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7" r:id="rId2"/>
    <p:sldMasterId id="2147483729" r:id="rId3"/>
    <p:sldMasterId id="2147483740" r:id="rId4"/>
    <p:sldMasterId id="2147483751" r:id="rId5"/>
    <p:sldMasterId id="2147483762" r:id="rId6"/>
    <p:sldMasterId id="2147483773" r:id="rId7"/>
    <p:sldMasterId id="2147483784" r:id="rId8"/>
    <p:sldMasterId id="2147483818" r:id="rId9"/>
  </p:sldMasterIdLst>
  <p:notesMasterIdLst>
    <p:notesMasterId r:id="rId30"/>
  </p:notesMasterIdLst>
  <p:sldIdLst>
    <p:sldId id="373" r:id="rId10"/>
    <p:sldId id="374" r:id="rId11"/>
    <p:sldId id="351" r:id="rId12"/>
    <p:sldId id="367" r:id="rId13"/>
    <p:sldId id="316" r:id="rId14"/>
    <p:sldId id="356" r:id="rId15"/>
    <p:sldId id="357" r:id="rId16"/>
    <p:sldId id="371" r:id="rId17"/>
    <p:sldId id="359" r:id="rId18"/>
    <p:sldId id="361" r:id="rId19"/>
    <p:sldId id="362" r:id="rId20"/>
    <p:sldId id="363" r:id="rId21"/>
    <p:sldId id="364" r:id="rId22"/>
    <p:sldId id="313" r:id="rId23"/>
    <p:sldId id="377" r:id="rId24"/>
    <p:sldId id="372" r:id="rId25"/>
    <p:sldId id="365" r:id="rId26"/>
    <p:sldId id="376" r:id="rId27"/>
    <p:sldId id="33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483" algn="l" defTabSz="91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040" algn="l" defTabSz="91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560" algn="l" defTabSz="91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080" algn="l" defTabSz="91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118" algn="l" defTabSz="91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600" algn="l" defTabSz="91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083" algn="l" defTabSz="91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A9A5"/>
    <a:srgbClr val="0FB7BD"/>
    <a:srgbClr val="BEE5E8"/>
    <a:srgbClr val="7ED1D6"/>
    <a:srgbClr val="7DCFD4"/>
    <a:srgbClr val="008A80"/>
    <a:srgbClr val="00B2A5"/>
    <a:srgbClr val="FFDAAB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89319" autoAdjust="0"/>
  </p:normalViewPr>
  <p:slideViewPr>
    <p:cSldViewPr snapToGrid="0" showGuides="1">
      <p:cViewPr varScale="1">
        <p:scale>
          <a:sx n="85" d="100"/>
          <a:sy n="85" d="100"/>
        </p:scale>
        <p:origin x="120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83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04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56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08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118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60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083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68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581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51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111b479c14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111b479c14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3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724">
            <a:off x="1029667" y="611724"/>
            <a:ext cx="5696400" cy="45380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600">
                <a:latin typeface="Jua"/>
                <a:ea typeface="Jua"/>
                <a:cs typeface="Jua"/>
                <a:sym typeface="J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268">
            <a:off x="1029667" y="5415667"/>
            <a:ext cx="5133200" cy="6828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1993" y="-2918831"/>
            <a:ext cx="7691137" cy="12571709"/>
            <a:chOff x="-323997" y="-2189123"/>
            <a:chExt cx="5768353" cy="9428782"/>
          </a:xfrm>
        </p:grpSpPr>
        <p:sp>
          <p:nvSpPr>
            <p:cNvPr id="12" name="Google Shape;12;p2"/>
            <p:cNvSpPr/>
            <p:nvPr/>
          </p:nvSpPr>
          <p:spPr>
            <a:xfrm>
              <a:off x="-323997" y="4200010"/>
              <a:ext cx="1084337" cy="1068642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4516800">
              <a:off x="2152460" y="-2579947"/>
              <a:ext cx="2220833" cy="39275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-2874515">
              <a:off x="1580685" y="4607724"/>
              <a:ext cx="2398545" cy="20858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77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35"/>
          <p:cNvGrpSpPr/>
          <p:nvPr/>
        </p:nvGrpSpPr>
        <p:grpSpPr>
          <a:xfrm rot="10800000" flipH="1">
            <a:off x="-1091617" y="-2967504"/>
            <a:ext cx="14960252" cy="10662391"/>
            <a:chOff x="-911275" y="-275505"/>
            <a:chExt cx="11220189" cy="7996793"/>
          </a:xfrm>
        </p:grpSpPr>
        <p:sp>
          <p:nvSpPr>
            <p:cNvPr id="443" name="Google Shape;443;p35"/>
            <p:cNvSpPr/>
            <p:nvPr/>
          </p:nvSpPr>
          <p:spPr>
            <a:xfrm>
              <a:off x="8088085" y="-104873"/>
              <a:ext cx="2220828" cy="3927566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35"/>
            <p:cNvSpPr/>
            <p:nvPr/>
          </p:nvSpPr>
          <p:spPr>
            <a:xfrm rot="-2874511">
              <a:off x="-228618" y="3784496"/>
              <a:ext cx="3234485" cy="327684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45" name="Google Shape;445;p35"/>
            <p:cNvGrpSpPr/>
            <p:nvPr/>
          </p:nvGrpSpPr>
          <p:grpSpPr>
            <a:xfrm>
              <a:off x="-639173" y="-275505"/>
              <a:ext cx="2437135" cy="2380230"/>
              <a:chOff x="-639173" y="-275505"/>
              <a:chExt cx="2437135" cy="2380230"/>
            </a:xfrm>
          </p:grpSpPr>
          <p:sp>
            <p:nvSpPr>
              <p:cNvPr id="446" name="Google Shape;446;p35"/>
              <p:cNvSpPr/>
              <p:nvPr/>
            </p:nvSpPr>
            <p:spPr>
              <a:xfrm rot="-3064315">
                <a:off x="-71423" y="-8968"/>
                <a:ext cx="1294940" cy="127619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5"/>
              <p:cNvSpPr/>
              <p:nvPr/>
            </p:nvSpPr>
            <p:spPr>
              <a:xfrm rot="-1495864">
                <a:off x="-509380" y="1179706"/>
                <a:ext cx="801349" cy="793064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5"/>
              <p:cNvSpPr/>
              <p:nvPr/>
            </p:nvSpPr>
            <p:spPr>
              <a:xfrm rot="309709">
                <a:off x="1237822" y="119902"/>
                <a:ext cx="538273" cy="510366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49" name="Google Shape;449;p35"/>
            <p:cNvSpPr/>
            <p:nvPr/>
          </p:nvSpPr>
          <p:spPr>
            <a:xfrm rot="-2874582">
              <a:off x="7185294" y="4312260"/>
              <a:ext cx="2082486" cy="1717529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51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724">
            <a:off x="1029667" y="611724"/>
            <a:ext cx="5696400" cy="45380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600">
                <a:latin typeface="Jua"/>
                <a:ea typeface="Jua"/>
                <a:cs typeface="Jua"/>
                <a:sym typeface="J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268">
            <a:off x="1029667" y="5415667"/>
            <a:ext cx="5133200" cy="6828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1993" y="-2918831"/>
            <a:ext cx="7691137" cy="12571709"/>
            <a:chOff x="-323997" y="-2189123"/>
            <a:chExt cx="5768353" cy="9428782"/>
          </a:xfrm>
        </p:grpSpPr>
        <p:sp>
          <p:nvSpPr>
            <p:cNvPr id="12" name="Google Shape;12;p2"/>
            <p:cNvSpPr/>
            <p:nvPr/>
          </p:nvSpPr>
          <p:spPr>
            <a:xfrm>
              <a:off x="-323997" y="4200010"/>
              <a:ext cx="1084337" cy="1068642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4516800">
              <a:off x="2152460" y="-2579947"/>
              <a:ext cx="2220833" cy="39275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-2874515">
              <a:off x="1580685" y="4607724"/>
              <a:ext cx="2398545" cy="20858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39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 flipH="1">
            <a:off x="7193133" y="1057067"/>
            <a:ext cx="2191200" cy="16180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7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5740133" y="2900033"/>
            <a:ext cx="5454800" cy="18812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520933" y="4755167"/>
            <a:ext cx="3535600" cy="8228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-1770361" y="-1031063"/>
            <a:ext cx="15189236" cy="10051323"/>
            <a:chOff x="-1327771" y="-773297"/>
            <a:chExt cx="11391927" cy="7538492"/>
          </a:xfrm>
        </p:grpSpPr>
        <p:grpSp>
          <p:nvGrpSpPr>
            <p:cNvPr id="20" name="Google Shape;20;p3"/>
            <p:cNvGrpSpPr/>
            <p:nvPr/>
          </p:nvGrpSpPr>
          <p:grpSpPr>
            <a:xfrm>
              <a:off x="-1327771" y="-773297"/>
              <a:ext cx="11391927" cy="7538492"/>
              <a:chOff x="-1327771" y="-773297"/>
              <a:chExt cx="11391927" cy="7538492"/>
            </a:xfrm>
          </p:grpSpPr>
          <p:sp>
            <p:nvSpPr>
              <p:cNvPr id="21" name="Google Shape;21;p3"/>
              <p:cNvSpPr/>
              <p:nvPr/>
            </p:nvSpPr>
            <p:spPr>
              <a:xfrm rot="-1321964" flipH="1">
                <a:off x="-881238" y="2718931"/>
                <a:ext cx="1512671" cy="2675183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rot="3003686" flipH="1">
                <a:off x="7093653" y="3695623"/>
                <a:ext cx="2394370" cy="2620851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3" name="Google Shape;23;p3"/>
              <p:cNvGrpSpPr/>
              <p:nvPr/>
            </p:nvGrpSpPr>
            <p:grpSpPr>
              <a:xfrm flipH="1">
                <a:off x="442126" y="-773297"/>
                <a:ext cx="8134251" cy="1515028"/>
                <a:chOff x="1081086" y="-773297"/>
                <a:chExt cx="8134251" cy="1515028"/>
              </a:xfrm>
            </p:grpSpPr>
            <p:sp>
              <p:nvSpPr>
                <p:cNvPr id="24" name="Google Shape;24;p3"/>
                <p:cNvSpPr/>
                <p:nvPr/>
              </p:nvSpPr>
              <p:spPr>
                <a:xfrm rot="-3064298">
                  <a:off x="7547430" y="-550107"/>
                  <a:ext cx="1084342" cy="1068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3063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3"/>
                <p:cNvSpPr/>
                <p:nvPr/>
              </p:nvSpPr>
              <p:spPr>
                <a:xfrm rot="-3303993">
                  <a:off x="1209903" y="-347832"/>
                  <a:ext cx="671016" cy="664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3063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6;p3"/>
                <p:cNvSpPr/>
                <p:nvPr/>
              </p:nvSpPr>
              <p:spPr>
                <a:xfrm rot="309646">
                  <a:off x="8746298" y="-229467"/>
                  <a:ext cx="450724" cy="427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3063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" name="Google Shape;27;p3"/>
              <p:cNvSpPr/>
              <p:nvPr/>
            </p:nvSpPr>
            <p:spPr>
              <a:xfrm rot="1765349" flipH="1">
                <a:off x="1062407" y="4801684"/>
                <a:ext cx="1577542" cy="1204009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8100312" flipH="1">
                <a:off x="8817957" y="3160901"/>
                <a:ext cx="671026" cy="664091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29;p3"/>
            <p:cNvSpPr/>
            <p:nvPr/>
          </p:nvSpPr>
          <p:spPr>
            <a:xfrm rot="-1998559" flipH="1">
              <a:off x="8549426" y="-119201"/>
              <a:ext cx="1100936" cy="13022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564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6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14400" y="1393000"/>
            <a:ext cx="10363200" cy="47508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marL="608643" lvl="0" indent="-40580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7400" lvl="1" indent="-40580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6080" lvl="2" indent="-40580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4798" lvl="3" indent="-40580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3440" lvl="4" indent="-40580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2083" lvl="5" indent="-40580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0800" lvl="6" indent="-40580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69501" lvl="7" indent="-40580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78238" lvl="8" indent="-40580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-1467100" y="-768212"/>
            <a:ext cx="15810819" cy="10202557"/>
            <a:chOff x="-1100325" y="-576159"/>
            <a:chExt cx="11858114" cy="7651918"/>
          </a:xfrm>
        </p:grpSpPr>
        <p:sp>
          <p:nvSpPr>
            <p:cNvPr id="34" name="Google Shape;34;p4"/>
            <p:cNvSpPr/>
            <p:nvPr/>
          </p:nvSpPr>
          <p:spPr>
            <a:xfrm>
              <a:off x="8536960" y="-320998"/>
              <a:ext cx="2220828" cy="3927566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rot="-2874515">
              <a:off x="-721790" y="4443824"/>
              <a:ext cx="2398545" cy="20858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6" name="Google Shape;36;p4"/>
            <p:cNvGrpSpPr/>
            <p:nvPr/>
          </p:nvGrpSpPr>
          <p:grpSpPr>
            <a:xfrm>
              <a:off x="-444187" y="-576159"/>
              <a:ext cx="2040774" cy="1993132"/>
              <a:chOff x="-444187" y="-576159"/>
              <a:chExt cx="2040774" cy="1993132"/>
            </a:xfrm>
          </p:grpSpPr>
          <p:sp>
            <p:nvSpPr>
              <p:cNvPr id="37" name="Google Shape;37;p4"/>
              <p:cNvSpPr/>
              <p:nvPr/>
            </p:nvSpPr>
            <p:spPr>
              <a:xfrm rot="-3064298">
                <a:off x="31230" y="-3529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 rot="-1495875">
                <a:off x="-335507" y="64239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 rot="309646">
                <a:off x="1127548" y="-2450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p4"/>
            <p:cNvSpPr/>
            <p:nvPr/>
          </p:nvSpPr>
          <p:spPr>
            <a:xfrm rot="-2874560">
              <a:off x="8006626" y="4479088"/>
              <a:ext cx="1642955" cy="134726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438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31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6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 hasCustomPrompt="1"/>
          </p:nvPr>
        </p:nvSpPr>
        <p:spPr>
          <a:xfrm flipH="1">
            <a:off x="1455633" y="2299117"/>
            <a:ext cx="1149600" cy="10964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2857420" y="2713567"/>
            <a:ext cx="2992400" cy="7092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2"/>
          </p:nvPr>
        </p:nvSpPr>
        <p:spPr>
          <a:xfrm>
            <a:off x="2857420" y="2122367"/>
            <a:ext cx="3250800" cy="6172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455633" y="4386500"/>
            <a:ext cx="1149600" cy="10964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4"/>
          </p:nvPr>
        </p:nvSpPr>
        <p:spPr>
          <a:xfrm>
            <a:off x="2857420" y="5002933"/>
            <a:ext cx="2992400" cy="7092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2857420" y="3976491"/>
            <a:ext cx="3250800" cy="10168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6647000" y="2299117"/>
            <a:ext cx="1149600" cy="10964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7"/>
          </p:nvPr>
        </p:nvSpPr>
        <p:spPr>
          <a:xfrm>
            <a:off x="7999765" y="2904667"/>
            <a:ext cx="2992400" cy="7092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6647000" y="4386500"/>
            <a:ext cx="1149600" cy="10964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7999765" y="4799700"/>
            <a:ext cx="2992400" cy="7092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3"/>
          </p:nvPr>
        </p:nvSpPr>
        <p:spPr>
          <a:xfrm>
            <a:off x="7999765" y="4220536"/>
            <a:ext cx="3250800" cy="6132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7999765" y="1863784"/>
            <a:ext cx="3250800" cy="10168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5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41" name="Google Shape;141;p13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42" name="Google Shape;142;p13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4" name="Google Shape;144;p13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45" name="Google Shape;145;p13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8" name="Google Shape;148;p13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697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6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>
            <a:spLocks noGrp="1"/>
          </p:cNvSpPr>
          <p:nvPr>
            <p:ph type="title" hasCustomPrompt="1"/>
          </p:nvPr>
        </p:nvSpPr>
        <p:spPr>
          <a:xfrm flipH="1">
            <a:off x="986400" y="2527800"/>
            <a:ext cx="1964000" cy="18024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7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16"/>
          <p:cNvSpPr txBox="1">
            <a:spLocks noGrp="1"/>
          </p:cNvSpPr>
          <p:nvPr>
            <p:ph type="title" idx="2"/>
          </p:nvPr>
        </p:nvSpPr>
        <p:spPr>
          <a:xfrm>
            <a:off x="3062067" y="1659900"/>
            <a:ext cx="3653600" cy="25772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1"/>
          </p:nvPr>
        </p:nvSpPr>
        <p:spPr>
          <a:xfrm>
            <a:off x="3413367" y="4296867"/>
            <a:ext cx="3653600" cy="9012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6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80" name="Google Shape;180;p16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2" name="Google Shape;182;p16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83" name="Google Shape;183;p16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86" name="Google Shape;186;p16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82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6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90" name="Google Shape;190;p17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91" name="Google Shape;191;p17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3" name="Google Shape;193;p17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94" name="Google Shape;194;p17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7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97" name="Google Shape;197;p17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864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6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"/>
          <p:cNvSpPr txBox="1">
            <a:spLocks noGrp="1"/>
          </p:cNvSpPr>
          <p:nvPr>
            <p:ph type="ctrTitle"/>
          </p:nvPr>
        </p:nvSpPr>
        <p:spPr>
          <a:xfrm>
            <a:off x="973600" y="616167"/>
            <a:ext cx="5164800" cy="14688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9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420" name="Google Shape;420;p33"/>
          <p:cNvSpPr txBox="1">
            <a:spLocks noGrp="1"/>
          </p:cNvSpPr>
          <p:nvPr>
            <p:ph type="subTitle" idx="1"/>
          </p:nvPr>
        </p:nvSpPr>
        <p:spPr>
          <a:xfrm>
            <a:off x="1144400" y="2025567"/>
            <a:ext cx="4823200" cy="15764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21" name="Google Shape;421;p33"/>
          <p:cNvSpPr txBox="1"/>
          <p:nvPr/>
        </p:nvSpPr>
        <p:spPr>
          <a:xfrm>
            <a:off x="1271800" y="4753700"/>
            <a:ext cx="4568400" cy="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40" tIns="121740" rIns="121740" bIns="121740" anchor="ctr" anchorCtr="0">
            <a:noAutofit/>
          </a:bodyPr>
          <a:lstStyle/>
          <a:p>
            <a:pPr algn="ctr" defTabSz="913063"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</a:t>
            </a:r>
            <a:r>
              <a:rPr lang="en" sz="16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endParaRPr sz="1600" b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2" name="Google Shape;422;p33"/>
          <p:cNvGrpSpPr/>
          <p:nvPr/>
        </p:nvGrpSpPr>
        <p:grpSpPr>
          <a:xfrm>
            <a:off x="-1394267" y="-965944"/>
            <a:ext cx="14536299" cy="9236021"/>
            <a:chOff x="-1045700" y="-724459"/>
            <a:chExt cx="10902224" cy="6927016"/>
          </a:xfrm>
        </p:grpSpPr>
        <p:sp>
          <p:nvSpPr>
            <p:cNvPr id="423" name="Google Shape;423;p33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33"/>
            <p:cNvSpPr/>
            <p:nvPr/>
          </p:nvSpPr>
          <p:spPr>
            <a:xfrm rot="145553" flipH="1">
              <a:off x="8781256" y="3555490"/>
              <a:ext cx="1031012" cy="211222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25" name="Google Shape;425;p33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426" name="Google Shape;426;p33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3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3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29" name="Google Shape;429;p33"/>
            <p:cNvSpPr/>
            <p:nvPr/>
          </p:nvSpPr>
          <p:spPr>
            <a:xfrm rot="936839" flipH="1">
              <a:off x="923812" y="4685758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33"/>
            <p:cNvSpPr/>
            <p:nvPr/>
          </p:nvSpPr>
          <p:spPr>
            <a:xfrm rot="2936804" flipH="1">
              <a:off x="1483" y="48949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4987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6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34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433" name="Google Shape;433;p34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34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35" name="Google Shape;435;p34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436" name="Google Shape;436;p34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4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4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39" name="Google Shape;439;p34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34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394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 flipH="1">
            <a:off x="7193133" y="1057067"/>
            <a:ext cx="2191200" cy="16180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7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5740133" y="2900033"/>
            <a:ext cx="5454800" cy="18812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520933" y="4755167"/>
            <a:ext cx="3535600" cy="8228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-1770361" y="-1031063"/>
            <a:ext cx="15189236" cy="10051323"/>
            <a:chOff x="-1327771" y="-773297"/>
            <a:chExt cx="11391927" cy="7538492"/>
          </a:xfrm>
        </p:grpSpPr>
        <p:grpSp>
          <p:nvGrpSpPr>
            <p:cNvPr id="20" name="Google Shape;20;p3"/>
            <p:cNvGrpSpPr/>
            <p:nvPr/>
          </p:nvGrpSpPr>
          <p:grpSpPr>
            <a:xfrm>
              <a:off x="-1327771" y="-773297"/>
              <a:ext cx="11391927" cy="7538492"/>
              <a:chOff x="-1327771" y="-773297"/>
              <a:chExt cx="11391927" cy="7538492"/>
            </a:xfrm>
          </p:grpSpPr>
          <p:sp>
            <p:nvSpPr>
              <p:cNvPr id="21" name="Google Shape;21;p3"/>
              <p:cNvSpPr/>
              <p:nvPr/>
            </p:nvSpPr>
            <p:spPr>
              <a:xfrm rot="-1321964" flipH="1">
                <a:off x="-881238" y="2718931"/>
                <a:ext cx="1512671" cy="2675183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rot="3003686" flipH="1">
                <a:off x="7093653" y="3695623"/>
                <a:ext cx="2394370" cy="2620851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3" name="Google Shape;23;p3"/>
              <p:cNvGrpSpPr/>
              <p:nvPr/>
            </p:nvGrpSpPr>
            <p:grpSpPr>
              <a:xfrm flipH="1">
                <a:off x="442126" y="-773297"/>
                <a:ext cx="8134251" cy="1515028"/>
                <a:chOff x="1081086" y="-773297"/>
                <a:chExt cx="8134251" cy="1515028"/>
              </a:xfrm>
            </p:grpSpPr>
            <p:sp>
              <p:nvSpPr>
                <p:cNvPr id="24" name="Google Shape;24;p3"/>
                <p:cNvSpPr/>
                <p:nvPr/>
              </p:nvSpPr>
              <p:spPr>
                <a:xfrm rot="-3064298">
                  <a:off x="7547430" y="-550107"/>
                  <a:ext cx="1084342" cy="1068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3"/>
                <p:cNvSpPr/>
                <p:nvPr/>
              </p:nvSpPr>
              <p:spPr>
                <a:xfrm rot="-3303993">
                  <a:off x="1209903" y="-347832"/>
                  <a:ext cx="671016" cy="664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6;p3"/>
                <p:cNvSpPr/>
                <p:nvPr/>
              </p:nvSpPr>
              <p:spPr>
                <a:xfrm rot="309646">
                  <a:off x="8746298" y="-229467"/>
                  <a:ext cx="450724" cy="427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" name="Google Shape;27;p3"/>
              <p:cNvSpPr/>
              <p:nvPr/>
            </p:nvSpPr>
            <p:spPr>
              <a:xfrm rot="1765349" flipH="1">
                <a:off x="1062407" y="4801684"/>
                <a:ext cx="1577542" cy="1204009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8100312" flipH="1">
                <a:off x="8817957" y="3160901"/>
                <a:ext cx="671026" cy="664091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29;p3"/>
            <p:cNvSpPr/>
            <p:nvPr/>
          </p:nvSpPr>
          <p:spPr>
            <a:xfrm rot="-1998559" flipH="1">
              <a:off x="8549426" y="-119201"/>
              <a:ext cx="1100936" cy="13022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980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35"/>
          <p:cNvGrpSpPr/>
          <p:nvPr/>
        </p:nvGrpSpPr>
        <p:grpSpPr>
          <a:xfrm rot="10800000" flipH="1">
            <a:off x="-1091617" y="-2967504"/>
            <a:ext cx="14960252" cy="10662391"/>
            <a:chOff x="-911275" y="-275505"/>
            <a:chExt cx="11220189" cy="7996793"/>
          </a:xfrm>
        </p:grpSpPr>
        <p:sp>
          <p:nvSpPr>
            <p:cNvPr id="443" name="Google Shape;443;p35"/>
            <p:cNvSpPr/>
            <p:nvPr/>
          </p:nvSpPr>
          <p:spPr>
            <a:xfrm>
              <a:off x="8088085" y="-104873"/>
              <a:ext cx="2220828" cy="3927566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35"/>
            <p:cNvSpPr/>
            <p:nvPr/>
          </p:nvSpPr>
          <p:spPr>
            <a:xfrm rot="-2874511">
              <a:off x="-228618" y="3784496"/>
              <a:ext cx="3234485" cy="327684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45" name="Google Shape;445;p35"/>
            <p:cNvGrpSpPr/>
            <p:nvPr/>
          </p:nvGrpSpPr>
          <p:grpSpPr>
            <a:xfrm>
              <a:off x="-639173" y="-275505"/>
              <a:ext cx="2437135" cy="2380230"/>
              <a:chOff x="-639173" y="-275505"/>
              <a:chExt cx="2437135" cy="2380230"/>
            </a:xfrm>
          </p:grpSpPr>
          <p:sp>
            <p:nvSpPr>
              <p:cNvPr id="446" name="Google Shape;446;p35"/>
              <p:cNvSpPr/>
              <p:nvPr/>
            </p:nvSpPr>
            <p:spPr>
              <a:xfrm rot="-3064315">
                <a:off x="-71423" y="-8968"/>
                <a:ext cx="1294940" cy="127619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5"/>
              <p:cNvSpPr/>
              <p:nvPr/>
            </p:nvSpPr>
            <p:spPr>
              <a:xfrm rot="-1495864">
                <a:off x="-509380" y="1179706"/>
                <a:ext cx="801349" cy="793064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5"/>
              <p:cNvSpPr/>
              <p:nvPr/>
            </p:nvSpPr>
            <p:spPr>
              <a:xfrm rot="309709">
                <a:off x="1237822" y="119902"/>
                <a:ext cx="538273" cy="510366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06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49" name="Google Shape;449;p35"/>
            <p:cNvSpPr/>
            <p:nvPr/>
          </p:nvSpPr>
          <p:spPr>
            <a:xfrm rot="-2874582">
              <a:off x="7185294" y="4312260"/>
              <a:ext cx="2082486" cy="1717529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06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750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14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724">
            <a:off x="1029667" y="611724"/>
            <a:ext cx="5696400" cy="45380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600">
                <a:latin typeface="Jua"/>
                <a:ea typeface="Jua"/>
                <a:cs typeface="Jua"/>
                <a:sym typeface="J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268">
            <a:off x="1029667" y="5415667"/>
            <a:ext cx="5133200" cy="6828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1993" y="-2918831"/>
            <a:ext cx="7691137" cy="12571709"/>
            <a:chOff x="-323997" y="-2189123"/>
            <a:chExt cx="5768353" cy="9428782"/>
          </a:xfrm>
        </p:grpSpPr>
        <p:sp>
          <p:nvSpPr>
            <p:cNvPr id="12" name="Google Shape;12;p2"/>
            <p:cNvSpPr/>
            <p:nvPr/>
          </p:nvSpPr>
          <p:spPr>
            <a:xfrm>
              <a:off x="-323997" y="4200010"/>
              <a:ext cx="1084337" cy="1068642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4516800">
              <a:off x="2152460" y="-2579947"/>
              <a:ext cx="2220833" cy="39275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-2874515">
              <a:off x="1580685" y="4607724"/>
              <a:ext cx="2398545" cy="20858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598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 flipH="1">
            <a:off x="7193133" y="1057067"/>
            <a:ext cx="2191200" cy="16180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7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5740133" y="2900033"/>
            <a:ext cx="5454800" cy="18812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520933" y="4755167"/>
            <a:ext cx="3535600" cy="8228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-1770361" y="-1031063"/>
            <a:ext cx="15189236" cy="10051323"/>
            <a:chOff x="-1327771" y="-773297"/>
            <a:chExt cx="11391927" cy="7538492"/>
          </a:xfrm>
        </p:grpSpPr>
        <p:grpSp>
          <p:nvGrpSpPr>
            <p:cNvPr id="20" name="Google Shape;20;p3"/>
            <p:cNvGrpSpPr/>
            <p:nvPr/>
          </p:nvGrpSpPr>
          <p:grpSpPr>
            <a:xfrm>
              <a:off x="-1327771" y="-773297"/>
              <a:ext cx="11391927" cy="7538492"/>
              <a:chOff x="-1327771" y="-773297"/>
              <a:chExt cx="11391927" cy="7538492"/>
            </a:xfrm>
          </p:grpSpPr>
          <p:sp>
            <p:nvSpPr>
              <p:cNvPr id="21" name="Google Shape;21;p3"/>
              <p:cNvSpPr/>
              <p:nvPr/>
            </p:nvSpPr>
            <p:spPr>
              <a:xfrm rot="-1321964" flipH="1">
                <a:off x="-881238" y="2718931"/>
                <a:ext cx="1512671" cy="2675183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rot="3003686" flipH="1">
                <a:off x="7093653" y="3695623"/>
                <a:ext cx="2394370" cy="2620851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3" name="Google Shape;23;p3"/>
              <p:cNvGrpSpPr/>
              <p:nvPr/>
            </p:nvGrpSpPr>
            <p:grpSpPr>
              <a:xfrm flipH="1">
                <a:off x="442126" y="-773297"/>
                <a:ext cx="8134251" cy="1515028"/>
                <a:chOff x="1081086" y="-773297"/>
                <a:chExt cx="8134251" cy="1515028"/>
              </a:xfrm>
            </p:grpSpPr>
            <p:sp>
              <p:nvSpPr>
                <p:cNvPr id="24" name="Google Shape;24;p3"/>
                <p:cNvSpPr/>
                <p:nvPr/>
              </p:nvSpPr>
              <p:spPr>
                <a:xfrm rot="-3064298">
                  <a:off x="7547430" y="-550107"/>
                  <a:ext cx="1084342" cy="1068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3221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3"/>
                <p:cNvSpPr/>
                <p:nvPr/>
              </p:nvSpPr>
              <p:spPr>
                <a:xfrm rot="-3303993">
                  <a:off x="1209903" y="-347832"/>
                  <a:ext cx="671016" cy="664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3221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6;p3"/>
                <p:cNvSpPr/>
                <p:nvPr/>
              </p:nvSpPr>
              <p:spPr>
                <a:xfrm rot="309646">
                  <a:off x="8746298" y="-229467"/>
                  <a:ext cx="450724" cy="427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3221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" name="Google Shape;27;p3"/>
              <p:cNvSpPr/>
              <p:nvPr/>
            </p:nvSpPr>
            <p:spPr>
              <a:xfrm rot="1765349" flipH="1">
                <a:off x="1062407" y="4801684"/>
                <a:ext cx="1577542" cy="1204009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8100312" flipH="1">
                <a:off x="8817957" y="3160901"/>
                <a:ext cx="671026" cy="664091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29;p3"/>
            <p:cNvSpPr/>
            <p:nvPr/>
          </p:nvSpPr>
          <p:spPr>
            <a:xfrm rot="-1998559" flipH="1">
              <a:off x="8549426" y="-119201"/>
              <a:ext cx="1100936" cy="13022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210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6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14400" y="1393000"/>
            <a:ext cx="10363200" cy="47508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marL="608755" lvl="0" indent="-40587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7610" lvl="1" indent="-40587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6397" lvl="2" indent="-40587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5218" lvl="3" indent="-40587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3972" lvl="4" indent="-40587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2727" lvl="5" indent="-40587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1547" lvl="6" indent="-40587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0350" lvl="7" indent="-40587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79190" lvl="8" indent="-40587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-1467100" y="-768212"/>
            <a:ext cx="15810819" cy="10202557"/>
            <a:chOff x="-1100325" y="-576159"/>
            <a:chExt cx="11858114" cy="7651918"/>
          </a:xfrm>
        </p:grpSpPr>
        <p:sp>
          <p:nvSpPr>
            <p:cNvPr id="34" name="Google Shape;34;p4"/>
            <p:cNvSpPr/>
            <p:nvPr/>
          </p:nvSpPr>
          <p:spPr>
            <a:xfrm>
              <a:off x="8536960" y="-320998"/>
              <a:ext cx="2220828" cy="3927566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rot="-2874515">
              <a:off x="-721790" y="4443824"/>
              <a:ext cx="2398545" cy="20858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6" name="Google Shape;36;p4"/>
            <p:cNvGrpSpPr/>
            <p:nvPr/>
          </p:nvGrpSpPr>
          <p:grpSpPr>
            <a:xfrm>
              <a:off x="-444187" y="-576159"/>
              <a:ext cx="2040774" cy="1993132"/>
              <a:chOff x="-444187" y="-576159"/>
              <a:chExt cx="2040774" cy="1993132"/>
            </a:xfrm>
          </p:grpSpPr>
          <p:sp>
            <p:nvSpPr>
              <p:cNvPr id="37" name="Google Shape;37;p4"/>
              <p:cNvSpPr/>
              <p:nvPr/>
            </p:nvSpPr>
            <p:spPr>
              <a:xfrm rot="-3064298">
                <a:off x="31230" y="-3529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 rot="-1495875">
                <a:off x="-335507" y="64239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 rot="309646">
                <a:off x="1127548" y="-2450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p4"/>
            <p:cNvSpPr/>
            <p:nvPr/>
          </p:nvSpPr>
          <p:spPr>
            <a:xfrm rot="-2874560">
              <a:off x="8006626" y="4479088"/>
              <a:ext cx="1642955" cy="134726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456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69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6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 hasCustomPrompt="1"/>
          </p:nvPr>
        </p:nvSpPr>
        <p:spPr>
          <a:xfrm flipH="1">
            <a:off x="1455633" y="2299117"/>
            <a:ext cx="1149600" cy="10964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2857420" y="2713567"/>
            <a:ext cx="2992400" cy="7092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2"/>
          </p:nvPr>
        </p:nvSpPr>
        <p:spPr>
          <a:xfrm>
            <a:off x="2857420" y="2122367"/>
            <a:ext cx="3250800" cy="6172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455633" y="4386500"/>
            <a:ext cx="1149600" cy="10964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4"/>
          </p:nvPr>
        </p:nvSpPr>
        <p:spPr>
          <a:xfrm>
            <a:off x="2857420" y="5002933"/>
            <a:ext cx="2992400" cy="7092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2857420" y="3976491"/>
            <a:ext cx="3250800" cy="10168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6647000" y="2299117"/>
            <a:ext cx="1149600" cy="10964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7"/>
          </p:nvPr>
        </p:nvSpPr>
        <p:spPr>
          <a:xfrm>
            <a:off x="7999765" y="2904667"/>
            <a:ext cx="2992400" cy="7092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6647000" y="4386500"/>
            <a:ext cx="1149600" cy="10964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7999765" y="4799700"/>
            <a:ext cx="2992400" cy="7092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3"/>
          </p:nvPr>
        </p:nvSpPr>
        <p:spPr>
          <a:xfrm>
            <a:off x="7999765" y="4220536"/>
            <a:ext cx="3250800" cy="6132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7999765" y="1863784"/>
            <a:ext cx="3250800" cy="10168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5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41" name="Google Shape;141;p13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42" name="Google Shape;142;p13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4" name="Google Shape;144;p13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45" name="Google Shape;145;p13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8" name="Google Shape;148;p13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718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6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>
            <a:spLocks noGrp="1"/>
          </p:cNvSpPr>
          <p:nvPr>
            <p:ph type="title" hasCustomPrompt="1"/>
          </p:nvPr>
        </p:nvSpPr>
        <p:spPr>
          <a:xfrm flipH="1">
            <a:off x="986400" y="2527800"/>
            <a:ext cx="1964000" cy="18024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7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16"/>
          <p:cNvSpPr txBox="1">
            <a:spLocks noGrp="1"/>
          </p:cNvSpPr>
          <p:nvPr>
            <p:ph type="title" idx="2"/>
          </p:nvPr>
        </p:nvSpPr>
        <p:spPr>
          <a:xfrm>
            <a:off x="3062067" y="1659900"/>
            <a:ext cx="3653600" cy="25772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1"/>
          </p:nvPr>
        </p:nvSpPr>
        <p:spPr>
          <a:xfrm>
            <a:off x="3413367" y="4296867"/>
            <a:ext cx="3653600" cy="9012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6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80" name="Google Shape;180;p16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2" name="Google Shape;182;p16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83" name="Google Shape;183;p16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86" name="Google Shape;186;p16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554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6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90" name="Google Shape;190;p17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91" name="Google Shape;191;p17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3" name="Google Shape;193;p17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94" name="Google Shape;194;p17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7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97" name="Google Shape;197;p17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3142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6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"/>
          <p:cNvSpPr txBox="1">
            <a:spLocks noGrp="1"/>
          </p:cNvSpPr>
          <p:nvPr>
            <p:ph type="ctrTitle"/>
          </p:nvPr>
        </p:nvSpPr>
        <p:spPr>
          <a:xfrm>
            <a:off x="973600" y="616167"/>
            <a:ext cx="5164800" cy="14688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9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420" name="Google Shape;420;p33"/>
          <p:cNvSpPr txBox="1">
            <a:spLocks noGrp="1"/>
          </p:cNvSpPr>
          <p:nvPr>
            <p:ph type="subTitle" idx="1"/>
          </p:nvPr>
        </p:nvSpPr>
        <p:spPr>
          <a:xfrm>
            <a:off x="1144400" y="2025567"/>
            <a:ext cx="4823200" cy="1576400"/>
          </a:xfrm>
          <a:prstGeom prst="rect">
            <a:avLst/>
          </a:prstGeom>
        </p:spPr>
        <p:txBody>
          <a:bodyPr spcFirstLastPara="1" wrap="square" lIns="121758" tIns="121758" rIns="121758" bIns="12175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21" name="Google Shape;421;p33"/>
          <p:cNvSpPr txBox="1"/>
          <p:nvPr/>
        </p:nvSpPr>
        <p:spPr>
          <a:xfrm>
            <a:off x="1271800" y="4753700"/>
            <a:ext cx="4568400" cy="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58" tIns="121758" rIns="121758" bIns="121758" anchor="ctr" anchorCtr="0">
            <a:noAutofit/>
          </a:bodyPr>
          <a:lstStyle/>
          <a:p>
            <a:pPr algn="ctr" defTabSz="913221"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</a:t>
            </a:r>
            <a:r>
              <a:rPr lang="en" sz="16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endParaRPr sz="1600" b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2" name="Google Shape;422;p33"/>
          <p:cNvGrpSpPr/>
          <p:nvPr/>
        </p:nvGrpSpPr>
        <p:grpSpPr>
          <a:xfrm>
            <a:off x="-1394267" y="-965944"/>
            <a:ext cx="14536299" cy="9236021"/>
            <a:chOff x="-1045700" y="-724459"/>
            <a:chExt cx="10902224" cy="6927016"/>
          </a:xfrm>
        </p:grpSpPr>
        <p:sp>
          <p:nvSpPr>
            <p:cNvPr id="423" name="Google Shape;423;p33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33"/>
            <p:cNvSpPr/>
            <p:nvPr/>
          </p:nvSpPr>
          <p:spPr>
            <a:xfrm rot="145553" flipH="1">
              <a:off x="8781256" y="3555490"/>
              <a:ext cx="1031012" cy="211222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25" name="Google Shape;425;p33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426" name="Google Shape;426;p33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3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3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29" name="Google Shape;429;p33"/>
            <p:cNvSpPr/>
            <p:nvPr/>
          </p:nvSpPr>
          <p:spPr>
            <a:xfrm rot="936839" flipH="1">
              <a:off x="923812" y="4685758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33"/>
            <p:cNvSpPr/>
            <p:nvPr/>
          </p:nvSpPr>
          <p:spPr>
            <a:xfrm rot="2936804" flipH="1">
              <a:off x="1483" y="48949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34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6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14400" y="1393000"/>
            <a:ext cx="10363200" cy="47508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marL="608627" lvl="0" indent="-40579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7370" lvl="1" indent="-40579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6034" lvl="2" indent="-40579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4738" lvl="3" indent="-40579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3364" lvl="4" indent="-40579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1991" lvl="5" indent="-40579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0693" lvl="6" indent="-40579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69380" lvl="7" indent="-40579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78102" lvl="8" indent="-40579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-1467100" y="-768212"/>
            <a:ext cx="15810819" cy="10202557"/>
            <a:chOff x="-1100325" y="-576159"/>
            <a:chExt cx="11858114" cy="7651918"/>
          </a:xfrm>
        </p:grpSpPr>
        <p:sp>
          <p:nvSpPr>
            <p:cNvPr id="34" name="Google Shape;34;p4"/>
            <p:cNvSpPr/>
            <p:nvPr/>
          </p:nvSpPr>
          <p:spPr>
            <a:xfrm>
              <a:off x="8536960" y="-320998"/>
              <a:ext cx="2220828" cy="3927566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rot="-2874515">
              <a:off x="-721790" y="4443824"/>
              <a:ext cx="2398545" cy="20858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6" name="Google Shape;36;p4"/>
            <p:cNvGrpSpPr/>
            <p:nvPr/>
          </p:nvGrpSpPr>
          <p:grpSpPr>
            <a:xfrm>
              <a:off x="-444187" y="-576159"/>
              <a:ext cx="2040774" cy="1993132"/>
              <a:chOff x="-444187" y="-576159"/>
              <a:chExt cx="2040774" cy="1993132"/>
            </a:xfrm>
          </p:grpSpPr>
          <p:sp>
            <p:nvSpPr>
              <p:cNvPr id="37" name="Google Shape;37;p4"/>
              <p:cNvSpPr/>
              <p:nvPr/>
            </p:nvSpPr>
            <p:spPr>
              <a:xfrm rot="-3064298">
                <a:off x="31230" y="-3529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 rot="-1495875">
                <a:off x="-335507" y="64239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 rot="309646">
                <a:off x="1127548" y="-2450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p4"/>
            <p:cNvSpPr/>
            <p:nvPr/>
          </p:nvSpPr>
          <p:spPr>
            <a:xfrm rot="-2874560">
              <a:off x="8006626" y="4479088"/>
              <a:ext cx="1642955" cy="134726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3374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6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34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433" name="Google Shape;433;p34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34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35" name="Google Shape;435;p34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436" name="Google Shape;436;p34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4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4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39" name="Google Shape;439;p34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34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02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35"/>
          <p:cNvGrpSpPr/>
          <p:nvPr/>
        </p:nvGrpSpPr>
        <p:grpSpPr>
          <a:xfrm rot="10800000" flipH="1">
            <a:off x="-1091617" y="-2967504"/>
            <a:ext cx="14960252" cy="10662391"/>
            <a:chOff x="-911275" y="-275505"/>
            <a:chExt cx="11220189" cy="7996793"/>
          </a:xfrm>
        </p:grpSpPr>
        <p:sp>
          <p:nvSpPr>
            <p:cNvPr id="443" name="Google Shape;443;p35"/>
            <p:cNvSpPr/>
            <p:nvPr/>
          </p:nvSpPr>
          <p:spPr>
            <a:xfrm>
              <a:off x="8088085" y="-104873"/>
              <a:ext cx="2220828" cy="3927566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35"/>
            <p:cNvSpPr/>
            <p:nvPr/>
          </p:nvSpPr>
          <p:spPr>
            <a:xfrm rot="-2874511">
              <a:off x="-228618" y="3784496"/>
              <a:ext cx="3234485" cy="327684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45" name="Google Shape;445;p35"/>
            <p:cNvGrpSpPr/>
            <p:nvPr/>
          </p:nvGrpSpPr>
          <p:grpSpPr>
            <a:xfrm>
              <a:off x="-639173" y="-275505"/>
              <a:ext cx="2437135" cy="2380230"/>
              <a:chOff x="-639173" y="-275505"/>
              <a:chExt cx="2437135" cy="2380230"/>
            </a:xfrm>
          </p:grpSpPr>
          <p:sp>
            <p:nvSpPr>
              <p:cNvPr id="446" name="Google Shape;446;p35"/>
              <p:cNvSpPr/>
              <p:nvPr/>
            </p:nvSpPr>
            <p:spPr>
              <a:xfrm rot="-3064315">
                <a:off x="-71423" y="-8968"/>
                <a:ext cx="1294940" cy="127619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5"/>
              <p:cNvSpPr/>
              <p:nvPr/>
            </p:nvSpPr>
            <p:spPr>
              <a:xfrm rot="-1495864">
                <a:off x="-509380" y="1179706"/>
                <a:ext cx="801349" cy="793064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5"/>
              <p:cNvSpPr/>
              <p:nvPr/>
            </p:nvSpPr>
            <p:spPr>
              <a:xfrm rot="309709">
                <a:off x="1237822" y="119902"/>
                <a:ext cx="538273" cy="510366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221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49" name="Google Shape;449;p35"/>
            <p:cNvSpPr/>
            <p:nvPr/>
          </p:nvSpPr>
          <p:spPr>
            <a:xfrm rot="-2874582">
              <a:off x="7185294" y="4312260"/>
              <a:ext cx="2082486" cy="1717529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221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387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724">
            <a:off x="1029667" y="611724"/>
            <a:ext cx="5696400" cy="45380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600">
                <a:latin typeface="Jua"/>
                <a:ea typeface="Jua"/>
                <a:cs typeface="Jua"/>
                <a:sym typeface="J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268">
            <a:off x="1029667" y="5415667"/>
            <a:ext cx="5133200" cy="6828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1993" y="-2918831"/>
            <a:ext cx="7691137" cy="12571709"/>
            <a:chOff x="-323997" y="-2189123"/>
            <a:chExt cx="5768353" cy="9428782"/>
          </a:xfrm>
        </p:grpSpPr>
        <p:sp>
          <p:nvSpPr>
            <p:cNvPr id="12" name="Google Shape;12;p2"/>
            <p:cNvSpPr/>
            <p:nvPr/>
          </p:nvSpPr>
          <p:spPr>
            <a:xfrm>
              <a:off x="-323997" y="4200010"/>
              <a:ext cx="1084337" cy="1068642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4516800">
              <a:off x="2152460" y="-2579947"/>
              <a:ext cx="2220833" cy="39275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-2874515">
              <a:off x="1580685" y="4607724"/>
              <a:ext cx="2398545" cy="20858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9377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 flipH="1">
            <a:off x="7193133" y="1057067"/>
            <a:ext cx="2191200" cy="16180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7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5740133" y="2900033"/>
            <a:ext cx="5454800" cy="18812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520933" y="4755167"/>
            <a:ext cx="3535600" cy="8228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-1770361" y="-1031063"/>
            <a:ext cx="15189236" cy="10051323"/>
            <a:chOff x="-1327771" y="-773297"/>
            <a:chExt cx="11391927" cy="7538492"/>
          </a:xfrm>
        </p:grpSpPr>
        <p:grpSp>
          <p:nvGrpSpPr>
            <p:cNvPr id="20" name="Google Shape;20;p3"/>
            <p:cNvGrpSpPr/>
            <p:nvPr/>
          </p:nvGrpSpPr>
          <p:grpSpPr>
            <a:xfrm>
              <a:off x="-1327771" y="-773297"/>
              <a:ext cx="11391927" cy="7538492"/>
              <a:chOff x="-1327771" y="-773297"/>
              <a:chExt cx="11391927" cy="7538492"/>
            </a:xfrm>
          </p:grpSpPr>
          <p:sp>
            <p:nvSpPr>
              <p:cNvPr id="21" name="Google Shape;21;p3"/>
              <p:cNvSpPr/>
              <p:nvPr/>
            </p:nvSpPr>
            <p:spPr>
              <a:xfrm rot="-1321964" flipH="1">
                <a:off x="-881238" y="2718931"/>
                <a:ext cx="1512671" cy="2675183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rot="3003686" flipH="1">
                <a:off x="7093653" y="3695623"/>
                <a:ext cx="2394370" cy="2620851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3" name="Google Shape;23;p3"/>
              <p:cNvGrpSpPr/>
              <p:nvPr/>
            </p:nvGrpSpPr>
            <p:grpSpPr>
              <a:xfrm flipH="1">
                <a:off x="442126" y="-773297"/>
                <a:ext cx="8134251" cy="1515028"/>
                <a:chOff x="1081086" y="-773297"/>
                <a:chExt cx="8134251" cy="1515028"/>
              </a:xfrm>
            </p:grpSpPr>
            <p:sp>
              <p:nvSpPr>
                <p:cNvPr id="24" name="Google Shape;24;p3"/>
                <p:cNvSpPr/>
                <p:nvPr/>
              </p:nvSpPr>
              <p:spPr>
                <a:xfrm rot="-3064298">
                  <a:off x="7547430" y="-550107"/>
                  <a:ext cx="1084342" cy="1068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3334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3"/>
                <p:cNvSpPr/>
                <p:nvPr/>
              </p:nvSpPr>
              <p:spPr>
                <a:xfrm rot="-3303993">
                  <a:off x="1209903" y="-347832"/>
                  <a:ext cx="671016" cy="664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3334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6;p3"/>
                <p:cNvSpPr/>
                <p:nvPr/>
              </p:nvSpPr>
              <p:spPr>
                <a:xfrm rot="309646">
                  <a:off x="8746298" y="-229467"/>
                  <a:ext cx="450724" cy="427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3334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" name="Google Shape;27;p3"/>
              <p:cNvSpPr/>
              <p:nvPr/>
            </p:nvSpPr>
            <p:spPr>
              <a:xfrm rot="1765349" flipH="1">
                <a:off x="1062407" y="4801684"/>
                <a:ext cx="1577542" cy="1204009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8100312" flipH="1">
                <a:off x="8817957" y="3160901"/>
                <a:ext cx="671026" cy="664091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29;p3"/>
            <p:cNvSpPr/>
            <p:nvPr/>
          </p:nvSpPr>
          <p:spPr>
            <a:xfrm rot="-1998559" flipH="1">
              <a:off x="8549426" y="-119201"/>
              <a:ext cx="1100936" cy="13022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809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6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14400" y="1393000"/>
            <a:ext cx="10363200" cy="47508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marL="608835" lvl="0" indent="-40592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7760" lvl="1" indent="-40592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6624" lvl="2" indent="-40592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5518" lvl="3" indent="-40592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4352" lvl="4" indent="-40592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3187" lvl="5" indent="-40592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2080" lvl="6" indent="-40592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0957" lvl="7" indent="-40592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79870" lvl="8" indent="-40592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-1467100" y="-768212"/>
            <a:ext cx="15810819" cy="10202557"/>
            <a:chOff x="-1100325" y="-576159"/>
            <a:chExt cx="11858114" cy="7651918"/>
          </a:xfrm>
        </p:grpSpPr>
        <p:sp>
          <p:nvSpPr>
            <p:cNvPr id="34" name="Google Shape;34;p4"/>
            <p:cNvSpPr/>
            <p:nvPr/>
          </p:nvSpPr>
          <p:spPr>
            <a:xfrm>
              <a:off x="8536960" y="-320998"/>
              <a:ext cx="2220828" cy="3927566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rot="-2874515">
              <a:off x="-721790" y="4443824"/>
              <a:ext cx="2398545" cy="20858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6" name="Google Shape;36;p4"/>
            <p:cNvGrpSpPr/>
            <p:nvPr/>
          </p:nvGrpSpPr>
          <p:grpSpPr>
            <a:xfrm>
              <a:off x="-444187" y="-576159"/>
              <a:ext cx="2040774" cy="1993132"/>
              <a:chOff x="-444187" y="-576159"/>
              <a:chExt cx="2040774" cy="1993132"/>
            </a:xfrm>
          </p:grpSpPr>
          <p:sp>
            <p:nvSpPr>
              <p:cNvPr id="37" name="Google Shape;37;p4"/>
              <p:cNvSpPr/>
              <p:nvPr/>
            </p:nvSpPr>
            <p:spPr>
              <a:xfrm rot="-3064298">
                <a:off x="31230" y="-3529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 rot="-1495875">
                <a:off x="-335507" y="64239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 rot="309646">
                <a:off x="1127548" y="-2450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p4"/>
            <p:cNvSpPr/>
            <p:nvPr/>
          </p:nvSpPr>
          <p:spPr>
            <a:xfrm rot="-2874560">
              <a:off x="8006626" y="4479088"/>
              <a:ext cx="1642955" cy="134726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102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956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6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 hasCustomPrompt="1"/>
          </p:nvPr>
        </p:nvSpPr>
        <p:spPr>
          <a:xfrm flipH="1">
            <a:off x="1455633" y="2299117"/>
            <a:ext cx="1149600" cy="10964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2857420" y="2713567"/>
            <a:ext cx="2992400" cy="7092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2"/>
          </p:nvPr>
        </p:nvSpPr>
        <p:spPr>
          <a:xfrm>
            <a:off x="2857420" y="2122367"/>
            <a:ext cx="3250800" cy="6172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455633" y="4386500"/>
            <a:ext cx="1149600" cy="10964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4"/>
          </p:nvPr>
        </p:nvSpPr>
        <p:spPr>
          <a:xfrm>
            <a:off x="2857420" y="5002933"/>
            <a:ext cx="2992400" cy="7092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2857420" y="3976491"/>
            <a:ext cx="3250800" cy="10168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6647000" y="2299117"/>
            <a:ext cx="1149600" cy="10964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7"/>
          </p:nvPr>
        </p:nvSpPr>
        <p:spPr>
          <a:xfrm>
            <a:off x="7999765" y="2904667"/>
            <a:ext cx="2992400" cy="7092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6647000" y="4386500"/>
            <a:ext cx="1149600" cy="10964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7999765" y="4799700"/>
            <a:ext cx="2992400" cy="7092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3"/>
          </p:nvPr>
        </p:nvSpPr>
        <p:spPr>
          <a:xfrm>
            <a:off x="7999765" y="4220536"/>
            <a:ext cx="3250800" cy="6132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7999765" y="1863784"/>
            <a:ext cx="3250800" cy="10168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5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41" name="Google Shape;141;p13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42" name="Google Shape;142;p13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4" name="Google Shape;144;p13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45" name="Google Shape;145;p13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8" name="Google Shape;148;p13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076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6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>
            <a:spLocks noGrp="1"/>
          </p:cNvSpPr>
          <p:nvPr>
            <p:ph type="title" hasCustomPrompt="1"/>
          </p:nvPr>
        </p:nvSpPr>
        <p:spPr>
          <a:xfrm flipH="1">
            <a:off x="986400" y="2527800"/>
            <a:ext cx="1964000" cy="18024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7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16"/>
          <p:cNvSpPr txBox="1">
            <a:spLocks noGrp="1"/>
          </p:cNvSpPr>
          <p:nvPr>
            <p:ph type="title" idx="2"/>
          </p:nvPr>
        </p:nvSpPr>
        <p:spPr>
          <a:xfrm>
            <a:off x="3062067" y="1659900"/>
            <a:ext cx="3653600" cy="25772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1"/>
          </p:nvPr>
        </p:nvSpPr>
        <p:spPr>
          <a:xfrm>
            <a:off x="3413367" y="4296867"/>
            <a:ext cx="3653600" cy="9012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6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80" name="Google Shape;180;p16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2" name="Google Shape;182;p16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83" name="Google Shape;183;p16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86" name="Google Shape;186;p16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9721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6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90" name="Google Shape;190;p17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91" name="Google Shape;191;p17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3" name="Google Shape;193;p17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94" name="Google Shape;194;p17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7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97" name="Google Shape;197;p17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841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6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"/>
          <p:cNvSpPr txBox="1">
            <a:spLocks noGrp="1"/>
          </p:cNvSpPr>
          <p:nvPr>
            <p:ph type="ctrTitle"/>
          </p:nvPr>
        </p:nvSpPr>
        <p:spPr>
          <a:xfrm>
            <a:off x="973600" y="616167"/>
            <a:ext cx="5164800" cy="14688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9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420" name="Google Shape;420;p33"/>
          <p:cNvSpPr txBox="1">
            <a:spLocks noGrp="1"/>
          </p:cNvSpPr>
          <p:nvPr>
            <p:ph type="subTitle" idx="1"/>
          </p:nvPr>
        </p:nvSpPr>
        <p:spPr>
          <a:xfrm>
            <a:off x="1144400" y="2025567"/>
            <a:ext cx="4823200" cy="1576400"/>
          </a:xfrm>
          <a:prstGeom prst="rect">
            <a:avLst/>
          </a:prstGeom>
        </p:spPr>
        <p:txBody>
          <a:bodyPr spcFirstLastPara="1" wrap="square" lIns="121772" tIns="121772" rIns="121772" bIns="12177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21" name="Google Shape;421;p33"/>
          <p:cNvSpPr txBox="1"/>
          <p:nvPr/>
        </p:nvSpPr>
        <p:spPr>
          <a:xfrm>
            <a:off x="1271800" y="4753700"/>
            <a:ext cx="4568400" cy="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72" tIns="121772" rIns="121772" bIns="121772" anchor="ctr" anchorCtr="0">
            <a:noAutofit/>
          </a:bodyPr>
          <a:lstStyle/>
          <a:p>
            <a:pPr algn="ctr" defTabSz="913334"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</a:t>
            </a:r>
            <a:r>
              <a:rPr lang="en" sz="16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endParaRPr sz="1600" b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2" name="Google Shape;422;p33"/>
          <p:cNvGrpSpPr/>
          <p:nvPr/>
        </p:nvGrpSpPr>
        <p:grpSpPr>
          <a:xfrm>
            <a:off x="-1394267" y="-965944"/>
            <a:ext cx="14536299" cy="9236021"/>
            <a:chOff x="-1045700" y="-724459"/>
            <a:chExt cx="10902224" cy="6927016"/>
          </a:xfrm>
        </p:grpSpPr>
        <p:sp>
          <p:nvSpPr>
            <p:cNvPr id="423" name="Google Shape;423;p33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33"/>
            <p:cNvSpPr/>
            <p:nvPr/>
          </p:nvSpPr>
          <p:spPr>
            <a:xfrm rot="145553" flipH="1">
              <a:off x="8781256" y="3555490"/>
              <a:ext cx="1031012" cy="211222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25" name="Google Shape;425;p33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426" name="Google Shape;426;p33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3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3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29" name="Google Shape;429;p33"/>
            <p:cNvSpPr/>
            <p:nvPr/>
          </p:nvSpPr>
          <p:spPr>
            <a:xfrm rot="936839" flipH="1">
              <a:off x="923812" y="4685758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33"/>
            <p:cNvSpPr/>
            <p:nvPr/>
          </p:nvSpPr>
          <p:spPr>
            <a:xfrm rot="2936804" flipH="1">
              <a:off x="1483" y="48949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98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2419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6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34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433" name="Google Shape;433;p34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34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35" name="Google Shape;435;p34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436" name="Google Shape;436;p34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4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4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39" name="Google Shape;439;p34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34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154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35"/>
          <p:cNvGrpSpPr/>
          <p:nvPr/>
        </p:nvGrpSpPr>
        <p:grpSpPr>
          <a:xfrm rot="10800000" flipH="1">
            <a:off x="-1091617" y="-2967504"/>
            <a:ext cx="14960252" cy="10662391"/>
            <a:chOff x="-911275" y="-275505"/>
            <a:chExt cx="11220189" cy="7996793"/>
          </a:xfrm>
        </p:grpSpPr>
        <p:sp>
          <p:nvSpPr>
            <p:cNvPr id="443" name="Google Shape;443;p35"/>
            <p:cNvSpPr/>
            <p:nvPr/>
          </p:nvSpPr>
          <p:spPr>
            <a:xfrm>
              <a:off x="8088085" y="-104873"/>
              <a:ext cx="2220828" cy="3927566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35"/>
            <p:cNvSpPr/>
            <p:nvPr/>
          </p:nvSpPr>
          <p:spPr>
            <a:xfrm rot="-2874511">
              <a:off x="-228618" y="3784496"/>
              <a:ext cx="3234485" cy="327684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45" name="Google Shape;445;p35"/>
            <p:cNvGrpSpPr/>
            <p:nvPr/>
          </p:nvGrpSpPr>
          <p:grpSpPr>
            <a:xfrm>
              <a:off x="-639173" y="-275505"/>
              <a:ext cx="2437135" cy="2380230"/>
              <a:chOff x="-639173" y="-275505"/>
              <a:chExt cx="2437135" cy="2380230"/>
            </a:xfrm>
          </p:grpSpPr>
          <p:sp>
            <p:nvSpPr>
              <p:cNvPr id="446" name="Google Shape;446;p35"/>
              <p:cNvSpPr/>
              <p:nvPr/>
            </p:nvSpPr>
            <p:spPr>
              <a:xfrm rot="-3064315">
                <a:off x="-71423" y="-8968"/>
                <a:ext cx="1294940" cy="127619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5"/>
              <p:cNvSpPr/>
              <p:nvPr/>
            </p:nvSpPr>
            <p:spPr>
              <a:xfrm rot="-1495864">
                <a:off x="-509380" y="1179706"/>
                <a:ext cx="801349" cy="793064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5"/>
              <p:cNvSpPr/>
              <p:nvPr/>
            </p:nvSpPr>
            <p:spPr>
              <a:xfrm rot="309709">
                <a:off x="1237822" y="119902"/>
                <a:ext cx="538273" cy="510366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33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49" name="Google Shape;449;p35"/>
            <p:cNvSpPr/>
            <p:nvPr/>
          </p:nvSpPr>
          <p:spPr>
            <a:xfrm rot="-2874582">
              <a:off x="7185294" y="4312260"/>
              <a:ext cx="2082486" cy="1717529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33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840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724">
            <a:off x="1029667" y="611724"/>
            <a:ext cx="5696400" cy="45380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600">
                <a:latin typeface="Jua"/>
                <a:ea typeface="Jua"/>
                <a:cs typeface="Jua"/>
                <a:sym typeface="J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268">
            <a:off x="1029667" y="5415667"/>
            <a:ext cx="5133200" cy="6828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1993" y="-2918831"/>
            <a:ext cx="7691137" cy="12571709"/>
            <a:chOff x="-323997" y="-2189123"/>
            <a:chExt cx="5768353" cy="9428782"/>
          </a:xfrm>
        </p:grpSpPr>
        <p:sp>
          <p:nvSpPr>
            <p:cNvPr id="12" name="Google Shape;12;p2"/>
            <p:cNvSpPr/>
            <p:nvPr/>
          </p:nvSpPr>
          <p:spPr>
            <a:xfrm>
              <a:off x="-323997" y="4200010"/>
              <a:ext cx="1084337" cy="1068642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4516800">
              <a:off x="2152460" y="-2579947"/>
              <a:ext cx="2220833" cy="39275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-2874515">
              <a:off x="1580685" y="4607724"/>
              <a:ext cx="2398545" cy="20858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425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 flipH="1">
            <a:off x="7193133" y="1057067"/>
            <a:ext cx="2191200" cy="16180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7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5740133" y="2900033"/>
            <a:ext cx="5454800" cy="18812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520933" y="4755167"/>
            <a:ext cx="3535600" cy="8228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-1770361" y="-1031063"/>
            <a:ext cx="15189236" cy="10051323"/>
            <a:chOff x="-1327771" y="-773297"/>
            <a:chExt cx="11391927" cy="7538492"/>
          </a:xfrm>
        </p:grpSpPr>
        <p:grpSp>
          <p:nvGrpSpPr>
            <p:cNvPr id="20" name="Google Shape;20;p3"/>
            <p:cNvGrpSpPr/>
            <p:nvPr/>
          </p:nvGrpSpPr>
          <p:grpSpPr>
            <a:xfrm>
              <a:off x="-1327771" y="-773297"/>
              <a:ext cx="11391927" cy="7538492"/>
              <a:chOff x="-1327771" y="-773297"/>
              <a:chExt cx="11391927" cy="7538492"/>
            </a:xfrm>
          </p:grpSpPr>
          <p:sp>
            <p:nvSpPr>
              <p:cNvPr id="21" name="Google Shape;21;p3"/>
              <p:cNvSpPr/>
              <p:nvPr/>
            </p:nvSpPr>
            <p:spPr>
              <a:xfrm rot="-1321964" flipH="1">
                <a:off x="-881238" y="2718931"/>
                <a:ext cx="1512671" cy="2675183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rot="3003686" flipH="1">
                <a:off x="7093653" y="3695623"/>
                <a:ext cx="2394370" cy="2620851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3" name="Google Shape;23;p3"/>
              <p:cNvGrpSpPr/>
              <p:nvPr/>
            </p:nvGrpSpPr>
            <p:grpSpPr>
              <a:xfrm flipH="1">
                <a:off x="442126" y="-773297"/>
                <a:ext cx="8134251" cy="1515028"/>
                <a:chOff x="1081086" y="-773297"/>
                <a:chExt cx="8134251" cy="1515028"/>
              </a:xfrm>
            </p:grpSpPr>
            <p:sp>
              <p:nvSpPr>
                <p:cNvPr id="24" name="Google Shape;24;p3"/>
                <p:cNvSpPr/>
                <p:nvPr/>
              </p:nvSpPr>
              <p:spPr>
                <a:xfrm rot="-3064298">
                  <a:off x="7547430" y="-550107"/>
                  <a:ext cx="1084342" cy="1068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347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3"/>
                <p:cNvSpPr/>
                <p:nvPr/>
              </p:nvSpPr>
              <p:spPr>
                <a:xfrm rot="-3303993">
                  <a:off x="1209903" y="-347832"/>
                  <a:ext cx="671016" cy="664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347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6;p3"/>
                <p:cNvSpPr/>
                <p:nvPr/>
              </p:nvSpPr>
              <p:spPr>
                <a:xfrm rot="309646">
                  <a:off x="8746298" y="-229467"/>
                  <a:ext cx="450724" cy="427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347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" name="Google Shape;27;p3"/>
              <p:cNvSpPr/>
              <p:nvPr/>
            </p:nvSpPr>
            <p:spPr>
              <a:xfrm rot="1765349" flipH="1">
                <a:off x="1062407" y="4801684"/>
                <a:ext cx="1577542" cy="1204009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8100312" flipH="1">
                <a:off x="8817957" y="3160901"/>
                <a:ext cx="671026" cy="664091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29;p3"/>
            <p:cNvSpPr/>
            <p:nvPr/>
          </p:nvSpPr>
          <p:spPr>
            <a:xfrm rot="-1998559" flipH="1">
              <a:off x="8549426" y="-119201"/>
              <a:ext cx="1100936" cy="13022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382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6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14400" y="1393000"/>
            <a:ext cx="10363200" cy="47508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marL="608931" lvl="0" indent="-4059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7940" lvl="1" indent="-4059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6896" lvl="2" indent="-4059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5878" lvl="3" indent="-4059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4808" lvl="4" indent="-4059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3739" lvl="5" indent="-4059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2720" lvl="6" indent="-4059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1685" lvl="7" indent="-4059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0686" lvl="8" indent="-4059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-1467100" y="-768212"/>
            <a:ext cx="15810819" cy="10202557"/>
            <a:chOff x="-1100325" y="-576159"/>
            <a:chExt cx="11858114" cy="7651918"/>
          </a:xfrm>
        </p:grpSpPr>
        <p:sp>
          <p:nvSpPr>
            <p:cNvPr id="34" name="Google Shape;34;p4"/>
            <p:cNvSpPr/>
            <p:nvPr/>
          </p:nvSpPr>
          <p:spPr>
            <a:xfrm>
              <a:off x="8536960" y="-320998"/>
              <a:ext cx="2220828" cy="3927566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rot="-2874515">
              <a:off x="-721790" y="4443824"/>
              <a:ext cx="2398545" cy="20858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6" name="Google Shape;36;p4"/>
            <p:cNvGrpSpPr/>
            <p:nvPr/>
          </p:nvGrpSpPr>
          <p:grpSpPr>
            <a:xfrm>
              <a:off x="-444187" y="-576159"/>
              <a:ext cx="2040774" cy="1993132"/>
              <a:chOff x="-444187" y="-576159"/>
              <a:chExt cx="2040774" cy="1993132"/>
            </a:xfrm>
          </p:grpSpPr>
          <p:sp>
            <p:nvSpPr>
              <p:cNvPr id="37" name="Google Shape;37;p4"/>
              <p:cNvSpPr/>
              <p:nvPr/>
            </p:nvSpPr>
            <p:spPr>
              <a:xfrm rot="-3064298">
                <a:off x="31230" y="-3529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 rot="-1495875">
                <a:off x="-335507" y="64239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 rot="309646">
                <a:off x="1127548" y="-2450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p4"/>
            <p:cNvSpPr/>
            <p:nvPr/>
          </p:nvSpPr>
          <p:spPr>
            <a:xfrm rot="-2874560">
              <a:off x="8006626" y="4479088"/>
              <a:ext cx="1642955" cy="134726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47064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0209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6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 hasCustomPrompt="1"/>
          </p:nvPr>
        </p:nvSpPr>
        <p:spPr>
          <a:xfrm flipH="1">
            <a:off x="1455633" y="2299117"/>
            <a:ext cx="1149600" cy="10964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2857420" y="2713567"/>
            <a:ext cx="2992400" cy="7092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2"/>
          </p:nvPr>
        </p:nvSpPr>
        <p:spPr>
          <a:xfrm>
            <a:off x="2857420" y="2122367"/>
            <a:ext cx="3250800" cy="6172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455633" y="4386500"/>
            <a:ext cx="1149600" cy="10964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4"/>
          </p:nvPr>
        </p:nvSpPr>
        <p:spPr>
          <a:xfrm>
            <a:off x="2857420" y="5002933"/>
            <a:ext cx="2992400" cy="7092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2857420" y="3976491"/>
            <a:ext cx="3250800" cy="10168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6647000" y="2299117"/>
            <a:ext cx="1149600" cy="10964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7"/>
          </p:nvPr>
        </p:nvSpPr>
        <p:spPr>
          <a:xfrm>
            <a:off x="7999765" y="2904667"/>
            <a:ext cx="2992400" cy="7092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6647000" y="4386500"/>
            <a:ext cx="1149600" cy="10964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7999765" y="4799700"/>
            <a:ext cx="2992400" cy="7092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3"/>
          </p:nvPr>
        </p:nvSpPr>
        <p:spPr>
          <a:xfrm>
            <a:off x="7999765" y="4220536"/>
            <a:ext cx="3250800" cy="6132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7999765" y="1863784"/>
            <a:ext cx="3250800" cy="10168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5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41" name="Google Shape;141;p13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42" name="Google Shape;142;p13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4" name="Google Shape;144;p13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45" name="Google Shape;145;p13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8" name="Google Shape;148;p13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8923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6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>
            <a:spLocks noGrp="1"/>
          </p:cNvSpPr>
          <p:nvPr>
            <p:ph type="title" hasCustomPrompt="1"/>
          </p:nvPr>
        </p:nvSpPr>
        <p:spPr>
          <a:xfrm flipH="1">
            <a:off x="986400" y="2527800"/>
            <a:ext cx="1964000" cy="18024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7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16"/>
          <p:cNvSpPr txBox="1">
            <a:spLocks noGrp="1"/>
          </p:cNvSpPr>
          <p:nvPr>
            <p:ph type="title" idx="2"/>
          </p:nvPr>
        </p:nvSpPr>
        <p:spPr>
          <a:xfrm>
            <a:off x="3062067" y="1659900"/>
            <a:ext cx="3653600" cy="25772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1"/>
          </p:nvPr>
        </p:nvSpPr>
        <p:spPr>
          <a:xfrm>
            <a:off x="3413367" y="4296867"/>
            <a:ext cx="3653600" cy="9012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6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80" name="Google Shape;180;p16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2" name="Google Shape;182;p16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83" name="Google Shape;183;p16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86" name="Google Shape;186;p16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161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6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90" name="Google Shape;190;p17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91" name="Google Shape;191;p17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3" name="Google Shape;193;p17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94" name="Google Shape;194;p17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7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97" name="Google Shape;197;p17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9609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6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"/>
          <p:cNvSpPr txBox="1">
            <a:spLocks noGrp="1"/>
          </p:cNvSpPr>
          <p:nvPr>
            <p:ph type="ctrTitle"/>
          </p:nvPr>
        </p:nvSpPr>
        <p:spPr>
          <a:xfrm>
            <a:off x="973600" y="616167"/>
            <a:ext cx="5164800" cy="14688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9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420" name="Google Shape;420;p33"/>
          <p:cNvSpPr txBox="1">
            <a:spLocks noGrp="1"/>
          </p:cNvSpPr>
          <p:nvPr>
            <p:ph type="subTitle" idx="1"/>
          </p:nvPr>
        </p:nvSpPr>
        <p:spPr>
          <a:xfrm>
            <a:off x="1144400" y="2025567"/>
            <a:ext cx="4823200" cy="1576400"/>
          </a:xfrm>
          <a:prstGeom prst="rect">
            <a:avLst/>
          </a:prstGeom>
        </p:spPr>
        <p:txBody>
          <a:bodyPr spcFirstLastPara="1" wrap="square" lIns="121788" tIns="121788" rIns="121788" bIns="12178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21" name="Google Shape;421;p33"/>
          <p:cNvSpPr txBox="1"/>
          <p:nvPr/>
        </p:nvSpPr>
        <p:spPr>
          <a:xfrm>
            <a:off x="1271800" y="4753700"/>
            <a:ext cx="4568400" cy="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8" tIns="121788" rIns="121788" bIns="121788" anchor="ctr" anchorCtr="0">
            <a:noAutofit/>
          </a:bodyPr>
          <a:lstStyle/>
          <a:p>
            <a:pPr algn="ctr" defTabSz="913470"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</a:t>
            </a:r>
            <a:r>
              <a:rPr lang="en" sz="16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endParaRPr sz="1600" b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2" name="Google Shape;422;p33"/>
          <p:cNvGrpSpPr/>
          <p:nvPr/>
        </p:nvGrpSpPr>
        <p:grpSpPr>
          <a:xfrm>
            <a:off x="-1394267" y="-965944"/>
            <a:ext cx="14536299" cy="9236021"/>
            <a:chOff x="-1045700" y="-724459"/>
            <a:chExt cx="10902224" cy="6927016"/>
          </a:xfrm>
        </p:grpSpPr>
        <p:sp>
          <p:nvSpPr>
            <p:cNvPr id="423" name="Google Shape;423;p33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33"/>
            <p:cNvSpPr/>
            <p:nvPr/>
          </p:nvSpPr>
          <p:spPr>
            <a:xfrm rot="145553" flipH="1">
              <a:off x="8781256" y="3555490"/>
              <a:ext cx="1031012" cy="211222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25" name="Google Shape;425;p33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426" name="Google Shape;426;p33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3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3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29" name="Google Shape;429;p33"/>
            <p:cNvSpPr/>
            <p:nvPr/>
          </p:nvSpPr>
          <p:spPr>
            <a:xfrm rot="936839" flipH="1">
              <a:off x="923812" y="4685758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33"/>
            <p:cNvSpPr/>
            <p:nvPr/>
          </p:nvSpPr>
          <p:spPr>
            <a:xfrm rot="2936804" flipH="1">
              <a:off x="1483" y="48949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94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6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 hasCustomPrompt="1"/>
          </p:nvPr>
        </p:nvSpPr>
        <p:spPr>
          <a:xfrm flipH="1">
            <a:off x="1455633" y="2299117"/>
            <a:ext cx="1149600" cy="10964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2857420" y="2713567"/>
            <a:ext cx="2992400" cy="7092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2"/>
          </p:nvPr>
        </p:nvSpPr>
        <p:spPr>
          <a:xfrm>
            <a:off x="2857420" y="2122367"/>
            <a:ext cx="3250800" cy="6172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455633" y="4386500"/>
            <a:ext cx="1149600" cy="10964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4"/>
          </p:nvPr>
        </p:nvSpPr>
        <p:spPr>
          <a:xfrm>
            <a:off x="2857420" y="5002933"/>
            <a:ext cx="2992400" cy="7092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2857420" y="3976491"/>
            <a:ext cx="3250800" cy="10168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6647000" y="2299117"/>
            <a:ext cx="1149600" cy="10964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7"/>
          </p:nvPr>
        </p:nvSpPr>
        <p:spPr>
          <a:xfrm>
            <a:off x="7999765" y="2904667"/>
            <a:ext cx="2992400" cy="7092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6647000" y="4386500"/>
            <a:ext cx="1149600" cy="10964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7999765" y="4799700"/>
            <a:ext cx="2992400" cy="7092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3"/>
          </p:nvPr>
        </p:nvSpPr>
        <p:spPr>
          <a:xfrm>
            <a:off x="7999765" y="4220536"/>
            <a:ext cx="3250800" cy="6132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7999765" y="1863784"/>
            <a:ext cx="3250800" cy="10168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5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41" name="Google Shape;141;p13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42" name="Google Shape;142;p13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4" name="Google Shape;144;p13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45" name="Google Shape;145;p13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8" name="Google Shape;148;p13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8000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6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34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433" name="Google Shape;433;p34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34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35" name="Google Shape;435;p34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436" name="Google Shape;436;p34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4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4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39" name="Google Shape;439;p34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34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054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35"/>
          <p:cNvGrpSpPr/>
          <p:nvPr/>
        </p:nvGrpSpPr>
        <p:grpSpPr>
          <a:xfrm rot="10800000" flipH="1">
            <a:off x="-1091617" y="-2967504"/>
            <a:ext cx="14960252" cy="10662391"/>
            <a:chOff x="-911275" y="-275505"/>
            <a:chExt cx="11220189" cy="7996793"/>
          </a:xfrm>
        </p:grpSpPr>
        <p:sp>
          <p:nvSpPr>
            <p:cNvPr id="443" name="Google Shape;443;p35"/>
            <p:cNvSpPr/>
            <p:nvPr/>
          </p:nvSpPr>
          <p:spPr>
            <a:xfrm>
              <a:off x="8088085" y="-104873"/>
              <a:ext cx="2220828" cy="3927566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35"/>
            <p:cNvSpPr/>
            <p:nvPr/>
          </p:nvSpPr>
          <p:spPr>
            <a:xfrm rot="-2874511">
              <a:off x="-228618" y="3784496"/>
              <a:ext cx="3234485" cy="327684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45" name="Google Shape;445;p35"/>
            <p:cNvGrpSpPr/>
            <p:nvPr/>
          </p:nvGrpSpPr>
          <p:grpSpPr>
            <a:xfrm>
              <a:off x="-639173" y="-275505"/>
              <a:ext cx="2437135" cy="2380230"/>
              <a:chOff x="-639173" y="-275505"/>
              <a:chExt cx="2437135" cy="2380230"/>
            </a:xfrm>
          </p:grpSpPr>
          <p:sp>
            <p:nvSpPr>
              <p:cNvPr id="446" name="Google Shape;446;p35"/>
              <p:cNvSpPr/>
              <p:nvPr/>
            </p:nvSpPr>
            <p:spPr>
              <a:xfrm rot="-3064315">
                <a:off x="-71423" y="-8968"/>
                <a:ext cx="1294940" cy="127619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5"/>
              <p:cNvSpPr/>
              <p:nvPr/>
            </p:nvSpPr>
            <p:spPr>
              <a:xfrm rot="-1495864">
                <a:off x="-509380" y="1179706"/>
                <a:ext cx="801349" cy="793064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5"/>
              <p:cNvSpPr/>
              <p:nvPr/>
            </p:nvSpPr>
            <p:spPr>
              <a:xfrm rot="309709">
                <a:off x="1237822" y="119902"/>
                <a:ext cx="538273" cy="510366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47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49" name="Google Shape;449;p35"/>
            <p:cNvSpPr/>
            <p:nvPr/>
          </p:nvSpPr>
          <p:spPr>
            <a:xfrm rot="-2874582">
              <a:off x="7185294" y="4312260"/>
              <a:ext cx="2082486" cy="1717529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47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4770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724">
            <a:off x="1029667" y="611724"/>
            <a:ext cx="5696400" cy="45380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600">
                <a:latin typeface="Jua"/>
                <a:ea typeface="Jua"/>
                <a:cs typeface="Jua"/>
                <a:sym typeface="J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268">
            <a:off x="1029667" y="5415667"/>
            <a:ext cx="5133200" cy="6828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1993" y="-2918831"/>
            <a:ext cx="7691137" cy="12571709"/>
            <a:chOff x="-323997" y="-2189123"/>
            <a:chExt cx="5768353" cy="9428782"/>
          </a:xfrm>
        </p:grpSpPr>
        <p:sp>
          <p:nvSpPr>
            <p:cNvPr id="12" name="Google Shape;12;p2"/>
            <p:cNvSpPr/>
            <p:nvPr/>
          </p:nvSpPr>
          <p:spPr>
            <a:xfrm>
              <a:off x="-323997" y="4200010"/>
              <a:ext cx="1084337" cy="1068642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4516800">
              <a:off x="2152460" y="-2579947"/>
              <a:ext cx="2220833" cy="39275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-2874515">
              <a:off x="1580685" y="4607724"/>
              <a:ext cx="2398545" cy="20858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591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 flipH="1">
            <a:off x="7193133" y="1057067"/>
            <a:ext cx="2191200" cy="16180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7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5740133" y="2900033"/>
            <a:ext cx="5454800" cy="18812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520933" y="4755167"/>
            <a:ext cx="3535600" cy="8228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-1770361" y="-1031063"/>
            <a:ext cx="15189236" cy="10051323"/>
            <a:chOff x="-1327771" y="-773297"/>
            <a:chExt cx="11391927" cy="7538492"/>
          </a:xfrm>
        </p:grpSpPr>
        <p:grpSp>
          <p:nvGrpSpPr>
            <p:cNvPr id="20" name="Google Shape;20;p3"/>
            <p:cNvGrpSpPr/>
            <p:nvPr/>
          </p:nvGrpSpPr>
          <p:grpSpPr>
            <a:xfrm>
              <a:off x="-1327771" y="-773297"/>
              <a:ext cx="11391927" cy="7538492"/>
              <a:chOff x="-1327771" y="-773297"/>
              <a:chExt cx="11391927" cy="7538492"/>
            </a:xfrm>
          </p:grpSpPr>
          <p:sp>
            <p:nvSpPr>
              <p:cNvPr id="21" name="Google Shape;21;p3"/>
              <p:cNvSpPr/>
              <p:nvPr/>
            </p:nvSpPr>
            <p:spPr>
              <a:xfrm rot="-1321964" flipH="1">
                <a:off x="-881238" y="2718931"/>
                <a:ext cx="1512671" cy="2675183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rot="3003686" flipH="1">
                <a:off x="7093653" y="3695623"/>
                <a:ext cx="2394370" cy="2620851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3" name="Google Shape;23;p3"/>
              <p:cNvGrpSpPr/>
              <p:nvPr/>
            </p:nvGrpSpPr>
            <p:grpSpPr>
              <a:xfrm flipH="1">
                <a:off x="442126" y="-773297"/>
                <a:ext cx="8134251" cy="1515028"/>
                <a:chOff x="1081086" y="-773297"/>
                <a:chExt cx="8134251" cy="1515028"/>
              </a:xfrm>
            </p:grpSpPr>
            <p:sp>
              <p:nvSpPr>
                <p:cNvPr id="24" name="Google Shape;24;p3"/>
                <p:cNvSpPr/>
                <p:nvPr/>
              </p:nvSpPr>
              <p:spPr>
                <a:xfrm rot="-3064298">
                  <a:off x="7547430" y="-550107"/>
                  <a:ext cx="1084342" cy="1068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3629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3"/>
                <p:cNvSpPr/>
                <p:nvPr/>
              </p:nvSpPr>
              <p:spPr>
                <a:xfrm rot="-3303993">
                  <a:off x="1209903" y="-347832"/>
                  <a:ext cx="671016" cy="664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3629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6;p3"/>
                <p:cNvSpPr/>
                <p:nvPr/>
              </p:nvSpPr>
              <p:spPr>
                <a:xfrm rot="309646">
                  <a:off x="8746298" y="-229467"/>
                  <a:ext cx="450724" cy="427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3629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" name="Google Shape;27;p3"/>
              <p:cNvSpPr/>
              <p:nvPr/>
            </p:nvSpPr>
            <p:spPr>
              <a:xfrm rot="1765349" flipH="1">
                <a:off x="1062407" y="4801684"/>
                <a:ext cx="1577542" cy="1204009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8100312" flipH="1">
                <a:off x="8817957" y="3160901"/>
                <a:ext cx="671026" cy="664091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29;p3"/>
            <p:cNvSpPr/>
            <p:nvPr/>
          </p:nvSpPr>
          <p:spPr>
            <a:xfrm rot="-1998559" flipH="1">
              <a:off x="8549426" y="-119201"/>
              <a:ext cx="1100936" cy="13022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2276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6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14400" y="1393000"/>
            <a:ext cx="10363200" cy="47508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marL="609043" lvl="0" indent="-40605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8150" lvl="1" indent="-40605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7213" lvl="2" indent="-40605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6298" lvl="3" indent="-40605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5340" lvl="4" indent="-40605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4383" lvl="5" indent="-40605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3467" lvl="6" indent="-40605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2534" lvl="7" indent="-40605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1638" lvl="8" indent="-40605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-1467100" y="-768212"/>
            <a:ext cx="15810819" cy="10202557"/>
            <a:chOff x="-1100325" y="-576159"/>
            <a:chExt cx="11858114" cy="7651918"/>
          </a:xfrm>
        </p:grpSpPr>
        <p:sp>
          <p:nvSpPr>
            <p:cNvPr id="34" name="Google Shape;34;p4"/>
            <p:cNvSpPr/>
            <p:nvPr/>
          </p:nvSpPr>
          <p:spPr>
            <a:xfrm>
              <a:off x="8536960" y="-320998"/>
              <a:ext cx="2220828" cy="3927566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rot="-2874515">
              <a:off x="-721790" y="4443824"/>
              <a:ext cx="2398545" cy="20858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6" name="Google Shape;36;p4"/>
            <p:cNvGrpSpPr/>
            <p:nvPr/>
          </p:nvGrpSpPr>
          <p:grpSpPr>
            <a:xfrm>
              <a:off x="-444187" y="-576159"/>
              <a:ext cx="2040774" cy="1993132"/>
              <a:chOff x="-444187" y="-576159"/>
              <a:chExt cx="2040774" cy="1993132"/>
            </a:xfrm>
          </p:grpSpPr>
          <p:sp>
            <p:nvSpPr>
              <p:cNvPr id="37" name="Google Shape;37;p4"/>
              <p:cNvSpPr/>
              <p:nvPr/>
            </p:nvSpPr>
            <p:spPr>
              <a:xfrm rot="-3064298">
                <a:off x="31230" y="-3529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 rot="-1495875">
                <a:off x="-335507" y="64239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 rot="309646">
                <a:off x="1127548" y="-2450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p4"/>
            <p:cNvSpPr/>
            <p:nvPr/>
          </p:nvSpPr>
          <p:spPr>
            <a:xfrm rot="-2874560">
              <a:off x="8006626" y="4479088"/>
              <a:ext cx="1642955" cy="134726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2676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397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6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 hasCustomPrompt="1"/>
          </p:nvPr>
        </p:nvSpPr>
        <p:spPr>
          <a:xfrm flipH="1">
            <a:off x="1455633" y="2299117"/>
            <a:ext cx="1149600" cy="10964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2857420" y="2713567"/>
            <a:ext cx="2992400" cy="7092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2"/>
          </p:nvPr>
        </p:nvSpPr>
        <p:spPr>
          <a:xfrm>
            <a:off x="2857420" y="2122367"/>
            <a:ext cx="3250800" cy="6172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455633" y="4386500"/>
            <a:ext cx="1149600" cy="10964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4"/>
          </p:nvPr>
        </p:nvSpPr>
        <p:spPr>
          <a:xfrm>
            <a:off x="2857420" y="5002933"/>
            <a:ext cx="2992400" cy="7092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2857420" y="3976491"/>
            <a:ext cx="3250800" cy="10168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6647000" y="2299117"/>
            <a:ext cx="1149600" cy="10964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7"/>
          </p:nvPr>
        </p:nvSpPr>
        <p:spPr>
          <a:xfrm>
            <a:off x="7999765" y="2904667"/>
            <a:ext cx="2992400" cy="7092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6647000" y="4386500"/>
            <a:ext cx="1149600" cy="10964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7999765" y="4799700"/>
            <a:ext cx="2992400" cy="7092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3"/>
          </p:nvPr>
        </p:nvSpPr>
        <p:spPr>
          <a:xfrm>
            <a:off x="7999765" y="4220536"/>
            <a:ext cx="3250800" cy="6132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7999765" y="1863784"/>
            <a:ext cx="3250800" cy="10168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5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41" name="Google Shape;141;p13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42" name="Google Shape;142;p13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4" name="Google Shape;144;p13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45" name="Google Shape;145;p13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8" name="Google Shape;148;p13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53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6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>
            <a:spLocks noGrp="1"/>
          </p:cNvSpPr>
          <p:nvPr>
            <p:ph type="title" hasCustomPrompt="1"/>
          </p:nvPr>
        </p:nvSpPr>
        <p:spPr>
          <a:xfrm flipH="1">
            <a:off x="986400" y="2527800"/>
            <a:ext cx="1964000" cy="18024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7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16"/>
          <p:cNvSpPr txBox="1">
            <a:spLocks noGrp="1"/>
          </p:cNvSpPr>
          <p:nvPr>
            <p:ph type="title" idx="2"/>
          </p:nvPr>
        </p:nvSpPr>
        <p:spPr>
          <a:xfrm>
            <a:off x="3062067" y="1659900"/>
            <a:ext cx="3653600" cy="25772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1"/>
          </p:nvPr>
        </p:nvSpPr>
        <p:spPr>
          <a:xfrm>
            <a:off x="3413367" y="4296867"/>
            <a:ext cx="3653600" cy="9012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6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80" name="Google Shape;180;p16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2" name="Google Shape;182;p16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83" name="Google Shape;183;p16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86" name="Google Shape;186;p16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92749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6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90" name="Google Shape;190;p17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91" name="Google Shape;191;p17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3" name="Google Shape;193;p17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94" name="Google Shape;194;p17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7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97" name="Google Shape;197;p17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797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6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"/>
          <p:cNvSpPr txBox="1">
            <a:spLocks noGrp="1"/>
          </p:cNvSpPr>
          <p:nvPr>
            <p:ph type="ctrTitle"/>
          </p:nvPr>
        </p:nvSpPr>
        <p:spPr>
          <a:xfrm>
            <a:off x="973600" y="616167"/>
            <a:ext cx="5164800" cy="14688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9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420" name="Google Shape;420;p33"/>
          <p:cNvSpPr txBox="1">
            <a:spLocks noGrp="1"/>
          </p:cNvSpPr>
          <p:nvPr>
            <p:ph type="subTitle" idx="1"/>
          </p:nvPr>
        </p:nvSpPr>
        <p:spPr>
          <a:xfrm>
            <a:off x="1144400" y="2025567"/>
            <a:ext cx="4823200" cy="1576400"/>
          </a:xfrm>
          <a:prstGeom prst="rect">
            <a:avLst/>
          </a:prstGeom>
        </p:spPr>
        <p:txBody>
          <a:bodyPr spcFirstLastPara="1" wrap="square" lIns="121806" tIns="121806" rIns="121806" bIns="12180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21" name="Google Shape;421;p33"/>
          <p:cNvSpPr txBox="1"/>
          <p:nvPr/>
        </p:nvSpPr>
        <p:spPr>
          <a:xfrm>
            <a:off x="1271800" y="4753700"/>
            <a:ext cx="4568400" cy="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6" tIns="121806" rIns="121806" bIns="121806" anchor="ctr" anchorCtr="0">
            <a:noAutofit/>
          </a:bodyPr>
          <a:lstStyle/>
          <a:p>
            <a:pPr algn="ctr" defTabSz="913629"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</a:t>
            </a:r>
            <a:r>
              <a:rPr lang="en" sz="16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endParaRPr sz="1600" b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2" name="Google Shape;422;p33"/>
          <p:cNvGrpSpPr/>
          <p:nvPr/>
        </p:nvGrpSpPr>
        <p:grpSpPr>
          <a:xfrm>
            <a:off x="-1394267" y="-965944"/>
            <a:ext cx="14536299" cy="9236021"/>
            <a:chOff x="-1045700" y="-724459"/>
            <a:chExt cx="10902224" cy="6927016"/>
          </a:xfrm>
        </p:grpSpPr>
        <p:sp>
          <p:nvSpPr>
            <p:cNvPr id="423" name="Google Shape;423;p33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33"/>
            <p:cNvSpPr/>
            <p:nvPr/>
          </p:nvSpPr>
          <p:spPr>
            <a:xfrm rot="145553" flipH="1">
              <a:off x="8781256" y="3555490"/>
              <a:ext cx="1031012" cy="211222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25" name="Google Shape;425;p33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426" name="Google Shape;426;p33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3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3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29" name="Google Shape;429;p33"/>
            <p:cNvSpPr/>
            <p:nvPr/>
          </p:nvSpPr>
          <p:spPr>
            <a:xfrm rot="936839" flipH="1">
              <a:off x="923812" y="4685758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33"/>
            <p:cNvSpPr/>
            <p:nvPr/>
          </p:nvSpPr>
          <p:spPr>
            <a:xfrm rot="2936804" flipH="1">
              <a:off x="1483" y="48949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38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6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>
            <a:spLocks noGrp="1"/>
          </p:cNvSpPr>
          <p:nvPr>
            <p:ph type="title" hasCustomPrompt="1"/>
          </p:nvPr>
        </p:nvSpPr>
        <p:spPr>
          <a:xfrm flipH="1">
            <a:off x="986400" y="2527800"/>
            <a:ext cx="1964000" cy="18024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7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16"/>
          <p:cNvSpPr txBox="1">
            <a:spLocks noGrp="1"/>
          </p:cNvSpPr>
          <p:nvPr>
            <p:ph type="title" idx="2"/>
          </p:nvPr>
        </p:nvSpPr>
        <p:spPr>
          <a:xfrm>
            <a:off x="3062067" y="1659900"/>
            <a:ext cx="3653600" cy="25772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1"/>
          </p:nvPr>
        </p:nvSpPr>
        <p:spPr>
          <a:xfrm>
            <a:off x="3413367" y="4296867"/>
            <a:ext cx="3653600" cy="9012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6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80" name="Google Shape;180;p16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2" name="Google Shape;182;p16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83" name="Google Shape;183;p16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86" name="Google Shape;186;p16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508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6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34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433" name="Google Shape;433;p34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34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35" name="Google Shape;435;p34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436" name="Google Shape;436;p34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4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4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39" name="Google Shape;439;p34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34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273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35"/>
          <p:cNvGrpSpPr/>
          <p:nvPr/>
        </p:nvGrpSpPr>
        <p:grpSpPr>
          <a:xfrm rot="10800000" flipH="1">
            <a:off x="-1091617" y="-2967504"/>
            <a:ext cx="14960252" cy="10662391"/>
            <a:chOff x="-911275" y="-275505"/>
            <a:chExt cx="11220189" cy="7996793"/>
          </a:xfrm>
        </p:grpSpPr>
        <p:sp>
          <p:nvSpPr>
            <p:cNvPr id="443" name="Google Shape;443;p35"/>
            <p:cNvSpPr/>
            <p:nvPr/>
          </p:nvSpPr>
          <p:spPr>
            <a:xfrm>
              <a:off x="8088085" y="-104873"/>
              <a:ext cx="2220828" cy="3927566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35"/>
            <p:cNvSpPr/>
            <p:nvPr/>
          </p:nvSpPr>
          <p:spPr>
            <a:xfrm rot="-2874511">
              <a:off x="-228618" y="3784496"/>
              <a:ext cx="3234485" cy="327684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45" name="Google Shape;445;p35"/>
            <p:cNvGrpSpPr/>
            <p:nvPr/>
          </p:nvGrpSpPr>
          <p:grpSpPr>
            <a:xfrm>
              <a:off x="-639173" y="-275505"/>
              <a:ext cx="2437135" cy="2380230"/>
              <a:chOff x="-639173" y="-275505"/>
              <a:chExt cx="2437135" cy="2380230"/>
            </a:xfrm>
          </p:grpSpPr>
          <p:sp>
            <p:nvSpPr>
              <p:cNvPr id="446" name="Google Shape;446;p35"/>
              <p:cNvSpPr/>
              <p:nvPr/>
            </p:nvSpPr>
            <p:spPr>
              <a:xfrm rot="-3064315">
                <a:off x="-71423" y="-8968"/>
                <a:ext cx="1294940" cy="127619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5"/>
              <p:cNvSpPr/>
              <p:nvPr/>
            </p:nvSpPr>
            <p:spPr>
              <a:xfrm rot="-1495864">
                <a:off x="-509380" y="1179706"/>
                <a:ext cx="801349" cy="793064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5"/>
              <p:cNvSpPr/>
              <p:nvPr/>
            </p:nvSpPr>
            <p:spPr>
              <a:xfrm rot="309709">
                <a:off x="1237822" y="119902"/>
                <a:ext cx="538273" cy="510366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629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49" name="Google Shape;449;p35"/>
            <p:cNvSpPr/>
            <p:nvPr/>
          </p:nvSpPr>
          <p:spPr>
            <a:xfrm rot="-2874582">
              <a:off x="7185294" y="4312260"/>
              <a:ext cx="2082486" cy="1717529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629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6225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724">
            <a:off x="1029667" y="611724"/>
            <a:ext cx="5696400" cy="45380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600">
                <a:latin typeface="Jua"/>
                <a:ea typeface="Jua"/>
                <a:cs typeface="Jua"/>
                <a:sym typeface="J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268">
            <a:off x="1029667" y="5415667"/>
            <a:ext cx="5133200" cy="6828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1993" y="-2918831"/>
            <a:ext cx="7691137" cy="12571709"/>
            <a:chOff x="-323997" y="-2189123"/>
            <a:chExt cx="5768353" cy="9428782"/>
          </a:xfrm>
        </p:grpSpPr>
        <p:sp>
          <p:nvSpPr>
            <p:cNvPr id="12" name="Google Shape;12;p2"/>
            <p:cNvSpPr/>
            <p:nvPr/>
          </p:nvSpPr>
          <p:spPr>
            <a:xfrm>
              <a:off x="-323997" y="4200010"/>
              <a:ext cx="1084337" cy="1068642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4516800">
              <a:off x="2152460" y="-2579947"/>
              <a:ext cx="2220833" cy="39275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-2874515">
              <a:off x="1580685" y="4607724"/>
              <a:ext cx="2398545" cy="20858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58138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 flipH="1">
            <a:off x="7193133" y="1057067"/>
            <a:ext cx="2191200" cy="16180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7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5740133" y="2900033"/>
            <a:ext cx="5454800" cy="18812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520933" y="4755167"/>
            <a:ext cx="3535600" cy="8228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-1770361" y="-1031063"/>
            <a:ext cx="15189236" cy="10051323"/>
            <a:chOff x="-1327771" y="-773297"/>
            <a:chExt cx="11391927" cy="7538492"/>
          </a:xfrm>
        </p:grpSpPr>
        <p:grpSp>
          <p:nvGrpSpPr>
            <p:cNvPr id="20" name="Google Shape;20;p3"/>
            <p:cNvGrpSpPr/>
            <p:nvPr/>
          </p:nvGrpSpPr>
          <p:grpSpPr>
            <a:xfrm>
              <a:off x="-1327771" y="-773297"/>
              <a:ext cx="11391927" cy="7538492"/>
              <a:chOff x="-1327771" y="-773297"/>
              <a:chExt cx="11391927" cy="7538492"/>
            </a:xfrm>
          </p:grpSpPr>
          <p:sp>
            <p:nvSpPr>
              <p:cNvPr id="21" name="Google Shape;21;p3"/>
              <p:cNvSpPr/>
              <p:nvPr/>
            </p:nvSpPr>
            <p:spPr>
              <a:xfrm rot="-1321964" flipH="1">
                <a:off x="-881238" y="2718931"/>
                <a:ext cx="1512671" cy="2675183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rot="3003686" flipH="1">
                <a:off x="7093653" y="3695623"/>
                <a:ext cx="2394370" cy="2620851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3" name="Google Shape;23;p3"/>
              <p:cNvGrpSpPr/>
              <p:nvPr/>
            </p:nvGrpSpPr>
            <p:grpSpPr>
              <a:xfrm flipH="1">
                <a:off x="442126" y="-773297"/>
                <a:ext cx="8134251" cy="1515028"/>
                <a:chOff x="1081086" y="-773297"/>
                <a:chExt cx="8134251" cy="1515028"/>
              </a:xfrm>
            </p:grpSpPr>
            <p:sp>
              <p:nvSpPr>
                <p:cNvPr id="24" name="Google Shape;24;p3"/>
                <p:cNvSpPr/>
                <p:nvPr/>
              </p:nvSpPr>
              <p:spPr>
                <a:xfrm rot="-3064298">
                  <a:off x="7547430" y="-550107"/>
                  <a:ext cx="1084342" cy="1068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3788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3"/>
                <p:cNvSpPr/>
                <p:nvPr/>
              </p:nvSpPr>
              <p:spPr>
                <a:xfrm rot="-3303993">
                  <a:off x="1209903" y="-347832"/>
                  <a:ext cx="671016" cy="664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3788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6;p3"/>
                <p:cNvSpPr/>
                <p:nvPr/>
              </p:nvSpPr>
              <p:spPr>
                <a:xfrm rot="309646">
                  <a:off x="8746298" y="-229467"/>
                  <a:ext cx="450724" cy="427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3788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" name="Google Shape;27;p3"/>
              <p:cNvSpPr/>
              <p:nvPr/>
            </p:nvSpPr>
            <p:spPr>
              <a:xfrm rot="1765349" flipH="1">
                <a:off x="1062407" y="4801684"/>
                <a:ext cx="1577542" cy="1204009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8100312" flipH="1">
                <a:off x="8817957" y="3160901"/>
                <a:ext cx="671026" cy="664091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29;p3"/>
            <p:cNvSpPr/>
            <p:nvPr/>
          </p:nvSpPr>
          <p:spPr>
            <a:xfrm rot="-1998559" flipH="1">
              <a:off x="8549426" y="-119201"/>
              <a:ext cx="1100936" cy="13022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5068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6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14400" y="1393000"/>
            <a:ext cx="10363200" cy="47508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marL="609155" lvl="0" indent="-40612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8360" lvl="1" indent="-40612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7530" lvl="2" indent="-40612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6718" lvl="3" indent="-40612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5872" lvl="4" indent="-40612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5027" lvl="5" indent="-40612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4213" lvl="6" indent="-40612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3385" lvl="7" indent="-40612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2590" lvl="8" indent="-40612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-1467100" y="-768212"/>
            <a:ext cx="15810819" cy="10202557"/>
            <a:chOff x="-1100325" y="-576159"/>
            <a:chExt cx="11858114" cy="7651918"/>
          </a:xfrm>
        </p:grpSpPr>
        <p:sp>
          <p:nvSpPr>
            <p:cNvPr id="34" name="Google Shape;34;p4"/>
            <p:cNvSpPr/>
            <p:nvPr/>
          </p:nvSpPr>
          <p:spPr>
            <a:xfrm>
              <a:off x="8536960" y="-320998"/>
              <a:ext cx="2220828" cy="3927566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rot="-2874515">
              <a:off x="-721790" y="4443824"/>
              <a:ext cx="2398545" cy="20858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6" name="Google Shape;36;p4"/>
            <p:cNvGrpSpPr/>
            <p:nvPr/>
          </p:nvGrpSpPr>
          <p:grpSpPr>
            <a:xfrm>
              <a:off x="-444187" y="-576159"/>
              <a:ext cx="2040774" cy="1993132"/>
              <a:chOff x="-444187" y="-576159"/>
              <a:chExt cx="2040774" cy="1993132"/>
            </a:xfrm>
          </p:grpSpPr>
          <p:sp>
            <p:nvSpPr>
              <p:cNvPr id="37" name="Google Shape;37;p4"/>
              <p:cNvSpPr/>
              <p:nvPr/>
            </p:nvSpPr>
            <p:spPr>
              <a:xfrm rot="-3064298">
                <a:off x="31230" y="-3529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 rot="-1495875">
                <a:off x="-335507" y="64239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 rot="309646">
                <a:off x="1127548" y="-2450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p4"/>
            <p:cNvSpPr/>
            <p:nvPr/>
          </p:nvSpPr>
          <p:spPr>
            <a:xfrm rot="-2874560">
              <a:off x="8006626" y="4479088"/>
              <a:ext cx="1642955" cy="134726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6754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421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6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 hasCustomPrompt="1"/>
          </p:nvPr>
        </p:nvSpPr>
        <p:spPr>
          <a:xfrm flipH="1">
            <a:off x="1455633" y="2299117"/>
            <a:ext cx="1149600" cy="10964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2857420" y="2713567"/>
            <a:ext cx="2992400" cy="7092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2"/>
          </p:nvPr>
        </p:nvSpPr>
        <p:spPr>
          <a:xfrm>
            <a:off x="2857420" y="2122367"/>
            <a:ext cx="3250800" cy="6172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455633" y="4386500"/>
            <a:ext cx="1149600" cy="10964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4"/>
          </p:nvPr>
        </p:nvSpPr>
        <p:spPr>
          <a:xfrm>
            <a:off x="2857420" y="5002933"/>
            <a:ext cx="2992400" cy="7092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2857420" y="3976491"/>
            <a:ext cx="3250800" cy="10168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6647000" y="2299117"/>
            <a:ext cx="1149600" cy="10964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7"/>
          </p:nvPr>
        </p:nvSpPr>
        <p:spPr>
          <a:xfrm>
            <a:off x="7999765" y="2904667"/>
            <a:ext cx="2992400" cy="7092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6647000" y="4386500"/>
            <a:ext cx="1149600" cy="10964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7999765" y="4799700"/>
            <a:ext cx="2992400" cy="7092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3"/>
          </p:nvPr>
        </p:nvSpPr>
        <p:spPr>
          <a:xfrm>
            <a:off x="7999765" y="4220536"/>
            <a:ext cx="3250800" cy="6132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7999765" y="1863784"/>
            <a:ext cx="3250800" cy="10168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5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41" name="Google Shape;141;p13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42" name="Google Shape;142;p13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4" name="Google Shape;144;p13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45" name="Google Shape;145;p13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8" name="Google Shape;148;p13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9600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6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>
            <a:spLocks noGrp="1"/>
          </p:cNvSpPr>
          <p:nvPr>
            <p:ph type="title" hasCustomPrompt="1"/>
          </p:nvPr>
        </p:nvSpPr>
        <p:spPr>
          <a:xfrm flipH="1">
            <a:off x="986400" y="2527800"/>
            <a:ext cx="1964000" cy="18024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7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16"/>
          <p:cNvSpPr txBox="1">
            <a:spLocks noGrp="1"/>
          </p:cNvSpPr>
          <p:nvPr>
            <p:ph type="title" idx="2"/>
          </p:nvPr>
        </p:nvSpPr>
        <p:spPr>
          <a:xfrm>
            <a:off x="3062067" y="1659900"/>
            <a:ext cx="3653600" cy="25772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1"/>
          </p:nvPr>
        </p:nvSpPr>
        <p:spPr>
          <a:xfrm>
            <a:off x="3413367" y="4296867"/>
            <a:ext cx="3653600" cy="9012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6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80" name="Google Shape;180;p16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2" name="Google Shape;182;p16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83" name="Google Shape;183;p16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86" name="Google Shape;186;p16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7375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6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90" name="Google Shape;190;p17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91" name="Google Shape;191;p17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3" name="Google Shape;193;p17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94" name="Google Shape;194;p17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7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97" name="Google Shape;197;p17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45788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6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"/>
          <p:cNvSpPr txBox="1">
            <a:spLocks noGrp="1"/>
          </p:cNvSpPr>
          <p:nvPr>
            <p:ph type="ctrTitle"/>
          </p:nvPr>
        </p:nvSpPr>
        <p:spPr>
          <a:xfrm>
            <a:off x="973600" y="616167"/>
            <a:ext cx="5164800" cy="14688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9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420" name="Google Shape;420;p33"/>
          <p:cNvSpPr txBox="1">
            <a:spLocks noGrp="1"/>
          </p:cNvSpPr>
          <p:nvPr>
            <p:ph type="subTitle" idx="1"/>
          </p:nvPr>
        </p:nvSpPr>
        <p:spPr>
          <a:xfrm>
            <a:off x="1144400" y="2025567"/>
            <a:ext cx="4823200" cy="15764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21" name="Google Shape;421;p33"/>
          <p:cNvSpPr txBox="1"/>
          <p:nvPr/>
        </p:nvSpPr>
        <p:spPr>
          <a:xfrm>
            <a:off x="1271800" y="4753700"/>
            <a:ext cx="4568400" cy="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/>
          <a:p>
            <a:pPr algn="ctr" defTabSz="913788"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</a:t>
            </a:r>
            <a:r>
              <a:rPr lang="en" sz="16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endParaRPr sz="1600" b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2" name="Google Shape;422;p33"/>
          <p:cNvGrpSpPr/>
          <p:nvPr/>
        </p:nvGrpSpPr>
        <p:grpSpPr>
          <a:xfrm>
            <a:off x="-1394267" y="-965944"/>
            <a:ext cx="14536299" cy="9236021"/>
            <a:chOff x="-1045700" y="-724459"/>
            <a:chExt cx="10902224" cy="6927016"/>
          </a:xfrm>
        </p:grpSpPr>
        <p:sp>
          <p:nvSpPr>
            <p:cNvPr id="423" name="Google Shape;423;p33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33"/>
            <p:cNvSpPr/>
            <p:nvPr/>
          </p:nvSpPr>
          <p:spPr>
            <a:xfrm rot="145553" flipH="1">
              <a:off x="8781256" y="3555490"/>
              <a:ext cx="1031012" cy="211222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25" name="Google Shape;425;p33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426" name="Google Shape;426;p33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3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3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29" name="Google Shape;429;p33"/>
            <p:cNvSpPr/>
            <p:nvPr/>
          </p:nvSpPr>
          <p:spPr>
            <a:xfrm rot="936839" flipH="1">
              <a:off x="923812" y="4685758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33"/>
            <p:cNvSpPr/>
            <p:nvPr/>
          </p:nvSpPr>
          <p:spPr>
            <a:xfrm rot="2936804" flipH="1">
              <a:off x="1483" y="48949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74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6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90" name="Google Shape;190;p17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91" name="Google Shape;191;p17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3" name="Google Shape;193;p17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94" name="Google Shape;194;p17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7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97" name="Google Shape;197;p17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6645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6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34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433" name="Google Shape;433;p34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34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35" name="Google Shape;435;p34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436" name="Google Shape;436;p34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4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4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39" name="Google Shape;439;p34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34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1635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35"/>
          <p:cNvGrpSpPr/>
          <p:nvPr/>
        </p:nvGrpSpPr>
        <p:grpSpPr>
          <a:xfrm rot="10800000" flipH="1">
            <a:off x="-1091617" y="-2967504"/>
            <a:ext cx="14960252" cy="10662391"/>
            <a:chOff x="-911275" y="-275505"/>
            <a:chExt cx="11220189" cy="7996793"/>
          </a:xfrm>
        </p:grpSpPr>
        <p:sp>
          <p:nvSpPr>
            <p:cNvPr id="443" name="Google Shape;443;p35"/>
            <p:cNvSpPr/>
            <p:nvPr/>
          </p:nvSpPr>
          <p:spPr>
            <a:xfrm>
              <a:off x="8088085" y="-104873"/>
              <a:ext cx="2220828" cy="3927566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35"/>
            <p:cNvSpPr/>
            <p:nvPr/>
          </p:nvSpPr>
          <p:spPr>
            <a:xfrm rot="-2874511">
              <a:off x="-228618" y="3784496"/>
              <a:ext cx="3234485" cy="327684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45" name="Google Shape;445;p35"/>
            <p:cNvGrpSpPr/>
            <p:nvPr/>
          </p:nvGrpSpPr>
          <p:grpSpPr>
            <a:xfrm>
              <a:off x="-639173" y="-275505"/>
              <a:ext cx="2437135" cy="2380230"/>
              <a:chOff x="-639173" y="-275505"/>
              <a:chExt cx="2437135" cy="2380230"/>
            </a:xfrm>
          </p:grpSpPr>
          <p:sp>
            <p:nvSpPr>
              <p:cNvPr id="446" name="Google Shape;446;p35"/>
              <p:cNvSpPr/>
              <p:nvPr/>
            </p:nvSpPr>
            <p:spPr>
              <a:xfrm rot="-3064315">
                <a:off x="-71423" y="-8968"/>
                <a:ext cx="1294940" cy="127619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5"/>
              <p:cNvSpPr/>
              <p:nvPr/>
            </p:nvSpPr>
            <p:spPr>
              <a:xfrm rot="-1495864">
                <a:off x="-509380" y="1179706"/>
                <a:ext cx="801349" cy="793064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5"/>
              <p:cNvSpPr/>
              <p:nvPr/>
            </p:nvSpPr>
            <p:spPr>
              <a:xfrm rot="309709">
                <a:off x="1237822" y="119902"/>
                <a:ext cx="538273" cy="510366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3788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49" name="Google Shape;449;p35"/>
            <p:cNvSpPr/>
            <p:nvPr/>
          </p:nvSpPr>
          <p:spPr>
            <a:xfrm rot="-2874582">
              <a:off x="7185294" y="4312260"/>
              <a:ext cx="2082486" cy="1717529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3788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93497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724">
            <a:off x="1029667" y="611724"/>
            <a:ext cx="5696400" cy="45380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600">
                <a:latin typeface="Jua"/>
                <a:ea typeface="Jua"/>
                <a:cs typeface="Jua"/>
                <a:sym typeface="J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268">
            <a:off x="1029667" y="5415667"/>
            <a:ext cx="5133200" cy="6828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1993" y="-2918831"/>
            <a:ext cx="7691137" cy="12571709"/>
            <a:chOff x="-323997" y="-2189123"/>
            <a:chExt cx="5768353" cy="9428782"/>
          </a:xfrm>
        </p:grpSpPr>
        <p:sp>
          <p:nvSpPr>
            <p:cNvPr id="12" name="Google Shape;12;p2"/>
            <p:cNvSpPr/>
            <p:nvPr/>
          </p:nvSpPr>
          <p:spPr>
            <a:xfrm>
              <a:off x="-323997" y="4200010"/>
              <a:ext cx="1084337" cy="1068642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4516800">
              <a:off x="2152460" y="-2579947"/>
              <a:ext cx="2220833" cy="39275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-2874515">
              <a:off x="1580685" y="4607724"/>
              <a:ext cx="2398545" cy="20858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7700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 flipH="1">
            <a:off x="7193133" y="1057067"/>
            <a:ext cx="2191200" cy="16180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7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5740133" y="2900033"/>
            <a:ext cx="5454800" cy="18812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520933" y="4755167"/>
            <a:ext cx="3535600" cy="8228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-1770361" y="-1031063"/>
            <a:ext cx="15189236" cy="10051323"/>
            <a:chOff x="-1327771" y="-773297"/>
            <a:chExt cx="11391927" cy="7538492"/>
          </a:xfrm>
        </p:grpSpPr>
        <p:grpSp>
          <p:nvGrpSpPr>
            <p:cNvPr id="20" name="Google Shape;20;p3"/>
            <p:cNvGrpSpPr/>
            <p:nvPr/>
          </p:nvGrpSpPr>
          <p:grpSpPr>
            <a:xfrm>
              <a:off x="-1327771" y="-773297"/>
              <a:ext cx="11391927" cy="7538492"/>
              <a:chOff x="-1327771" y="-773297"/>
              <a:chExt cx="11391927" cy="7538492"/>
            </a:xfrm>
          </p:grpSpPr>
          <p:sp>
            <p:nvSpPr>
              <p:cNvPr id="21" name="Google Shape;21;p3"/>
              <p:cNvSpPr/>
              <p:nvPr/>
            </p:nvSpPr>
            <p:spPr>
              <a:xfrm rot="-1321964" flipH="1">
                <a:off x="-881238" y="2718931"/>
                <a:ext cx="1512671" cy="2675183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rot="3003686" flipH="1">
                <a:off x="7093653" y="3695623"/>
                <a:ext cx="2394370" cy="2620851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3" name="Google Shape;23;p3"/>
              <p:cNvGrpSpPr/>
              <p:nvPr/>
            </p:nvGrpSpPr>
            <p:grpSpPr>
              <a:xfrm flipH="1">
                <a:off x="442126" y="-773297"/>
                <a:ext cx="8134251" cy="1515028"/>
                <a:chOff x="1081086" y="-773297"/>
                <a:chExt cx="8134251" cy="1515028"/>
              </a:xfrm>
            </p:grpSpPr>
            <p:sp>
              <p:nvSpPr>
                <p:cNvPr id="24" name="Google Shape;24;p3"/>
                <p:cNvSpPr/>
                <p:nvPr/>
              </p:nvSpPr>
              <p:spPr>
                <a:xfrm rot="-3064298">
                  <a:off x="7547430" y="-550107"/>
                  <a:ext cx="1084342" cy="1068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173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3"/>
                <p:cNvSpPr/>
                <p:nvPr/>
              </p:nvSpPr>
              <p:spPr>
                <a:xfrm rot="-3303993">
                  <a:off x="1209903" y="-347832"/>
                  <a:ext cx="671016" cy="664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173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6;p3"/>
                <p:cNvSpPr/>
                <p:nvPr/>
              </p:nvSpPr>
              <p:spPr>
                <a:xfrm rot="309646">
                  <a:off x="8746298" y="-229467"/>
                  <a:ext cx="450724" cy="427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173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" name="Google Shape;27;p3"/>
              <p:cNvSpPr/>
              <p:nvPr/>
            </p:nvSpPr>
            <p:spPr>
              <a:xfrm rot="1765349" flipH="1">
                <a:off x="1062407" y="4801684"/>
                <a:ext cx="1577542" cy="1204009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8100312" flipH="1">
                <a:off x="8817957" y="3160901"/>
                <a:ext cx="671026" cy="664091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29;p3"/>
            <p:cNvSpPr/>
            <p:nvPr/>
          </p:nvSpPr>
          <p:spPr>
            <a:xfrm rot="-1998559" flipH="1">
              <a:off x="8549426" y="-119201"/>
              <a:ext cx="1100936" cy="13022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13211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6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14400" y="1393000"/>
            <a:ext cx="10363200" cy="47508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marL="609427" lvl="0" indent="-40629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8870" lvl="1" indent="-40629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301" lvl="2" indent="-40629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7738" lvl="3" indent="-40629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164" lvl="4" indent="-40629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6591" lvl="5" indent="-40629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6027" lvl="6" indent="-40629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5459" lvl="7" indent="-40629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4902" lvl="8" indent="-40629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-1467100" y="-768212"/>
            <a:ext cx="15810819" cy="10202557"/>
            <a:chOff x="-1100325" y="-576159"/>
            <a:chExt cx="11858114" cy="7651918"/>
          </a:xfrm>
        </p:grpSpPr>
        <p:sp>
          <p:nvSpPr>
            <p:cNvPr id="34" name="Google Shape;34;p4"/>
            <p:cNvSpPr/>
            <p:nvPr/>
          </p:nvSpPr>
          <p:spPr>
            <a:xfrm>
              <a:off x="8536960" y="-320998"/>
              <a:ext cx="2220828" cy="3927566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rot="-2874515">
              <a:off x="-721790" y="4443824"/>
              <a:ext cx="2398545" cy="20858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6" name="Google Shape;36;p4"/>
            <p:cNvGrpSpPr/>
            <p:nvPr/>
          </p:nvGrpSpPr>
          <p:grpSpPr>
            <a:xfrm>
              <a:off x="-444187" y="-576159"/>
              <a:ext cx="2040774" cy="1993132"/>
              <a:chOff x="-444187" y="-576159"/>
              <a:chExt cx="2040774" cy="1993132"/>
            </a:xfrm>
          </p:grpSpPr>
          <p:sp>
            <p:nvSpPr>
              <p:cNvPr id="37" name="Google Shape;37;p4"/>
              <p:cNvSpPr/>
              <p:nvPr/>
            </p:nvSpPr>
            <p:spPr>
              <a:xfrm rot="-3064298">
                <a:off x="31230" y="-3529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 rot="-1495875">
                <a:off x="-335507" y="64239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 rot="309646">
                <a:off x="1127548" y="-2450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p4"/>
            <p:cNvSpPr/>
            <p:nvPr/>
          </p:nvSpPr>
          <p:spPr>
            <a:xfrm rot="-2874560">
              <a:off x="8006626" y="4479088"/>
              <a:ext cx="1642955" cy="134726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3861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2328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6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 hasCustomPrompt="1"/>
          </p:nvPr>
        </p:nvSpPr>
        <p:spPr>
          <a:xfrm flipH="1">
            <a:off x="1455633" y="2299117"/>
            <a:ext cx="1149600" cy="10964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2857420" y="2713567"/>
            <a:ext cx="2992400" cy="7092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2"/>
          </p:nvPr>
        </p:nvSpPr>
        <p:spPr>
          <a:xfrm>
            <a:off x="2857420" y="2122367"/>
            <a:ext cx="3250800" cy="6172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455633" y="4386500"/>
            <a:ext cx="1149600" cy="10964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4"/>
          </p:nvPr>
        </p:nvSpPr>
        <p:spPr>
          <a:xfrm>
            <a:off x="2857420" y="5002933"/>
            <a:ext cx="2992400" cy="7092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2857420" y="3976491"/>
            <a:ext cx="3250800" cy="10168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6647000" y="2299117"/>
            <a:ext cx="1149600" cy="10964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7"/>
          </p:nvPr>
        </p:nvSpPr>
        <p:spPr>
          <a:xfrm>
            <a:off x="7999765" y="2904667"/>
            <a:ext cx="2992400" cy="7092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6647000" y="4386500"/>
            <a:ext cx="1149600" cy="10964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7999765" y="4799700"/>
            <a:ext cx="2992400" cy="7092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3"/>
          </p:nvPr>
        </p:nvSpPr>
        <p:spPr>
          <a:xfrm>
            <a:off x="7999765" y="4220536"/>
            <a:ext cx="3250800" cy="6132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7999765" y="1863784"/>
            <a:ext cx="3250800" cy="10168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9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5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41" name="Google Shape;141;p13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42" name="Google Shape;142;p13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4" name="Google Shape;144;p13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45" name="Google Shape;145;p13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8" name="Google Shape;148;p13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7265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6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>
            <a:spLocks noGrp="1"/>
          </p:cNvSpPr>
          <p:nvPr>
            <p:ph type="title" hasCustomPrompt="1"/>
          </p:nvPr>
        </p:nvSpPr>
        <p:spPr>
          <a:xfrm flipH="1">
            <a:off x="986400" y="2527800"/>
            <a:ext cx="1964000" cy="18024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7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16"/>
          <p:cNvSpPr txBox="1">
            <a:spLocks noGrp="1"/>
          </p:cNvSpPr>
          <p:nvPr>
            <p:ph type="title" idx="2"/>
          </p:nvPr>
        </p:nvSpPr>
        <p:spPr>
          <a:xfrm>
            <a:off x="3062067" y="1659900"/>
            <a:ext cx="3653600" cy="25772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1"/>
          </p:nvPr>
        </p:nvSpPr>
        <p:spPr>
          <a:xfrm>
            <a:off x="3413367" y="4296867"/>
            <a:ext cx="3653600" cy="9012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6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80" name="Google Shape;180;p16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2" name="Google Shape;182;p16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83" name="Google Shape;183;p16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86" name="Google Shape;186;p16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1267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6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1062184" y="492633"/>
            <a:ext cx="10067600" cy="7592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90" name="Google Shape;190;p17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191" name="Google Shape;191;p17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3" name="Google Shape;193;p17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94" name="Google Shape;194;p17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7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97" name="Google Shape;197;p17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4882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6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"/>
          <p:cNvSpPr txBox="1">
            <a:spLocks noGrp="1"/>
          </p:cNvSpPr>
          <p:nvPr>
            <p:ph type="ctrTitle"/>
          </p:nvPr>
        </p:nvSpPr>
        <p:spPr>
          <a:xfrm>
            <a:off x="973600" y="616167"/>
            <a:ext cx="5164800" cy="14688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9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420" name="Google Shape;420;p33"/>
          <p:cNvSpPr txBox="1">
            <a:spLocks noGrp="1"/>
          </p:cNvSpPr>
          <p:nvPr>
            <p:ph type="subTitle" idx="1"/>
          </p:nvPr>
        </p:nvSpPr>
        <p:spPr>
          <a:xfrm>
            <a:off x="1144400" y="2025567"/>
            <a:ext cx="4823200" cy="15764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21" name="Google Shape;421;p33"/>
          <p:cNvSpPr txBox="1"/>
          <p:nvPr/>
        </p:nvSpPr>
        <p:spPr>
          <a:xfrm>
            <a:off x="1271800" y="4753700"/>
            <a:ext cx="4568400" cy="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0" tIns="121870" rIns="121870" bIns="121870" anchor="ctr" anchorCtr="0">
            <a:noAutofit/>
          </a:bodyPr>
          <a:lstStyle/>
          <a:p>
            <a:pPr algn="ctr" defTabSz="914173"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</a:t>
            </a:r>
            <a:r>
              <a:rPr lang="en" sz="16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endParaRPr sz="1600" b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2" name="Google Shape;422;p33"/>
          <p:cNvGrpSpPr/>
          <p:nvPr/>
        </p:nvGrpSpPr>
        <p:grpSpPr>
          <a:xfrm>
            <a:off x="-1394267" y="-965944"/>
            <a:ext cx="14536299" cy="9236021"/>
            <a:chOff x="-1045700" y="-724459"/>
            <a:chExt cx="10902224" cy="6927016"/>
          </a:xfrm>
        </p:grpSpPr>
        <p:sp>
          <p:nvSpPr>
            <p:cNvPr id="423" name="Google Shape;423;p33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33"/>
            <p:cNvSpPr/>
            <p:nvPr/>
          </p:nvSpPr>
          <p:spPr>
            <a:xfrm rot="145553" flipH="1">
              <a:off x="8781256" y="3555490"/>
              <a:ext cx="1031012" cy="211222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25" name="Google Shape;425;p33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426" name="Google Shape;426;p33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3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3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29" name="Google Shape;429;p33"/>
            <p:cNvSpPr/>
            <p:nvPr/>
          </p:nvSpPr>
          <p:spPr>
            <a:xfrm rot="936839" flipH="1">
              <a:off x="923812" y="4685758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33"/>
            <p:cNvSpPr/>
            <p:nvPr/>
          </p:nvSpPr>
          <p:spPr>
            <a:xfrm rot="2936804" flipH="1">
              <a:off x="1483" y="48949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74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6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"/>
          <p:cNvSpPr txBox="1">
            <a:spLocks noGrp="1"/>
          </p:cNvSpPr>
          <p:nvPr>
            <p:ph type="ctrTitle"/>
          </p:nvPr>
        </p:nvSpPr>
        <p:spPr>
          <a:xfrm>
            <a:off x="973600" y="616167"/>
            <a:ext cx="5164800" cy="14688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9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420" name="Google Shape;420;p33"/>
          <p:cNvSpPr txBox="1">
            <a:spLocks noGrp="1"/>
          </p:cNvSpPr>
          <p:nvPr>
            <p:ph type="subTitle" idx="1"/>
          </p:nvPr>
        </p:nvSpPr>
        <p:spPr>
          <a:xfrm>
            <a:off x="1144400" y="2025567"/>
            <a:ext cx="4823200" cy="1576400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21" name="Google Shape;421;p33"/>
          <p:cNvSpPr txBox="1"/>
          <p:nvPr/>
        </p:nvSpPr>
        <p:spPr>
          <a:xfrm>
            <a:off x="1271800" y="4753700"/>
            <a:ext cx="4568400" cy="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37" tIns="121737" rIns="121737" bIns="12173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</a:t>
            </a:r>
            <a:r>
              <a:rPr lang="en" sz="16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endParaRPr sz="1600" b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2" name="Google Shape;422;p33"/>
          <p:cNvGrpSpPr/>
          <p:nvPr/>
        </p:nvGrpSpPr>
        <p:grpSpPr>
          <a:xfrm>
            <a:off x="-1394267" y="-965944"/>
            <a:ext cx="14536299" cy="9236021"/>
            <a:chOff x="-1045700" y="-724459"/>
            <a:chExt cx="10902224" cy="6927016"/>
          </a:xfrm>
        </p:grpSpPr>
        <p:sp>
          <p:nvSpPr>
            <p:cNvPr id="423" name="Google Shape;423;p33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33"/>
            <p:cNvSpPr/>
            <p:nvPr/>
          </p:nvSpPr>
          <p:spPr>
            <a:xfrm rot="145553" flipH="1">
              <a:off x="8781256" y="3555490"/>
              <a:ext cx="1031012" cy="211222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25" name="Google Shape;425;p33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426" name="Google Shape;426;p33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3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3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29" name="Google Shape;429;p33"/>
            <p:cNvSpPr/>
            <p:nvPr/>
          </p:nvSpPr>
          <p:spPr>
            <a:xfrm rot="936839" flipH="1">
              <a:off x="923812" y="4685758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33"/>
            <p:cNvSpPr/>
            <p:nvPr/>
          </p:nvSpPr>
          <p:spPr>
            <a:xfrm rot="2936804" flipH="1">
              <a:off x="1483" y="48949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1759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6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34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433" name="Google Shape;433;p34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34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35" name="Google Shape;435;p34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436" name="Google Shape;436;p34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4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4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39" name="Google Shape;439;p34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34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52281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35"/>
          <p:cNvGrpSpPr/>
          <p:nvPr/>
        </p:nvGrpSpPr>
        <p:grpSpPr>
          <a:xfrm rot="10800000" flipH="1">
            <a:off x="-1091617" y="-2967504"/>
            <a:ext cx="14960252" cy="10662391"/>
            <a:chOff x="-911275" y="-275505"/>
            <a:chExt cx="11220189" cy="7996793"/>
          </a:xfrm>
        </p:grpSpPr>
        <p:sp>
          <p:nvSpPr>
            <p:cNvPr id="443" name="Google Shape;443;p35"/>
            <p:cNvSpPr/>
            <p:nvPr/>
          </p:nvSpPr>
          <p:spPr>
            <a:xfrm>
              <a:off x="8088085" y="-104873"/>
              <a:ext cx="2220828" cy="3927566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35"/>
            <p:cNvSpPr/>
            <p:nvPr/>
          </p:nvSpPr>
          <p:spPr>
            <a:xfrm rot="-2874511">
              <a:off x="-228618" y="3784496"/>
              <a:ext cx="3234485" cy="327684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45" name="Google Shape;445;p35"/>
            <p:cNvGrpSpPr/>
            <p:nvPr/>
          </p:nvGrpSpPr>
          <p:grpSpPr>
            <a:xfrm>
              <a:off x="-639173" y="-275505"/>
              <a:ext cx="2437135" cy="2380230"/>
              <a:chOff x="-639173" y="-275505"/>
              <a:chExt cx="2437135" cy="2380230"/>
            </a:xfrm>
          </p:grpSpPr>
          <p:sp>
            <p:nvSpPr>
              <p:cNvPr id="446" name="Google Shape;446;p35"/>
              <p:cNvSpPr/>
              <p:nvPr/>
            </p:nvSpPr>
            <p:spPr>
              <a:xfrm rot="-3064315">
                <a:off x="-71423" y="-8968"/>
                <a:ext cx="1294940" cy="127619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5"/>
              <p:cNvSpPr/>
              <p:nvPr/>
            </p:nvSpPr>
            <p:spPr>
              <a:xfrm rot="-1495864">
                <a:off x="-509380" y="1179706"/>
                <a:ext cx="801349" cy="793064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5"/>
              <p:cNvSpPr/>
              <p:nvPr/>
            </p:nvSpPr>
            <p:spPr>
              <a:xfrm rot="309709">
                <a:off x="1237822" y="119902"/>
                <a:ext cx="538273" cy="510366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173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49" name="Google Shape;449;p35"/>
            <p:cNvSpPr/>
            <p:nvPr/>
          </p:nvSpPr>
          <p:spPr>
            <a:xfrm rot="-2874582">
              <a:off x="7185294" y="4312260"/>
              <a:ext cx="2082486" cy="1717529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73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8010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837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73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823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044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812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346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797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9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6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34"/>
          <p:cNvGrpSpPr/>
          <p:nvPr/>
        </p:nvGrpSpPr>
        <p:grpSpPr>
          <a:xfrm>
            <a:off x="-1394266" y="-965945"/>
            <a:ext cx="15480812" cy="9220721"/>
            <a:chOff x="-1045700" y="-724459"/>
            <a:chExt cx="11610609" cy="6915541"/>
          </a:xfrm>
        </p:grpSpPr>
        <p:sp>
          <p:nvSpPr>
            <p:cNvPr id="433" name="Google Shape;433;p34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34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35" name="Google Shape;435;p34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436" name="Google Shape;436;p34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4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4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39" name="Google Shape;439;p34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34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8297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476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693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1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37" tIns="121737" rIns="121737" bIns="121737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37" tIns="121737" rIns="121737" bIns="121737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75658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40" tIns="121740" rIns="121740" bIns="12174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40" tIns="121740" rIns="121740" bIns="121740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5155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84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58" tIns="121758" rIns="121758" bIns="121758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58" tIns="121758" rIns="121758" bIns="121758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47647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72" tIns="121772" rIns="121772" bIns="121772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72" tIns="121772" rIns="121772" bIns="121772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9078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8" tIns="121788" rIns="121788" bIns="121788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8" tIns="121788" rIns="121788" bIns="121788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8954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6" tIns="121806" rIns="121806" bIns="121806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6" tIns="121806" rIns="121806" bIns="121806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5475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0819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0" tIns="121870" rIns="121870" bIns="121870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7726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1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26" y="-1254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BlueBirds-bab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26" y="5045533"/>
            <a:ext cx="2354826" cy="16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9" descr="3d 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63200" y="167174"/>
            <a:ext cx="13208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37828" y="2143990"/>
            <a:ext cx="8681665" cy="76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</a:rPr>
              <a:t>WELCOME TO OUR CLASS 7A3</a:t>
            </a:r>
            <a:endParaRPr lang="vi-VN" altLang="vi-VN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Picture 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667" y="319200"/>
            <a:ext cx="4267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B11DE-6E3C-447A-9458-EA53135522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" y="12540"/>
            <a:ext cx="2655667" cy="1986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91B44C-F200-483F-BE2E-D6898AA18A40}"/>
              </a:ext>
            </a:extLst>
          </p:cNvPr>
          <p:cNvSpPr txBox="1"/>
          <p:nvPr/>
        </p:nvSpPr>
        <p:spPr>
          <a:xfrm>
            <a:off x="2382353" y="5635062"/>
            <a:ext cx="4105534" cy="523216"/>
          </a:xfrm>
          <a:prstGeom prst="rect">
            <a:avLst/>
          </a:prstGeom>
          <a:noFill/>
        </p:spPr>
        <p:txBody>
          <a:bodyPr wrap="square" lIns="91320" tIns="45718" rIns="91320" bIns="45718">
            <a:spAutoFit/>
          </a:bodyPr>
          <a:lstStyle/>
          <a:p>
            <a:pPr algn="ctr"/>
            <a:r>
              <a:rPr lang="en-US" sz="28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Teacher: </a:t>
            </a:r>
            <a:r>
              <a:rPr lang="en-US" sz="2800" b="1" i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Đỗ</a:t>
            </a:r>
            <a:r>
              <a:rPr lang="en-US" sz="28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Thị</a:t>
            </a:r>
            <a:r>
              <a:rPr lang="en-US" sz="28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Kim </a:t>
            </a:r>
            <a:r>
              <a:rPr lang="en-US" sz="2800" b="1" i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Huế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54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id="{51A68A13-7073-835F-560D-E68C8EFE4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2515" y="115905"/>
            <a:ext cx="11502648" cy="707056"/>
          </a:xfrm>
          <a:prstGeom prst="rect">
            <a:avLst/>
          </a:prstGeom>
        </p:spPr>
        <p:txBody>
          <a:bodyPr spcFirstLastPara="1" wrap="square" lIns="121769" tIns="121769" rIns="121769" bIns="121769" anchor="t" anchorCtr="0">
            <a:noAutofit/>
          </a:bodyPr>
          <a:lstStyle/>
          <a:p>
            <a:pPr algn="l">
              <a:lnSpc>
                <a:spcPts val="3600"/>
              </a:lnSpc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Read the passage again and tick True or False.</a:t>
            </a:r>
            <a:b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16F8450-4FE6-7BDA-8391-3442551CE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970168"/>
              </p:ext>
            </p:extLst>
          </p:nvPr>
        </p:nvGraphicFramePr>
        <p:xfrm>
          <a:off x="522515" y="822963"/>
          <a:ext cx="11307536" cy="170089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745185">
                  <a:extLst>
                    <a:ext uri="{9D8B030D-6E8A-4147-A177-3AD203B41FA5}">
                      <a16:colId xmlns:a16="http://schemas.microsoft.com/office/drawing/2014/main" val="20409051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409270"/>
                    </a:ext>
                  </a:extLst>
                </a:gridCol>
                <a:gridCol w="1733551">
                  <a:extLst>
                    <a:ext uri="{9D8B030D-6E8A-4147-A177-3AD203B41FA5}">
                      <a16:colId xmlns:a16="http://schemas.microsoft.com/office/drawing/2014/main" val="763484617"/>
                    </a:ext>
                  </a:extLst>
                </a:gridCol>
              </a:tblGrid>
              <a:tr h="768077">
                <a:tc>
                  <a:txBody>
                    <a:bodyPr/>
                    <a:lstStyle/>
                    <a:p>
                      <a:endParaRPr lang="en-US" sz="3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39717"/>
                  </a:ext>
                </a:extLst>
              </a:tr>
              <a:tr h="932815">
                <a:tc>
                  <a:txBody>
                    <a:bodyPr/>
                    <a:lstStyle/>
                    <a:p>
                      <a:r>
                        <a:rPr lang="en-US" sz="2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Each student can join only one project.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540585"/>
                  </a:ext>
                </a:extLst>
              </a:tr>
            </a:tbl>
          </a:graphicData>
        </a:graphic>
      </p:graphicFrame>
      <p:sp>
        <p:nvSpPr>
          <p:cNvPr id="2" name="Google Shape;567;p40">
            <a:extLst>
              <a:ext uri="{FF2B5EF4-FFF2-40B4-BE49-F238E27FC236}">
                <a16:creationId xmlns:a16="http://schemas.microsoft.com/office/drawing/2014/main" id="{2BF54E02-00C6-C92E-F30E-2076F504C133}"/>
              </a:ext>
            </a:extLst>
          </p:cNvPr>
          <p:cNvSpPr txBox="1">
            <a:spLocks/>
          </p:cNvSpPr>
          <p:nvPr/>
        </p:nvSpPr>
        <p:spPr>
          <a:xfrm>
            <a:off x="522515" y="2678540"/>
            <a:ext cx="11307536" cy="77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69" tIns="121769" rIns="121769" bIns="1217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defTabSz="1217760">
              <a:buClr>
                <a:srgbClr val="000000"/>
              </a:buClr>
              <a:buNone/>
            </a:pP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students 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join 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these different 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" name="Google Shape;567;p40">
            <a:extLst>
              <a:ext uri="{FF2B5EF4-FFF2-40B4-BE49-F238E27FC236}">
                <a16:creationId xmlns:a16="http://schemas.microsoft.com/office/drawing/2014/main" id="{066EFB90-E986-4064-9D3C-26F09F34B9E1}"/>
              </a:ext>
            </a:extLst>
          </p:cNvPr>
          <p:cNvSpPr txBox="1">
            <a:spLocks/>
          </p:cNvSpPr>
          <p:nvPr/>
        </p:nvSpPr>
        <p:spPr>
          <a:xfrm>
            <a:off x="10556007" y="1627711"/>
            <a:ext cx="914400" cy="92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69" tIns="121769" rIns="121769" bIns="1217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defTabSz="1217760">
              <a:buClr>
                <a:srgbClr val="000000"/>
              </a:buClr>
              <a:buNone/>
            </a:pP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4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3D25B4-732F-A18D-2F93-88BFB53BC43F}"/>
              </a:ext>
            </a:extLst>
          </p:cNvPr>
          <p:cNvCxnSpPr>
            <a:cxnSpLocks/>
          </p:cNvCxnSpPr>
          <p:nvPr/>
        </p:nvCxnSpPr>
        <p:spPr>
          <a:xfrm>
            <a:off x="1037663" y="2214851"/>
            <a:ext cx="19043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2592CD-F016-72A1-1C9D-6DF98AE5AF30}"/>
              </a:ext>
            </a:extLst>
          </p:cNvPr>
          <p:cNvCxnSpPr>
            <a:cxnSpLocks/>
          </p:cNvCxnSpPr>
          <p:nvPr/>
        </p:nvCxnSpPr>
        <p:spPr>
          <a:xfrm>
            <a:off x="4337455" y="2214851"/>
            <a:ext cx="251791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CBC9821C-3543-32F6-D9C6-62BCB0FC6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156235"/>
              </p:ext>
            </p:extLst>
          </p:nvPr>
        </p:nvGraphicFramePr>
        <p:xfrm>
          <a:off x="522515" y="3639795"/>
          <a:ext cx="11307536" cy="170089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745185">
                  <a:extLst>
                    <a:ext uri="{9D8B030D-6E8A-4147-A177-3AD203B41FA5}">
                      <a16:colId xmlns:a16="http://schemas.microsoft.com/office/drawing/2014/main" val="20409051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409270"/>
                    </a:ext>
                  </a:extLst>
                </a:gridCol>
                <a:gridCol w="1733551">
                  <a:extLst>
                    <a:ext uri="{9D8B030D-6E8A-4147-A177-3AD203B41FA5}">
                      <a16:colId xmlns:a16="http://schemas.microsoft.com/office/drawing/2014/main" val="763484617"/>
                    </a:ext>
                  </a:extLst>
                </a:gridCol>
              </a:tblGrid>
              <a:tr h="768077">
                <a:tc>
                  <a:txBody>
                    <a:bodyPr/>
                    <a:lstStyle/>
                    <a:p>
                      <a:endParaRPr lang="en-US" sz="3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39717"/>
                  </a:ext>
                </a:extLst>
              </a:tr>
              <a:tr h="932815">
                <a:tc>
                  <a:txBody>
                    <a:bodyPr/>
                    <a:lstStyle/>
                    <a:p>
                      <a:r>
                        <a:rPr lang="en-US" sz="2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They tutor younger students.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540585"/>
                  </a:ext>
                </a:extLst>
              </a:tr>
            </a:tbl>
          </a:graphicData>
        </a:graphic>
      </p:graphicFrame>
      <p:sp>
        <p:nvSpPr>
          <p:cNvPr id="13" name="Google Shape;567;p40">
            <a:extLst>
              <a:ext uri="{FF2B5EF4-FFF2-40B4-BE49-F238E27FC236}">
                <a16:creationId xmlns:a16="http://schemas.microsoft.com/office/drawing/2014/main" id="{28097E9A-0D95-ABE2-1209-6AC2EADF7D3B}"/>
              </a:ext>
            </a:extLst>
          </p:cNvPr>
          <p:cNvSpPr txBox="1">
            <a:spLocks/>
          </p:cNvSpPr>
          <p:nvPr/>
        </p:nvSpPr>
        <p:spPr>
          <a:xfrm>
            <a:off x="522515" y="5524888"/>
            <a:ext cx="11307536" cy="77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69" tIns="121769" rIns="121769" bIns="1217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defTabSz="1217760">
              <a:buClr>
                <a:srgbClr val="000000"/>
              </a:buClr>
              <a:buNone/>
            </a:pP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Tutoring: 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 students 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grade students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Google Shape;567;p40">
            <a:extLst>
              <a:ext uri="{FF2B5EF4-FFF2-40B4-BE49-F238E27FC236}">
                <a16:creationId xmlns:a16="http://schemas.microsoft.com/office/drawing/2014/main" id="{EE8FE747-8D14-E343-8E80-8067F6AB3898}"/>
              </a:ext>
            </a:extLst>
          </p:cNvPr>
          <p:cNvSpPr txBox="1">
            <a:spLocks/>
          </p:cNvSpPr>
          <p:nvPr/>
        </p:nvSpPr>
        <p:spPr>
          <a:xfrm>
            <a:off x="8768147" y="4444543"/>
            <a:ext cx="914400" cy="92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69" tIns="121769" rIns="121769" bIns="1217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defTabSz="1217760">
              <a:buClr>
                <a:srgbClr val="000000"/>
              </a:buClr>
              <a:buNone/>
            </a:pP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4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A5ADE2-18D7-C15A-118F-C2E6E02B6B27}"/>
              </a:ext>
            </a:extLst>
          </p:cNvPr>
          <p:cNvCxnSpPr>
            <a:cxnSpLocks/>
          </p:cNvCxnSpPr>
          <p:nvPr/>
        </p:nvCxnSpPr>
        <p:spPr>
          <a:xfrm>
            <a:off x="1832864" y="5040919"/>
            <a:ext cx="764633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B99297-F15E-A45A-D17B-5502E12555CD}"/>
              </a:ext>
            </a:extLst>
          </p:cNvPr>
          <p:cNvCxnSpPr>
            <a:cxnSpLocks/>
          </p:cNvCxnSpPr>
          <p:nvPr/>
        </p:nvCxnSpPr>
        <p:spPr>
          <a:xfrm>
            <a:off x="2694185" y="5040919"/>
            <a:ext cx="2672947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38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id="{51A68A13-7073-835F-560D-E68C8EFE4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2515" y="115905"/>
            <a:ext cx="11502648" cy="707056"/>
          </a:xfrm>
          <a:prstGeom prst="rect">
            <a:avLst/>
          </a:prstGeom>
        </p:spPr>
        <p:txBody>
          <a:bodyPr spcFirstLastPara="1" wrap="square" lIns="121785" tIns="121785" rIns="121785" bIns="121785" anchor="t" anchorCtr="0">
            <a:noAutofit/>
          </a:bodyPr>
          <a:lstStyle/>
          <a:p>
            <a:pPr algn="l">
              <a:lnSpc>
                <a:spcPts val="3600"/>
              </a:lnSpc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Read the passage again and tick True or False.</a:t>
            </a:r>
            <a:b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16F8450-4FE6-7BDA-8391-3442551CE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355315"/>
              </p:ext>
            </p:extLst>
          </p:nvPr>
        </p:nvGraphicFramePr>
        <p:xfrm>
          <a:off x="522515" y="822965"/>
          <a:ext cx="11307536" cy="178407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745185">
                  <a:extLst>
                    <a:ext uri="{9D8B030D-6E8A-4147-A177-3AD203B41FA5}">
                      <a16:colId xmlns:a16="http://schemas.microsoft.com/office/drawing/2014/main" val="20409051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409270"/>
                    </a:ext>
                  </a:extLst>
                </a:gridCol>
                <a:gridCol w="1733551">
                  <a:extLst>
                    <a:ext uri="{9D8B030D-6E8A-4147-A177-3AD203B41FA5}">
                      <a16:colId xmlns:a16="http://schemas.microsoft.com/office/drawing/2014/main" val="763484617"/>
                    </a:ext>
                  </a:extLst>
                </a:gridCol>
              </a:tblGrid>
              <a:tr h="768077">
                <a:tc>
                  <a:txBody>
                    <a:bodyPr/>
                    <a:lstStyle/>
                    <a:p>
                      <a:endParaRPr lang="en-US" sz="3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39717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r>
                        <a:rPr lang="en-US" sz="2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Local children receive postcards from the Postcard-to-Help project.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540585"/>
                  </a:ext>
                </a:extLst>
              </a:tr>
            </a:tbl>
          </a:graphicData>
        </a:graphic>
      </p:graphicFrame>
      <p:sp>
        <p:nvSpPr>
          <p:cNvPr id="2" name="Google Shape;567;p40">
            <a:extLst>
              <a:ext uri="{FF2B5EF4-FFF2-40B4-BE49-F238E27FC236}">
                <a16:creationId xmlns:a16="http://schemas.microsoft.com/office/drawing/2014/main" id="{2BF54E02-00C6-C92E-F30E-2076F504C133}"/>
              </a:ext>
            </a:extLst>
          </p:cNvPr>
          <p:cNvSpPr txBox="1">
            <a:spLocks/>
          </p:cNvSpPr>
          <p:nvPr/>
        </p:nvSpPr>
        <p:spPr>
          <a:xfrm>
            <a:off x="522515" y="2696573"/>
            <a:ext cx="11307536" cy="1312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5" tIns="121785" rIns="121785" bIns="12178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defTabSz="1217940">
              <a:buClr>
                <a:srgbClr val="000000"/>
              </a:buClr>
              <a:buNone/>
            </a:pP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Postcard-to-Help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Students make and sell postcards to 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raise money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children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Google Shape;567;p40">
            <a:extLst>
              <a:ext uri="{FF2B5EF4-FFF2-40B4-BE49-F238E27FC236}">
                <a16:creationId xmlns:a16="http://schemas.microsoft.com/office/drawing/2014/main" id="{066EFB90-E986-4064-9D3C-26F09F34B9E1}"/>
              </a:ext>
            </a:extLst>
          </p:cNvPr>
          <p:cNvSpPr txBox="1">
            <a:spLocks/>
          </p:cNvSpPr>
          <p:nvPr/>
        </p:nvSpPr>
        <p:spPr>
          <a:xfrm>
            <a:off x="10620259" y="1627711"/>
            <a:ext cx="914400" cy="92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5" tIns="121785" rIns="121785" bIns="12178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defTabSz="1217940">
              <a:buClr>
                <a:srgbClr val="000000"/>
              </a:buClr>
              <a:buNone/>
            </a:pP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4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675DD5-F8F7-ADEF-B61D-560BAD81C10D}"/>
              </a:ext>
            </a:extLst>
          </p:cNvPr>
          <p:cNvCxnSpPr>
            <a:cxnSpLocks/>
          </p:cNvCxnSpPr>
          <p:nvPr/>
        </p:nvCxnSpPr>
        <p:spPr>
          <a:xfrm>
            <a:off x="1037664" y="2037352"/>
            <a:ext cx="2063347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6FAE79-17FA-E8DB-BDEE-160E6B0BAEAC}"/>
              </a:ext>
            </a:extLst>
          </p:cNvPr>
          <p:cNvCxnSpPr>
            <a:cxnSpLocks/>
          </p:cNvCxnSpPr>
          <p:nvPr/>
        </p:nvCxnSpPr>
        <p:spPr>
          <a:xfrm>
            <a:off x="3197768" y="2037352"/>
            <a:ext cx="260668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BD6C85-697F-B211-93B9-82E23407292D}"/>
              </a:ext>
            </a:extLst>
          </p:cNvPr>
          <p:cNvCxnSpPr>
            <a:cxnSpLocks/>
          </p:cNvCxnSpPr>
          <p:nvPr/>
        </p:nvCxnSpPr>
        <p:spPr>
          <a:xfrm>
            <a:off x="657404" y="2487925"/>
            <a:ext cx="3680113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4A6D82D3-E9EF-7D57-9518-AC0F40034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508253"/>
              </p:ext>
            </p:extLst>
          </p:nvPr>
        </p:nvGraphicFramePr>
        <p:xfrm>
          <a:off x="522515" y="4008583"/>
          <a:ext cx="11307536" cy="170089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745185">
                  <a:extLst>
                    <a:ext uri="{9D8B030D-6E8A-4147-A177-3AD203B41FA5}">
                      <a16:colId xmlns:a16="http://schemas.microsoft.com/office/drawing/2014/main" val="20409051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409270"/>
                    </a:ext>
                  </a:extLst>
                </a:gridCol>
                <a:gridCol w="1733551">
                  <a:extLst>
                    <a:ext uri="{9D8B030D-6E8A-4147-A177-3AD203B41FA5}">
                      <a16:colId xmlns:a16="http://schemas.microsoft.com/office/drawing/2014/main" val="763484617"/>
                    </a:ext>
                  </a:extLst>
                </a:gridCol>
              </a:tblGrid>
              <a:tr h="768077">
                <a:tc>
                  <a:txBody>
                    <a:bodyPr/>
                    <a:lstStyle/>
                    <a:p>
                      <a:endParaRPr lang="en-US" sz="3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39717"/>
                  </a:ext>
                </a:extLst>
              </a:tr>
              <a:tr h="932815">
                <a:tc>
                  <a:txBody>
                    <a:bodyPr/>
                    <a:lstStyle/>
                    <a:p>
                      <a:r>
                        <a:rPr lang="en-US" sz="2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Students receive plants when they give paper.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540585"/>
                  </a:ext>
                </a:extLst>
              </a:tr>
            </a:tbl>
          </a:graphicData>
        </a:graphic>
      </p:graphicFrame>
      <p:sp>
        <p:nvSpPr>
          <p:cNvPr id="13" name="Google Shape;567;p40">
            <a:extLst>
              <a:ext uri="{FF2B5EF4-FFF2-40B4-BE49-F238E27FC236}">
                <a16:creationId xmlns:a16="http://schemas.microsoft.com/office/drawing/2014/main" id="{E7FB0E75-9453-507E-4166-128D070135FD}"/>
              </a:ext>
            </a:extLst>
          </p:cNvPr>
          <p:cNvSpPr txBox="1">
            <a:spLocks/>
          </p:cNvSpPr>
          <p:nvPr/>
        </p:nvSpPr>
        <p:spPr>
          <a:xfrm>
            <a:off x="8768147" y="4813330"/>
            <a:ext cx="914400" cy="92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5" tIns="121785" rIns="121785" bIns="12178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defTabSz="1217940">
              <a:buClr>
                <a:srgbClr val="000000"/>
              </a:buClr>
              <a:buNone/>
            </a:pP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4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8AE149-6FB8-B94B-F76B-737ABACE38FD}"/>
              </a:ext>
            </a:extLst>
          </p:cNvPr>
          <p:cNvCxnSpPr>
            <a:cxnSpLocks/>
          </p:cNvCxnSpPr>
          <p:nvPr/>
        </p:nvCxnSpPr>
        <p:spPr>
          <a:xfrm>
            <a:off x="1015151" y="5423081"/>
            <a:ext cx="131723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E2E02A-A86A-73C1-D408-3EEDEB3312C8}"/>
              </a:ext>
            </a:extLst>
          </p:cNvPr>
          <p:cNvCxnSpPr>
            <a:cxnSpLocks/>
          </p:cNvCxnSpPr>
          <p:nvPr/>
        </p:nvCxnSpPr>
        <p:spPr>
          <a:xfrm>
            <a:off x="2419944" y="5423081"/>
            <a:ext cx="2085857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CCCCB8-FBE7-8B24-9229-AFD8EDAD0623}"/>
              </a:ext>
            </a:extLst>
          </p:cNvPr>
          <p:cNvCxnSpPr>
            <a:cxnSpLocks/>
          </p:cNvCxnSpPr>
          <p:nvPr/>
        </p:nvCxnSpPr>
        <p:spPr>
          <a:xfrm>
            <a:off x="6321287" y="5423081"/>
            <a:ext cx="1563756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61623" y="5825003"/>
            <a:ext cx="11068427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33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Paper-Plant-Exchange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Students collect paper and </a:t>
            </a:r>
            <a:r>
              <a:rPr lang="en-US" sz="3200" dirty="0">
                <a:solidFill>
                  <a:srgbClr val="FF0000"/>
                </a:solidFill>
                <a:highlight>
                  <a:srgbClr val="FFD05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exchange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it for plants. They then look after the plants in their school garden.</a:t>
            </a:r>
          </a:p>
        </p:txBody>
      </p:sp>
    </p:spTree>
    <p:extLst>
      <p:ext uri="{BB962C8B-B14F-4D97-AF65-F5344CB8AC3E}">
        <p14:creationId xmlns:p14="http://schemas.microsoft.com/office/powerpoint/2010/main" val="186135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id="{51A68A13-7073-835F-560D-E68C8EFE4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2515" y="115905"/>
            <a:ext cx="11502648" cy="707056"/>
          </a:xfrm>
          <a:prstGeom prst="rect">
            <a:avLst/>
          </a:prstGeom>
        </p:spPr>
        <p:txBody>
          <a:bodyPr spcFirstLastPara="1" wrap="square" lIns="121804" tIns="121804" rIns="121804" bIns="121804" anchor="t" anchorCtr="0">
            <a:noAutofit/>
          </a:bodyPr>
          <a:lstStyle/>
          <a:p>
            <a:pPr algn="l">
              <a:lnSpc>
                <a:spcPts val="3600"/>
              </a:lnSpc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Read the passage again and tick True or False.</a:t>
            </a:r>
            <a:b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16F8450-4FE6-7BDA-8391-3442551CE9D7}"/>
              </a:ext>
            </a:extLst>
          </p:cNvPr>
          <p:cNvGraphicFramePr>
            <a:graphicFrameLocks noGrp="1"/>
          </p:cNvGraphicFramePr>
          <p:nvPr/>
        </p:nvGraphicFramePr>
        <p:xfrm>
          <a:off x="522515" y="822965"/>
          <a:ext cx="11307536" cy="559852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745185">
                  <a:extLst>
                    <a:ext uri="{9D8B030D-6E8A-4147-A177-3AD203B41FA5}">
                      <a16:colId xmlns:a16="http://schemas.microsoft.com/office/drawing/2014/main" val="20409051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409270"/>
                    </a:ext>
                  </a:extLst>
                </a:gridCol>
                <a:gridCol w="1733551">
                  <a:extLst>
                    <a:ext uri="{9D8B030D-6E8A-4147-A177-3AD203B41FA5}">
                      <a16:colId xmlns:a16="http://schemas.microsoft.com/office/drawing/2014/main" val="763484617"/>
                    </a:ext>
                  </a:extLst>
                </a:gridCol>
              </a:tblGrid>
              <a:tr h="768077">
                <a:tc>
                  <a:txBody>
                    <a:bodyPr/>
                    <a:lstStyle/>
                    <a:p>
                      <a:endParaRPr lang="en-US" sz="3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39717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r>
                        <a:rPr lang="en-US" sz="2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Community service allows students to develop themselves.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540585"/>
                  </a:ext>
                </a:extLst>
              </a:tr>
              <a:tr h="932815">
                <a:tc>
                  <a:txBody>
                    <a:bodyPr/>
                    <a:lstStyle/>
                    <a:p>
                      <a:r>
                        <a:rPr lang="en-US" sz="2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Each student can join only one project.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5267"/>
                  </a:ext>
                </a:extLst>
              </a:tr>
              <a:tr h="932815">
                <a:tc>
                  <a:txBody>
                    <a:bodyPr/>
                    <a:lstStyle/>
                    <a:p>
                      <a:r>
                        <a:rPr lang="en-US" sz="2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They tutor younger students.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59878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r>
                        <a:rPr lang="en-US" sz="2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Local children receive postcards from the Postcard-to-Help project.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935296"/>
                  </a:ext>
                </a:extLst>
              </a:tr>
              <a:tr h="932815">
                <a:tc>
                  <a:txBody>
                    <a:bodyPr/>
                    <a:lstStyle/>
                    <a:p>
                      <a:r>
                        <a:rPr lang="en-US" sz="2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Students receive plants when they give paper.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514211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4E9EF0-5991-379B-6C2A-504AFBF23756}"/>
              </a:ext>
            </a:extLst>
          </p:cNvPr>
          <p:cNvCxnSpPr>
            <a:cxnSpLocks/>
          </p:cNvCxnSpPr>
          <p:nvPr/>
        </p:nvCxnSpPr>
        <p:spPr>
          <a:xfrm>
            <a:off x="1037663" y="2043376"/>
            <a:ext cx="28187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9EC2F0-0C78-F1B8-459F-0C1381E2CEB0}"/>
              </a:ext>
            </a:extLst>
          </p:cNvPr>
          <p:cNvCxnSpPr>
            <a:cxnSpLocks/>
          </p:cNvCxnSpPr>
          <p:nvPr/>
        </p:nvCxnSpPr>
        <p:spPr>
          <a:xfrm>
            <a:off x="3979645" y="2043376"/>
            <a:ext cx="963416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691426-C45C-335F-6260-6461A30E0BF9}"/>
              </a:ext>
            </a:extLst>
          </p:cNvPr>
          <p:cNvCxnSpPr>
            <a:cxnSpLocks/>
          </p:cNvCxnSpPr>
          <p:nvPr/>
        </p:nvCxnSpPr>
        <p:spPr>
          <a:xfrm>
            <a:off x="5053071" y="2043376"/>
            <a:ext cx="1268216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B018A-6228-D16F-1D48-348801B88744}"/>
              </a:ext>
            </a:extLst>
          </p:cNvPr>
          <p:cNvCxnSpPr>
            <a:cxnSpLocks/>
          </p:cNvCxnSpPr>
          <p:nvPr/>
        </p:nvCxnSpPr>
        <p:spPr>
          <a:xfrm>
            <a:off x="6855367" y="2043376"/>
            <a:ext cx="1268216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481068-282F-79E6-A873-0135C43E4B4E}"/>
              </a:ext>
            </a:extLst>
          </p:cNvPr>
          <p:cNvCxnSpPr>
            <a:cxnSpLocks/>
          </p:cNvCxnSpPr>
          <p:nvPr/>
        </p:nvCxnSpPr>
        <p:spPr>
          <a:xfrm>
            <a:off x="1037663" y="3249324"/>
            <a:ext cx="19043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69711F-3D66-56E9-4B1B-00A9B56F3E7E}"/>
              </a:ext>
            </a:extLst>
          </p:cNvPr>
          <p:cNvCxnSpPr>
            <a:cxnSpLocks/>
          </p:cNvCxnSpPr>
          <p:nvPr/>
        </p:nvCxnSpPr>
        <p:spPr>
          <a:xfrm>
            <a:off x="4337455" y="3249324"/>
            <a:ext cx="251791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002FD7-A593-E6AD-D0ED-25C3075404CB}"/>
              </a:ext>
            </a:extLst>
          </p:cNvPr>
          <p:cNvCxnSpPr>
            <a:cxnSpLocks/>
          </p:cNvCxnSpPr>
          <p:nvPr/>
        </p:nvCxnSpPr>
        <p:spPr>
          <a:xfrm>
            <a:off x="1832846" y="4163724"/>
            <a:ext cx="764633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AEA4B8-6C17-9F38-E087-072CE7D169A0}"/>
              </a:ext>
            </a:extLst>
          </p:cNvPr>
          <p:cNvCxnSpPr>
            <a:cxnSpLocks/>
          </p:cNvCxnSpPr>
          <p:nvPr/>
        </p:nvCxnSpPr>
        <p:spPr>
          <a:xfrm>
            <a:off x="2694185" y="4163724"/>
            <a:ext cx="2672947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0EEB30-7F9A-D1AF-4CE2-BF0E48FA839E}"/>
              </a:ext>
            </a:extLst>
          </p:cNvPr>
          <p:cNvCxnSpPr>
            <a:cxnSpLocks/>
          </p:cNvCxnSpPr>
          <p:nvPr/>
        </p:nvCxnSpPr>
        <p:spPr>
          <a:xfrm>
            <a:off x="1037664" y="4932207"/>
            <a:ext cx="2063347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C58C48-A944-955B-CE3F-033662601DDC}"/>
              </a:ext>
            </a:extLst>
          </p:cNvPr>
          <p:cNvCxnSpPr>
            <a:cxnSpLocks/>
          </p:cNvCxnSpPr>
          <p:nvPr/>
        </p:nvCxnSpPr>
        <p:spPr>
          <a:xfrm>
            <a:off x="3197768" y="4932207"/>
            <a:ext cx="260668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00EBE5-059D-8F03-A758-FF7BB781015B}"/>
              </a:ext>
            </a:extLst>
          </p:cNvPr>
          <p:cNvCxnSpPr>
            <a:cxnSpLocks/>
          </p:cNvCxnSpPr>
          <p:nvPr/>
        </p:nvCxnSpPr>
        <p:spPr>
          <a:xfrm>
            <a:off x="657394" y="5369671"/>
            <a:ext cx="3680113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504FF3-E295-0877-7DDE-D13473DA9214}"/>
              </a:ext>
            </a:extLst>
          </p:cNvPr>
          <p:cNvCxnSpPr>
            <a:cxnSpLocks/>
          </p:cNvCxnSpPr>
          <p:nvPr/>
        </p:nvCxnSpPr>
        <p:spPr>
          <a:xfrm>
            <a:off x="1015151" y="6125044"/>
            <a:ext cx="131723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C864CD-D848-F989-444B-EEA6A5189255}"/>
              </a:ext>
            </a:extLst>
          </p:cNvPr>
          <p:cNvCxnSpPr>
            <a:cxnSpLocks/>
          </p:cNvCxnSpPr>
          <p:nvPr/>
        </p:nvCxnSpPr>
        <p:spPr>
          <a:xfrm>
            <a:off x="2419934" y="6125044"/>
            <a:ext cx="2085857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C45D2B5-2B22-4067-9E66-1B9BB56AF29E}"/>
              </a:ext>
            </a:extLst>
          </p:cNvPr>
          <p:cNvCxnSpPr>
            <a:cxnSpLocks/>
          </p:cNvCxnSpPr>
          <p:nvPr/>
        </p:nvCxnSpPr>
        <p:spPr>
          <a:xfrm>
            <a:off x="6321287" y="6125044"/>
            <a:ext cx="1563756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567;p40">
            <a:extLst>
              <a:ext uri="{FF2B5EF4-FFF2-40B4-BE49-F238E27FC236}">
                <a16:creationId xmlns:a16="http://schemas.microsoft.com/office/drawing/2014/main" id="{52767467-2DC2-D200-F584-222174965F78}"/>
              </a:ext>
            </a:extLst>
          </p:cNvPr>
          <p:cNvSpPr txBox="1">
            <a:spLocks/>
          </p:cNvSpPr>
          <p:nvPr/>
        </p:nvSpPr>
        <p:spPr>
          <a:xfrm>
            <a:off x="8657663" y="1627711"/>
            <a:ext cx="914400" cy="92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4" tIns="121804" rIns="121804" bIns="12180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defTabSz="1218150">
              <a:buClr>
                <a:srgbClr val="000000"/>
              </a:buClr>
              <a:buNone/>
            </a:pP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4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567;p40">
            <a:extLst>
              <a:ext uri="{FF2B5EF4-FFF2-40B4-BE49-F238E27FC236}">
                <a16:creationId xmlns:a16="http://schemas.microsoft.com/office/drawing/2014/main" id="{DEDE9EAD-05C8-9BF8-3E8C-181A2285F45D}"/>
              </a:ext>
            </a:extLst>
          </p:cNvPr>
          <p:cNvSpPr txBox="1">
            <a:spLocks/>
          </p:cNvSpPr>
          <p:nvPr/>
        </p:nvSpPr>
        <p:spPr>
          <a:xfrm>
            <a:off x="8657663" y="3511931"/>
            <a:ext cx="914400" cy="92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4" tIns="121804" rIns="121804" bIns="12180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defTabSz="1218150">
              <a:buClr>
                <a:srgbClr val="000000"/>
              </a:buClr>
              <a:buNone/>
            </a:pP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4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567;p40">
            <a:extLst>
              <a:ext uri="{FF2B5EF4-FFF2-40B4-BE49-F238E27FC236}">
                <a16:creationId xmlns:a16="http://schemas.microsoft.com/office/drawing/2014/main" id="{685C0AC7-5435-ECD2-13F6-CC7CE4764E31}"/>
              </a:ext>
            </a:extLst>
          </p:cNvPr>
          <p:cNvSpPr txBox="1">
            <a:spLocks/>
          </p:cNvSpPr>
          <p:nvPr/>
        </p:nvSpPr>
        <p:spPr>
          <a:xfrm>
            <a:off x="8657663" y="5470039"/>
            <a:ext cx="914400" cy="92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4" tIns="121804" rIns="121804" bIns="12180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defTabSz="1218150">
              <a:buClr>
                <a:srgbClr val="000000"/>
              </a:buClr>
              <a:buNone/>
            </a:pP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4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567;p40">
            <a:extLst>
              <a:ext uri="{FF2B5EF4-FFF2-40B4-BE49-F238E27FC236}">
                <a16:creationId xmlns:a16="http://schemas.microsoft.com/office/drawing/2014/main" id="{4029113D-83E0-EB1D-C9F7-C93D6D098986}"/>
              </a:ext>
            </a:extLst>
          </p:cNvPr>
          <p:cNvSpPr txBox="1">
            <a:spLocks/>
          </p:cNvSpPr>
          <p:nvPr/>
        </p:nvSpPr>
        <p:spPr>
          <a:xfrm>
            <a:off x="10597299" y="2682007"/>
            <a:ext cx="914400" cy="92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4" tIns="121804" rIns="121804" bIns="12180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defTabSz="1218150">
              <a:buClr>
                <a:srgbClr val="000000"/>
              </a:buClr>
              <a:buNone/>
            </a:pP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4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567;p40">
            <a:extLst>
              <a:ext uri="{FF2B5EF4-FFF2-40B4-BE49-F238E27FC236}">
                <a16:creationId xmlns:a16="http://schemas.microsoft.com/office/drawing/2014/main" id="{A8A151B7-3CA5-F710-6AF9-82A8EF23CF03}"/>
              </a:ext>
            </a:extLst>
          </p:cNvPr>
          <p:cNvSpPr txBox="1">
            <a:spLocks/>
          </p:cNvSpPr>
          <p:nvPr/>
        </p:nvSpPr>
        <p:spPr>
          <a:xfrm>
            <a:off x="10597299" y="4566223"/>
            <a:ext cx="914400" cy="92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4" tIns="121804" rIns="121804" bIns="12180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defTabSz="1218150">
              <a:buClr>
                <a:srgbClr val="000000"/>
              </a:buClr>
              <a:buNone/>
            </a:pP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4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4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50"/>
          <p:cNvSpPr/>
          <p:nvPr/>
        </p:nvSpPr>
        <p:spPr>
          <a:xfrm>
            <a:off x="1622400" y="4060323"/>
            <a:ext cx="3265771" cy="313131"/>
          </a:xfrm>
          <a:prstGeom prst="roundRect">
            <a:avLst>
              <a:gd name="adj" fmla="val 50000"/>
            </a:avLst>
          </a:prstGeom>
          <a:solidFill>
            <a:srgbClr val="FFD056"/>
          </a:solidFill>
          <a:ln>
            <a:noFill/>
          </a:ln>
        </p:spPr>
        <p:txBody>
          <a:bodyPr spcFirstLastPara="1" wrap="square" lIns="121822" tIns="121822" rIns="121822" bIns="121822" anchor="ctr" anchorCtr="0">
            <a:noAutofit/>
          </a:bodyPr>
          <a:lstStyle/>
          <a:p>
            <a:pPr defTabSz="1218360">
              <a:buClr>
                <a:srgbClr val="000000"/>
              </a:buClr>
            </a:pPr>
            <a:endParaRPr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2" name="Google Shape;1152;p50"/>
          <p:cNvSpPr txBox="1">
            <a:spLocks noGrp="1"/>
          </p:cNvSpPr>
          <p:nvPr>
            <p:ph type="title" idx="2"/>
          </p:nvPr>
        </p:nvSpPr>
        <p:spPr>
          <a:xfrm>
            <a:off x="1192265" y="1192804"/>
            <a:ext cx="7259826" cy="1297632"/>
          </a:xfrm>
          <a:prstGeom prst="rect">
            <a:avLst/>
          </a:prstGeom>
        </p:spPr>
        <p:txBody>
          <a:bodyPr spcFirstLastPara="1" wrap="square" lIns="121822" tIns="121822" rIns="121822" bIns="121822" anchor="t" anchorCtr="0">
            <a:noAutofit/>
          </a:bodyPr>
          <a:lstStyle/>
          <a:p>
            <a:r>
              <a:rPr lang="en" b="1" dirty="0">
                <a:solidFill>
                  <a:srgbClr val="00B0F0"/>
                </a:solidFill>
              </a:rPr>
              <a:t>**   SPEAKING</a:t>
            </a:r>
            <a:endParaRPr b="1" dirty="0">
              <a:solidFill>
                <a:srgbClr val="00B0F0"/>
              </a:solidFill>
            </a:endParaRPr>
          </a:p>
        </p:txBody>
      </p:sp>
      <p:grpSp>
        <p:nvGrpSpPr>
          <p:cNvPr id="1154" name="Google Shape;1154;p50"/>
          <p:cNvGrpSpPr/>
          <p:nvPr/>
        </p:nvGrpSpPr>
        <p:grpSpPr>
          <a:xfrm>
            <a:off x="6028267" y="1817504"/>
            <a:ext cx="5601540" cy="4118447"/>
            <a:chOff x="472275" y="1313325"/>
            <a:chExt cx="3890919" cy="3298275"/>
          </a:xfrm>
        </p:grpSpPr>
        <p:sp>
          <p:nvSpPr>
            <p:cNvPr id="1155" name="Google Shape;1155;p50"/>
            <p:cNvSpPr/>
            <p:nvPr/>
          </p:nvSpPr>
          <p:spPr>
            <a:xfrm>
              <a:off x="472275" y="4391294"/>
              <a:ext cx="3890919" cy="220306"/>
            </a:xfrm>
            <a:custGeom>
              <a:avLst/>
              <a:gdLst/>
              <a:ahLst/>
              <a:cxnLst/>
              <a:rect l="l" t="t" r="r" b="b"/>
              <a:pathLst>
                <a:path w="48039" h="2720" extrusionOk="0">
                  <a:moveTo>
                    <a:pt x="24020" y="1"/>
                  </a:moveTo>
                  <a:cubicBezTo>
                    <a:pt x="17649" y="1"/>
                    <a:pt x="11541" y="144"/>
                    <a:pt x="7037" y="399"/>
                  </a:cubicBezTo>
                  <a:cubicBezTo>
                    <a:pt x="2533" y="653"/>
                    <a:pt x="1" y="1000"/>
                    <a:pt x="1" y="1360"/>
                  </a:cubicBezTo>
                  <a:cubicBezTo>
                    <a:pt x="1" y="1721"/>
                    <a:pt x="2533" y="2066"/>
                    <a:pt x="7037" y="2321"/>
                  </a:cubicBezTo>
                  <a:cubicBezTo>
                    <a:pt x="11541" y="2577"/>
                    <a:pt x="17649" y="2720"/>
                    <a:pt x="24020" y="2720"/>
                  </a:cubicBezTo>
                  <a:cubicBezTo>
                    <a:pt x="30391" y="2720"/>
                    <a:pt x="36499" y="2577"/>
                    <a:pt x="41004" y="2321"/>
                  </a:cubicBezTo>
                  <a:cubicBezTo>
                    <a:pt x="45508" y="2066"/>
                    <a:pt x="48038" y="1721"/>
                    <a:pt x="48038" y="1360"/>
                  </a:cubicBezTo>
                  <a:cubicBezTo>
                    <a:pt x="48038" y="1000"/>
                    <a:pt x="45508" y="653"/>
                    <a:pt x="41004" y="399"/>
                  </a:cubicBezTo>
                  <a:cubicBezTo>
                    <a:pt x="36499" y="144"/>
                    <a:pt x="30391" y="1"/>
                    <a:pt x="24020" y="1"/>
                  </a:cubicBezTo>
                  <a:close/>
                </a:path>
              </a:pathLst>
            </a:custGeom>
            <a:solidFill>
              <a:srgbClr val="FFD057">
                <a:alpha val="2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1641011" y="4237650"/>
              <a:ext cx="117929" cy="102783"/>
            </a:xfrm>
            <a:custGeom>
              <a:avLst/>
              <a:gdLst/>
              <a:ahLst/>
              <a:cxnLst/>
              <a:rect l="l" t="t" r="r" b="b"/>
              <a:pathLst>
                <a:path w="1456" h="1269" extrusionOk="0">
                  <a:moveTo>
                    <a:pt x="1455" y="0"/>
                  </a:moveTo>
                  <a:lnTo>
                    <a:pt x="0" y="37"/>
                  </a:lnTo>
                  <a:lnTo>
                    <a:pt x="48" y="1268"/>
                  </a:lnTo>
                  <a:lnTo>
                    <a:pt x="1396" y="1268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B55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1602539" y="4309896"/>
              <a:ext cx="427330" cy="203054"/>
            </a:xfrm>
            <a:custGeom>
              <a:avLst/>
              <a:gdLst/>
              <a:ahLst/>
              <a:cxnLst/>
              <a:rect l="l" t="t" r="r" b="b"/>
              <a:pathLst>
                <a:path w="5276" h="2507" extrusionOk="0">
                  <a:moveTo>
                    <a:pt x="1830" y="0"/>
                  </a:moveTo>
                  <a:cubicBezTo>
                    <a:pt x="1589" y="0"/>
                    <a:pt x="1281" y="234"/>
                    <a:pt x="968" y="234"/>
                  </a:cubicBezTo>
                  <a:cubicBezTo>
                    <a:pt x="829" y="234"/>
                    <a:pt x="690" y="188"/>
                    <a:pt x="555" y="56"/>
                  </a:cubicBezTo>
                  <a:cubicBezTo>
                    <a:pt x="555" y="56"/>
                    <a:pt x="535" y="52"/>
                    <a:pt x="504" y="52"/>
                  </a:cubicBezTo>
                  <a:cubicBezTo>
                    <a:pt x="415" y="52"/>
                    <a:pt x="241" y="86"/>
                    <a:pt x="241" y="350"/>
                  </a:cubicBezTo>
                  <a:cubicBezTo>
                    <a:pt x="239" y="409"/>
                    <a:pt x="235" y="468"/>
                    <a:pt x="226" y="527"/>
                  </a:cubicBezTo>
                  <a:cubicBezTo>
                    <a:pt x="220" y="571"/>
                    <a:pt x="214" y="617"/>
                    <a:pt x="205" y="668"/>
                  </a:cubicBezTo>
                  <a:cubicBezTo>
                    <a:pt x="138" y="1103"/>
                    <a:pt x="1" y="1791"/>
                    <a:pt x="33" y="2222"/>
                  </a:cubicBezTo>
                  <a:cubicBezTo>
                    <a:pt x="41" y="2339"/>
                    <a:pt x="62" y="2438"/>
                    <a:pt x="100" y="2506"/>
                  </a:cubicBezTo>
                  <a:lnTo>
                    <a:pt x="5201" y="2506"/>
                  </a:lnTo>
                  <a:cubicBezTo>
                    <a:pt x="5201" y="2506"/>
                    <a:pt x="5275" y="2396"/>
                    <a:pt x="5243" y="2222"/>
                  </a:cubicBezTo>
                  <a:cubicBezTo>
                    <a:pt x="5201" y="2005"/>
                    <a:pt x="4987" y="1688"/>
                    <a:pt x="4230" y="1372"/>
                  </a:cubicBezTo>
                  <a:cubicBezTo>
                    <a:pt x="3643" y="1126"/>
                    <a:pt x="2954" y="886"/>
                    <a:pt x="2548" y="521"/>
                  </a:cubicBezTo>
                  <a:cubicBezTo>
                    <a:pt x="2144" y="157"/>
                    <a:pt x="1997" y="52"/>
                    <a:pt x="1997" y="52"/>
                  </a:cubicBezTo>
                  <a:cubicBezTo>
                    <a:pt x="1946" y="15"/>
                    <a:pt x="1890" y="0"/>
                    <a:pt x="1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1605131" y="4489862"/>
              <a:ext cx="424738" cy="23084"/>
            </a:xfrm>
            <a:custGeom>
              <a:avLst/>
              <a:gdLst/>
              <a:ahLst/>
              <a:cxnLst/>
              <a:rect l="l" t="t" r="r" b="b"/>
              <a:pathLst>
                <a:path w="5244" h="285" extrusionOk="0">
                  <a:moveTo>
                    <a:pt x="1" y="0"/>
                  </a:moveTo>
                  <a:cubicBezTo>
                    <a:pt x="9" y="117"/>
                    <a:pt x="30" y="216"/>
                    <a:pt x="68" y="284"/>
                  </a:cubicBezTo>
                  <a:lnTo>
                    <a:pt x="5169" y="284"/>
                  </a:lnTo>
                  <a:cubicBezTo>
                    <a:pt x="5169" y="284"/>
                    <a:pt x="5243" y="174"/>
                    <a:pt x="521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1619062" y="4352579"/>
              <a:ext cx="54915" cy="160370"/>
            </a:xfrm>
            <a:custGeom>
              <a:avLst/>
              <a:gdLst/>
              <a:ahLst/>
              <a:cxnLst/>
              <a:rect l="l" t="t" r="r" b="b"/>
              <a:pathLst>
                <a:path w="678" h="1980" extrusionOk="0">
                  <a:moveTo>
                    <a:pt x="22" y="0"/>
                  </a:moveTo>
                  <a:cubicBezTo>
                    <a:pt x="16" y="44"/>
                    <a:pt x="8" y="92"/>
                    <a:pt x="1" y="141"/>
                  </a:cubicBezTo>
                  <a:cubicBezTo>
                    <a:pt x="210" y="318"/>
                    <a:pt x="514" y="658"/>
                    <a:pt x="538" y="1163"/>
                  </a:cubicBezTo>
                  <a:cubicBezTo>
                    <a:pt x="557" y="1541"/>
                    <a:pt x="414" y="1808"/>
                    <a:pt x="264" y="1979"/>
                  </a:cubicBezTo>
                  <a:lnTo>
                    <a:pt x="414" y="1979"/>
                  </a:lnTo>
                  <a:cubicBezTo>
                    <a:pt x="557" y="1789"/>
                    <a:pt x="678" y="1520"/>
                    <a:pt x="660" y="1156"/>
                  </a:cubicBezTo>
                  <a:cubicBezTo>
                    <a:pt x="630" y="553"/>
                    <a:pt x="248" y="174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1792550" y="4356548"/>
              <a:ext cx="44871" cy="20006"/>
            </a:xfrm>
            <a:custGeom>
              <a:avLst/>
              <a:gdLst/>
              <a:ahLst/>
              <a:cxnLst/>
              <a:rect l="l" t="t" r="r" b="b"/>
              <a:pathLst>
                <a:path w="554" h="247" extrusionOk="0">
                  <a:moveTo>
                    <a:pt x="435" y="0"/>
                  </a:moveTo>
                  <a:cubicBezTo>
                    <a:pt x="428" y="0"/>
                    <a:pt x="421" y="1"/>
                    <a:pt x="414" y="3"/>
                  </a:cubicBezTo>
                  <a:lnTo>
                    <a:pt x="95" y="83"/>
                  </a:lnTo>
                  <a:cubicBezTo>
                    <a:pt x="0" y="106"/>
                    <a:pt x="17" y="247"/>
                    <a:pt x="116" y="247"/>
                  </a:cubicBezTo>
                  <a:cubicBezTo>
                    <a:pt x="122" y="247"/>
                    <a:pt x="130" y="247"/>
                    <a:pt x="135" y="245"/>
                  </a:cubicBezTo>
                  <a:lnTo>
                    <a:pt x="454" y="167"/>
                  </a:lnTo>
                  <a:cubicBezTo>
                    <a:pt x="553" y="138"/>
                    <a:pt x="525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1766308" y="4334923"/>
              <a:ext cx="45357" cy="20168"/>
            </a:xfrm>
            <a:custGeom>
              <a:avLst/>
              <a:gdLst/>
              <a:ahLst/>
              <a:cxnLst/>
              <a:rect l="l" t="t" r="r" b="b"/>
              <a:pathLst>
                <a:path w="560" h="249" extrusionOk="0">
                  <a:moveTo>
                    <a:pt x="442" y="0"/>
                  </a:moveTo>
                  <a:cubicBezTo>
                    <a:pt x="435" y="0"/>
                    <a:pt x="428" y="1"/>
                    <a:pt x="421" y="3"/>
                  </a:cubicBezTo>
                  <a:lnTo>
                    <a:pt x="103" y="83"/>
                  </a:lnTo>
                  <a:cubicBezTo>
                    <a:pt x="0" y="99"/>
                    <a:pt x="16" y="249"/>
                    <a:pt x="115" y="249"/>
                  </a:cubicBezTo>
                  <a:cubicBezTo>
                    <a:pt x="117" y="249"/>
                    <a:pt x="119" y="249"/>
                    <a:pt x="122" y="249"/>
                  </a:cubicBezTo>
                  <a:cubicBezTo>
                    <a:pt x="130" y="249"/>
                    <a:pt x="137" y="247"/>
                    <a:pt x="143" y="245"/>
                  </a:cubicBezTo>
                  <a:lnTo>
                    <a:pt x="461" y="167"/>
                  </a:lnTo>
                  <a:cubicBezTo>
                    <a:pt x="559" y="140"/>
                    <a:pt x="533" y="0"/>
                    <a:pt x="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1818306" y="4371531"/>
              <a:ext cx="44871" cy="20168"/>
            </a:xfrm>
            <a:custGeom>
              <a:avLst/>
              <a:gdLst/>
              <a:ahLst/>
              <a:cxnLst/>
              <a:rect l="l" t="t" r="r" b="b"/>
              <a:pathLst>
                <a:path w="554" h="249" extrusionOk="0">
                  <a:moveTo>
                    <a:pt x="435" y="0"/>
                  </a:moveTo>
                  <a:cubicBezTo>
                    <a:pt x="428" y="0"/>
                    <a:pt x="421" y="1"/>
                    <a:pt x="414" y="3"/>
                  </a:cubicBezTo>
                  <a:lnTo>
                    <a:pt x="96" y="83"/>
                  </a:lnTo>
                  <a:cubicBezTo>
                    <a:pt x="1" y="105"/>
                    <a:pt x="18" y="247"/>
                    <a:pt x="117" y="248"/>
                  </a:cubicBezTo>
                  <a:cubicBezTo>
                    <a:pt x="123" y="248"/>
                    <a:pt x="130" y="247"/>
                    <a:pt x="136" y="245"/>
                  </a:cubicBezTo>
                  <a:lnTo>
                    <a:pt x="454" y="166"/>
                  </a:lnTo>
                  <a:cubicBezTo>
                    <a:pt x="554" y="140"/>
                    <a:pt x="526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1844061" y="4385948"/>
              <a:ext cx="45276" cy="20249"/>
            </a:xfrm>
            <a:custGeom>
              <a:avLst/>
              <a:gdLst/>
              <a:ahLst/>
              <a:cxnLst/>
              <a:rect l="l" t="t" r="r" b="b"/>
              <a:pathLst>
                <a:path w="559" h="250" extrusionOk="0">
                  <a:moveTo>
                    <a:pt x="441" y="0"/>
                  </a:moveTo>
                  <a:cubicBezTo>
                    <a:pt x="432" y="0"/>
                    <a:pt x="424" y="1"/>
                    <a:pt x="415" y="4"/>
                  </a:cubicBezTo>
                  <a:lnTo>
                    <a:pt x="96" y="84"/>
                  </a:lnTo>
                  <a:cubicBezTo>
                    <a:pt x="1" y="107"/>
                    <a:pt x="18" y="248"/>
                    <a:pt x="117" y="250"/>
                  </a:cubicBezTo>
                  <a:cubicBezTo>
                    <a:pt x="123" y="250"/>
                    <a:pt x="131" y="248"/>
                    <a:pt x="136" y="246"/>
                  </a:cubicBezTo>
                  <a:lnTo>
                    <a:pt x="457" y="168"/>
                  </a:lnTo>
                  <a:cubicBezTo>
                    <a:pt x="558" y="145"/>
                    <a:pt x="531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1871761" y="4399069"/>
              <a:ext cx="45600" cy="20330"/>
            </a:xfrm>
            <a:custGeom>
              <a:avLst/>
              <a:gdLst/>
              <a:ahLst/>
              <a:cxnLst/>
              <a:rect l="l" t="t" r="r" b="b"/>
              <a:pathLst>
                <a:path w="563" h="251" extrusionOk="0">
                  <a:moveTo>
                    <a:pt x="445" y="1"/>
                  </a:moveTo>
                  <a:cubicBezTo>
                    <a:pt x="438" y="1"/>
                    <a:pt x="430" y="2"/>
                    <a:pt x="422" y="4"/>
                  </a:cubicBezTo>
                  <a:lnTo>
                    <a:pt x="103" y="84"/>
                  </a:lnTo>
                  <a:cubicBezTo>
                    <a:pt x="1" y="101"/>
                    <a:pt x="17" y="250"/>
                    <a:pt x="117" y="250"/>
                  </a:cubicBezTo>
                  <a:cubicBezTo>
                    <a:pt x="119" y="250"/>
                    <a:pt x="122" y="250"/>
                    <a:pt x="124" y="250"/>
                  </a:cubicBezTo>
                  <a:cubicBezTo>
                    <a:pt x="130" y="250"/>
                    <a:pt x="138" y="248"/>
                    <a:pt x="143" y="246"/>
                  </a:cubicBezTo>
                  <a:lnTo>
                    <a:pt x="462" y="168"/>
                  </a:lnTo>
                  <a:cubicBezTo>
                    <a:pt x="562" y="143"/>
                    <a:pt x="536" y="1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1902782" y="4410651"/>
              <a:ext cx="44952" cy="20087"/>
            </a:xfrm>
            <a:custGeom>
              <a:avLst/>
              <a:gdLst/>
              <a:ahLst/>
              <a:cxnLst/>
              <a:rect l="l" t="t" r="r" b="b"/>
              <a:pathLst>
                <a:path w="555" h="248" extrusionOk="0">
                  <a:moveTo>
                    <a:pt x="439" y="1"/>
                  </a:moveTo>
                  <a:cubicBezTo>
                    <a:pt x="431" y="1"/>
                    <a:pt x="423" y="2"/>
                    <a:pt x="414" y="4"/>
                  </a:cubicBezTo>
                  <a:lnTo>
                    <a:pt x="96" y="82"/>
                  </a:lnTo>
                  <a:cubicBezTo>
                    <a:pt x="1" y="107"/>
                    <a:pt x="18" y="248"/>
                    <a:pt x="117" y="248"/>
                  </a:cubicBezTo>
                  <a:cubicBezTo>
                    <a:pt x="123" y="248"/>
                    <a:pt x="130" y="246"/>
                    <a:pt x="136" y="246"/>
                  </a:cubicBezTo>
                  <a:lnTo>
                    <a:pt x="454" y="166"/>
                  </a:lnTo>
                  <a:cubicBezTo>
                    <a:pt x="554" y="141"/>
                    <a:pt x="529" y="1"/>
                    <a:pt x="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755995" y="4183142"/>
              <a:ext cx="124732" cy="124408"/>
            </a:xfrm>
            <a:custGeom>
              <a:avLst/>
              <a:gdLst/>
              <a:ahLst/>
              <a:cxnLst/>
              <a:rect l="l" t="t" r="r" b="b"/>
              <a:pathLst>
                <a:path w="1540" h="1536" extrusionOk="0">
                  <a:moveTo>
                    <a:pt x="1326" y="0"/>
                  </a:moveTo>
                  <a:lnTo>
                    <a:pt x="1" y="214"/>
                  </a:lnTo>
                  <a:lnTo>
                    <a:pt x="273" y="1535"/>
                  </a:lnTo>
                  <a:lnTo>
                    <a:pt x="1539" y="1440"/>
                  </a:lnTo>
                  <a:lnTo>
                    <a:pt x="1326" y="0"/>
                  </a:lnTo>
                  <a:close/>
                </a:path>
              </a:pathLst>
            </a:custGeom>
            <a:solidFill>
              <a:srgbClr val="B55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603079" y="4189784"/>
              <a:ext cx="266717" cy="329812"/>
            </a:xfrm>
            <a:custGeom>
              <a:avLst/>
              <a:gdLst/>
              <a:ahLst/>
              <a:cxnLst/>
              <a:rect l="l" t="t" r="r" b="b"/>
              <a:pathLst>
                <a:path w="3293" h="4072" extrusionOk="0">
                  <a:moveTo>
                    <a:pt x="2045" y="0"/>
                  </a:moveTo>
                  <a:cubicBezTo>
                    <a:pt x="1949" y="0"/>
                    <a:pt x="1849" y="52"/>
                    <a:pt x="1849" y="52"/>
                  </a:cubicBezTo>
                  <a:lnTo>
                    <a:pt x="1835" y="54"/>
                  </a:lnTo>
                  <a:lnTo>
                    <a:pt x="1669" y="76"/>
                  </a:lnTo>
                  <a:cubicBezTo>
                    <a:pt x="1322" y="124"/>
                    <a:pt x="838" y="191"/>
                    <a:pt x="428" y="317"/>
                  </a:cubicBezTo>
                  <a:cubicBezTo>
                    <a:pt x="382" y="330"/>
                    <a:pt x="338" y="343"/>
                    <a:pt x="296" y="357"/>
                  </a:cubicBezTo>
                  <a:cubicBezTo>
                    <a:pt x="216" y="383"/>
                    <a:pt x="142" y="410"/>
                    <a:pt x="73" y="439"/>
                  </a:cubicBezTo>
                  <a:lnTo>
                    <a:pt x="71" y="566"/>
                  </a:lnTo>
                  <a:lnTo>
                    <a:pt x="67" y="696"/>
                  </a:lnTo>
                  <a:lnTo>
                    <a:pt x="3" y="3824"/>
                  </a:lnTo>
                  <a:cubicBezTo>
                    <a:pt x="1" y="3961"/>
                    <a:pt x="109" y="4071"/>
                    <a:pt x="247" y="4071"/>
                  </a:cubicBezTo>
                  <a:lnTo>
                    <a:pt x="3292" y="4071"/>
                  </a:lnTo>
                  <a:cubicBezTo>
                    <a:pt x="3267" y="3978"/>
                    <a:pt x="3231" y="3885"/>
                    <a:pt x="3187" y="3797"/>
                  </a:cubicBezTo>
                  <a:cubicBezTo>
                    <a:pt x="3185" y="3793"/>
                    <a:pt x="3183" y="3787"/>
                    <a:pt x="3180" y="3783"/>
                  </a:cubicBezTo>
                  <a:cubicBezTo>
                    <a:pt x="2783" y="3004"/>
                    <a:pt x="1786" y="2588"/>
                    <a:pt x="1786" y="2588"/>
                  </a:cubicBezTo>
                  <a:cubicBezTo>
                    <a:pt x="1721" y="2195"/>
                    <a:pt x="2318" y="1850"/>
                    <a:pt x="2432" y="1749"/>
                  </a:cubicBezTo>
                  <a:cubicBezTo>
                    <a:pt x="2760" y="1453"/>
                    <a:pt x="2287" y="1078"/>
                    <a:pt x="2154" y="793"/>
                  </a:cubicBezTo>
                  <a:cubicBezTo>
                    <a:pt x="2020" y="509"/>
                    <a:pt x="2196" y="82"/>
                    <a:pt x="2196" y="82"/>
                  </a:cubicBezTo>
                  <a:cubicBezTo>
                    <a:pt x="2163" y="20"/>
                    <a:pt x="2105" y="0"/>
                    <a:pt x="20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675569" y="4396558"/>
              <a:ext cx="74515" cy="51027"/>
            </a:xfrm>
            <a:custGeom>
              <a:avLst/>
              <a:gdLst/>
              <a:ahLst/>
              <a:cxnLst/>
              <a:rect l="l" t="t" r="r" b="b"/>
              <a:pathLst>
                <a:path w="920" h="630" extrusionOk="0">
                  <a:moveTo>
                    <a:pt x="869" y="0"/>
                  </a:moveTo>
                  <a:cubicBezTo>
                    <a:pt x="868" y="0"/>
                    <a:pt x="867" y="0"/>
                    <a:pt x="866" y="1"/>
                  </a:cubicBezTo>
                  <a:cubicBezTo>
                    <a:pt x="845" y="2"/>
                    <a:pt x="351" y="41"/>
                    <a:pt x="15" y="554"/>
                  </a:cubicBezTo>
                  <a:cubicBezTo>
                    <a:pt x="0" y="576"/>
                    <a:pt x="6" y="607"/>
                    <a:pt x="29" y="622"/>
                  </a:cubicBezTo>
                  <a:cubicBezTo>
                    <a:pt x="36" y="628"/>
                    <a:pt x="46" y="630"/>
                    <a:pt x="55" y="630"/>
                  </a:cubicBezTo>
                  <a:cubicBezTo>
                    <a:pt x="73" y="630"/>
                    <a:pt x="88" y="622"/>
                    <a:pt x="97" y="609"/>
                  </a:cubicBezTo>
                  <a:cubicBezTo>
                    <a:pt x="406" y="138"/>
                    <a:pt x="868" y="100"/>
                    <a:pt x="872" y="100"/>
                  </a:cubicBezTo>
                  <a:cubicBezTo>
                    <a:pt x="898" y="98"/>
                    <a:pt x="919" y="75"/>
                    <a:pt x="917" y="48"/>
                  </a:cubicBezTo>
                  <a:cubicBezTo>
                    <a:pt x="915" y="21"/>
                    <a:pt x="894" y="0"/>
                    <a:pt x="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679942" y="4395505"/>
              <a:ext cx="62042" cy="10286"/>
            </a:xfrm>
            <a:custGeom>
              <a:avLst/>
              <a:gdLst/>
              <a:ahLst/>
              <a:cxnLst/>
              <a:rect l="l" t="t" r="r" b="b"/>
              <a:pathLst>
                <a:path w="766" h="127" extrusionOk="0">
                  <a:moveTo>
                    <a:pt x="352" y="0"/>
                  </a:moveTo>
                  <a:cubicBezTo>
                    <a:pt x="256" y="0"/>
                    <a:pt x="160" y="6"/>
                    <a:pt x="64" y="19"/>
                  </a:cubicBezTo>
                  <a:cubicBezTo>
                    <a:pt x="1" y="28"/>
                    <a:pt x="12" y="117"/>
                    <a:pt x="69" y="117"/>
                  </a:cubicBezTo>
                  <a:cubicBezTo>
                    <a:pt x="72" y="117"/>
                    <a:pt x="75" y="117"/>
                    <a:pt x="78" y="116"/>
                  </a:cubicBezTo>
                  <a:cubicBezTo>
                    <a:pt x="169" y="105"/>
                    <a:pt x="262" y="100"/>
                    <a:pt x="354" y="100"/>
                  </a:cubicBezTo>
                  <a:cubicBezTo>
                    <a:pt x="466" y="100"/>
                    <a:pt x="579" y="108"/>
                    <a:pt x="690" y="126"/>
                  </a:cubicBezTo>
                  <a:lnTo>
                    <a:pt x="699" y="126"/>
                  </a:lnTo>
                  <a:cubicBezTo>
                    <a:pt x="700" y="126"/>
                    <a:pt x="701" y="126"/>
                    <a:pt x="701" y="126"/>
                  </a:cubicBezTo>
                  <a:cubicBezTo>
                    <a:pt x="759" y="126"/>
                    <a:pt x="765" y="38"/>
                    <a:pt x="707" y="29"/>
                  </a:cubicBezTo>
                  <a:cubicBezTo>
                    <a:pt x="589" y="10"/>
                    <a:pt x="470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608506" y="4194076"/>
              <a:ext cx="143280" cy="60503"/>
            </a:xfrm>
            <a:custGeom>
              <a:avLst/>
              <a:gdLst/>
              <a:ahLst/>
              <a:cxnLst/>
              <a:rect l="l" t="t" r="r" b="b"/>
              <a:pathLst>
                <a:path w="1769" h="747" extrusionOk="0">
                  <a:moveTo>
                    <a:pt x="1768" y="1"/>
                  </a:moveTo>
                  <a:lnTo>
                    <a:pt x="1602" y="23"/>
                  </a:lnTo>
                  <a:cubicBezTo>
                    <a:pt x="1440" y="247"/>
                    <a:pt x="1152" y="529"/>
                    <a:pt x="708" y="605"/>
                  </a:cubicBezTo>
                  <a:cubicBezTo>
                    <a:pt x="637" y="619"/>
                    <a:pt x="566" y="625"/>
                    <a:pt x="495" y="625"/>
                  </a:cubicBezTo>
                  <a:cubicBezTo>
                    <a:pt x="326" y="625"/>
                    <a:pt x="157" y="587"/>
                    <a:pt x="4" y="513"/>
                  </a:cubicBezTo>
                  <a:lnTo>
                    <a:pt x="0" y="643"/>
                  </a:lnTo>
                  <a:cubicBezTo>
                    <a:pt x="158" y="712"/>
                    <a:pt x="328" y="746"/>
                    <a:pt x="499" y="746"/>
                  </a:cubicBezTo>
                  <a:cubicBezTo>
                    <a:pt x="576" y="746"/>
                    <a:pt x="653" y="739"/>
                    <a:pt x="729" y="725"/>
                  </a:cubicBezTo>
                  <a:cubicBezTo>
                    <a:pt x="1286" y="630"/>
                    <a:pt x="1610" y="250"/>
                    <a:pt x="176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760288" y="4318724"/>
              <a:ext cx="32155" cy="36367"/>
            </a:xfrm>
            <a:custGeom>
              <a:avLst/>
              <a:gdLst/>
              <a:ahLst/>
              <a:cxnLst/>
              <a:rect l="l" t="t" r="r" b="b"/>
              <a:pathLst>
                <a:path w="397" h="449" extrusionOk="0">
                  <a:moveTo>
                    <a:pt x="102" y="1"/>
                  </a:moveTo>
                  <a:cubicBezTo>
                    <a:pt x="50" y="1"/>
                    <a:pt x="0" y="50"/>
                    <a:pt x="22" y="113"/>
                  </a:cubicBezTo>
                  <a:cubicBezTo>
                    <a:pt x="24" y="121"/>
                    <a:pt x="26" y="126"/>
                    <a:pt x="30" y="132"/>
                  </a:cubicBezTo>
                  <a:lnTo>
                    <a:pt x="211" y="407"/>
                  </a:lnTo>
                  <a:cubicBezTo>
                    <a:pt x="228" y="436"/>
                    <a:pt x="254" y="448"/>
                    <a:pt x="279" y="448"/>
                  </a:cubicBezTo>
                  <a:cubicBezTo>
                    <a:pt x="338" y="448"/>
                    <a:pt x="397" y="380"/>
                    <a:pt x="350" y="313"/>
                  </a:cubicBezTo>
                  <a:lnTo>
                    <a:pt x="171" y="39"/>
                  </a:lnTo>
                  <a:cubicBezTo>
                    <a:pt x="153" y="12"/>
                    <a:pt x="127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744494" y="4336705"/>
              <a:ext cx="32074" cy="36043"/>
            </a:xfrm>
            <a:custGeom>
              <a:avLst/>
              <a:gdLst/>
              <a:ahLst/>
              <a:cxnLst/>
              <a:rect l="l" t="t" r="r" b="b"/>
              <a:pathLst>
                <a:path w="396" h="445" extrusionOk="0">
                  <a:moveTo>
                    <a:pt x="103" y="0"/>
                  </a:moveTo>
                  <a:cubicBezTo>
                    <a:pt x="51" y="0"/>
                    <a:pt x="1" y="49"/>
                    <a:pt x="22" y="112"/>
                  </a:cubicBezTo>
                  <a:cubicBezTo>
                    <a:pt x="24" y="120"/>
                    <a:pt x="28" y="125"/>
                    <a:pt x="32" y="131"/>
                  </a:cubicBezTo>
                  <a:lnTo>
                    <a:pt x="211" y="406"/>
                  </a:lnTo>
                  <a:cubicBezTo>
                    <a:pt x="229" y="433"/>
                    <a:pt x="254" y="445"/>
                    <a:pt x="279" y="445"/>
                  </a:cubicBezTo>
                  <a:cubicBezTo>
                    <a:pt x="338" y="445"/>
                    <a:pt x="395" y="380"/>
                    <a:pt x="352" y="314"/>
                  </a:cubicBezTo>
                  <a:lnTo>
                    <a:pt x="171" y="40"/>
                  </a:lnTo>
                  <a:cubicBezTo>
                    <a:pt x="154" y="12"/>
                    <a:pt x="12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728214" y="4360273"/>
              <a:ext cx="32479" cy="36286"/>
            </a:xfrm>
            <a:custGeom>
              <a:avLst/>
              <a:gdLst/>
              <a:ahLst/>
              <a:cxnLst/>
              <a:rect l="l" t="t" r="r" b="b"/>
              <a:pathLst>
                <a:path w="401" h="448" extrusionOk="0">
                  <a:moveTo>
                    <a:pt x="103" y="0"/>
                  </a:moveTo>
                  <a:cubicBezTo>
                    <a:pt x="51" y="0"/>
                    <a:pt x="1" y="48"/>
                    <a:pt x="21" y="111"/>
                  </a:cubicBezTo>
                  <a:cubicBezTo>
                    <a:pt x="23" y="119"/>
                    <a:pt x="27" y="124"/>
                    <a:pt x="31" y="130"/>
                  </a:cubicBezTo>
                  <a:lnTo>
                    <a:pt x="210" y="405"/>
                  </a:lnTo>
                  <a:cubicBezTo>
                    <a:pt x="228" y="435"/>
                    <a:pt x="254" y="447"/>
                    <a:pt x="280" y="447"/>
                  </a:cubicBezTo>
                  <a:cubicBezTo>
                    <a:pt x="341" y="447"/>
                    <a:pt x="401" y="380"/>
                    <a:pt x="351" y="313"/>
                  </a:cubicBezTo>
                  <a:lnTo>
                    <a:pt x="172" y="39"/>
                  </a:lnTo>
                  <a:cubicBezTo>
                    <a:pt x="154" y="12"/>
                    <a:pt x="12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602917" y="4218779"/>
              <a:ext cx="266879" cy="300815"/>
            </a:xfrm>
            <a:custGeom>
              <a:avLst/>
              <a:gdLst/>
              <a:ahLst/>
              <a:cxnLst/>
              <a:rect l="l" t="t" r="r" b="b"/>
              <a:pathLst>
                <a:path w="3295" h="3714" extrusionOk="0">
                  <a:moveTo>
                    <a:pt x="298" y="1"/>
                  </a:moveTo>
                  <a:lnTo>
                    <a:pt x="298" y="1"/>
                  </a:lnTo>
                  <a:cubicBezTo>
                    <a:pt x="218" y="25"/>
                    <a:pt x="144" y="52"/>
                    <a:pt x="75" y="81"/>
                  </a:cubicBezTo>
                  <a:lnTo>
                    <a:pt x="5" y="3487"/>
                  </a:lnTo>
                  <a:cubicBezTo>
                    <a:pt x="1" y="3610"/>
                    <a:pt x="102" y="3713"/>
                    <a:pt x="228" y="3713"/>
                  </a:cubicBezTo>
                  <a:lnTo>
                    <a:pt x="3294" y="3713"/>
                  </a:lnTo>
                  <a:cubicBezTo>
                    <a:pt x="3269" y="3620"/>
                    <a:pt x="3233" y="3527"/>
                    <a:pt x="3189" y="3439"/>
                  </a:cubicBezTo>
                  <a:lnTo>
                    <a:pt x="481" y="3488"/>
                  </a:lnTo>
                  <a:cubicBezTo>
                    <a:pt x="479" y="3488"/>
                    <a:pt x="477" y="3489"/>
                    <a:pt x="475" y="3489"/>
                  </a:cubicBezTo>
                  <a:cubicBezTo>
                    <a:pt x="354" y="3489"/>
                    <a:pt x="256" y="3387"/>
                    <a:pt x="256" y="3265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75" name="Google Shape;1175;p50"/>
            <p:cNvGrpSpPr/>
            <p:nvPr/>
          </p:nvGrpSpPr>
          <p:grpSpPr>
            <a:xfrm>
              <a:off x="671933" y="1408227"/>
              <a:ext cx="3579570" cy="2305564"/>
              <a:chOff x="714283" y="1411002"/>
              <a:chExt cx="3579570" cy="2305564"/>
            </a:xfrm>
          </p:grpSpPr>
          <p:sp>
            <p:nvSpPr>
              <p:cNvPr id="1176" name="Google Shape;1176;p50"/>
              <p:cNvSpPr/>
              <p:nvPr/>
            </p:nvSpPr>
            <p:spPr>
              <a:xfrm>
                <a:off x="916281" y="1504792"/>
                <a:ext cx="3377572" cy="2191968"/>
              </a:xfrm>
              <a:custGeom>
                <a:avLst/>
                <a:gdLst/>
                <a:ahLst/>
                <a:cxnLst/>
                <a:rect l="l" t="t" r="r" b="b"/>
                <a:pathLst>
                  <a:path w="41701" h="27063" extrusionOk="0">
                    <a:moveTo>
                      <a:pt x="21848" y="1"/>
                    </a:moveTo>
                    <a:cubicBezTo>
                      <a:pt x="19024" y="1"/>
                      <a:pt x="16286" y="230"/>
                      <a:pt x="14566" y="844"/>
                    </a:cubicBezTo>
                    <a:cubicBezTo>
                      <a:pt x="1" y="6046"/>
                      <a:pt x="4856" y="22100"/>
                      <a:pt x="15455" y="26069"/>
                    </a:cubicBezTo>
                    <a:cubicBezTo>
                      <a:pt x="17155" y="26705"/>
                      <a:pt x="19374" y="27063"/>
                      <a:pt x="21790" y="27063"/>
                    </a:cubicBezTo>
                    <a:cubicBezTo>
                      <a:pt x="28850" y="27063"/>
                      <a:pt x="37593" y="24011"/>
                      <a:pt x="39997" y="15952"/>
                    </a:cubicBezTo>
                    <a:cubicBezTo>
                      <a:pt x="41700" y="10243"/>
                      <a:pt x="39484" y="6401"/>
                      <a:pt x="37011" y="4045"/>
                    </a:cubicBezTo>
                    <a:cubicBezTo>
                      <a:pt x="35096" y="2221"/>
                      <a:pt x="32755" y="1050"/>
                      <a:pt x="30268" y="630"/>
                    </a:cubicBezTo>
                    <a:cubicBezTo>
                      <a:pt x="28197" y="281"/>
                      <a:pt x="24970" y="1"/>
                      <a:pt x="21848" y="1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360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50"/>
              <p:cNvSpPr/>
              <p:nvPr/>
            </p:nvSpPr>
            <p:spPr>
              <a:xfrm>
                <a:off x="714283" y="2853484"/>
                <a:ext cx="874260" cy="863083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0656" extrusionOk="0">
                    <a:moveTo>
                      <a:pt x="4563" y="1"/>
                    </a:moveTo>
                    <a:cubicBezTo>
                      <a:pt x="3706" y="1"/>
                      <a:pt x="2850" y="330"/>
                      <a:pt x="2064" y="1127"/>
                    </a:cubicBezTo>
                    <a:cubicBezTo>
                      <a:pt x="1" y="3219"/>
                      <a:pt x="1002" y="6810"/>
                      <a:pt x="3099" y="9026"/>
                    </a:cubicBezTo>
                    <a:cubicBezTo>
                      <a:pt x="4086" y="10068"/>
                      <a:pt x="5433" y="10656"/>
                      <a:pt x="6734" y="10656"/>
                    </a:cubicBezTo>
                    <a:cubicBezTo>
                      <a:pt x="7939" y="10656"/>
                      <a:pt x="9104" y="10151"/>
                      <a:pt x="9903" y="9033"/>
                    </a:cubicBezTo>
                    <a:cubicBezTo>
                      <a:pt x="10742" y="7859"/>
                      <a:pt x="10794" y="6171"/>
                      <a:pt x="10504" y="5246"/>
                    </a:cubicBezTo>
                    <a:cubicBezTo>
                      <a:pt x="9822" y="3078"/>
                      <a:pt x="7185" y="1"/>
                      <a:pt x="4563" y="1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360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50"/>
              <p:cNvSpPr/>
              <p:nvPr/>
            </p:nvSpPr>
            <p:spPr>
              <a:xfrm>
                <a:off x="869224" y="1411002"/>
                <a:ext cx="799826" cy="803632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9922" extrusionOk="0">
                    <a:moveTo>
                      <a:pt x="5366" y="1"/>
                    </a:moveTo>
                    <a:cubicBezTo>
                      <a:pt x="3884" y="1"/>
                      <a:pt x="2436" y="1577"/>
                      <a:pt x="1379" y="3112"/>
                    </a:cubicBezTo>
                    <a:cubicBezTo>
                      <a:pt x="0" y="5114"/>
                      <a:pt x="265" y="7993"/>
                      <a:pt x="2006" y="9605"/>
                    </a:cubicBezTo>
                    <a:cubicBezTo>
                      <a:pt x="2254" y="9834"/>
                      <a:pt x="2592" y="9922"/>
                      <a:pt x="2952" y="9922"/>
                    </a:cubicBezTo>
                    <a:cubicBezTo>
                      <a:pt x="3484" y="9922"/>
                      <a:pt x="4065" y="9729"/>
                      <a:pt x="4474" y="9515"/>
                    </a:cubicBezTo>
                    <a:cubicBezTo>
                      <a:pt x="6606" y="8400"/>
                      <a:pt x="9874" y="4046"/>
                      <a:pt x="7304" y="1043"/>
                    </a:cubicBezTo>
                    <a:cubicBezTo>
                      <a:pt x="6671" y="303"/>
                      <a:pt x="6015" y="1"/>
                      <a:pt x="5366" y="1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360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79" name="Google Shape;1179;p50"/>
            <p:cNvSpPr/>
            <p:nvPr/>
          </p:nvSpPr>
          <p:spPr>
            <a:xfrm>
              <a:off x="1195385" y="2244823"/>
              <a:ext cx="490992" cy="485970"/>
            </a:xfrm>
            <a:custGeom>
              <a:avLst/>
              <a:gdLst/>
              <a:ahLst/>
              <a:cxnLst/>
              <a:rect l="l" t="t" r="r" b="b"/>
              <a:pathLst>
                <a:path w="6062" h="6000" extrusionOk="0">
                  <a:moveTo>
                    <a:pt x="3321" y="0"/>
                  </a:moveTo>
                  <a:cubicBezTo>
                    <a:pt x="3321" y="0"/>
                    <a:pt x="2240" y="263"/>
                    <a:pt x="1120" y="1915"/>
                  </a:cubicBezTo>
                  <a:cubicBezTo>
                    <a:pt x="1" y="3564"/>
                    <a:pt x="817" y="4060"/>
                    <a:pt x="817" y="4060"/>
                  </a:cubicBezTo>
                  <a:cubicBezTo>
                    <a:pt x="817" y="4060"/>
                    <a:pt x="3771" y="6000"/>
                    <a:pt x="4723" y="6000"/>
                  </a:cubicBezTo>
                  <a:cubicBezTo>
                    <a:pt x="4781" y="6000"/>
                    <a:pt x="4833" y="5992"/>
                    <a:pt x="4875" y="5976"/>
                  </a:cubicBezTo>
                  <a:cubicBezTo>
                    <a:pt x="5600" y="5706"/>
                    <a:pt x="6061" y="2786"/>
                    <a:pt x="6061" y="2786"/>
                  </a:cubicBezTo>
                  <a:lnTo>
                    <a:pt x="33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1444845" y="2768360"/>
              <a:ext cx="665293" cy="404651"/>
            </a:xfrm>
            <a:custGeom>
              <a:avLst/>
              <a:gdLst/>
              <a:ahLst/>
              <a:cxnLst/>
              <a:rect l="l" t="t" r="r" b="b"/>
              <a:pathLst>
                <a:path w="8214" h="4996" extrusionOk="0">
                  <a:moveTo>
                    <a:pt x="1824" y="1"/>
                  </a:moveTo>
                  <a:cubicBezTo>
                    <a:pt x="1812" y="54"/>
                    <a:pt x="1803" y="109"/>
                    <a:pt x="1795" y="170"/>
                  </a:cubicBezTo>
                  <a:cubicBezTo>
                    <a:pt x="1627" y="85"/>
                    <a:pt x="1444" y="43"/>
                    <a:pt x="1263" y="43"/>
                  </a:cubicBezTo>
                  <a:cubicBezTo>
                    <a:pt x="991" y="43"/>
                    <a:pt x="720" y="138"/>
                    <a:pt x="504" y="321"/>
                  </a:cubicBezTo>
                  <a:cubicBezTo>
                    <a:pt x="144" y="626"/>
                    <a:pt x="1" y="1116"/>
                    <a:pt x="140" y="1566"/>
                  </a:cubicBezTo>
                  <a:lnTo>
                    <a:pt x="147" y="1593"/>
                  </a:lnTo>
                  <a:lnTo>
                    <a:pt x="155" y="1612"/>
                  </a:lnTo>
                  <a:lnTo>
                    <a:pt x="170" y="1650"/>
                  </a:lnTo>
                  <a:lnTo>
                    <a:pt x="197" y="1721"/>
                  </a:lnTo>
                  <a:lnTo>
                    <a:pt x="252" y="1860"/>
                  </a:lnTo>
                  <a:cubicBezTo>
                    <a:pt x="290" y="1951"/>
                    <a:pt x="329" y="2041"/>
                    <a:pt x="367" y="2131"/>
                  </a:cubicBezTo>
                  <a:cubicBezTo>
                    <a:pt x="447" y="2310"/>
                    <a:pt x="529" y="2485"/>
                    <a:pt x="618" y="2663"/>
                  </a:cubicBezTo>
                  <a:cubicBezTo>
                    <a:pt x="708" y="2838"/>
                    <a:pt x="803" y="3014"/>
                    <a:pt x="906" y="3189"/>
                  </a:cubicBezTo>
                  <a:cubicBezTo>
                    <a:pt x="1011" y="3366"/>
                    <a:pt x="1124" y="3542"/>
                    <a:pt x="1251" y="3717"/>
                  </a:cubicBezTo>
                  <a:cubicBezTo>
                    <a:pt x="1387" y="3904"/>
                    <a:pt x="1536" y="4081"/>
                    <a:pt x="1696" y="4247"/>
                  </a:cubicBezTo>
                  <a:cubicBezTo>
                    <a:pt x="1789" y="4341"/>
                    <a:pt x="1886" y="4427"/>
                    <a:pt x="1989" y="4509"/>
                  </a:cubicBezTo>
                  <a:cubicBezTo>
                    <a:pt x="2106" y="4602"/>
                    <a:pt x="2232" y="4686"/>
                    <a:pt x="2363" y="4756"/>
                  </a:cubicBezTo>
                  <a:cubicBezTo>
                    <a:pt x="2518" y="4840"/>
                    <a:pt x="2684" y="4903"/>
                    <a:pt x="2855" y="4945"/>
                  </a:cubicBezTo>
                  <a:cubicBezTo>
                    <a:pt x="2899" y="4957"/>
                    <a:pt x="2951" y="4964"/>
                    <a:pt x="2998" y="4974"/>
                  </a:cubicBezTo>
                  <a:cubicBezTo>
                    <a:pt x="3046" y="4981"/>
                    <a:pt x="3095" y="4985"/>
                    <a:pt x="3145" y="4991"/>
                  </a:cubicBezTo>
                  <a:cubicBezTo>
                    <a:pt x="3181" y="4994"/>
                    <a:pt x="3219" y="4996"/>
                    <a:pt x="3256" y="4996"/>
                  </a:cubicBezTo>
                  <a:cubicBezTo>
                    <a:pt x="3269" y="4996"/>
                    <a:pt x="3282" y="4995"/>
                    <a:pt x="3296" y="4995"/>
                  </a:cubicBezTo>
                  <a:cubicBezTo>
                    <a:pt x="3347" y="4993"/>
                    <a:pt x="3401" y="4991"/>
                    <a:pt x="3435" y="4987"/>
                  </a:cubicBezTo>
                  <a:cubicBezTo>
                    <a:pt x="3576" y="4972"/>
                    <a:pt x="3715" y="4947"/>
                    <a:pt x="3853" y="4909"/>
                  </a:cubicBezTo>
                  <a:cubicBezTo>
                    <a:pt x="3967" y="4877"/>
                    <a:pt x="4081" y="4840"/>
                    <a:pt x="4192" y="4796"/>
                  </a:cubicBezTo>
                  <a:cubicBezTo>
                    <a:pt x="4388" y="4718"/>
                    <a:pt x="4581" y="4629"/>
                    <a:pt x="4768" y="4528"/>
                  </a:cubicBezTo>
                  <a:cubicBezTo>
                    <a:pt x="4945" y="4432"/>
                    <a:pt x="5113" y="4335"/>
                    <a:pt x="5275" y="4234"/>
                  </a:cubicBezTo>
                  <a:cubicBezTo>
                    <a:pt x="5599" y="4032"/>
                    <a:pt x="5904" y="3818"/>
                    <a:pt x="6200" y="3599"/>
                  </a:cubicBezTo>
                  <a:cubicBezTo>
                    <a:pt x="6496" y="3382"/>
                    <a:pt x="6782" y="3157"/>
                    <a:pt x="7060" y="2926"/>
                  </a:cubicBezTo>
                  <a:cubicBezTo>
                    <a:pt x="7201" y="2811"/>
                    <a:pt x="7338" y="2695"/>
                    <a:pt x="7476" y="2577"/>
                  </a:cubicBezTo>
                  <a:lnTo>
                    <a:pt x="7682" y="2399"/>
                  </a:lnTo>
                  <a:lnTo>
                    <a:pt x="7785" y="2308"/>
                  </a:lnTo>
                  <a:lnTo>
                    <a:pt x="7890" y="2213"/>
                  </a:lnTo>
                  <a:cubicBezTo>
                    <a:pt x="8166" y="1965"/>
                    <a:pt x="8214" y="1547"/>
                    <a:pt x="7998" y="1244"/>
                  </a:cubicBezTo>
                  <a:cubicBezTo>
                    <a:pt x="7855" y="1042"/>
                    <a:pt x="7628" y="935"/>
                    <a:pt x="7398" y="935"/>
                  </a:cubicBezTo>
                  <a:cubicBezTo>
                    <a:pt x="7252" y="935"/>
                    <a:pt x="7104" y="978"/>
                    <a:pt x="6976" y="1068"/>
                  </a:cubicBezTo>
                  <a:lnTo>
                    <a:pt x="6959" y="1082"/>
                  </a:lnTo>
                  <a:lnTo>
                    <a:pt x="6757" y="1225"/>
                  </a:lnTo>
                  <a:lnTo>
                    <a:pt x="6547" y="1370"/>
                  </a:lnTo>
                  <a:cubicBezTo>
                    <a:pt x="6406" y="1465"/>
                    <a:pt x="6265" y="1559"/>
                    <a:pt x="6122" y="1652"/>
                  </a:cubicBezTo>
                  <a:cubicBezTo>
                    <a:pt x="5838" y="1839"/>
                    <a:pt x="5550" y="2018"/>
                    <a:pt x="5262" y="2186"/>
                  </a:cubicBezTo>
                  <a:cubicBezTo>
                    <a:pt x="4972" y="2354"/>
                    <a:pt x="4682" y="2512"/>
                    <a:pt x="4394" y="2651"/>
                  </a:cubicBezTo>
                  <a:cubicBezTo>
                    <a:pt x="4251" y="2720"/>
                    <a:pt x="4108" y="2783"/>
                    <a:pt x="3967" y="2838"/>
                  </a:cubicBezTo>
                  <a:cubicBezTo>
                    <a:pt x="3839" y="2891"/>
                    <a:pt x="3706" y="2935"/>
                    <a:pt x="3572" y="2972"/>
                  </a:cubicBezTo>
                  <a:cubicBezTo>
                    <a:pt x="3517" y="2985"/>
                    <a:pt x="3464" y="2996"/>
                    <a:pt x="3406" y="3004"/>
                  </a:cubicBezTo>
                  <a:cubicBezTo>
                    <a:pt x="3385" y="3008"/>
                    <a:pt x="3364" y="3010"/>
                    <a:pt x="3342" y="3010"/>
                  </a:cubicBezTo>
                  <a:cubicBezTo>
                    <a:pt x="3330" y="3010"/>
                    <a:pt x="3317" y="3009"/>
                    <a:pt x="3305" y="3008"/>
                  </a:cubicBezTo>
                  <a:cubicBezTo>
                    <a:pt x="3296" y="3008"/>
                    <a:pt x="3307" y="3004"/>
                    <a:pt x="3313" y="3004"/>
                  </a:cubicBezTo>
                  <a:cubicBezTo>
                    <a:pt x="3319" y="3002"/>
                    <a:pt x="3326" y="3002"/>
                    <a:pt x="3332" y="3002"/>
                  </a:cubicBezTo>
                  <a:cubicBezTo>
                    <a:pt x="3338" y="3000"/>
                    <a:pt x="3343" y="3000"/>
                    <a:pt x="3349" y="3000"/>
                  </a:cubicBezTo>
                  <a:cubicBezTo>
                    <a:pt x="3351" y="3000"/>
                    <a:pt x="3353" y="2999"/>
                    <a:pt x="3355" y="2999"/>
                  </a:cubicBezTo>
                  <a:cubicBezTo>
                    <a:pt x="3358" y="2999"/>
                    <a:pt x="3362" y="3000"/>
                    <a:pt x="3364" y="3000"/>
                  </a:cubicBezTo>
                  <a:cubicBezTo>
                    <a:pt x="3380" y="3000"/>
                    <a:pt x="3382" y="2998"/>
                    <a:pt x="3372" y="2989"/>
                  </a:cubicBezTo>
                  <a:cubicBezTo>
                    <a:pt x="3322" y="2939"/>
                    <a:pt x="3275" y="2886"/>
                    <a:pt x="3231" y="2830"/>
                  </a:cubicBezTo>
                  <a:cubicBezTo>
                    <a:pt x="3158" y="2733"/>
                    <a:pt x="3092" y="2632"/>
                    <a:pt x="3033" y="2527"/>
                  </a:cubicBezTo>
                  <a:cubicBezTo>
                    <a:pt x="2891" y="2274"/>
                    <a:pt x="2767" y="2009"/>
                    <a:pt x="2666" y="1736"/>
                  </a:cubicBezTo>
                  <a:cubicBezTo>
                    <a:pt x="2611" y="1593"/>
                    <a:pt x="2560" y="1446"/>
                    <a:pt x="2512" y="1299"/>
                  </a:cubicBezTo>
                  <a:cubicBezTo>
                    <a:pt x="2487" y="1225"/>
                    <a:pt x="2464" y="1150"/>
                    <a:pt x="2443" y="1076"/>
                  </a:cubicBezTo>
                  <a:lnTo>
                    <a:pt x="2411" y="967"/>
                  </a:lnTo>
                  <a:lnTo>
                    <a:pt x="2398" y="914"/>
                  </a:lnTo>
                  <a:lnTo>
                    <a:pt x="2390" y="889"/>
                  </a:lnTo>
                  <a:lnTo>
                    <a:pt x="2388" y="880"/>
                  </a:lnTo>
                  <a:cubicBezTo>
                    <a:pt x="2388" y="876"/>
                    <a:pt x="2387" y="872"/>
                    <a:pt x="2387" y="872"/>
                  </a:cubicBezTo>
                  <a:lnTo>
                    <a:pt x="2387" y="872"/>
                  </a:lnTo>
                  <a:cubicBezTo>
                    <a:pt x="2388" y="872"/>
                    <a:pt x="2388" y="872"/>
                    <a:pt x="2388" y="872"/>
                  </a:cubicBezTo>
                  <a:cubicBezTo>
                    <a:pt x="2333" y="695"/>
                    <a:pt x="2237" y="533"/>
                    <a:pt x="2106" y="399"/>
                  </a:cubicBezTo>
                  <a:cubicBezTo>
                    <a:pt x="2056" y="260"/>
                    <a:pt x="1968" y="130"/>
                    <a:pt x="1824" y="1"/>
                  </a:cubicBezTo>
                  <a:close/>
                </a:path>
              </a:pathLst>
            </a:custGeom>
            <a:solidFill>
              <a:srgbClr val="B55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2892522" y="1852008"/>
              <a:ext cx="327058" cy="839675"/>
            </a:xfrm>
            <a:custGeom>
              <a:avLst/>
              <a:gdLst/>
              <a:ahLst/>
              <a:cxnLst/>
              <a:rect l="l" t="t" r="r" b="b"/>
              <a:pathLst>
                <a:path w="4038" h="10367" extrusionOk="0">
                  <a:moveTo>
                    <a:pt x="2294" y="0"/>
                  </a:moveTo>
                  <a:cubicBezTo>
                    <a:pt x="2198" y="0"/>
                    <a:pt x="2100" y="13"/>
                    <a:pt x="2003" y="39"/>
                  </a:cubicBezTo>
                  <a:cubicBezTo>
                    <a:pt x="1402" y="201"/>
                    <a:pt x="1043" y="819"/>
                    <a:pt x="1205" y="1419"/>
                  </a:cubicBezTo>
                  <a:cubicBezTo>
                    <a:pt x="1205" y="1421"/>
                    <a:pt x="1207" y="1425"/>
                    <a:pt x="1207" y="1427"/>
                  </a:cubicBezTo>
                  <a:lnTo>
                    <a:pt x="1213" y="1448"/>
                  </a:lnTo>
                  <a:lnTo>
                    <a:pt x="1234" y="1520"/>
                  </a:lnTo>
                  <a:lnTo>
                    <a:pt x="1255" y="1601"/>
                  </a:lnTo>
                  <a:lnTo>
                    <a:pt x="1299" y="1763"/>
                  </a:lnTo>
                  <a:lnTo>
                    <a:pt x="1383" y="2094"/>
                  </a:lnTo>
                  <a:cubicBezTo>
                    <a:pt x="1436" y="2316"/>
                    <a:pt x="1490" y="2539"/>
                    <a:pt x="1535" y="2762"/>
                  </a:cubicBezTo>
                  <a:cubicBezTo>
                    <a:pt x="1583" y="2983"/>
                    <a:pt x="1629" y="3206"/>
                    <a:pt x="1671" y="3429"/>
                  </a:cubicBezTo>
                  <a:cubicBezTo>
                    <a:pt x="1713" y="3651"/>
                    <a:pt x="1749" y="3874"/>
                    <a:pt x="1783" y="4097"/>
                  </a:cubicBezTo>
                  <a:cubicBezTo>
                    <a:pt x="1850" y="4539"/>
                    <a:pt x="1900" y="4982"/>
                    <a:pt x="1922" y="5411"/>
                  </a:cubicBezTo>
                  <a:cubicBezTo>
                    <a:pt x="1932" y="5624"/>
                    <a:pt x="1936" y="5836"/>
                    <a:pt x="1928" y="6040"/>
                  </a:cubicBezTo>
                  <a:cubicBezTo>
                    <a:pt x="1926" y="6143"/>
                    <a:pt x="1919" y="6242"/>
                    <a:pt x="1911" y="6339"/>
                  </a:cubicBezTo>
                  <a:cubicBezTo>
                    <a:pt x="1903" y="6438"/>
                    <a:pt x="1892" y="6532"/>
                    <a:pt x="1879" y="6623"/>
                  </a:cubicBezTo>
                  <a:cubicBezTo>
                    <a:pt x="1865" y="6713"/>
                    <a:pt x="1848" y="6799"/>
                    <a:pt x="1827" y="6881"/>
                  </a:cubicBezTo>
                  <a:cubicBezTo>
                    <a:pt x="1810" y="6955"/>
                    <a:pt x="1787" y="7028"/>
                    <a:pt x="1760" y="7100"/>
                  </a:cubicBezTo>
                  <a:lnTo>
                    <a:pt x="1751" y="7123"/>
                  </a:lnTo>
                  <a:lnTo>
                    <a:pt x="1741" y="7146"/>
                  </a:lnTo>
                  <a:cubicBezTo>
                    <a:pt x="1736" y="7161"/>
                    <a:pt x="1730" y="7175"/>
                    <a:pt x="1722" y="7190"/>
                  </a:cubicBezTo>
                  <a:cubicBezTo>
                    <a:pt x="1720" y="7194"/>
                    <a:pt x="1718" y="7197"/>
                    <a:pt x="1717" y="7201"/>
                  </a:cubicBezTo>
                  <a:cubicBezTo>
                    <a:pt x="1713" y="7211"/>
                    <a:pt x="1707" y="7220"/>
                    <a:pt x="1703" y="7228"/>
                  </a:cubicBezTo>
                  <a:lnTo>
                    <a:pt x="1682" y="7266"/>
                  </a:lnTo>
                  <a:lnTo>
                    <a:pt x="1657" y="7308"/>
                  </a:lnTo>
                  <a:lnTo>
                    <a:pt x="1656" y="7312"/>
                  </a:lnTo>
                  <a:lnTo>
                    <a:pt x="1648" y="7323"/>
                  </a:lnTo>
                  <a:lnTo>
                    <a:pt x="1638" y="7337"/>
                  </a:lnTo>
                  <a:lnTo>
                    <a:pt x="1621" y="7363"/>
                  </a:lnTo>
                  <a:cubicBezTo>
                    <a:pt x="1598" y="7398"/>
                    <a:pt x="1570" y="7438"/>
                    <a:pt x="1541" y="7476"/>
                  </a:cubicBezTo>
                  <a:cubicBezTo>
                    <a:pt x="1511" y="7514"/>
                    <a:pt x="1482" y="7554"/>
                    <a:pt x="1448" y="7596"/>
                  </a:cubicBezTo>
                  <a:cubicBezTo>
                    <a:pt x="1415" y="7636"/>
                    <a:pt x="1383" y="7676"/>
                    <a:pt x="1347" y="7718"/>
                  </a:cubicBezTo>
                  <a:cubicBezTo>
                    <a:pt x="1278" y="7800"/>
                    <a:pt x="1205" y="7882"/>
                    <a:pt x="1131" y="7966"/>
                  </a:cubicBezTo>
                  <a:cubicBezTo>
                    <a:pt x="982" y="8134"/>
                    <a:pt x="828" y="8302"/>
                    <a:pt x="668" y="8467"/>
                  </a:cubicBezTo>
                  <a:cubicBezTo>
                    <a:pt x="508" y="8633"/>
                    <a:pt x="345" y="8799"/>
                    <a:pt x="180" y="8965"/>
                  </a:cubicBezTo>
                  <a:cubicBezTo>
                    <a:pt x="120" y="9024"/>
                    <a:pt x="61" y="9083"/>
                    <a:pt x="0" y="9143"/>
                  </a:cubicBezTo>
                  <a:cubicBezTo>
                    <a:pt x="410" y="9551"/>
                    <a:pt x="818" y="9959"/>
                    <a:pt x="1226" y="10367"/>
                  </a:cubicBezTo>
                  <a:cubicBezTo>
                    <a:pt x="1268" y="10332"/>
                    <a:pt x="1310" y="10300"/>
                    <a:pt x="1350" y="10266"/>
                  </a:cubicBezTo>
                  <a:cubicBezTo>
                    <a:pt x="1541" y="10111"/>
                    <a:pt x="1732" y="9955"/>
                    <a:pt x="1921" y="9793"/>
                  </a:cubicBezTo>
                  <a:cubicBezTo>
                    <a:pt x="2107" y="9631"/>
                    <a:pt x="2296" y="9467"/>
                    <a:pt x="2483" y="9291"/>
                  </a:cubicBezTo>
                  <a:cubicBezTo>
                    <a:pt x="2577" y="9204"/>
                    <a:pt x="2668" y="9114"/>
                    <a:pt x="2762" y="9020"/>
                  </a:cubicBezTo>
                  <a:cubicBezTo>
                    <a:pt x="2809" y="8975"/>
                    <a:pt x="2855" y="8929"/>
                    <a:pt x="2903" y="8877"/>
                  </a:cubicBezTo>
                  <a:cubicBezTo>
                    <a:pt x="2950" y="8828"/>
                    <a:pt x="2996" y="8778"/>
                    <a:pt x="3044" y="8725"/>
                  </a:cubicBezTo>
                  <a:cubicBezTo>
                    <a:pt x="3091" y="8672"/>
                    <a:pt x="3137" y="8618"/>
                    <a:pt x="3187" y="8557"/>
                  </a:cubicBezTo>
                  <a:lnTo>
                    <a:pt x="3223" y="8513"/>
                  </a:lnTo>
                  <a:lnTo>
                    <a:pt x="3240" y="8490"/>
                  </a:lnTo>
                  <a:lnTo>
                    <a:pt x="3259" y="8467"/>
                  </a:lnTo>
                  <a:lnTo>
                    <a:pt x="3334" y="8366"/>
                  </a:lnTo>
                  <a:cubicBezTo>
                    <a:pt x="3360" y="8330"/>
                    <a:pt x="3383" y="8290"/>
                    <a:pt x="3410" y="8250"/>
                  </a:cubicBezTo>
                  <a:cubicBezTo>
                    <a:pt x="3435" y="8212"/>
                    <a:pt x="3456" y="8174"/>
                    <a:pt x="3479" y="8134"/>
                  </a:cubicBezTo>
                  <a:cubicBezTo>
                    <a:pt x="3501" y="8096"/>
                    <a:pt x="3520" y="8057"/>
                    <a:pt x="3541" y="8017"/>
                  </a:cubicBezTo>
                  <a:lnTo>
                    <a:pt x="3570" y="7960"/>
                  </a:lnTo>
                  <a:lnTo>
                    <a:pt x="3597" y="7901"/>
                  </a:lnTo>
                  <a:cubicBezTo>
                    <a:pt x="3665" y="7754"/>
                    <a:pt x="3723" y="7602"/>
                    <a:pt x="3770" y="7445"/>
                  </a:cubicBezTo>
                  <a:cubicBezTo>
                    <a:pt x="3818" y="7297"/>
                    <a:pt x="3856" y="7150"/>
                    <a:pt x="3887" y="7007"/>
                  </a:cubicBezTo>
                  <a:cubicBezTo>
                    <a:pt x="3917" y="6862"/>
                    <a:pt x="3942" y="6719"/>
                    <a:pt x="3961" y="6580"/>
                  </a:cubicBezTo>
                  <a:cubicBezTo>
                    <a:pt x="3972" y="6509"/>
                    <a:pt x="3980" y="6438"/>
                    <a:pt x="3988" y="6370"/>
                  </a:cubicBezTo>
                  <a:cubicBezTo>
                    <a:pt x="3993" y="6301"/>
                    <a:pt x="4001" y="6233"/>
                    <a:pt x="4007" y="6164"/>
                  </a:cubicBezTo>
                  <a:cubicBezTo>
                    <a:pt x="4030" y="5891"/>
                    <a:pt x="4037" y="5624"/>
                    <a:pt x="4037" y="5359"/>
                  </a:cubicBezTo>
                  <a:cubicBezTo>
                    <a:pt x="4033" y="4844"/>
                    <a:pt x="4001" y="4328"/>
                    <a:pt x="3942" y="3815"/>
                  </a:cubicBezTo>
                  <a:cubicBezTo>
                    <a:pt x="3913" y="3563"/>
                    <a:pt x="3879" y="3311"/>
                    <a:pt x="3841" y="3063"/>
                  </a:cubicBezTo>
                  <a:cubicBezTo>
                    <a:pt x="3805" y="2813"/>
                    <a:pt x="3763" y="2565"/>
                    <a:pt x="3715" y="2319"/>
                  </a:cubicBezTo>
                  <a:cubicBezTo>
                    <a:pt x="3669" y="2074"/>
                    <a:pt x="3618" y="1829"/>
                    <a:pt x="3564" y="1583"/>
                  </a:cubicBezTo>
                  <a:cubicBezTo>
                    <a:pt x="3538" y="1461"/>
                    <a:pt x="3509" y="1339"/>
                    <a:pt x="3479" y="1217"/>
                  </a:cubicBezTo>
                  <a:lnTo>
                    <a:pt x="3433" y="1032"/>
                  </a:lnTo>
                  <a:lnTo>
                    <a:pt x="3408" y="937"/>
                  </a:lnTo>
                  <a:lnTo>
                    <a:pt x="3381" y="836"/>
                  </a:lnTo>
                  <a:cubicBezTo>
                    <a:pt x="3247" y="332"/>
                    <a:pt x="2791" y="0"/>
                    <a:pt x="2294" y="0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3026728" y="2435237"/>
              <a:ext cx="104808" cy="28105"/>
            </a:xfrm>
            <a:custGeom>
              <a:avLst/>
              <a:gdLst/>
              <a:ahLst/>
              <a:cxnLst/>
              <a:rect l="l" t="t" r="r" b="b"/>
              <a:pathLst>
                <a:path w="1294" h="347" extrusionOk="0">
                  <a:moveTo>
                    <a:pt x="60" y="0"/>
                  </a:moveTo>
                  <a:cubicBezTo>
                    <a:pt x="56" y="10"/>
                    <a:pt x="50" y="19"/>
                    <a:pt x="46" y="27"/>
                  </a:cubicBezTo>
                  <a:lnTo>
                    <a:pt x="25" y="65"/>
                  </a:lnTo>
                  <a:lnTo>
                    <a:pt x="0" y="107"/>
                  </a:lnTo>
                  <a:cubicBezTo>
                    <a:pt x="44" y="109"/>
                    <a:pt x="101" y="111"/>
                    <a:pt x="166" y="117"/>
                  </a:cubicBezTo>
                  <a:cubicBezTo>
                    <a:pt x="464" y="139"/>
                    <a:pt x="944" y="195"/>
                    <a:pt x="1187" y="338"/>
                  </a:cubicBezTo>
                  <a:cubicBezTo>
                    <a:pt x="1196" y="344"/>
                    <a:pt x="1206" y="346"/>
                    <a:pt x="1215" y="346"/>
                  </a:cubicBezTo>
                  <a:cubicBezTo>
                    <a:pt x="1262" y="346"/>
                    <a:pt x="1293" y="276"/>
                    <a:pt x="1242" y="244"/>
                  </a:cubicBezTo>
                  <a:cubicBezTo>
                    <a:pt x="1034" y="122"/>
                    <a:pt x="677" y="59"/>
                    <a:pt x="388" y="27"/>
                  </a:cubicBezTo>
                  <a:cubicBezTo>
                    <a:pt x="306" y="17"/>
                    <a:pt x="229" y="12"/>
                    <a:pt x="161" y="8"/>
                  </a:cubicBezTo>
                  <a:cubicBezTo>
                    <a:pt x="124" y="4"/>
                    <a:pt x="90" y="2"/>
                    <a:pt x="60" y="0"/>
                  </a:cubicBezTo>
                  <a:close/>
                </a:path>
              </a:pathLst>
            </a:custGeom>
            <a:solidFill>
              <a:srgbClr val="C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3035718" y="2413531"/>
              <a:ext cx="74029" cy="31183"/>
            </a:xfrm>
            <a:custGeom>
              <a:avLst/>
              <a:gdLst/>
              <a:ahLst/>
              <a:cxnLst/>
              <a:rect l="l" t="t" r="r" b="b"/>
              <a:pathLst>
                <a:path w="914" h="385" extrusionOk="0">
                  <a:moveTo>
                    <a:pt x="839" y="1"/>
                  </a:moveTo>
                  <a:cubicBezTo>
                    <a:pt x="833" y="1"/>
                    <a:pt x="828" y="2"/>
                    <a:pt x="822" y="3"/>
                  </a:cubicBezTo>
                  <a:cubicBezTo>
                    <a:pt x="803" y="7"/>
                    <a:pt x="349" y="129"/>
                    <a:pt x="36" y="282"/>
                  </a:cubicBezTo>
                  <a:cubicBezTo>
                    <a:pt x="11" y="295"/>
                    <a:pt x="0" y="327"/>
                    <a:pt x="13" y="354"/>
                  </a:cubicBezTo>
                  <a:cubicBezTo>
                    <a:pt x="17" y="362"/>
                    <a:pt x="23" y="369"/>
                    <a:pt x="31" y="375"/>
                  </a:cubicBezTo>
                  <a:cubicBezTo>
                    <a:pt x="39" y="382"/>
                    <a:pt x="50" y="385"/>
                    <a:pt x="60" y="385"/>
                  </a:cubicBezTo>
                  <a:cubicBezTo>
                    <a:pt x="68" y="385"/>
                    <a:pt x="77" y="383"/>
                    <a:pt x="84" y="379"/>
                  </a:cubicBezTo>
                  <a:cubicBezTo>
                    <a:pt x="387" y="232"/>
                    <a:pt x="845" y="108"/>
                    <a:pt x="851" y="106"/>
                  </a:cubicBezTo>
                  <a:cubicBezTo>
                    <a:pt x="913" y="90"/>
                    <a:pt x="896" y="1"/>
                    <a:pt x="839" y="1"/>
                  </a:cubicBezTo>
                  <a:close/>
                </a:path>
              </a:pathLst>
            </a:custGeom>
            <a:solidFill>
              <a:srgbClr val="C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3147165" y="2116287"/>
              <a:ext cx="27295" cy="54186"/>
            </a:xfrm>
            <a:custGeom>
              <a:avLst/>
              <a:gdLst/>
              <a:ahLst/>
              <a:cxnLst/>
              <a:rect l="l" t="t" r="r" b="b"/>
              <a:pathLst>
                <a:path w="337" h="669" extrusionOk="0">
                  <a:moveTo>
                    <a:pt x="85" y="0"/>
                  </a:moveTo>
                  <a:cubicBezTo>
                    <a:pt x="78" y="0"/>
                    <a:pt x="70" y="2"/>
                    <a:pt x="62" y="4"/>
                  </a:cubicBezTo>
                  <a:cubicBezTo>
                    <a:pt x="24" y="16"/>
                    <a:pt x="1" y="58"/>
                    <a:pt x="14" y="96"/>
                  </a:cubicBezTo>
                  <a:lnTo>
                    <a:pt x="182" y="616"/>
                  </a:lnTo>
                  <a:cubicBezTo>
                    <a:pt x="193" y="648"/>
                    <a:pt x="221" y="668"/>
                    <a:pt x="252" y="668"/>
                  </a:cubicBezTo>
                  <a:cubicBezTo>
                    <a:pt x="260" y="668"/>
                    <a:pt x="268" y="667"/>
                    <a:pt x="275" y="664"/>
                  </a:cubicBezTo>
                  <a:cubicBezTo>
                    <a:pt x="314" y="653"/>
                    <a:pt x="336" y="611"/>
                    <a:pt x="323" y="573"/>
                  </a:cubicBezTo>
                  <a:lnTo>
                    <a:pt x="155" y="52"/>
                  </a:lnTo>
                  <a:cubicBezTo>
                    <a:pt x="145" y="20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098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3048191" y="4200880"/>
              <a:ext cx="122383" cy="151947"/>
            </a:xfrm>
            <a:custGeom>
              <a:avLst/>
              <a:gdLst/>
              <a:ahLst/>
              <a:cxnLst/>
              <a:rect l="l" t="t" r="r" b="b"/>
              <a:pathLst>
                <a:path w="1511" h="1876" extrusionOk="0">
                  <a:moveTo>
                    <a:pt x="48" y="0"/>
                  </a:moveTo>
                  <a:lnTo>
                    <a:pt x="0" y="1791"/>
                  </a:lnTo>
                  <a:cubicBezTo>
                    <a:pt x="305" y="1838"/>
                    <a:pt x="600" y="1875"/>
                    <a:pt x="859" y="1875"/>
                  </a:cubicBezTo>
                  <a:cubicBezTo>
                    <a:pt x="1065" y="1875"/>
                    <a:pt x="1248" y="1852"/>
                    <a:pt x="1394" y="1791"/>
                  </a:cubicBezTo>
                  <a:lnTo>
                    <a:pt x="1511" y="16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79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2776053" y="4327066"/>
              <a:ext cx="428221" cy="204107"/>
            </a:xfrm>
            <a:custGeom>
              <a:avLst/>
              <a:gdLst/>
              <a:ahLst/>
              <a:cxnLst/>
              <a:rect l="l" t="t" r="r" b="b"/>
              <a:pathLst>
                <a:path w="5287" h="2520" extrusionOk="0">
                  <a:moveTo>
                    <a:pt x="3461" y="1"/>
                  </a:moveTo>
                  <a:cubicBezTo>
                    <a:pt x="3401" y="1"/>
                    <a:pt x="3346" y="16"/>
                    <a:pt x="3296" y="52"/>
                  </a:cubicBezTo>
                  <a:cubicBezTo>
                    <a:pt x="3296" y="52"/>
                    <a:pt x="3149" y="157"/>
                    <a:pt x="2741" y="519"/>
                  </a:cubicBezTo>
                  <a:cubicBezTo>
                    <a:pt x="2333" y="883"/>
                    <a:pt x="1642" y="1120"/>
                    <a:pt x="1053" y="1362"/>
                  </a:cubicBezTo>
                  <a:cubicBezTo>
                    <a:pt x="294" y="1675"/>
                    <a:pt x="77" y="1991"/>
                    <a:pt x="35" y="2209"/>
                  </a:cubicBezTo>
                  <a:cubicBezTo>
                    <a:pt x="0" y="2382"/>
                    <a:pt x="75" y="2493"/>
                    <a:pt x="75" y="2493"/>
                  </a:cubicBezTo>
                  <a:lnTo>
                    <a:pt x="5184" y="2519"/>
                  </a:lnTo>
                  <a:cubicBezTo>
                    <a:pt x="5222" y="2451"/>
                    <a:pt x="5243" y="2354"/>
                    <a:pt x="5252" y="2237"/>
                  </a:cubicBezTo>
                  <a:cubicBezTo>
                    <a:pt x="5286" y="1804"/>
                    <a:pt x="5153" y="1114"/>
                    <a:pt x="5088" y="679"/>
                  </a:cubicBezTo>
                  <a:cubicBezTo>
                    <a:pt x="5081" y="628"/>
                    <a:pt x="5073" y="580"/>
                    <a:pt x="5067" y="538"/>
                  </a:cubicBezTo>
                  <a:cubicBezTo>
                    <a:pt x="5060" y="479"/>
                    <a:pt x="5054" y="420"/>
                    <a:pt x="5054" y="361"/>
                  </a:cubicBezTo>
                  <a:cubicBezTo>
                    <a:pt x="5055" y="93"/>
                    <a:pt x="4878" y="60"/>
                    <a:pt x="4790" y="60"/>
                  </a:cubicBezTo>
                  <a:cubicBezTo>
                    <a:pt x="4761" y="60"/>
                    <a:pt x="4741" y="63"/>
                    <a:pt x="4741" y="63"/>
                  </a:cubicBezTo>
                  <a:cubicBezTo>
                    <a:pt x="4606" y="194"/>
                    <a:pt x="4467" y="240"/>
                    <a:pt x="4329" y="240"/>
                  </a:cubicBezTo>
                  <a:cubicBezTo>
                    <a:pt x="4013" y="240"/>
                    <a:pt x="3703" y="1"/>
                    <a:pt x="3461" y="1"/>
                  </a:cubicBezTo>
                  <a:close/>
                </a:path>
              </a:pathLst>
            </a:custGeom>
            <a:solidFill>
              <a:srgbClr val="546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2776053" y="4505899"/>
              <a:ext cx="425467" cy="25270"/>
            </a:xfrm>
            <a:custGeom>
              <a:avLst/>
              <a:gdLst/>
              <a:ahLst/>
              <a:cxnLst/>
              <a:rect l="l" t="t" r="r" b="b"/>
              <a:pathLst>
                <a:path w="5253" h="312" extrusionOk="0">
                  <a:moveTo>
                    <a:pt x="35" y="1"/>
                  </a:moveTo>
                  <a:lnTo>
                    <a:pt x="35" y="1"/>
                  </a:lnTo>
                  <a:cubicBezTo>
                    <a:pt x="0" y="174"/>
                    <a:pt x="75" y="285"/>
                    <a:pt x="75" y="285"/>
                  </a:cubicBezTo>
                  <a:lnTo>
                    <a:pt x="5184" y="311"/>
                  </a:lnTo>
                  <a:cubicBezTo>
                    <a:pt x="5222" y="243"/>
                    <a:pt x="5243" y="146"/>
                    <a:pt x="5252" y="29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2946545" y="4295155"/>
              <a:ext cx="162395" cy="134695"/>
            </a:xfrm>
            <a:custGeom>
              <a:avLst/>
              <a:gdLst/>
              <a:ahLst/>
              <a:cxnLst/>
              <a:rect l="l" t="t" r="r" b="b"/>
              <a:pathLst>
                <a:path w="2005" h="1663" extrusionOk="0">
                  <a:moveTo>
                    <a:pt x="619" y="184"/>
                  </a:moveTo>
                  <a:cubicBezTo>
                    <a:pt x="646" y="184"/>
                    <a:pt x="662" y="193"/>
                    <a:pt x="674" y="202"/>
                  </a:cubicBezTo>
                  <a:cubicBezTo>
                    <a:pt x="741" y="255"/>
                    <a:pt x="773" y="404"/>
                    <a:pt x="783" y="528"/>
                  </a:cubicBezTo>
                  <a:cubicBezTo>
                    <a:pt x="743" y="553"/>
                    <a:pt x="710" y="587"/>
                    <a:pt x="689" y="631"/>
                  </a:cubicBezTo>
                  <a:cubicBezTo>
                    <a:pt x="567" y="532"/>
                    <a:pt x="470" y="381"/>
                    <a:pt x="479" y="282"/>
                  </a:cubicBezTo>
                  <a:cubicBezTo>
                    <a:pt x="481" y="251"/>
                    <a:pt x="495" y="213"/>
                    <a:pt x="575" y="190"/>
                  </a:cubicBezTo>
                  <a:cubicBezTo>
                    <a:pt x="592" y="186"/>
                    <a:pt x="607" y="184"/>
                    <a:pt x="619" y="184"/>
                  </a:cubicBezTo>
                  <a:close/>
                  <a:moveTo>
                    <a:pt x="1644" y="404"/>
                  </a:moveTo>
                  <a:cubicBezTo>
                    <a:pt x="1696" y="404"/>
                    <a:pt x="1744" y="423"/>
                    <a:pt x="1778" y="461"/>
                  </a:cubicBezTo>
                  <a:cubicBezTo>
                    <a:pt x="1799" y="478"/>
                    <a:pt x="1808" y="505"/>
                    <a:pt x="1805" y="532"/>
                  </a:cubicBezTo>
                  <a:cubicBezTo>
                    <a:pt x="1803" y="537"/>
                    <a:pt x="1801" y="543"/>
                    <a:pt x="1799" y="547"/>
                  </a:cubicBezTo>
                  <a:cubicBezTo>
                    <a:pt x="1772" y="625"/>
                    <a:pt x="1644" y="717"/>
                    <a:pt x="1419" y="747"/>
                  </a:cubicBezTo>
                  <a:cubicBezTo>
                    <a:pt x="1383" y="751"/>
                    <a:pt x="1349" y="755"/>
                    <a:pt x="1315" y="759"/>
                  </a:cubicBezTo>
                  <a:cubicBezTo>
                    <a:pt x="1223" y="768"/>
                    <a:pt x="1130" y="774"/>
                    <a:pt x="1036" y="774"/>
                  </a:cubicBezTo>
                  <a:cubicBezTo>
                    <a:pt x="1061" y="741"/>
                    <a:pt x="1088" y="705"/>
                    <a:pt x="1114" y="663"/>
                  </a:cubicBezTo>
                  <a:lnTo>
                    <a:pt x="1112" y="659"/>
                  </a:lnTo>
                  <a:cubicBezTo>
                    <a:pt x="1181" y="606"/>
                    <a:pt x="1252" y="556"/>
                    <a:pt x="1326" y="513"/>
                  </a:cubicBezTo>
                  <a:cubicBezTo>
                    <a:pt x="1387" y="476"/>
                    <a:pt x="1454" y="446"/>
                    <a:pt x="1521" y="425"/>
                  </a:cubicBezTo>
                  <a:cubicBezTo>
                    <a:pt x="1561" y="412"/>
                    <a:pt x="1601" y="404"/>
                    <a:pt x="1641" y="404"/>
                  </a:cubicBezTo>
                  <a:close/>
                  <a:moveTo>
                    <a:pt x="620" y="1"/>
                  </a:moveTo>
                  <a:cubicBezTo>
                    <a:pt x="591" y="1"/>
                    <a:pt x="560" y="5"/>
                    <a:pt x="525" y="15"/>
                  </a:cubicBezTo>
                  <a:cubicBezTo>
                    <a:pt x="342" y="66"/>
                    <a:pt x="304" y="194"/>
                    <a:pt x="298" y="265"/>
                  </a:cubicBezTo>
                  <a:cubicBezTo>
                    <a:pt x="285" y="415"/>
                    <a:pt x="382" y="587"/>
                    <a:pt x="512" y="715"/>
                  </a:cubicBezTo>
                  <a:cubicBezTo>
                    <a:pt x="355" y="726"/>
                    <a:pt x="167" y="761"/>
                    <a:pt x="60" y="854"/>
                  </a:cubicBezTo>
                  <a:cubicBezTo>
                    <a:pt x="1" y="904"/>
                    <a:pt x="37" y="1001"/>
                    <a:pt x="115" y="1001"/>
                  </a:cubicBezTo>
                  <a:cubicBezTo>
                    <a:pt x="136" y="1001"/>
                    <a:pt x="155" y="993"/>
                    <a:pt x="170" y="980"/>
                  </a:cubicBezTo>
                  <a:cubicBezTo>
                    <a:pt x="254" y="905"/>
                    <a:pt x="468" y="881"/>
                    <a:pt x="638" y="879"/>
                  </a:cubicBezTo>
                  <a:lnTo>
                    <a:pt x="638" y="915"/>
                  </a:lnTo>
                  <a:cubicBezTo>
                    <a:pt x="638" y="915"/>
                    <a:pt x="671" y="997"/>
                    <a:pt x="752" y="997"/>
                  </a:cubicBezTo>
                  <a:cubicBezTo>
                    <a:pt x="782" y="997"/>
                    <a:pt x="818" y="986"/>
                    <a:pt x="861" y="957"/>
                  </a:cubicBezTo>
                  <a:cubicBezTo>
                    <a:pt x="1011" y="1130"/>
                    <a:pt x="1093" y="1354"/>
                    <a:pt x="1090" y="1584"/>
                  </a:cubicBezTo>
                  <a:cubicBezTo>
                    <a:pt x="1092" y="1637"/>
                    <a:pt x="1133" y="1663"/>
                    <a:pt x="1173" y="1663"/>
                  </a:cubicBezTo>
                  <a:cubicBezTo>
                    <a:pt x="1214" y="1663"/>
                    <a:pt x="1255" y="1637"/>
                    <a:pt x="1257" y="1584"/>
                  </a:cubicBezTo>
                  <a:cubicBezTo>
                    <a:pt x="1261" y="1361"/>
                    <a:pt x="1196" y="1142"/>
                    <a:pt x="1072" y="955"/>
                  </a:cubicBezTo>
                  <a:cubicBezTo>
                    <a:pt x="1198" y="953"/>
                    <a:pt x="1322" y="944"/>
                    <a:pt x="1446" y="926"/>
                  </a:cubicBezTo>
                  <a:cubicBezTo>
                    <a:pt x="1612" y="905"/>
                    <a:pt x="1753" y="850"/>
                    <a:pt x="1849" y="774"/>
                  </a:cubicBezTo>
                  <a:cubicBezTo>
                    <a:pt x="1906" y="730"/>
                    <a:pt x="1948" y="673"/>
                    <a:pt x="1972" y="608"/>
                  </a:cubicBezTo>
                  <a:cubicBezTo>
                    <a:pt x="1974" y="602"/>
                    <a:pt x="1976" y="598"/>
                    <a:pt x="1978" y="593"/>
                  </a:cubicBezTo>
                  <a:cubicBezTo>
                    <a:pt x="2005" y="501"/>
                    <a:pt x="1980" y="402"/>
                    <a:pt x="1911" y="335"/>
                  </a:cubicBezTo>
                  <a:cubicBezTo>
                    <a:pt x="1845" y="263"/>
                    <a:pt x="1749" y="221"/>
                    <a:pt x="1650" y="221"/>
                  </a:cubicBezTo>
                  <a:lnTo>
                    <a:pt x="1643" y="221"/>
                  </a:lnTo>
                  <a:cubicBezTo>
                    <a:pt x="1536" y="225"/>
                    <a:pt x="1433" y="251"/>
                    <a:pt x="1337" y="301"/>
                  </a:cubicBezTo>
                  <a:cubicBezTo>
                    <a:pt x="1215" y="360"/>
                    <a:pt x="1099" y="434"/>
                    <a:pt x="992" y="520"/>
                  </a:cubicBezTo>
                  <a:cubicBezTo>
                    <a:pt x="983" y="516"/>
                    <a:pt x="973" y="511"/>
                    <a:pt x="964" y="509"/>
                  </a:cubicBezTo>
                  <a:cubicBezTo>
                    <a:pt x="954" y="370"/>
                    <a:pt x="916" y="160"/>
                    <a:pt x="788" y="59"/>
                  </a:cubicBezTo>
                  <a:cubicBezTo>
                    <a:pt x="751" y="30"/>
                    <a:pt x="696" y="1"/>
                    <a:pt x="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3132668" y="4370479"/>
              <a:ext cx="55563" cy="160532"/>
            </a:xfrm>
            <a:custGeom>
              <a:avLst/>
              <a:gdLst/>
              <a:ahLst/>
              <a:cxnLst/>
              <a:rect l="l" t="t" r="r" b="b"/>
              <a:pathLst>
                <a:path w="686" h="1982" extrusionOk="0">
                  <a:moveTo>
                    <a:pt x="664" y="0"/>
                  </a:moveTo>
                  <a:cubicBezTo>
                    <a:pt x="437" y="172"/>
                    <a:pt x="52" y="549"/>
                    <a:pt x="20" y="1154"/>
                  </a:cubicBezTo>
                  <a:cubicBezTo>
                    <a:pt x="1" y="1518"/>
                    <a:pt x="117" y="1789"/>
                    <a:pt x="260" y="1982"/>
                  </a:cubicBezTo>
                  <a:lnTo>
                    <a:pt x="411" y="1982"/>
                  </a:lnTo>
                  <a:cubicBezTo>
                    <a:pt x="260" y="1806"/>
                    <a:pt x="121" y="1541"/>
                    <a:pt x="142" y="1162"/>
                  </a:cubicBezTo>
                  <a:cubicBezTo>
                    <a:pt x="168" y="656"/>
                    <a:pt x="474" y="319"/>
                    <a:pt x="685" y="141"/>
                  </a:cubicBezTo>
                  <a:cubicBezTo>
                    <a:pt x="678" y="92"/>
                    <a:pt x="670" y="44"/>
                    <a:pt x="664" y="0"/>
                  </a:cubicBez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2969061" y="4373232"/>
              <a:ext cx="45762" cy="20492"/>
            </a:xfrm>
            <a:custGeom>
              <a:avLst/>
              <a:gdLst/>
              <a:ahLst/>
              <a:cxnLst/>
              <a:rect l="l" t="t" r="r" b="b"/>
              <a:pathLst>
                <a:path w="565" h="253" extrusionOk="0">
                  <a:moveTo>
                    <a:pt x="120" y="1"/>
                  </a:moveTo>
                  <a:cubicBezTo>
                    <a:pt x="29" y="1"/>
                    <a:pt x="1" y="144"/>
                    <a:pt x="104" y="166"/>
                  </a:cubicBezTo>
                  <a:lnTo>
                    <a:pt x="423" y="248"/>
                  </a:lnTo>
                  <a:cubicBezTo>
                    <a:pt x="428" y="250"/>
                    <a:pt x="436" y="252"/>
                    <a:pt x="444" y="252"/>
                  </a:cubicBezTo>
                  <a:cubicBezTo>
                    <a:pt x="445" y="252"/>
                    <a:pt x="446" y="252"/>
                    <a:pt x="447" y="252"/>
                  </a:cubicBezTo>
                  <a:cubicBezTo>
                    <a:pt x="547" y="252"/>
                    <a:pt x="564" y="105"/>
                    <a:pt x="465" y="84"/>
                  </a:cubicBezTo>
                  <a:lnTo>
                    <a:pt x="146" y="4"/>
                  </a:lnTo>
                  <a:cubicBezTo>
                    <a:pt x="137" y="2"/>
                    <a:pt x="128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2943386" y="4388135"/>
              <a:ext cx="45438" cy="20411"/>
            </a:xfrm>
            <a:custGeom>
              <a:avLst/>
              <a:gdLst/>
              <a:ahLst/>
              <a:cxnLst/>
              <a:rect l="l" t="t" r="r" b="b"/>
              <a:pathLst>
                <a:path w="561" h="252" extrusionOk="0">
                  <a:moveTo>
                    <a:pt x="119" y="0"/>
                  </a:moveTo>
                  <a:cubicBezTo>
                    <a:pt x="29" y="0"/>
                    <a:pt x="0" y="141"/>
                    <a:pt x="101" y="167"/>
                  </a:cubicBezTo>
                  <a:lnTo>
                    <a:pt x="419" y="248"/>
                  </a:lnTo>
                  <a:cubicBezTo>
                    <a:pt x="427" y="249"/>
                    <a:pt x="433" y="251"/>
                    <a:pt x="440" y="251"/>
                  </a:cubicBezTo>
                  <a:cubicBezTo>
                    <a:pt x="442" y="251"/>
                    <a:pt x="444" y="252"/>
                    <a:pt x="446" y="252"/>
                  </a:cubicBezTo>
                  <a:cubicBezTo>
                    <a:pt x="544" y="252"/>
                    <a:pt x="560" y="106"/>
                    <a:pt x="461" y="85"/>
                  </a:cubicBezTo>
                  <a:lnTo>
                    <a:pt x="143" y="3"/>
                  </a:lnTo>
                  <a:cubicBezTo>
                    <a:pt x="134" y="1"/>
                    <a:pt x="127" y="0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2917387" y="4402471"/>
              <a:ext cx="45195" cy="20411"/>
            </a:xfrm>
            <a:custGeom>
              <a:avLst/>
              <a:gdLst/>
              <a:ahLst/>
              <a:cxnLst/>
              <a:rect l="l" t="t" r="r" b="b"/>
              <a:pathLst>
                <a:path w="558" h="252" extrusionOk="0">
                  <a:moveTo>
                    <a:pt x="120" y="1"/>
                  </a:moveTo>
                  <a:cubicBezTo>
                    <a:pt x="29" y="1"/>
                    <a:pt x="1" y="143"/>
                    <a:pt x="101" y="168"/>
                  </a:cubicBezTo>
                  <a:lnTo>
                    <a:pt x="420" y="248"/>
                  </a:lnTo>
                  <a:cubicBezTo>
                    <a:pt x="427" y="250"/>
                    <a:pt x="433" y="252"/>
                    <a:pt x="441" y="252"/>
                  </a:cubicBezTo>
                  <a:cubicBezTo>
                    <a:pt x="540" y="252"/>
                    <a:pt x="557" y="111"/>
                    <a:pt x="462" y="86"/>
                  </a:cubicBezTo>
                  <a:lnTo>
                    <a:pt x="143" y="4"/>
                  </a:lnTo>
                  <a:cubicBezTo>
                    <a:pt x="135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2889120" y="4415592"/>
              <a:ext cx="45843" cy="20492"/>
            </a:xfrm>
            <a:custGeom>
              <a:avLst/>
              <a:gdLst/>
              <a:ahLst/>
              <a:cxnLst/>
              <a:rect l="l" t="t" r="r" b="b"/>
              <a:pathLst>
                <a:path w="566" h="253" extrusionOk="0">
                  <a:moveTo>
                    <a:pt x="120" y="1"/>
                  </a:moveTo>
                  <a:cubicBezTo>
                    <a:pt x="29" y="1"/>
                    <a:pt x="1" y="143"/>
                    <a:pt x="101" y="168"/>
                  </a:cubicBezTo>
                  <a:lnTo>
                    <a:pt x="420" y="250"/>
                  </a:lnTo>
                  <a:cubicBezTo>
                    <a:pt x="427" y="250"/>
                    <a:pt x="433" y="252"/>
                    <a:pt x="441" y="252"/>
                  </a:cubicBezTo>
                  <a:cubicBezTo>
                    <a:pt x="444" y="252"/>
                    <a:pt x="447" y="252"/>
                    <a:pt x="450" y="252"/>
                  </a:cubicBezTo>
                  <a:cubicBezTo>
                    <a:pt x="549" y="252"/>
                    <a:pt x="565" y="103"/>
                    <a:pt x="462" y="86"/>
                  </a:cubicBezTo>
                  <a:lnTo>
                    <a:pt x="143" y="4"/>
                  </a:lnTo>
                  <a:cubicBezTo>
                    <a:pt x="135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2858586" y="4426931"/>
              <a:ext cx="45519" cy="20411"/>
            </a:xfrm>
            <a:custGeom>
              <a:avLst/>
              <a:gdLst/>
              <a:ahLst/>
              <a:cxnLst/>
              <a:rect l="l" t="t" r="r" b="b"/>
              <a:pathLst>
                <a:path w="562" h="252" extrusionOk="0">
                  <a:moveTo>
                    <a:pt x="117" y="0"/>
                  </a:moveTo>
                  <a:cubicBezTo>
                    <a:pt x="27" y="0"/>
                    <a:pt x="0" y="141"/>
                    <a:pt x="101" y="167"/>
                  </a:cubicBezTo>
                  <a:lnTo>
                    <a:pt x="419" y="247"/>
                  </a:lnTo>
                  <a:cubicBezTo>
                    <a:pt x="425" y="249"/>
                    <a:pt x="433" y="251"/>
                    <a:pt x="440" y="251"/>
                  </a:cubicBezTo>
                  <a:cubicBezTo>
                    <a:pt x="442" y="251"/>
                    <a:pt x="443" y="251"/>
                    <a:pt x="444" y="251"/>
                  </a:cubicBezTo>
                  <a:cubicBezTo>
                    <a:pt x="544" y="251"/>
                    <a:pt x="561" y="106"/>
                    <a:pt x="461" y="85"/>
                  </a:cubicBezTo>
                  <a:lnTo>
                    <a:pt x="141" y="3"/>
                  </a:lnTo>
                  <a:cubicBezTo>
                    <a:pt x="133" y="1"/>
                    <a:pt x="12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3708612" y="4203066"/>
              <a:ext cx="133804" cy="163772"/>
            </a:xfrm>
            <a:custGeom>
              <a:avLst/>
              <a:gdLst/>
              <a:ahLst/>
              <a:cxnLst/>
              <a:rect l="l" t="t" r="r" b="b"/>
              <a:pathLst>
                <a:path w="1652" h="2022" extrusionOk="0">
                  <a:moveTo>
                    <a:pt x="1" y="0"/>
                  </a:moveTo>
                  <a:lnTo>
                    <a:pt x="142" y="1764"/>
                  </a:lnTo>
                  <a:cubicBezTo>
                    <a:pt x="287" y="1955"/>
                    <a:pt x="475" y="2022"/>
                    <a:pt x="679" y="2022"/>
                  </a:cubicBezTo>
                  <a:cubicBezTo>
                    <a:pt x="996" y="2022"/>
                    <a:pt x="1352" y="1863"/>
                    <a:pt x="1652" y="1764"/>
                  </a:cubicBezTo>
                  <a:lnTo>
                    <a:pt x="1652" y="1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3447894" y="4327066"/>
              <a:ext cx="428221" cy="204107"/>
            </a:xfrm>
            <a:custGeom>
              <a:avLst/>
              <a:gdLst/>
              <a:ahLst/>
              <a:cxnLst/>
              <a:rect l="l" t="t" r="r" b="b"/>
              <a:pathLst>
                <a:path w="5287" h="2520" extrusionOk="0">
                  <a:moveTo>
                    <a:pt x="3462" y="1"/>
                  </a:moveTo>
                  <a:cubicBezTo>
                    <a:pt x="3402" y="1"/>
                    <a:pt x="3346" y="16"/>
                    <a:pt x="3296" y="52"/>
                  </a:cubicBezTo>
                  <a:cubicBezTo>
                    <a:pt x="3296" y="52"/>
                    <a:pt x="3149" y="157"/>
                    <a:pt x="2741" y="519"/>
                  </a:cubicBezTo>
                  <a:cubicBezTo>
                    <a:pt x="2333" y="883"/>
                    <a:pt x="1643" y="1120"/>
                    <a:pt x="1053" y="1362"/>
                  </a:cubicBezTo>
                  <a:cubicBezTo>
                    <a:pt x="294" y="1675"/>
                    <a:pt x="77" y="1991"/>
                    <a:pt x="35" y="2209"/>
                  </a:cubicBezTo>
                  <a:cubicBezTo>
                    <a:pt x="1" y="2382"/>
                    <a:pt x="75" y="2493"/>
                    <a:pt x="75" y="2493"/>
                  </a:cubicBezTo>
                  <a:lnTo>
                    <a:pt x="5184" y="2519"/>
                  </a:lnTo>
                  <a:cubicBezTo>
                    <a:pt x="5224" y="2451"/>
                    <a:pt x="5245" y="2354"/>
                    <a:pt x="5252" y="2237"/>
                  </a:cubicBezTo>
                  <a:cubicBezTo>
                    <a:pt x="5287" y="1804"/>
                    <a:pt x="5153" y="1114"/>
                    <a:pt x="5088" y="679"/>
                  </a:cubicBezTo>
                  <a:cubicBezTo>
                    <a:pt x="5081" y="628"/>
                    <a:pt x="5073" y="580"/>
                    <a:pt x="5067" y="538"/>
                  </a:cubicBezTo>
                  <a:cubicBezTo>
                    <a:pt x="5060" y="479"/>
                    <a:pt x="5056" y="420"/>
                    <a:pt x="5054" y="361"/>
                  </a:cubicBezTo>
                  <a:cubicBezTo>
                    <a:pt x="5055" y="93"/>
                    <a:pt x="4878" y="60"/>
                    <a:pt x="4790" y="60"/>
                  </a:cubicBezTo>
                  <a:cubicBezTo>
                    <a:pt x="4761" y="60"/>
                    <a:pt x="4741" y="63"/>
                    <a:pt x="4741" y="63"/>
                  </a:cubicBezTo>
                  <a:cubicBezTo>
                    <a:pt x="4606" y="194"/>
                    <a:pt x="4467" y="240"/>
                    <a:pt x="4329" y="240"/>
                  </a:cubicBezTo>
                  <a:cubicBezTo>
                    <a:pt x="4014" y="240"/>
                    <a:pt x="3704" y="1"/>
                    <a:pt x="34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3447894" y="4505899"/>
              <a:ext cx="425467" cy="25270"/>
            </a:xfrm>
            <a:custGeom>
              <a:avLst/>
              <a:gdLst/>
              <a:ahLst/>
              <a:cxnLst/>
              <a:rect l="l" t="t" r="r" b="b"/>
              <a:pathLst>
                <a:path w="5253" h="312" extrusionOk="0">
                  <a:moveTo>
                    <a:pt x="35" y="1"/>
                  </a:moveTo>
                  <a:lnTo>
                    <a:pt x="35" y="1"/>
                  </a:lnTo>
                  <a:cubicBezTo>
                    <a:pt x="1" y="174"/>
                    <a:pt x="75" y="285"/>
                    <a:pt x="75" y="285"/>
                  </a:cubicBezTo>
                  <a:lnTo>
                    <a:pt x="5184" y="311"/>
                  </a:lnTo>
                  <a:cubicBezTo>
                    <a:pt x="5224" y="243"/>
                    <a:pt x="5245" y="146"/>
                    <a:pt x="5252" y="29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3617738" y="4295155"/>
              <a:ext cx="163124" cy="135100"/>
            </a:xfrm>
            <a:custGeom>
              <a:avLst/>
              <a:gdLst/>
              <a:ahLst/>
              <a:cxnLst/>
              <a:rect l="l" t="t" r="r" b="b"/>
              <a:pathLst>
                <a:path w="2014" h="1668" extrusionOk="0">
                  <a:moveTo>
                    <a:pt x="627" y="184"/>
                  </a:moveTo>
                  <a:cubicBezTo>
                    <a:pt x="654" y="184"/>
                    <a:pt x="670" y="193"/>
                    <a:pt x="682" y="202"/>
                  </a:cubicBezTo>
                  <a:cubicBezTo>
                    <a:pt x="751" y="255"/>
                    <a:pt x="781" y="404"/>
                    <a:pt x="791" y="528"/>
                  </a:cubicBezTo>
                  <a:cubicBezTo>
                    <a:pt x="751" y="553"/>
                    <a:pt x="718" y="587"/>
                    <a:pt x="699" y="631"/>
                  </a:cubicBezTo>
                  <a:cubicBezTo>
                    <a:pt x="575" y="532"/>
                    <a:pt x="480" y="381"/>
                    <a:pt x="488" y="282"/>
                  </a:cubicBezTo>
                  <a:cubicBezTo>
                    <a:pt x="489" y="251"/>
                    <a:pt x="505" y="213"/>
                    <a:pt x="583" y="190"/>
                  </a:cubicBezTo>
                  <a:cubicBezTo>
                    <a:pt x="600" y="186"/>
                    <a:pt x="615" y="184"/>
                    <a:pt x="627" y="184"/>
                  </a:cubicBezTo>
                  <a:close/>
                  <a:moveTo>
                    <a:pt x="1653" y="404"/>
                  </a:moveTo>
                  <a:cubicBezTo>
                    <a:pt x="1704" y="404"/>
                    <a:pt x="1754" y="423"/>
                    <a:pt x="1788" y="461"/>
                  </a:cubicBezTo>
                  <a:cubicBezTo>
                    <a:pt x="1807" y="478"/>
                    <a:pt x="1817" y="505"/>
                    <a:pt x="1813" y="532"/>
                  </a:cubicBezTo>
                  <a:cubicBezTo>
                    <a:pt x="1811" y="537"/>
                    <a:pt x="1811" y="543"/>
                    <a:pt x="1809" y="547"/>
                  </a:cubicBezTo>
                  <a:cubicBezTo>
                    <a:pt x="1780" y="625"/>
                    <a:pt x="1653" y="717"/>
                    <a:pt x="1430" y="747"/>
                  </a:cubicBezTo>
                  <a:cubicBezTo>
                    <a:pt x="1391" y="751"/>
                    <a:pt x="1357" y="755"/>
                    <a:pt x="1323" y="759"/>
                  </a:cubicBezTo>
                  <a:cubicBezTo>
                    <a:pt x="1231" y="768"/>
                    <a:pt x="1138" y="774"/>
                    <a:pt x="1046" y="774"/>
                  </a:cubicBezTo>
                  <a:cubicBezTo>
                    <a:pt x="1069" y="741"/>
                    <a:pt x="1096" y="705"/>
                    <a:pt x="1123" y="663"/>
                  </a:cubicBezTo>
                  <a:lnTo>
                    <a:pt x="1121" y="659"/>
                  </a:lnTo>
                  <a:cubicBezTo>
                    <a:pt x="1189" y="606"/>
                    <a:pt x="1260" y="556"/>
                    <a:pt x="1336" y="513"/>
                  </a:cubicBezTo>
                  <a:cubicBezTo>
                    <a:pt x="1397" y="476"/>
                    <a:pt x="1462" y="446"/>
                    <a:pt x="1531" y="425"/>
                  </a:cubicBezTo>
                  <a:cubicBezTo>
                    <a:pt x="1569" y="412"/>
                    <a:pt x="1609" y="404"/>
                    <a:pt x="1649" y="404"/>
                  </a:cubicBezTo>
                  <a:close/>
                  <a:moveTo>
                    <a:pt x="628" y="1"/>
                  </a:moveTo>
                  <a:cubicBezTo>
                    <a:pt x="600" y="1"/>
                    <a:pt x="568" y="5"/>
                    <a:pt x="533" y="15"/>
                  </a:cubicBezTo>
                  <a:cubicBezTo>
                    <a:pt x="350" y="66"/>
                    <a:pt x="312" y="194"/>
                    <a:pt x="304" y="265"/>
                  </a:cubicBezTo>
                  <a:cubicBezTo>
                    <a:pt x="291" y="415"/>
                    <a:pt x="388" y="587"/>
                    <a:pt x="520" y="715"/>
                  </a:cubicBezTo>
                  <a:cubicBezTo>
                    <a:pt x="362" y="726"/>
                    <a:pt x="173" y="761"/>
                    <a:pt x="66" y="854"/>
                  </a:cubicBezTo>
                  <a:cubicBezTo>
                    <a:pt x="0" y="911"/>
                    <a:pt x="55" y="1002"/>
                    <a:pt x="123" y="1002"/>
                  </a:cubicBezTo>
                  <a:cubicBezTo>
                    <a:pt x="141" y="1002"/>
                    <a:pt x="160" y="996"/>
                    <a:pt x="179" y="980"/>
                  </a:cubicBezTo>
                  <a:cubicBezTo>
                    <a:pt x="263" y="905"/>
                    <a:pt x="474" y="881"/>
                    <a:pt x="646" y="879"/>
                  </a:cubicBezTo>
                  <a:lnTo>
                    <a:pt x="646" y="915"/>
                  </a:lnTo>
                  <a:cubicBezTo>
                    <a:pt x="646" y="915"/>
                    <a:pt x="678" y="997"/>
                    <a:pt x="759" y="997"/>
                  </a:cubicBezTo>
                  <a:cubicBezTo>
                    <a:pt x="789" y="997"/>
                    <a:pt x="825" y="986"/>
                    <a:pt x="869" y="957"/>
                  </a:cubicBezTo>
                  <a:cubicBezTo>
                    <a:pt x="1020" y="1130"/>
                    <a:pt x="1100" y="1354"/>
                    <a:pt x="1096" y="1584"/>
                  </a:cubicBezTo>
                  <a:cubicBezTo>
                    <a:pt x="1096" y="1640"/>
                    <a:pt x="1138" y="1667"/>
                    <a:pt x="1180" y="1667"/>
                  </a:cubicBezTo>
                  <a:cubicBezTo>
                    <a:pt x="1222" y="1667"/>
                    <a:pt x="1264" y="1640"/>
                    <a:pt x="1264" y="1584"/>
                  </a:cubicBezTo>
                  <a:cubicBezTo>
                    <a:pt x="1267" y="1361"/>
                    <a:pt x="1203" y="1142"/>
                    <a:pt x="1079" y="955"/>
                  </a:cubicBezTo>
                  <a:cubicBezTo>
                    <a:pt x="1205" y="953"/>
                    <a:pt x="1329" y="944"/>
                    <a:pt x="1452" y="926"/>
                  </a:cubicBezTo>
                  <a:cubicBezTo>
                    <a:pt x="1620" y="905"/>
                    <a:pt x="1759" y="850"/>
                    <a:pt x="1857" y="774"/>
                  </a:cubicBezTo>
                  <a:cubicBezTo>
                    <a:pt x="1912" y="730"/>
                    <a:pt x="1956" y="673"/>
                    <a:pt x="1981" y="608"/>
                  </a:cubicBezTo>
                  <a:cubicBezTo>
                    <a:pt x="1983" y="602"/>
                    <a:pt x="1985" y="598"/>
                    <a:pt x="1986" y="593"/>
                  </a:cubicBezTo>
                  <a:cubicBezTo>
                    <a:pt x="2013" y="501"/>
                    <a:pt x="1986" y="402"/>
                    <a:pt x="1920" y="335"/>
                  </a:cubicBezTo>
                  <a:cubicBezTo>
                    <a:pt x="1853" y="263"/>
                    <a:pt x="1756" y="221"/>
                    <a:pt x="1657" y="221"/>
                  </a:cubicBezTo>
                  <a:lnTo>
                    <a:pt x="1651" y="221"/>
                  </a:lnTo>
                  <a:cubicBezTo>
                    <a:pt x="1544" y="225"/>
                    <a:pt x="1439" y="251"/>
                    <a:pt x="1344" y="301"/>
                  </a:cubicBezTo>
                  <a:cubicBezTo>
                    <a:pt x="1222" y="360"/>
                    <a:pt x="1107" y="434"/>
                    <a:pt x="1001" y="520"/>
                  </a:cubicBezTo>
                  <a:cubicBezTo>
                    <a:pt x="991" y="516"/>
                    <a:pt x="981" y="511"/>
                    <a:pt x="972" y="509"/>
                  </a:cubicBezTo>
                  <a:cubicBezTo>
                    <a:pt x="960" y="370"/>
                    <a:pt x="924" y="160"/>
                    <a:pt x="795" y="59"/>
                  </a:cubicBezTo>
                  <a:cubicBezTo>
                    <a:pt x="759" y="30"/>
                    <a:pt x="704" y="1"/>
                    <a:pt x="6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3804508" y="4370479"/>
              <a:ext cx="55563" cy="160532"/>
            </a:xfrm>
            <a:custGeom>
              <a:avLst/>
              <a:gdLst/>
              <a:ahLst/>
              <a:cxnLst/>
              <a:rect l="l" t="t" r="r" b="b"/>
              <a:pathLst>
                <a:path w="686" h="1982" extrusionOk="0">
                  <a:moveTo>
                    <a:pt x="664" y="0"/>
                  </a:moveTo>
                  <a:cubicBezTo>
                    <a:pt x="437" y="172"/>
                    <a:pt x="52" y="549"/>
                    <a:pt x="20" y="1154"/>
                  </a:cubicBezTo>
                  <a:cubicBezTo>
                    <a:pt x="1" y="1518"/>
                    <a:pt x="117" y="1789"/>
                    <a:pt x="260" y="1982"/>
                  </a:cubicBezTo>
                  <a:lnTo>
                    <a:pt x="413" y="1982"/>
                  </a:lnTo>
                  <a:cubicBezTo>
                    <a:pt x="262" y="1806"/>
                    <a:pt x="121" y="1541"/>
                    <a:pt x="142" y="1162"/>
                  </a:cubicBezTo>
                  <a:cubicBezTo>
                    <a:pt x="169" y="656"/>
                    <a:pt x="474" y="319"/>
                    <a:pt x="685" y="141"/>
                  </a:cubicBezTo>
                  <a:cubicBezTo>
                    <a:pt x="678" y="92"/>
                    <a:pt x="670" y="44"/>
                    <a:pt x="66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3640983" y="4373232"/>
              <a:ext cx="46005" cy="20492"/>
            </a:xfrm>
            <a:custGeom>
              <a:avLst/>
              <a:gdLst/>
              <a:ahLst/>
              <a:cxnLst/>
              <a:rect l="l" t="t" r="r" b="b"/>
              <a:pathLst>
                <a:path w="568" h="253" extrusionOk="0">
                  <a:moveTo>
                    <a:pt x="119" y="1"/>
                  </a:moveTo>
                  <a:cubicBezTo>
                    <a:pt x="28" y="1"/>
                    <a:pt x="0" y="144"/>
                    <a:pt x="103" y="166"/>
                  </a:cubicBezTo>
                  <a:lnTo>
                    <a:pt x="422" y="248"/>
                  </a:lnTo>
                  <a:cubicBezTo>
                    <a:pt x="429" y="250"/>
                    <a:pt x="435" y="252"/>
                    <a:pt x="443" y="252"/>
                  </a:cubicBezTo>
                  <a:cubicBezTo>
                    <a:pt x="446" y="253"/>
                    <a:pt x="449" y="253"/>
                    <a:pt x="452" y="253"/>
                  </a:cubicBezTo>
                  <a:cubicBezTo>
                    <a:pt x="551" y="253"/>
                    <a:pt x="567" y="101"/>
                    <a:pt x="464" y="84"/>
                  </a:cubicBezTo>
                  <a:lnTo>
                    <a:pt x="145" y="4"/>
                  </a:lnTo>
                  <a:cubicBezTo>
                    <a:pt x="136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3615227" y="4388135"/>
              <a:ext cx="45843" cy="20411"/>
            </a:xfrm>
            <a:custGeom>
              <a:avLst/>
              <a:gdLst/>
              <a:ahLst/>
              <a:cxnLst/>
              <a:rect l="l" t="t" r="r" b="b"/>
              <a:pathLst>
                <a:path w="566" h="252" extrusionOk="0">
                  <a:moveTo>
                    <a:pt x="119" y="0"/>
                  </a:moveTo>
                  <a:cubicBezTo>
                    <a:pt x="29" y="0"/>
                    <a:pt x="0" y="141"/>
                    <a:pt x="101" y="167"/>
                  </a:cubicBezTo>
                  <a:lnTo>
                    <a:pt x="419" y="248"/>
                  </a:lnTo>
                  <a:cubicBezTo>
                    <a:pt x="427" y="249"/>
                    <a:pt x="433" y="251"/>
                    <a:pt x="440" y="251"/>
                  </a:cubicBezTo>
                  <a:cubicBezTo>
                    <a:pt x="443" y="252"/>
                    <a:pt x="447" y="252"/>
                    <a:pt x="450" y="252"/>
                  </a:cubicBezTo>
                  <a:cubicBezTo>
                    <a:pt x="548" y="252"/>
                    <a:pt x="565" y="102"/>
                    <a:pt x="461" y="85"/>
                  </a:cubicBezTo>
                  <a:lnTo>
                    <a:pt x="143" y="3"/>
                  </a:lnTo>
                  <a:cubicBezTo>
                    <a:pt x="135" y="1"/>
                    <a:pt x="127" y="0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3589309" y="4402471"/>
              <a:ext cx="45114" cy="20411"/>
            </a:xfrm>
            <a:custGeom>
              <a:avLst/>
              <a:gdLst/>
              <a:ahLst/>
              <a:cxnLst/>
              <a:rect l="l" t="t" r="r" b="b"/>
              <a:pathLst>
                <a:path w="557" h="252" extrusionOk="0">
                  <a:moveTo>
                    <a:pt x="119" y="1"/>
                  </a:moveTo>
                  <a:cubicBezTo>
                    <a:pt x="28" y="1"/>
                    <a:pt x="0" y="143"/>
                    <a:pt x="101" y="168"/>
                  </a:cubicBezTo>
                  <a:lnTo>
                    <a:pt x="419" y="248"/>
                  </a:lnTo>
                  <a:cubicBezTo>
                    <a:pt x="427" y="250"/>
                    <a:pt x="432" y="252"/>
                    <a:pt x="440" y="252"/>
                  </a:cubicBezTo>
                  <a:cubicBezTo>
                    <a:pt x="539" y="252"/>
                    <a:pt x="556" y="111"/>
                    <a:pt x="461" y="86"/>
                  </a:cubicBezTo>
                  <a:lnTo>
                    <a:pt x="143" y="4"/>
                  </a:lnTo>
                  <a:cubicBezTo>
                    <a:pt x="134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3561042" y="4415592"/>
              <a:ext cx="45438" cy="20411"/>
            </a:xfrm>
            <a:custGeom>
              <a:avLst/>
              <a:gdLst/>
              <a:ahLst/>
              <a:cxnLst/>
              <a:rect l="l" t="t" r="r" b="b"/>
              <a:pathLst>
                <a:path w="561" h="252" extrusionOk="0">
                  <a:moveTo>
                    <a:pt x="119" y="1"/>
                  </a:moveTo>
                  <a:cubicBezTo>
                    <a:pt x="28" y="1"/>
                    <a:pt x="0" y="143"/>
                    <a:pt x="101" y="168"/>
                  </a:cubicBezTo>
                  <a:lnTo>
                    <a:pt x="421" y="250"/>
                  </a:lnTo>
                  <a:cubicBezTo>
                    <a:pt x="427" y="250"/>
                    <a:pt x="434" y="252"/>
                    <a:pt x="440" y="252"/>
                  </a:cubicBezTo>
                  <a:cubicBezTo>
                    <a:pt x="442" y="252"/>
                    <a:pt x="444" y="252"/>
                    <a:pt x="446" y="252"/>
                  </a:cubicBezTo>
                  <a:cubicBezTo>
                    <a:pt x="544" y="252"/>
                    <a:pt x="560" y="106"/>
                    <a:pt x="461" y="86"/>
                  </a:cubicBezTo>
                  <a:lnTo>
                    <a:pt x="143" y="4"/>
                  </a:lnTo>
                  <a:cubicBezTo>
                    <a:pt x="134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3530427" y="4426931"/>
              <a:ext cx="45519" cy="20411"/>
            </a:xfrm>
            <a:custGeom>
              <a:avLst/>
              <a:gdLst/>
              <a:ahLst/>
              <a:cxnLst/>
              <a:rect l="l" t="t" r="r" b="b"/>
              <a:pathLst>
                <a:path w="562" h="252" extrusionOk="0">
                  <a:moveTo>
                    <a:pt x="120" y="0"/>
                  </a:moveTo>
                  <a:cubicBezTo>
                    <a:pt x="29" y="0"/>
                    <a:pt x="1" y="141"/>
                    <a:pt x="101" y="167"/>
                  </a:cubicBezTo>
                  <a:lnTo>
                    <a:pt x="419" y="247"/>
                  </a:lnTo>
                  <a:cubicBezTo>
                    <a:pt x="427" y="249"/>
                    <a:pt x="433" y="251"/>
                    <a:pt x="440" y="251"/>
                  </a:cubicBezTo>
                  <a:cubicBezTo>
                    <a:pt x="442" y="251"/>
                    <a:pt x="443" y="251"/>
                    <a:pt x="444" y="251"/>
                  </a:cubicBezTo>
                  <a:cubicBezTo>
                    <a:pt x="544" y="251"/>
                    <a:pt x="561" y="106"/>
                    <a:pt x="461" y="85"/>
                  </a:cubicBezTo>
                  <a:lnTo>
                    <a:pt x="143" y="3"/>
                  </a:lnTo>
                  <a:cubicBezTo>
                    <a:pt x="135" y="1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3040902" y="3524266"/>
              <a:ext cx="80266" cy="23813"/>
            </a:xfrm>
            <a:custGeom>
              <a:avLst/>
              <a:gdLst/>
              <a:ahLst/>
              <a:cxnLst/>
              <a:rect l="l" t="t" r="r" b="b"/>
              <a:pathLst>
                <a:path w="991" h="294" extrusionOk="0">
                  <a:moveTo>
                    <a:pt x="5" y="0"/>
                  </a:moveTo>
                  <a:lnTo>
                    <a:pt x="1" y="176"/>
                  </a:lnTo>
                  <a:cubicBezTo>
                    <a:pt x="377" y="292"/>
                    <a:pt x="832" y="294"/>
                    <a:pt x="878" y="294"/>
                  </a:cubicBezTo>
                  <a:lnTo>
                    <a:pt x="880" y="294"/>
                  </a:lnTo>
                  <a:cubicBezTo>
                    <a:pt x="991" y="294"/>
                    <a:pt x="991" y="128"/>
                    <a:pt x="880" y="128"/>
                  </a:cubicBezTo>
                  <a:cubicBezTo>
                    <a:pt x="865" y="128"/>
                    <a:pt x="363" y="126"/>
                    <a:pt x="5" y="0"/>
                  </a:cubicBez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3148299" y="2579485"/>
              <a:ext cx="118577" cy="165311"/>
            </a:xfrm>
            <a:custGeom>
              <a:avLst/>
              <a:gdLst/>
              <a:ahLst/>
              <a:cxnLst/>
              <a:rect l="l" t="t" r="r" b="b"/>
              <a:pathLst>
                <a:path w="1464" h="2041" extrusionOk="0">
                  <a:moveTo>
                    <a:pt x="1373" y="0"/>
                  </a:moveTo>
                  <a:cubicBezTo>
                    <a:pt x="1339" y="0"/>
                    <a:pt x="1306" y="20"/>
                    <a:pt x="1295" y="63"/>
                  </a:cubicBezTo>
                  <a:cubicBezTo>
                    <a:pt x="1293" y="75"/>
                    <a:pt x="1131" y="921"/>
                    <a:pt x="597" y="1478"/>
                  </a:cubicBezTo>
                  <a:cubicBezTo>
                    <a:pt x="519" y="1562"/>
                    <a:pt x="431" y="1638"/>
                    <a:pt x="338" y="1703"/>
                  </a:cubicBezTo>
                  <a:cubicBezTo>
                    <a:pt x="322" y="1713"/>
                    <a:pt x="309" y="1722"/>
                    <a:pt x="296" y="1732"/>
                  </a:cubicBezTo>
                  <a:cubicBezTo>
                    <a:pt x="212" y="1785"/>
                    <a:pt x="124" y="1831"/>
                    <a:pt x="31" y="1865"/>
                  </a:cubicBezTo>
                  <a:cubicBezTo>
                    <a:pt x="10" y="1926"/>
                    <a:pt x="0" y="1984"/>
                    <a:pt x="19" y="2041"/>
                  </a:cubicBezTo>
                  <a:cubicBezTo>
                    <a:pt x="27" y="2039"/>
                    <a:pt x="33" y="2037"/>
                    <a:pt x="38" y="2035"/>
                  </a:cubicBezTo>
                  <a:cubicBezTo>
                    <a:pt x="158" y="1993"/>
                    <a:pt x="275" y="1938"/>
                    <a:pt x="383" y="1869"/>
                  </a:cubicBezTo>
                  <a:cubicBezTo>
                    <a:pt x="412" y="1850"/>
                    <a:pt x="441" y="1829"/>
                    <a:pt x="467" y="1810"/>
                  </a:cubicBezTo>
                  <a:cubicBezTo>
                    <a:pt x="572" y="1734"/>
                    <a:pt x="668" y="1646"/>
                    <a:pt x="753" y="1551"/>
                  </a:cubicBezTo>
                  <a:cubicBezTo>
                    <a:pt x="1289" y="963"/>
                    <a:pt x="1448" y="136"/>
                    <a:pt x="1455" y="94"/>
                  </a:cubicBezTo>
                  <a:cubicBezTo>
                    <a:pt x="1464" y="35"/>
                    <a:pt x="1418" y="0"/>
                    <a:pt x="1373" y="0"/>
                  </a:cubicBez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3373299" y="2553972"/>
              <a:ext cx="32398" cy="291987"/>
            </a:xfrm>
            <a:custGeom>
              <a:avLst/>
              <a:gdLst/>
              <a:ahLst/>
              <a:cxnLst/>
              <a:rect l="l" t="t" r="r" b="b"/>
              <a:pathLst>
                <a:path w="400" h="3605" extrusionOk="0">
                  <a:moveTo>
                    <a:pt x="266" y="1"/>
                  </a:moveTo>
                  <a:cubicBezTo>
                    <a:pt x="256" y="94"/>
                    <a:pt x="247" y="205"/>
                    <a:pt x="235" y="331"/>
                  </a:cubicBezTo>
                  <a:cubicBezTo>
                    <a:pt x="231" y="373"/>
                    <a:pt x="228" y="416"/>
                    <a:pt x="224" y="462"/>
                  </a:cubicBezTo>
                  <a:cubicBezTo>
                    <a:pt x="172" y="1023"/>
                    <a:pt x="107" y="1818"/>
                    <a:pt x="54" y="2630"/>
                  </a:cubicBezTo>
                  <a:cubicBezTo>
                    <a:pt x="50" y="2674"/>
                    <a:pt x="48" y="2720"/>
                    <a:pt x="44" y="2766"/>
                  </a:cubicBezTo>
                  <a:cubicBezTo>
                    <a:pt x="29" y="3023"/>
                    <a:pt x="14" y="3284"/>
                    <a:pt x="3" y="3536"/>
                  </a:cubicBezTo>
                  <a:cubicBezTo>
                    <a:pt x="1" y="3572"/>
                    <a:pt x="29" y="3603"/>
                    <a:pt x="65" y="3605"/>
                  </a:cubicBezTo>
                  <a:cubicBezTo>
                    <a:pt x="67" y="3605"/>
                    <a:pt x="68" y="3605"/>
                    <a:pt x="69" y="3605"/>
                  </a:cubicBezTo>
                  <a:cubicBezTo>
                    <a:pt x="104" y="3605"/>
                    <a:pt x="134" y="3579"/>
                    <a:pt x="138" y="3542"/>
                  </a:cubicBezTo>
                  <a:cubicBezTo>
                    <a:pt x="149" y="3298"/>
                    <a:pt x="163" y="3048"/>
                    <a:pt x="178" y="2798"/>
                  </a:cubicBezTo>
                  <a:cubicBezTo>
                    <a:pt x="182" y="2754"/>
                    <a:pt x="184" y="2710"/>
                    <a:pt x="187" y="2667"/>
                  </a:cubicBezTo>
                  <a:cubicBezTo>
                    <a:pt x="239" y="1850"/>
                    <a:pt x="306" y="1048"/>
                    <a:pt x="357" y="481"/>
                  </a:cubicBezTo>
                  <a:cubicBezTo>
                    <a:pt x="361" y="435"/>
                    <a:pt x="365" y="392"/>
                    <a:pt x="369" y="350"/>
                  </a:cubicBezTo>
                  <a:cubicBezTo>
                    <a:pt x="380" y="226"/>
                    <a:pt x="390" y="115"/>
                    <a:pt x="399" y="22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3354023" y="2560452"/>
              <a:ext cx="96141" cy="221764"/>
            </a:xfrm>
            <a:custGeom>
              <a:avLst/>
              <a:gdLst/>
              <a:ahLst/>
              <a:cxnLst/>
              <a:rect l="l" t="t" r="r" b="b"/>
              <a:pathLst>
                <a:path w="1187" h="2738" extrusionOk="0">
                  <a:moveTo>
                    <a:pt x="1051" y="1"/>
                  </a:moveTo>
                  <a:cubicBezTo>
                    <a:pt x="1043" y="92"/>
                    <a:pt x="1034" y="201"/>
                    <a:pt x="1022" y="319"/>
                  </a:cubicBezTo>
                  <a:cubicBezTo>
                    <a:pt x="1019" y="361"/>
                    <a:pt x="1015" y="407"/>
                    <a:pt x="1009" y="453"/>
                  </a:cubicBezTo>
                  <a:cubicBezTo>
                    <a:pt x="940" y="1185"/>
                    <a:pt x="839" y="2224"/>
                    <a:pt x="792" y="2468"/>
                  </a:cubicBezTo>
                  <a:cubicBezTo>
                    <a:pt x="786" y="2518"/>
                    <a:pt x="755" y="2562"/>
                    <a:pt x="710" y="2583"/>
                  </a:cubicBezTo>
                  <a:cubicBezTo>
                    <a:pt x="675" y="2599"/>
                    <a:pt x="632" y="2606"/>
                    <a:pt x="585" y="2606"/>
                  </a:cubicBezTo>
                  <a:cubicBezTo>
                    <a:pt x="534" y="2606"/>
                    <a:pt x="479" y="2598"/>
                    <a:pt x="424" y="2587"/>
                  </a:cubicBezTo>
                  <a:cubicBezTo>
                    <a:pt x="378" y="2577"/>
                    <a:pt x="332" y="2564"/>
                    <a:pt x="290" y="2550"/>
                  </a:cubicBezTo>
                  <a:cubicBezTo>
                    <a:pt x="227" y="2531"/>
                    <a:pt x="166" y="2507"/>
                    <a:pt x="105" y="2480"/>
                  </a:cubicBezTo>
                  <a:cubicBezTo>
                    <a:pt x="95" y="2475"/>
                    <a:pt x="85" y="2472"/>
                    <a:pt x="75" y="2472"/>
                  </a:cubicBezTo>
                  <a:cubicBezTo>
                    <a:pt x="51" y="2472"/>
                    <a:pt x="28" y="2486"/>
                    <a:pt x="15" y="2508"/>
                  </a:cubicBezTo>
                  <a:cubicBezTo>
                    <a:pt x="0" y="2541"/>
                    <a:pt x="14" y="2579"/>
                    <a:pt x="46" y="2594"/>
                  </a:cubicBezTo>
                  <a:cubicBezTo>
                    <a:pt x="122" y="2630"/>
                    <a:pt x="202" y="2661"/>
                    <a:pt x="282" y="2686"/>
                  </a:cubicBezTo>
                  <a:cubicBezTo>
                    <a:pt x="324" y="2697"/>
                    <a:pt x="370" y="2709"/>
                    <a:pt x="416" y="2718"/>
                  </a:cubicBezTo>
                  <a:cubicBezTo>
                    <a:pt x="458" y="2728"/>
                    <a:pt x="502" y="2732"/>
                    <a:pt x="544" y="2735"/>
                  </a:cubicBezTo>
                  <a:cubicBezTo>
                    <a:pt x="558" y="2737"/>
                    <a:pt x="573" y="2737"/>
                    <a:pt x="587" y="2737"/>
                  </a:cubicBezTo>
                  <a:cubicBezTo>
                    <a:pt x="650" y="2737"/>
                    <a:pt x="712" y="2724"/>
                    <a:pt x="771" y="2699"/>
                  </a:cubicBezTo>
                  <a:cubicBezTo>
                    <a:pt x="853" y="2659"/>
                    <a:pt x="910" y="2583"/>
                    <a:pt x="923" y="2493"/>
                  </a:cubicBezTo>
                  <a:cubicBezTo>
                    <a:pt x="973" y="2241"/>
                    <a:pt x="1076" y="1200"/>
                    <a:pt x="1144" y="464"/>
                  </a:cubicBezTo>
                  <a:cubicBezTo>
                    <a:pt x="1148" y="420"/>
                    <a:pt x="1152" y="376"/>
                    <a:pt x="1156" y="333"/>
                  </a:cubicBezTo>
                  <a:cubicBezTo>
                    <a:pt x="1167" y="214"/>
                    <a:pt x="1177" y="108"/>
                    <a:pt x="1186" y="18"/>
                  </a:cubicBezTo>
                  <a:cubicBezTo>
                    <a:pt x="1141" y="12"/>
                    <a:pt x="1097" y="7"/>
                    <a:pt x="1051" y="1"/>
                  </a:cubicBez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3035070" y="2487720"/>
              <a:ext cx="830685" cy="1796064"/>
            </a:xfrm>
            <a:custGeom>
              <a:avLst/>
              <a:gdLst/>
              <a:ahLst/>
              <a:cxnLst/>
              <a:rect l="l" t="t" r="r" b="b"/>
              <a:pathLst>
                <a:path w="10256" h="22175" extrusionOk="0">
                  <a:moveTo>
                    <a:pt x="2182" y="1"/>
                  </a:moveTo>
                  <a:cubicBezTo>
                    <a:pt x="2182" y="1"/>
                    <a:pt x="1532" y="1887"/>
                    <a:pt x="1429" y="2996"/>
                  </a:cubicBezTo>
                  <a:cubicBezTo>
                    <a:pt x="1423" y="3057"/>
                    <a:pt x="1419" y="3117"/>
                    <a:pt x="1417" y="3172"/>
                  </a:cubicBezTo>
                  <a:cubicBezTo>
                    <a:pt x="1412" y="3282"/>
                    <a:pt x="1417" y="3391"/>
                    <a:pt x="1434" y="3500"/>
                  </a:cubicBezTo>
                  <a:cubicBezTo>
                    <a:pt x="784" y="7083"/>
                    <a:pt x="277" y="10367"/>
                    <a:pt x="75" y="12770"/>
                  </a:cubicBezTo>
                  <a:lnTo>
                    <a:pt x="75" y="12798"/>
                  </a:lnTo>
                  <a:lnTo>
                    <a:pt x="73" y="12972"/>
                  </a:lnTo>
                  <a:lnTo>
                    <a:pt x="0" y="21799"/>
                  </a:lnTo>
                  <a:lnTo>
                    <a:pt x="1936" y="22011"/>
                  </a:lnTo>
                  <a:cubicBezTo>
                    <a:pt x="1936" y="22011"/>
                    <a:pt x="3080" y="15159"/>
                    <a:pt x="2954" y="13572"/>
                  </a:cubicBezTo>
                  <a:lnTo>
                    <a:pt x="4712" y="4598"/>
                  </a:lnTo>
                  <a:lnTo>
                    <a:pt x="4834" y="4614"/>
                  </a:lnTo>
                  <a:cubicBezTo>
                    <a:pt x="4892" y="4619"/>
                    <a:pt x="4949" y="4625"/>
                    <a:pt x="5006" y="4631"/>
                  </a:cubicBezTo>
                  <a:lnTo>
                    <a:pt x="5107" y="11482"/>
                  </a:lnTo>
                  <a:lnTo>
                    <a:pt x="5107" y="11499"/>
                  </a:lnTo>
                  <a:lnTo>
                    <a:pt x="5151" y="11656"/>
                  </a:lnTo>
                  <a:lnTo>
                    <a:pt x="8128" y="22175"/>
                  </a:lnTo>
                  <a:lnTo>
                    <a:pt x="10256" y="22115"/>
                  </a:lnTo>
                  <a:cubicBezTo>
                    <a:pt x="10256" y="22115"/>
                    <a:pt x="9728" y="17331"/>
                    <a:pt x="9432" y="15487"/>
                  </a:cubicBezTo>
                  <a:cubicBezTo>
                    <a:pt x="9135" y="13645"/>
                    <a:pt x="8318" y="12039"/>
                    <a:pt x="8318" y="12039"/>
                  </a:cubicBezTo>
                  <a:cubicBezTo>
                    <a:pt x="8225" y="10161"/>
                    <a:pt x="8591" y="5466"/>
                    <a:pt x="8759" y="3443"/>
                  </a:cubicBezTo>
                  <a:cubicBezTo>
                    <a:pt x="8765" y="3405"/>
                    <a:pt x="8770" y="3366"/>
                    <a:pt x="8776" y="3328"/>
                  </a:cubicBezTo>
                  <a:cubicBezTo>
                    <a:pt x="8807" y="3094"/>
                    <a:pt x="8824" y="2852"/>
                    <a:pt x="8830" y="2625"/>
                  </a:cubicBezTo>
                  <a:cubicBezTo>
                    <a:pt x="8837" y="2537"/>
                    <a:pt x="8841" y="2491"/>
                    <a:pt x="8841" y="2491"/>
                  </a:cubicBezTo>
                  <a:lnTo>
                    <a:pt x="8833" y="2491"/>
                  </a:lnTo>
                  <a:cubicBezTo>
                    <a:pt x="8839" y="2121"/>
                    <a:pt x="8824" y="1751"/>
                    <a:pt x="8789" y="1381"/>
                  </a:cubicBezTo>
                  <a:lnTo>
                    <a:pt x="2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0" name="Google Shape;1210;p50"/>
            <p:cNvSpPr/>
            <p:nvPr/>
          </p:nvSpPr>
          <p:spPr>
            <a:xfrm>
              <a:off x="3448704" y="3413630"/>
              <a:ext cx="96951" cy="19601"/>
            </a:xfrm>
            <a:custGeom>
              <a:avLst/>
              <a:gdLst/>
              <a:ahLst/>
              <a:cxnLst/>
              <a:rect l="l" t="t" r="r" b="b"/>
              <a:pathLst>
                <a:path w="1197" h="242" extrusionOk="0">
                  <a:moveTo>
                    <a:pt x="1081" y="1"/>
                  </a:moveTo>
                  <a:cubicBezTo>
                    <a:pt x="1075" y="1"/>
                    <a:pt x="1069" y="1"/>
                    <a:pt x="1062" y="3"/>
                  </a:cubicBezTo>
                  <a:cubicBezTo>
                    <a:pt x="1056" y="4"/>
                    <a:pt x="744" y="74"/>
                    <a:pt x="357" y="74"/>
                  </a:cubicBezTo>
                  <a:cubicBezTo>
                    <a:pt x="242" y="74"/>
                    <a:pt x="122" y="68"/>
                    <a:pt x="0" y="52"/>
                  </a:cubicBezTo>
                  <a:lnTo>
                    <a:pt x="0" y="69"/>
                  </a:lnTo>
                  <a:lnTo>
                    <a:pt x="44" y="226"/>
                  </a:lnTo>
                  <a:cubicBezTo>
                    <a:pt x="150" y="237"/>
                    <a:pt x="254" y="241"/>
                    <a:pt x="354" y="241"/>
                  </a:cubicBezTo>
                  <a:cubicBezTo>
                    <a:pt x="754" y="241"/>
                    <a:pt x="1076" y="169"/>
                    <a:pt x="1099" y="165"/>
                  </a:cubicBezTo>
                  <a:cubicBezTo>
                    <a:pt x="1197" y="138"/>
                    <a:pt x="1171" y="1"/>
                    <a:pt x="1081" y="1"/>
                  </a:cubicBez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3033937" y="2884261"/>
              <a:ext cx="347307" cy="1324916"/>
            </a:xfrm>
            <a:custGeom>
              <a:avLst/>
              <a:gdLst/>
              <a:ahLst/>
              <a:cxnLst/>
              <a:rect l="l" t="t" r="r" b="b"/>
              <a:pathLst>
                <a:path w="4288" h="16358" extrusionOk="0">
                  <a:moveTo>
                    <a:pt x="4198" y="1"/>
                  </a:moveTo>
                  <a:cubicBezTo>
                    <a:pt x="4161" y="1"/>
                    <a:pt x="4127" y="26"/>
                    <a:pt x="4120" y="65"/>
                  </a:cubicBezTo>
                  <a:lnTo>
                    <a:pt x="2389" y="8245"/>
                  </a:lnTo>
                  <a:cubicBezTo>
                    <a:pt x="2387" y="8255"/>
                    <a:pt x="2387" y="8263"/>
                    <a:pt x="2389" y="8272"/>
                  </a:cubicBezTo>
                  <a:cubicBezTo>
                    <a:pt x="2390" y="8297"/>
                    <a:pt x="2657" y="10627"/>
                    <a:pt x="1534" y="16159"/>
                  </a:cubicBezTo>
                  <a:lnTo>
                    <a:pt x="114" y="16029"/>
                  </a:lnTo>
                  <a:cubicBezTo>
                    <a:pt x="110" y="16029"/>
                    <a:pt x="108" y="16029"/>
                    <a:pt x="105" y="16029"/>
                  </a:cubicBezTo>
                  <a:cubicBezTo>
                    <a:pt x="12" y="16029"/>
                    <a:pt x="0" y="16173"/>
                    <a:pt x="100" y="16182"/>
                  </a:cubicBezTo>
                  <a:lnTo>
                    <a:pt x="2009" y="16357"/>
                  </a:lnTo>
                  <a:lnTo>
                    <a:pt x="2017" y="16357"/>
                  </a:lnTo>
                  <a:cubicBezTo>
                    <a:pt x="2114" y="16357"/>
                    <a:pt x="2122" y="16213"/>
                    <a:pt x="2022" y="16205"/>
                  </a:cubicBezTo>
                  <a:lnTo>
                    <a:pt x="1696" y="16174"/>
                  </a:lnTo>
                  <a:cubicBezTo>
                    <a:pt x="2778" y="10845"/>
                    <a:pt x="2572" y="8468"/>
                    <a:pt x="2551" y="8266"/>
                  </a:cubicBezTo>
                  <a:lnTo>
                    <a:pt x="4278" y="97"/>
                  </a:lnTo>
                  <a:cubicBezTo>
                    <a:pt x="4288" y="51"/>
                    <a:pt x="4257" y="7"/>
                    <a:pt x="4210" y="2"/>
                  </a:cubicBezTo>
                  <a:cubicBezTo>
                    <a:pt x="4206" y="1"/>
                    <a:pt x="4202" y="1"/>
                    <a:pt x="419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3635880" y="2782696"/>
              <a:ext cx="227110" cy="1450701"/>
            </a:xfrm>
            <a:custGeom>
              <a:avLst/>
              <a:gdLst/>
              <a:ahLst/>
              <a:cxnLst/>
              <a:rect l="l" t="t" r="r" b="b"/>
              <a:pathLst>
                <a:path w="2804" h="17911" extrusionOk="0">
                  <a:moveTo>
                    <a:pt x="754" y="0"/>
                  </a:moveTo>
                  <a:cubicBezTo>
                    <a:pt x="715" y="0"/>
                    <a:pt x="677" y="24"/>
                    <a:pt x="672" y="75"/>
                  </a:cubicBezTo>
                  <a:cubicBezTo>
                    <a:pt x="645" y="352"/>
                    <a:pt x="0" y="6860"/>
                    <a:pt x="233" y="8529"/>
                  </a:cubicBezTo>
                  <a:cubicBezTo>
                    <a:pt x="235" y="8544"/>
                    <a:pt x="243" y="8559"/>
                    <a:pt x="252" y="8571"/>
                  </a:cubicBezTo>
                  <a:cubicBezTo>
                    <a:pt x="262" y="8582"/>
                    <a:pt x="1206" y="9749"/>
                    <a:pt x="1446" y="12177"/>
                  </a:cubicBezTo>
                  <a:cubicBezTo>
                    <a:pt x="1623" y="13960"/>
                    <a:pt x="2035" y="16521"/>
                    <a:pt x="2232" y="17692"/>
                  </a:cubicBezTo>
                  <a:lnTo>
                    <a:pt x="593" y="17756"/>
                  </a:lnTo>
                  <a:cubicBezTo>
                    <a:pt x="491" y="17758"/>
                    <a:pt x="494" y="17911"/>
                    <a:pt x="594" y="17911"/>
                  </a:cubicBezTo>
                  <a:cubicBezTo>
                    <a:pt x="594" y="17911"/>
                    <a:pt x="595" y="17911"/>
                    <a:pt x="595" y="17911"/>
                  </a:cubicBezTo>
                  <a:lnTo>
                    <a:pt x="599" y="17911"/>
                  </a:lnTo>
                  <a:lnTo>
                    <a:pt x="2258" y="17844"/>
                  </a:lnTo>
                  <a:lnTo>
                    <a:pt x="2424" y="17838"/>
                  </a:lnTo>
                  <a:lnTo>
                    <a:pt x="2699" y="17827"/>
                  </a:lnTo>
                  <a:cubicBezTo>
                    <a:pt x="2803" y="17827"/>
                    <a:pt x="2798" y="17674"/>
                    <a:pt x="2700" y="17674"/>
                  </a:cubicBezTo>
                  <a:cubicBezTo>
                    <a:pt x="2698" y="17674"/>
                    <a:pt x="2695" y="17674"/>
                    <a:pt x="2693" y="17674"/>
                  </a:cubicBezTo>
                  <a:lnTo>
                    <a:pt x="2399" y="17686"/>
                  </a:lnTo>
                  <a:cubicBezTo>
                    <a:pt x="2205" y="16525"/>
                    <a:pt x="1789" y="13950"/>
                    <a:pt x="1612" y="12161"/>
                  </a:cubicBezTo>
                  <a:cubicBezTo>
                    <a:pt x="1379" y="9818"/>
                    <a:pt x="525" y="8651"/>
                    <a:pt x="395" y="8485"/>
                  </a:cubicBezTo>
                  <a:cubicBezTo>
                    <a:pt x="174" y="6797"/>
                    <a:pt x="832" y="159"/>
                    <a:pt x="838" y="92"/>
                  </a:cubicBezTo>
                  <a:cubicBezTo>
                    <a:pt x="844" y="33"/>
                    <a:pt x="798" y="0"/>
                    <a:pt x="754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3543628" y="2553648"/>
              <a:ext cx="214799" cy="318391"/>
            </a:xfrm>
            <a:custGeom>
              <a:avLst/>
              <a:gdLst/>
              <a:ahLst/>
              <a:cxnLst/>
              <a:rect l="l" t="t" r="r" b="b"/>
              <a:pathLst>
                <a:path w="2652" h="3931" extrusionOk="0">
                  <a:moveTo>
                    <a:pt x="577" y="1"/>
                  </a:moveTo>
                  <a:cubicBezTo>
                    <a:pt x="535" y="1"/>
                    <a:pt x="493" y="27"/>
                    <a:pt x="485" y="83"/>
                  </a:cubicBezTo>
                  <a:cubicBezTo>
                    <a:pt x="466" y="205"/>
                    <a:pt x="1" y="3100"/>
                    <a:pt x="1109" y="3773"/>
                  </a:cubicBezTo>
                  <a:cubicBezTo>
                    <a:pt x="1250" y="3862"/>
                    <a:pt x="1412" y="3916"/>
                    <a:pt x="1578" y="3929"/>
                  </a:cubicBezTo>
                  <a:cubicBezTo>
                    <a:pt x="1594" y="3930"/>
                    <a:pt x="1611" y="3931"/>
                    <a:pt x="1627" y="3931"/>
                  </a:cubicBezTo>
                  <a:cubicBezTo>
                    <a:pt x="1780" y="3931"/>
                    <a:pt x="1930" y="3890"/>
                    <a:pt x="2062" y="3813"/>
                  </a:cubicBezTo>
                  <a:cubicBezTo>
                    <a:pt x="2425" y="3605"/>
                    <a:pt x="2652" y="3144"/>
                    <a:pt x="2642" y="2638"/>
                  </a:cubicBezTo>
                  <a:cubicBezTo>
                    <a:pt x="2640" y="2577"/>
                    <a:pt x="2594" y="2547"/>
                    <a:pt x="2548" y="2547"/>
                  </a:cubicBezTo>
                  <a:cubicBezTo>
                    <a:pt x="2500" y="2547"/>
                    <a:pt x="2452" y="2579"/>
                    <a:pt x="2453" y="2642"/>
                  </a:cubicBezTo>
                  <a:cubicBezTo>
                    <a:pt x="2463" y="3081"/>
                    <a:pt x="2272" y="3477"/>
                    <a:pt x="1969" y="3651"/>
                  </a:cubicBezTo>
                  <a:cubicBezTo>
                    <a:pt x="1864" y="3712"/>
                    <a:pt x="1750" y="3742"/>
                    <a:pt x="1633" y="3742"/>
                  </a:cubicBezTo>
                  <a:cubicBezTo>
                    <a:pt x="1493" y="3742"/>
                    <a:pt x="1348" y="3699"/>
                    <a:pt x="1206" y="3613"/>
                  </a:cubicBezTo>
                  <a:cubicBezTo>
                    <a:pt x="205" y="3004"/>
                    <a:pt x="666" y="142"/>
                    <a:pt x="670" y="113"/>
                  </a:cubicBezTo>
                  <a:cubicBezTo>
                    <a:pt x="684" y="42"/>
                    <a:pt x="630" y="1"/>
                    <a:pt x="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3672813" y="2594793"/>
              <a:ext cx="76945" cy="177865"/>
            </a:xfrm>
            <a:custGeom>
              <a:avLst/>
              <a:gdLst/>
              <a:ahLst/>
              <a:cxnLst/>
              <a:rect l="l" t="t" r="r" b="b"/>
              <a:pathLst>
                <a:path w="950" h="2196" extrusionOk="0">
                  <a:moveTo>
                    <a:pt x="220" y="0"/>
                  </a:moveTo>
                  <a:cubicBezTo>
                    <a:pt x="182" y="0"/>
                    <a:pt x="144" y="24"/>
                    <a:pt x="137" y="75"/>
                  </a:cubicBezTo>
                  <a:cubicBezTo>
                    <a:pt x="132" y="124"/>
                    <a:pt x="0" y="1304"/>
                    <a:pt x="580" y="1949"/>
                  </a:cubicBezTo>
                  <a:cubicBezTo>
                    <a:pt x="666" y="2044"/>
                    <a:pt x="811" y="2134"/>
                    <a:pt x="919" y="2195"/>
                  </a:cubicBezTo>
                  <a:cubicBezTo>
                    <a:pt x="950" y="2134"/>
                    <a:pt x="942" y="2062"/>
                    <a:pt x="902" y="2008"/>
                  </a:cubicBezTo>
                  <a:cubicBezTo>
                    <a:pt x="828" y="1959"/>
                    <a:pt x="761" y="1901"/>
                    <a:pt x="702" y="1837"/>
                  </a:cubicBezTo>
                  <a:cubicBezTo>
                    <a:pt x="174" y="1249"/>
                    <a:pt x="301" y="105"/>
                    <a:pt x="303" y="94"/>
                  </a:cubicBezTo>
                  <a:cubicBezTo>
                    <a:pt x="311" y="34"/>
                    <a:pt x="265" y="0"/>
                    <a:pt x="220" y="0"/>
                  </a:cubicBez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2976026" y="1667749"/>
              <a:ext cx="794318" cy="1055203"/>
            </a:xfrm>
            <a:custGeom>
              <a:avLst/>
              <a:gdLst/>
              <a:ahLst/>
              <a:cxnLst/>
              <a:rect l="l" t="t" r="r" b="b"/>
              <a:pathLst>
                <a:path w="9807" h="13028" extrusionOk="0">
                  <a:moveTo>
                    <a:pt x="3519" y="1"/>
                  </a:moveTo>
                  <a:lnTo>
                    <a:pt x="1721" y="607"/>
                  </a:lnTo>
                  <a:cubicBezTo>
                    <a:pt x="1649" y="859"/>
                    <a:pt x="1509" y="1086"/>
                    <a:pt x="1319" y="1263"/>
                  </a:cubicBezTo>
                  <a:cubicBezTo>
                    <a:pt x="1300" y="1282"/>
                    <a:pt x="1279" y="1301"/>
                    <a:pt x="1258" y="1318"/>
                  </a:cubicBezTo>
                  <a:cubicBezTo>
                    <a:pt x="760" y="1767"/>
                    <a:pt x="81" y="1971"/>
                    <a:pt x="47" y="2627"/>
                  </a:cubicBezTo>
                  <a:cubicBezTo>
                    <a:pt x="18" y="2815"/>
                    <a:pt x="1" y="3151"/>
                    <a:pt x="73" y="3698"/>
                  </a:cubicBezTo>
                  <a:cubicBezTo>
                    <a:pt x="81" y="3757"/>
                    <a:pt x="89" y="3816"/>
                    <a:pt x="96" y="3877"/>
                  </a:cubicBezTo>
                  <a:cubicBezTo>
                    <a:pt x="100" y="3910"/>
                    <a:pt x="104" y="3942"/>
                    <a:pt x="110" y="3975"/>
                  </a:cubicBezTo>
                  <a:cubicBezTo>
                    <a:pt x="220" y="4884"/>
                    <a:pt x="325" y="5971"/>
                    <a:pt x="325" y="5971"/>
                  </a:cubicBezTo>
                  <a:lnTo>
                    <a:pt x="1052" y="6185"/>
                  </a:lnTo>
                  <a:lnTo>
                    <a:pt x="1134" y="6208"/>
                  </a:lnTo>
                  <a:lnTo>
                    <a:pt x="1488" y="6307"/>
                  </a:lnTo>
                  <a:cubicBezTo>
                    <a:pt x="1528" y="6437"/>
                    <a:pt x="1568" y="6570"/>
                    <a:pt x="1607" y="6709"/>
                  </a:cubicBezTo>
                  <a:cubicBezTo>
                    <a:pt x="1650" y="6860"/>
                    <a:pt x="1692" y="7018"/>
                    <a:pt x="1734" y="7180"/>
                  </a:cubicBezTo>
                  <a:cubicBezTo>
                    <a:pt x="1772" y="7333"/>
                    <a:pt x="1811" y="7489"/>
                    <a:pt x="1849" y="7653"/>
                  </a:cubicBezTo>
                  <a:cubicBezTo>
                    <a:pt x="1881" y="7796"/>
                    <a:pt x="1914" y="7941"/>
                    <a:pt x="1944" y="8092"/>
                  </a:cubicBezTo>
                  <a:cubicBezTo>
                    <a:pt x="1977" y="8246"/>
                    <a:pt x="2007" y="8405"/>
                    <a:pt x="2038" y="8569"/>
                  </a:cubicBezTo>
                  <a:cubicBezTo>
                    <a:pt x="2129" y="9064"/>
                    <a:pt x="2278" y="10884"/>
                    <a:pt x="2146" y="12484"/>
                  </a:cubicBezTo>
                  <a:cubicBezTo>
                    <a:pt x="3428" y="12845"/>
                    <a:pt x="4975" y="13027"/>
                    <a:pt x="6358" y="13027"/>
                  </a:cubicBezTo>
                  <a:cubicBezTo>
                    <a:pt x="7928" y="13027"/>
                    <a:pt x="9287" y="12792"/>
                    <a:pt x="9806" y="12318"/>
                  </a:cubicBezTo>
                  <a:cubicBezTo>
                    <a:pt x="9728" y="11295"/>
                    <a:pt x="9120" y="7545"/>
                    <a:pt x="8958" y="6828"/>
                  </a:cubicBezTo>
                  <a:cubicBezTo>
                    <a:pt x="8922" y="6669"/>
                    <a:pt x="8883" y="6513"/>
                    <a:pt x="8842" y="6357"/>
                  </a:cubicBezTo>
                  <a:cubicBezTo>
                    <a:pt x="8641" y="5603"/>
                    <a:pt x="8382" y="4865"/>
                    <a:pt x="8084" y="4103"/>
                  </a:cubicBezTo>
                  <a:lnTo>
                    <a:pt x="8037" y="3977"/>
                  </a:lnTo>
                  <a:cubicBezTo>
                    <a:pt x="7846" y="3494"/>
                    <a:pt x="7644" y="3000"/>
                    <a:pt x="7432" y="2485"/>
                  </a:cubicBezTo>
                  <a:lnTo>
                    <a:pt x="7398" y="2400"/>
                  </a:lnTo>
                  <a:cubicBezTo>
                    <a:pt x="7346" y="2274"/>
                    <a:pt x="7293" y="2144"/>
                    <a:pt x="7240" y="2016"/>
                  </a:cubicBezTo>
                  <a:cubicBezTo>
                    <a:pt x="6732" y="771"/>
                    <a:pt x="6059" y="78"/>
                    <a:pt x="5297" y="78"/>
                  </a:cubicBezTo>
                  <a:cubicBezTo>
                    <a:pt x="5226" y="78"/>
                    <a:pt x="5154" y="84"/>
                    <a:pt x="5081" y="96"/>
                  </a:cubicBezTo>
                  <a:cubicBezTo>
                    <a:pt x="4882" y="131"/>
                    <a:pt x="4680" y="149"/>
                    <a:pt x="4477" y="149"/>
                  </a:cubicBezTo>
                  <a:cubicBezTo>
                    <a:pt x="4351" y="149"/>
                    <a:pt x="4226" y="142"/>
                    <a:pt x="4101" y="128"/>
                  </a:cubicBezTo>
                  <a:cubicBezTo>
                    <a:pt x="4070" y="125"/>
                    <a:pt x="4040" y="121"/>
                    <a:pt x="4011" y="115"/>
                  </a:cubicBezTo>
                  <a:cubicBezTo>
                    <a:pt x="3845" y="94"/>
                    <a:pt x="3679" y="54"/>
                    <a:pt x="3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3021707" y="1997147"/>
              <a:ext cx="75649" cy="178351"/>
            </a:xfrm>
            <a:custGeom>
              <a:avLst/>
              <a:gdLst/>
              <a:ahLst/>
              <a:cxnLst/>
              <a:rect l="l" t="t" r="r" b="b"/>
              <a:pathLst>
                <a:path w="934" h="2202" extrusionOk="0">
                  <a:moveTo>
                    <a:pt x="55" y="1"/>
                  </a:moveTo>
                  <a:cubicBezTo>
                    <a:pt x="24" y="1"/>
                    <a:pt x="1" y="34"/>
                    <a:pt x="19" y="64"/>
                  </a:cubicBezTo>
                  <a:cubicBezTo>
                    <a:pt x="362" y="701"/>
                    <a:pt x="730" y="1500"/>
                    <a:pt x="848" y="2166"/>
                  </a:cubicBezTo>
                  <a:cubicBezTo>
                    <a:pt x="852" y="2187"/>
                    <a:pt x="869" y="2202"/>
                    <a:pt x="890" y="2202"/>
                  </a:cubicBezTo>
                  <a:cubicBezTo>
                    <a:pt x="891" y="2202"/>
                    <a:pt x="893" y="2202"/>
                    <a:pt x="894" y="2202"/>
                  </a:cubicBezTo>
                  <a:lnTo>
                    <a:pt x="896" y="2202"/>
                  </a:lnTo>
                  <a:cubicBezTo>
                    <a:pt x="919" y="2196"/>
                    <a:pt x="934" y="2175"/>
                    <a:pt x="930" y="2152"/>
                  </a:cubicBezTo>
                  <a:cubicBezTo>
                    <a:pt x="810" y="1462"/>
                    <a:pt x="444" y="676"/>
                    <a:pt x="91" y="26"/>
                  </a:cubicBezTo>
                  <a:cubicBezTo>
                    <a:pt x="85" y="15"/>
                    <a:pt x="76" y="5"/>
                    <a:pt x="62" y="1"/>
                  </a:cubicBezTo>
                  <a:cubicBezTo>
                    <a:pt x="60" y="1"/>
                    <a:pt x="58" y="1"/>
                    <a:pt x="55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3098083" y="1668802"/>
              <a:ext cx="201354" cy="219091"/>
            </a:xfrm>
            <a:custGeom>
              <a:avLst/>
              <a:gdLst/>
              <a:ahLst/>
              <a:cxnLst/>
              <a:rect l="l" t="t" r="r" b="b"/>
              <a:pathLst>
                <a:path w="2486" h="2705" extrusionOk="0">
                  <a:moveTo>
                    <a:pt x="2290" y="0"/>
                  </a:moveTo>
                  <a:cubicBezTo>
                    <a:pt x="2257" y="0"/>
                    <a:pt x="2223" y="24"/>
                    <a:pt x="2226" y="68"/>
                  </a:cubicBezTo>
                  <a:cubicBezTo>
                    <a:pt x="2228" y="91"/>
                    <a:pt x="2354" y="2209"/>
                    <a:pt x="1419" y="2532"/>
                  </a:cubicBezTo>
                  <a:cubicBezTo>
                    <a:pt x="1331" y="2561"/>
                    <a:pt x="1249" y="2575"/>
                    <a:pt x="1169" y="2575"/>
                  </a:cubicBezTo>
                  <a:cubicBezTo>
                    <a:pt x="1056" y="2575"/>
                    <a:pt x="950" y="2545"/>
                    <a:pt x="849" y="2482"/>
                  </a:cubicBezTo>
                  <a:cubicBezTo>
                    <a:pt x="288" y="2131"/>
                    <a:pt x="136" y="926"/>
                    <a:pt x="134" y="914"/>
                  </a:cubicBezTo>
                  <a:cubicBezTo>
                    <a:pt x="130" y="875"/>
                    <a:pt x="101" y="856"/>
                    <a:pt x="72" y="856"/>
                  </a:cubicBezTo>
                  <a:cubicBezTo>
                    <a:pt x="37" y="856"/>
                    <a:pt x="1" y="883"/>
                    <a:pt x="8" y="930"/>
                  </a:cubicBezTo>
                  <a:cubicBezTo>
                    <a:pt x="14" y="981"/>
                    <a:pt x="170" y="2207"/>
                    <a:pt x="782" y="2591"/>
                  </a:cubicBezTo>
                  <a:cubicBezTo>
                    <a:pt x="903" y="2667"/>
                    <a:pt x="1034" y="2704"/>
                    <a:pt x="1172" y="2704"/>
                  </a:cubicBezTo>
                  <a:cubicBezTo>
                    <a:pt x="1263" y="2704"/>
                    <a:pt x="1357" y="2688"/>
                    <a:pt x="1454" y="2655"/>
                  </a:cubicBezTo>
                  <a:lnTo>
                    <a:pt x="1461" y="2652"/>
                  </a:lnTo>
                  <a:cubicBezTo>
                    <a:pt x="2485" y="2299"/>
                    <a:pt x="2359" y="152"/>
                    <a:pt x="2354" y="60"/>
                  </a:cubicBezTo>
                  <a:cubicBezTo>
                    <a:pt x="2351" y="19"/>
                    <a:pt x="2321" y="0"/>
                    <a:pt x="22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3240470" y="2297873"/>
              <a:ext cx="319768" cy="237234"/>
            </a:xfrm>
            <a:custGeom>
              <a:avLst/>
              <a:gdLst/>
              <a:ahLst/>
              <a:cxnLst/>
              <a:rect l="l" t="t" r="r" b="b"/>
              <a:pathLst>
                <a:path w="3948" h="2929" extrusionOk="0">
                  <a:moveTo>
                    <a:pt x="3894" y="1"/>
                  </a:moveTo>
                  <a:cubicBezTo>
                    <a:pt x="3878" y="1"/>
                    <a:pt x="3862" y="10"/>
                    <a:pt x="3855" y="26"/>
                  </a:cubicBezTo>
                  <a:cubicBezTo>
                    <a:pt x="3580" y="556"/>
                    <a:pt x="3239" y="1048"/>
                    <a:pt x="2838" y="1492"/>
                  </a:cubicBezTo>
                  <a:cubicBezTo>
                    <a:pt x="2271" y="2113"/>
                    <a:pt x="1374" y="2830"/>
                    <a:pt x="241" y="2830"/>
                  </a:cubicBezTo>
                  <a:cubicBezTo>
                    <a:pt x="178" y="2830"/>
                    <a:pt x="113" y="2828"/>
                    <a:pt x="48" y="2823"/>
                  </a:cubicBezTo>
                  <a:cubicBezTo>
                    <a:pt x="47" y="2823"/>
                    <a:pt x="46" y="2823"/>
                    <a:pt x="45" y="2823"/>
                  </a:cubicBezTo>
                  <a:cubicBezTo>
                    <a:pt x="20" y="2823"/>
                    <a:pt x="1" y="2843"/>
                    <a:pt x="1" y="2869"/>
                  </a:cubicBezTo>
                  <a:cubicBezTo>
                    <a:pt x="1" y="2896"/>
                    <a:pt x="20" y="2919"/>
                    <a:pt x="46" y="2922"/>
                  </a:cubicBezTo>
                  <a:cubicBezTo>
                    <a:pt x="109" y="2927"/>
                    <a:pt x="173" y="2929"/>
                    <a:pt x="236" y="2929"/>
                  </a:cubicBezTo>
                  <a:cubicBezTo>
                    <a:pt x="551" y="2929"/>
                    <a:pt x="865" y="2877"/>
                    <a:pt x="1164" y="2776"/>
                  </a:cubicBezTo>
                  <a:cubicBezTo>
                    <a:pt x="1343" y="2715"/>
                    <a:pt x="1519" y="2638"/>
                    <a:pt x="1684" y="2547"/>
                  </a:cubicBezTo>
                  <a:cubicBezTo>
                    <a:pt x="2108" y="2318"/>
                    <a:pt x="2520" y="1986"/>
                    <a:pt x="2907" y="1561"/>
                  </a:cubicBezTo>
                  <a:cubicBezTo>
                    <a:pt x="3311" y="1111"/>
                    <a:pt x="3658" y="611"/>
                    <a:pt x="3937" y="73"/>
                  </a:cubicBezTo>
                  <a:cubicBezTo>
                    <a:pt x="3948" y="49"/>
                    <a:pt x="3938" y="20"/>
                    <a:pt x="3916" y="7"/>
                  </a:cubicBezTo>
                  <a:cubicBezTo>
                    <a:pt x="3909" y="3"/>
                    <a:pt x="3902" y="1"/>
                    <a:pt x="3894" y="1"/>
                  </a:cubicBezTo>
                  <a:close/>
                </a:path>
              </a:pathLst>
            </a:custGeom>
            <a:solidFill>
              <a:srgbClr val="8098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2938688" y="1320776"/>
              <a:ext cx="331999" cy="430083"/>
            </a:xfrm>
            <a:custGeom>
              <a:avLst/>
              <a:gdLst/>
              <a:ahLst/>
              <a:cxnLst/>
              <a:rect l="l" t="t" r="r" b="b"/>
              <a:pathLst>
                <a:path w="4099" h="5310" extrusionOk="0">
                  <a:moveTo>
                    <a:pt x="1959" y="0"/>
                  </a:moveTo>
                  <a:cubicBezTo>
                    <a:pt x="1722" y="0"/>
                    <a:pt x="1456" y="68"/>
                    <a:pt x="1164" y="231"/>
                  </a:cubicBezTo>
                  <a:cubicBezTo>
                    <a:pt x="84" y="831"/>
                    <a:pt x="0" y="1794"/>
                    <a:pt x="279" y="2330"/>
                  </a:cubicBezTo>
                  <a:cubicBezTo>
                    <a:pt x="437" y="2635"/>
                    <a:pt x="578" y="2950"/>
                    <a:pt x="670" y="3165"/>
                  </a:cubicBezTo>
                  <a:cubicBezTo>
                    <a:pt x="672" y="3165"/>
                    <a:pt x="672" y="3167"/>
                    <a:pt x="672" y="3167"/>
                  </a:cubicBezTo>
                  <a:cubicBezTo>
                    <a:pt x="702" y="3240"/>
                    <a:pt x="729" y="3301"/>
                    <a:pt x="746" y="3346"/>
                  </a:cubicBezTo>
                  <a:cubicBezTo>
                    <a:pt x="754" y="3362"/>
                    <a:pt x="759" y="3375"/>
                    <a:pt x="763" y="3387"/>
                  </a:cubicBezTo>
                  <a:cubicBezTo>
                    <a:pt x="777" y="3419"/>
                    <a:pt x="782" y="3436"/>
                    <a:pt x="782" y="3436"/>
                  </a:cubicBezTo>
                  <a:cubicBezTo>
                    <a:pt x="868" y="3926"/>
                    <a:pt x="1210" y="4524"/>
                    <a:pt x="1784" y="4524"/>
                  </a:cubicBezTo>
                  <a:cubicBezTo>
                    <a:pt x="1814" y="4524"/>
                    <a:pt x="1844" y="4522"/>
                    <a:pt x="1875" y="4519"/>
                  </a:cubicBezTo>
                  <a:lnTo>
                    <a:pt x="1917" y="4643"/>
                  </a:lnTo>
                  <a:lnTo>
                    <a:pt x="2119" y="5257"/>
                  </a:lnTo>
                  <a:cubicBezTo>
                    <a:pt x="2251" y="5291"/>
                    <a:pt x="2400" y="5309"/>
                    <a:pt x="2553" y="5309"/>
                  </a:cubicBezTo>
                  <a:cubicBezTo>
                    <a:pt x="2839" y="5309"/>
                    <a:pt x="3141" y="5245"/>
                    <a:pt x="3389" y="5091"/>
                  </a:cubicBezTo>
                  <a:cubicBezTo>
                    <a:pt x="3633" y="4941"/>
                    <a:pt x="3910" y="4714"/>
                    <a:pt x="4098" y="4382"/>
                  </a:cubicBezTo>
                  <a:cubicBezTo>
                    <a:pt x="3736" y="4023"/>
                    <a:pt x="3463" y="3366"/>
                    <a:pt x="3160" y="2805"/>
                  </a:cubicBezTo>
                  <a:lnTo>
                    <a:pt x="3160" y="2792"/>
                  </a:lnTo>
                  <a:lnTo>
                    <a:pt x="3160" y="2776"/>
                  </a:lnTo>
                  <a:cubicBezTo>
                    <a:pt x="3160" y="2753"/>
                    <a:pt x="3158" y="2732"/>
                    <a:pt x="3156" y="2711"/>
                  </a:cubicBezTo>
                  <a:lnTo>
                    <a:pt x="3164" y="2708"/>
                  </a:lnTo>
                  <a:cubicBezTo>
                    <a:pt x="3559" y="2525"/>
                    <a:pt x="3832" y="1930"/>
                    <a:pt x="3593" y="1617"/>
                  </a:cubicBezTo>
                  <a:cubicBezTo>
                    <a:pt x="3496" y="1487"/>
                    <a:pt x="3394" y="1445"/>
                    <a:pt x="3301" y="1445"/>
                  </a:cubicBezTo>
                  <a:cubicBezTo>
                    <a:pt x="3272" y="1445"/>
                    <a:pt x="3243" y="1450"/>
                    <a:pt x="3216" y="1457"/>
                  </a:cubicBezTo>
                  <a:cubicBezTo>
                    <a:pt x="3210" y="1279"/>
                    <a:pt x="3185" y="1104"/>
                    <a:pt x="3141" y="930"/>
                  </a:cubicBezTo>
                  <a:cubicBezTo>
                    <a:pt x="3015" y="490"/>
                    <a:pt x="2595" y="0"/>
                    <a:pt x="1959" y="0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3045843" y="1583760"/>
              <a:ext cx="44223" cy="30373"/>
            </a:xfrm>
            <a:custGeom>
              <a:avLst/>
              <a:gdLst/>
              <a:ahLst/>
              <a:cxnLst/>
              <a:rect l="l" t="t" r="r" b="b"/>
              <a:pathLst>
                <a:path w="546" h="375" extrusionOk="0">
                  <a:moveTo>
                    <a:pt x="494" y="1"/>
                  </a:moveTo>
                  <a:cubicBezTo>
                    <a:pt x="482" y="1"/>
                    <a:pt x="471" y="7"/>
                    <a:pt x="464" y="21"/>
                  </a:cubicBezTo>
                  <a:cubicBezTo>
                    <a:pt x="390" y="185"/>
                    <a:pt x="230" y="292"/>
                    <a:pt x="50" y="296"/>
                  </a:cubicBezTo>
                  <a:cubicBezTo>
                    <a:pt x="1" y="298"/>
                    <a:pt x="1" y="374"/>
                    <a:pt x="49" y="374"/>
                  </a:cubicBezTo>
                  <a:cubicBezTo>
                    <a:pt x="49" y="374"/>
                    <a:pt x="50" y="374"/>
                    <a:pt x="50" y="374"/>
                  </a:cubicBezTo>
                  <a:cubicBezTo>
                    <a:pt x="258" y="370"/>
                    <a:pt x="445" y="248"/>
                    <a:pt x="531" y="59"/>
                  </a:cubicBezTo>
                  <a:cubicBezTo>
                    <a:pt x="545" y="28"/>
                    <a:pt x="519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3020978" y="1457978"/>
              <a:ext cx="66254" cy="28105"/>
            </a:xfrm>
            <a:custGeom>
              <a:avLst/>
              <a:gdLst/>
              <a:ahLst/>
              <a:cxnLst/>
              <a:rect l="l" t="t" r="r" b="b"/>
              <a:pathLst>
                <a:path w="818" h="347" extrusionOk="0">
                  <a:moveTo>
                    <a:pt x="436" y="0"/>
                  </a:moveTo>
                  <a:cubicBezTo>
                    <a:pt x="330" y="0"/>
                    <a:pt x="210" y="29"/>
                    <a:pt x="100" y="125"/>
                  </a:cubicBezTo>
                  <a:cubicBezTo>
                    <a:pt x="1" y="211"/>
                    <a:pt x="82" y="346"/>
                    <a:pt x="182" y="346"/>
                  </a:cubicBezTo>
                  <a:cubicBezTo>
                    <a:pt x="209" y="346"/>
                    <a:pt x="237" y="337"/>
                    <a:pt x="264" y="314"/>
                  </a:cubicBezTo>
                  <a:cubicBezTo>
                    <a:pt x="320" y="265"/>
                    <a:pt x="383" y="250"/>
                    <a:pt x="441" y="250"/>
                  </a:cubicBezTo>
                  <a:cubicBezTo>
                    <a:pt x="535" y="250"/>
                    <a:pt x="614" y="292"/>
                    <a:pt x="615" y="293"/>
                  </a:cubicBezTo>
                  <a:cubicBezTo>
                    <a:pt x="633" y="302"/>
                    <a:pt x="654" y="307"/>
                    <a:pt x="674" y="307"/>
                  </a:cubicBezTo>
                  <a:cubicBezTo>
                    <a:pt x="698" y="307"/>
                    <a:pt x="723" y="301"/>
                    <a:pt x="745" y="287"/>
                  </a:cubicBezTo>
                  <a:cubicBezTo>
                    <a:pt x="762" y="276"/>
                    <a:pt x="775" y="260"/>
                    <a:pt x="785" y="243"/>
                  </a:cubicBezTo>
                  <a:cubicBezTo>
                    <a:pt x="817" y="182"/>
                    <a:pt x="796" y="106"/>
                    <a:pt x="735" y="74"/>
                  </a:cubicBezTo>
                  <a:cubicBezTo>
                    <a:pt x="727" y="69"/>
                    <a:pt x="598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2967684" y="1479117"/>
              <a:ext cx="47544" cy="44466"/>
            </a:xfrm>
            <a:custGeom>
              <a:avLst/>
              <a:gdLst/>
              <a:ahLst/>
              <a:cxnLst/>
              <a:rect l="l" t="t" r="r" b="b"/>
              <a:pathLst>
                <a:path w="587" h="549" extrusionOk="0">
                  <a:moveTo>
                    <a:pt x="445" y="0"/>
                  </a:moveTo>
                  <a:cubicBezTo>
                    <a:pt x="430" y="0"/>
                    <a:pt x="414" y="3"/>
                    <a:pt x="400" y="9"/>
                  </a:cubicBezTo>
                  <a:cubicBezTo>
                    <a:pt x="264" y="49"/>
                    <a:pt x="31" y="179"/>
                    <a:pt x="9" y="411"/>
                  </a:cubicBezTo>
                  <a:cubicBezTo>
                    <a:pt x="0" y="490"/>
                    <a:pt x="63" y="548"/>
                    <a:pt x="133" y="548"/>
                  </a:cubicBezTo>
                  <a:cubicBezTo>
                    <a:pt x="156" y="548"/>
                    <a:pt x="179" y="542"/>
                    <a:pt x="201" y="528"/>
                  </a:cubicBezTo>
                  <a:cubicBezTo>
                    <a:pt x="232" y="507"/>
                    <a:pt x="253" y="472"/>
                    <a:pt x="256" y="434"/>
                  </a:cubicBezTo>
                  <a:cubicBezTo>
                    <a:pt x="266" y="329"/>
                    <a:pt x="426" y="261"/>
                    <a:pt x="470" y="247"/>
                  </a:cubicBezTo>
                  <a:cubicBezTo>
                    <a:pt x="543" y="232"/>
                    <a:pt x="586" y="160"/>
                    <a:pt x="565" y="89"/>
                  </a:cubicBezTo>
                  <a:cubicBezTo>
                    <a:pt x="549" y="34"/>
                    <a:pt x="498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2947922" y="1515402"/>
              <a:ext cx="87718" cy="82696"/>
            </a:xfrm>
            <a:custGeom>
              <a:avLst/>
              <a:gdLst/>
              <a:ahLst/>
              <a:cxnLst/>
              <a:rect l="l" t="t" r="r" b="b"/>
              <a:pathLst>
                <a:path w="1083" h="1021" extrusionOk="0">
                  <a:moveTo>
                    <a:pt x="580" y="1"/>
                  </a:moveTo>
                  <a:cubicBezTo>
                    <a:pt x="498" y="1"/>
                    <a:pt x="415" y="21"/>
                    <a:pt x="338" y="62"/>
                  </a:cubicBezTo>
                  <a:cubicBezTo>
                    <a:pt x="91" y="198"/>
                    <a:pt x="1" y="511"/>
                    <a:pt x="142" y="757"/>
                  </a:cubicBezTo>
                  <a:lnTo>
                    <a:pt x="140" y="757"/>
                  </a:lnTo>
                  <a:cubicBezTo>
                    <a:pt x="232" y="925"/>
                    <a:pt x="406" y="1021"/>
                    <a:pt x="586" y="1021"/>
                  </a:cubicBezTo>
                  <a:cubicBezTo>
                    <a:pt x="666" y="1021"/>
                    <a:pt x="748" y="1001"/>
                    <a:pt x="825" y="961"/>
                  </a:cubicBezTo>
                  <a:cubicBezTo>
                    <a:pt x="939" y="900"/>
                    <a:pt x="1023" y="799"/>
                    <a:pt x="1063" y="676"/>
                  </a:cubicBezTo>
                  <a:lnTo>
                    <a:pt x="985" y="657"/>
                  </a:lnTo>
                  <a:cubicBezTo>
                    <a:pt x="924" y="829"/>
                    <a:pt x="762" y="941"/>
                    <a:pt x="583" y="941"/>
                  </a:cubicBezTo>
                  <a:cubicBezTo>
                    <a:pt x="565" y="941"/>
                    <a:pt x="547" y="940"/>
                    <a:pt x="529" y="938"/>
                  </a:cubicBezTo>
                  <a:cubicBezTo>
                    <a:pt x="331" y="911"/>
                    <a:pt x="176" y="749"/>
                    <a:pt x="161" y="549"/>
                  </a:cubicBezTo>
                  <a:cubicBezTo>
                    <a:pt x="146" y="348"/>
                    <a:pt x="272" y="165"/>
                    <a:pt x="464" y="108"/>
                  </a:cubicBezTo>
                  <a:cubicBezTo>
                    <a:pt x="504" y="96"/>
                    <a:pt x="545" y="91"/>
                    <a:pt x="585" y="91"/>
                  </a:cubicBezTo>
                  <a:cubicBezTo>
                    <a:pt x="738" y="91"/>
                    <a:pt x="883" y="174"/>
                    <a:pt x="958" y="314"/>
                  </a:cubicBezTo>
                  <a:cubicBezTo>
                    <a:pt x="987" y="366"/>
                    <a:pt x="1004" y="421"/>
                    <a:pt x="1010" y="480"/>
                  </a:cubicBezTo>
                  <a:lnTo>
                    <a:pt x="1082" y="427"/>
                  </a:lnTo>
                  <a:cubicBezTo>
                    <a:pt x="1073" y="373"/>
                    <a:pt x="1055" y="322"/>
                    <a:pt x="1031" y="276"/>
                  </a:cubicBezTo>
                  <a:cubicBezTo>
                    <a:pt x="940" y="101"/>
                    <a:pt x="763" y="1"/>
                    <a:pt x="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3032641" y="1485759"/>
              <a:ext cx="94440" cy="82129"/>
            </a:xfrm>
            <a:custGeom>
              <a:avLst/>
              <a:gdLst/>
              <a:ahLst/>
              <a:cxnLst/>
              <a:rect l="l" t="t" r="r" b="b"/>
              <a:pathLst>
                <a:path w="1166" h="1014" extrusionOk="0">
                  <a:moveTo>
                    <a:pt x="587" y="81"/>
                  </a:moveTo>
                  <a:cubicBezTo>
                    <a:pt x="739" y="81"/>
                    <a:pt x="885" y="163"/>
                    <a:pt x="961" y="304"/>
                  </a:cubicBezTo>
                  <a:cubicBezTo>
                    <a:pt x="1121" y="597"/>
                    <a:pt x="896" y="932"/>
                    <a:pt x="592" y="932"/>
                  </a:cubicBezTo>
                  <a:cubicBezTo>
                    <a:pt x="552" y="932"/>
                    <a:pt x="510" y="926"/>
                    <a:pt x="467" y="913"/>
                  </a:cubicBezTo>
                  <a:cubicBezTo>
                    <a:pt x="105" y="806"/>
                    <a:pt x="53" y="312"/>
                    <a:pt x="385" y="133"/>
                  </a:cubicBezTo>
                  <a:cubicBezTo>
                    <a:pt x="450" y="98"/>
                    <a:pt x="519" y="81"/>
                    <a:pt x="587" y="81"/>
                  </a:cubicBezTo>
                  <a:close/>
                  <a:moveTo>
                    <a:pt x="590" y="1"/>
                  </a:moveTo>
                  <a:cubicBezTo>
                    <a:pt x="381" y="1"/>
                    <a:pt x="174" y="126"/>
                    <a:pt x="103" y="362"/>
                  </a:cubicBezTo>
                  <a:cubicBezTo>
                    <a:pt x="1" y="708"/>
                    <a:pt x="272" y="1013"/>
                    <a:pt x="588" y="1013"/>
                  </a:cubicBezTo>
                  <a:cubicBezTo>
                    <a:pt x="667" y="1013"/>
                    <a:pt x="750" y="994"/>
                    <a:pt x="829" y="951"/>
                  </a:cubicBezTo>
                  <a:cubicBezTo>
                    <a:pt x="1073" y="817"/>
                    <a:pt x="1165" y="510"/>
                    <a:pt x="1033" y="266"/>
                  </a:cubicBezTo>
                  <a:cubicBezTo>
                    <a:pt x="936" y="87"/>
                    <a:pt x="762" y="1"/>
                    <a:pt x="5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2962662" y="1554926"/>
              <a:ext cx="25513" cy="21869"/>
            </a:xfrm>
            <a:custGeom>
              <a:avLst/>
              <a:gdLst/>
              <a:ahLst/>
              <a:cxnLst/>
              <a:rect l="l" t="t" r="r" b="b"/>
              <a:pathLst>
                <a:path w="315" h="270" extrusionOk="0">
                  <a:moveTo>
                    <a:pt x="258" y="0"/>
                  </a:moveTo>
                  <a:cubicBezTo>
                    <a:pt x="253" y="0"/>
                    <a:pt x="247" y="2"/>
                    <a:pt x="242" y="5"/>
                  </a:cubicBezTo>
                  <a:cubicBezTo>
                    <a:pt x="73" y="87"/>
                    <a:pt x="11" y="206"/>
                    <a:pt x="10" y="211"/>
                  </a:cubicBezTo>
                  <a:cubicBezTo>
                    <a:pt x="0" y="230"/>
                    <a:pt x="8" y="253"/>
                    <a:pt x="27" y="265"/>
                  </a:cubicBezTo>
                  <a:cubicBezTo>
                    <a:pt x="32" y="268"/>
                    <a:pt x="39" y="269"/>
                    <a:pt x="46" y="269"/>
                  </a:cubicBezTo>
                  <a:cubicBezTo>
                    <a:pt x="52" y="269"/>
                    <a:pt x="59" y="268"/>
                    <a:pt x="65" y="265"/>
                  </a:cubicBezTo>
                  <a:cubicBezTo>
                    <a:pt x="73" y="261"/>
                    <a:pt x="78" y="253"/>
                    <a:pt x="80" y="246"/>
                  </a:cubicBezTo>
                  <a:cubicBezTo>
                    <a:pt x="82" y="246"/>
                    <a:pt x="134" y="147"/>
                    <a:pt x="277" y="78"/>
                  </a:cubicBezTo>
                  <a:cubicBezTo>
                    <a:pt x="314" y="65"/>
                    <a:pt x="290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3102619" y="1469722"/>
              <a:ext cx="57911" cy="31264"/>
            </a:xfrm>
            <a:custGeom>
              <a:avLst/>
              <a:gdLst/>
              <a:ahLst/>
              <a:cxnLst/>
              <a:rect l="l" t="t" r="r" b="b"/>
              <a:pathLst>
                <a:path w="715" h="386" extrusionOk="0">
                  <a:moveTo>
                    <a:pt x="700" y="1"/>
                  </a:moveTo>
                  <a:cubicBezTo>
                    <a:pt x="551" y="11"/>
                    <a:pt x="311" y="72"/>
                    <a:pt x="32" y="316"/>
                  </a:cubicBezTo>
                  <a:cubicBezTo>
                    <a:pt x="1" y="343"/>
                    <a:pt x="27" y="386"/>
                    <a:pt x="59" y="386"/>
                  </a:cubicBezTo>
                  <a:cubicBezTo>
                    <a:pt x="68" y="386"/>
                    <a:pt x="77" y="383"/>
                    <a:pt x="86" y="375"/>
                  </a:cubicBezTo>
                  <a:cubicBezTo>
                    <a:pt x="353" y="140"/>
                    <a:pt x="581" y="89"/>
                    <a:pt x="715" y="81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2932776" y="1313325"/>
              <a:ext cx="282754" cy="200139"/>
            </a:xfrm>
            <a:custGeom>
              <a:avLst/>
              <a:gdLst/>
              <a:ahLst/>
              <a:cxnLst/>
              <a:rect l="l" t="t" r="r" b="b"/>
              <a:pathLst>
                <a:path w="3491" h="2471" extrusionOk="0">
                  <a:moveTo>
                    <a:pt x="2098" y="0"/>
                  </a:moveTo>
                  <a:cubicBezTo>
                    <a:pt x="1820" y="0"/>
                    <a:pt x="1524" y="64"/>
                    <a:pt x="1241" y="155"/>
                  </a:cubicBezTo>
                  <a:cubicBezTo>
                    <a:pt x="544" y="380"/>
                    <a:pt x="1" y="1520"/>
                    <a:pt x="54" y="1875"/>
                  </a:cubicBezTo>
                  <a:cubicBezTo>
                    <a:pt x="71" y="1979"/>
                    <a:pt x="123" y="2021"/>
                    <a:pt x="192" y="2021"/>
                  </a:cubicBezTo>
                  <a:cubicBezTo>
                    <a:pt x="359" y="2021"/>
                    <a:pt x="626" y="1777"/>
                    <a:pt x="735" y="1570"/>
                  </a:cubicBezTo>
                  <a:cubicBezTo>
                    <a:pt x="830" y="1389"/>
                    <a:pt x="952" y="1294"/>
                    <a:pt x="1095" y="1294"/>
                  </a:cubicBezTo>
                  <a:cubicBezTo>
                    <a:pt x="1182" y="1294"/>
                    <a:pt x="1276" y="1329"/>
                    <a:pt x="1376" y="1402"/>
                  </a:cubicBezTo>
                  <a:cubicBezTo>
                    <a:pt x="1434" y="1444"/>
                    <a:pt x="1508" y="1460"/>
                    <a:pt x="1590" y="1460"/>
                  </a:cubicBezTo>
                  <a:cubicBezTo>
                    <a:pt x="1823" y="1460"/>
                    <a:pt x="2116" y="1333"/>
                    <a:pt x="2281" y="1333"/>
                  </a:cubicBezTo>
                  <a:cubicBezTo>
                    <a:pt x="2317" y="1333"/>
                    <a:pt x="2348" y="1339"/>
                    <a:pt x="2369" y="1354"/>
                  </a:cubicBezTo>
                  <a:cubicBezTo>
                    <a:pt x="2516" y="1457"/>
                    <a:pt x="2524" y="2471"/>
                    <a:pt x="2709" y="2471"/>
                  </a:cubicBezTo>
                  <a:cubicBezTo>
                    <a:pt x="2717" y="2471"/>
                    <a:pt x="2724" y="2469"/>
                    <a:pt x="2732" y="2466"/>
                  </a:cubicBezTo>
                  <a:cubicBezTo>
                    <a:pt x="2940" y="2384"/>
                    <a:pt x="2818" y="1991"/>
                    <a:pt x="2932" y="1793"/>
                  </a:cubicBezTo>
                  <a:cubicBezTo>
                    <a:pt x="3044" y="1593"/>
                    <a:pt x="3310" y="1543"/>
                    <a:pt x="3310" y="1543"/>
                  </a:cubicBezTo>
                  <a:cubicBezTo>
                    <a:pt x="3310" y="1543"/>
                    <a:pt x="3491" y="1165"/>
                    <a:pt x="3100" y="519"/>
                  </a:cubicBezTo>
                  <a:cubicBezTo>
                    <a:pt x="2868" y="136"/>
                    <a:pt x="2503" y="0"/>
                    <a:pt x="2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8" name="Google Shape;1228;p50"/>
            <p:cNvSpPr/>
            <p:nvPr/>
          </p:nvSpPr>
          <p:spPr>
            <a:xfrm>
              <a:off x="3066982" y="1610487"/>
              <a:ext cx="16928" cy="13202"/>
            </a:xfrm>
            <a:custGeom>
              <a:avLst/>
              <a:gdLst/>
              <a:ahLst/>
              <a:cxnLst/>
              <a:rect l="l" t="t" r="r" b="b"/>
              <a:pathLst>
                <a:path w="209" h="163" extrusionOk="0">
                  <a:moveTo>
                    <a:pt x="173" y="1"/>
                  </a:moveTo>
                  <a:cubicBezTo>
                    <a:pt x="162" y="1"/>
                    <a:pt x="150" y="8"/>
                    <a:pt x="146" y="23"/>
                  </a:cubicBezTo>
                  <a:cubicBezTo>
                    <a:pt x="129" y="69"/>
                    <a:pt x="87" y="101"/>
                    <a:pt x="39" y="103"/>
                  </a:cubicBezTo>
                  <a:cubicBezTo>
                    <a:pt x="0" y="107"/>
                    <a:pt x="5" y="162"/>
                    <a:pt x="41" y="162"/>
                  </a:cubicBezTo>
                  <a:cubicBezTo>
                    <a:pt x="43" y="162"/>
                    <a:pt x="44" y="162"/>
                    <a:pt x="45" y="162"/>
                  </a:cubicBezTo>
                  <a:cubicBezTo>
                    <a:pt x="76" y="158"/>
                    <a:pt x="106" y="149"/>
                    <a:pt x="133" y="132"/>
                  </a:cubicBezTo>
                  <a:cubicBezTo>
                    <a:pt x="165" y="109"/>
                    <a:pt x="190" y="76"/>
                    <a:pt x="203" y="38"/>
                  </a:cubicBezTo>
                  <a:cubicBezTo>
                    <a:pt x="209" y="16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3010934" y="1498474"/>
              <a:ext cx="39769" cy="78727"/>
            </a:xfrm>
            <a:custGeom>
              <a:avLst/>
              <a:gdLst/>
              <a:ahLst/>
              <a:cxnLst/>
              <a:rect l="l" t="t" r="r" b="b"/>
              <a:pathLst>
                <a:path w="491" h="972" extrusionOk="0">
                  <a:moveTo>
                    <a:pt x="312" y="1"/>
                  </a:moveTo>
                  <a:cubicBezTo>
                    <a:pt x="289" y="1"/>
                    <a:pt x="266" y="16"/>
                    <a:pt x="268" y="48"/>
                  </a:cubicBezTo>
                  <a:lnTo>
                    <a:pt x="258" y="607"/>
                  </a:lnTo>
                  <a:lnTo>
                    <a:pt x="30" y="796"/>
                  </a:lnTo>
                  <a:cubicBezTo>
                    <a:pt x="1" y="821"/>
                    <a:pt x="10" y="866"/>
                    <a:pt x="47" y="874"/>
                  </a:cubicBezTo>
                  <a:lnTo>
                    <a:pt x="428" y="969"/>
                  </a:lnTo>
                  <a:cubicBezTo>
                    <a:pt x="433" y="971"/>
                    <a:pt x="437" y="971"/>
                    <a:pt x="441" y="971"/>
                  </a:cubicBezTo>
                  <a:cubicBezTo>
                    <a:pt x="450" y="971"/>
                    <a:pt x="458" y="969"/>
                    <a:pt x="464" y="964"/>
                  </a:cubicBezTo>
                  <a:cubicBezTo>
                    <a:pt x="476" y="958"/>
                    <a:pt x="481" y="948"/>
                    <a:pt x="485" y="937"/>
                  </a:cubicBezTo>
                  <a:cubicBezTo>
                    <a:pt x="491" y="912"/>
                    <a:pt x="476" y="887"/>
                    <a:pt x="451" y="882"/>
                  </a:cubicBezTo>
                  <a:lnTo>
                    <a:pt x="155" y="809"/>
                  </a:lnTo>
                  <a:lnTo>
                    <a:pt x="331" y="664"/>
                  </a:lnTo>
                  <a:cubicBezTo>
                    <a:pt x="342" y="655"/>
                    <a:pt x="348" y="643"/>
                    <a:pt x="348" y="630"/>
                  </a:cubicBezTo>
                  <a:lnTo>
                    <a:pt x="358" y="50"/>
                  </a:lnTo>
                  <a:cubicBezTo>
                    <a:pt x="360" y="17"/>
                    <a:pt x="336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3020573" y="1519290"/>
              <a:ext cx="23813" cy="13040"/>
            </a:xfrm>
            <a:custGeom>
              <a:avLst/>
              <a:gdLst/>
              <a:ahLst/>
              <a:cxnLst/>
              <a:rect l="l" t="t" r="r" b="b"/>
              <a:pathLst>
                <a:path w="294" h="161" extrusionOk="0">
                  <a:moveTo>
                    <a:pt x="174" y="1"/>
                  </a:moveTo>
                  <a:cubicBezTo>
                    <a:pt x="120" y="1"/>
                    <a:pt x="59" y="24"/>
                    <a:pt x="17" y="100"/>
                  </a:cubicBezTo>
                  <a:cubicBezTo>
                    <a:pt x="1" y="132"/>
                    <a:pt x="27" y="160"/>
                    <a:pt x="55" y="160"/>
                  </a:cubicBezTo>
                  <a:cubicBezTo>
                    <a:pt x="68" y="160"/>
                    <a:pt x="81" y="154"/>
                    <a:pt x="90" y="138"/>
                  </a:cubicBezTo>
                  <a:cubicBezTo>
                    <a:pt x="107" y="102"/>
                    <a:pt x="143" y="81"/>
                    <a:pt x="180" y="81"/>
                  </a:cubicBezTo>
                  <a:cubicBezTo>
                    <a:pt x="197" y="81"/>
                    <a:pt x="215" y="86"/>
                    <a:pt x="231" y="95"/>
                  </a:cubicBezTo>
                  <a:cubicBezTo>
                    <a:pt x="237" y="97"/>
                    <a:pt x="243" y="99"/>
                    <a:pt x="249" y="99"/>
                  </a:cubicBezTo>
                  <a:cubicBezTo>
                    <a:pt x="256" y="99"/>
                    <a:pt x="262" y="97"/>
                    <a:pt x="269" y="95"/>
                  </a:cubicBezTo>
                  <a:cubicBezTo>
                    <a:pt x="275" y="91"/>
                    <a:pt x="280" y="85"/>
                    <a:pt x="284" y="77"/>
                  </a:cubicBezTo>
                  <a:cubicBezTo>
                    <a:pt x="294" y="58"/>
                    <a:pt x="286" y="34"/>
                    <a:pt x="267" y="24"/>
                  </a:cubicBezTo>
                  <a:cubicBezTo>
                    <a:pt x="245" y="12"/>
                    <a:pt x="211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2992387" y="1526174"/>
              <a:ext cx="32074" cy="28510"/>
            </a:xfrm>
            <a:custGeom>
              <a:avLst/>
              <a:gdLst/>
              <a:ahLst/>
              <a:cxnLst/>
              <a:rect l="l" t="t" r="r" b="b"/>
              <a:pathLst>
                <a:path w="396" h="352" extrusionOk="0">
                  <a:moveTo>
                    <a:pt x="285" y="0"/>
                  </a:moveTo>
                  <a:cubicBezTo>
                    <a:pt x="201" y="0"/>
                    <a:pt x="80" y="23"/>
                    <a:pt x="5" y="137"/>
                  </a:cubicBezTo>
                  <a:cubicBezTo>
                    <a:pt x="1" y="154"/>
                    <a:pt x="13" y="167"/>
                    <a:pt x="27" y="167"/>
                  </a:cubicBezTo>
                  <a:cubicBezTo>
                    <a:pt x="32" y="167"/>
                    <a:pt x="37" y="166"/>
                    <a:pt x="41" y="162"/>
                  </a:cubicBezTo>
                  <a:cubicBezTo>
                    <a:pt x="58" y="137"/>
                    <a:pt x="77" y="116"/>
                    <a:pt x="102" y="99"/>
                  </a:cubicBezTo>
                  <a:lnTo>
                    <a:pt x="102" y="99"/>
                  </a:lnTo>
                  <a:cubicBezTo>
                    <a:pt x="89" y="133"/>
                    <a:pt x="96" y="189"/>
                    <a:pt x="123" y="242"/>
                  </a:cubicBezTo>
                  <a:cubicBezTo>
                    <a:pt x="156" y="307"/>
                    <a:pt x="206" y="351"/>
                    <a:pt x="245" y="351"/>
                  </a:cubicBezTo>
                  <a:cubicBezTo>
                    <a:pt x="252" y="351"/>
                    <a:pt x="258" y="350"/>
                    <a:pt x="264" y="347"/>
                  </a:cubicBezTo>
                  <a:cubicBezTo>
                    <a:pt x="304" y="328"/>
                    <a:pt x="306" y="248"/>
                    <a:pt x="268" y="172"/>
                  </a:cubicBezTo>
                  <a:cubicBezTo>
                    <a:pt x="241" y="114"/>
                    <a:pt x="199" y="76"/>
                    <a:pt x="163" y="65"/>
                  </a:cubicBezTo>
                  <a:cubicBezTo>
                    <a:pt x="204" y="51"/>
                    <a:pt x="247" y="44"/>
                    <a:pt x="290" y="44"/>
                  </a:cubicBezTo>
                  <a:cubicBezTo>
                    <a:pt x="316" y="44"/>
                    <a:pt x="342" y="46"/>
                    <a:pt x="367" y="51"/>
                  </a:cubicBezTo>
                  <a:cubicBezTo>
                    <a:pt x="369" y="52"/>
                    <a:pt x="371" y="52"/>
                    <a:pt x="373" y="52"/>
                  </a:cubicBezTo>
                  <a:cubicBezTo>
                    <a:pt x="379" y="52"/>
                    <a:pt x="384" y="50"/>
                    <a:pt x="388" y="46"/>
                  </a:cubicBezTo>
                  <a:cubicBezTo>
                    <a:pt x="392" y="44"/>
                    <a:pt x="394" y="40"/>
                    <a:pt x="396" y="34"/>
                  </a:cubicBezTo>
                  <a:cubicBezTo>
                    <a:pt x="396" y="23"/>
                    <a:pt x="388" y="13"/>
                    <a:pt x="379" y="10"/>
                  </a:cubicBezTo>
                  <a:cubicBezTo>
                    <a:pt x="374" y="9"/>
                    <a:pt x="337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3049892" y="1500499"/>
              <a:ext cx="33613" cy="28915"/>
            </a:xfrm>
            <a:custGeom>
              <a:avLst/>
              <a:gdLst/>
              <a:ahLst/>
              <a:cxnLst/>
              <a:rect l="l" t="t" r="r" b="b"/>
              <a:pathLst>
                <a:path w="415" h="357" extrusionOk="0">
                  <a:moveTo>
                    <a:pt x="249" y="0"/>
                  </a:moveTo>
                  <a:cubicBezTo>
                    <a:pt x="172" y="0"/>
                    <a:pt x="79" y="22"/>
                    <a:pt x="8" y="105"/>
                  </a:cubicBezTo>
                  <a:cubicBezTo>
                    <a:pt x="1" y="122"/>
                    <a:pt x="15" y="137"/>
                    <a:pt x="30" y="137"/>
                  </a:cubicBezTo>
                  <a:cubicBezTo>
                    <a:pt x="34" y="137"/>
                    <a:pt x="38" y="136"/>
                    <a:pt x="42" y="134"/>
                  </a:cubicBezTo>
                  <a:cubicBezTo>
                    <a:pt x="50" y="124"/>
                    <a:pt x="60" y="117"/>
                    <a:pt x="69" y="111"/>
                  </a:cubicBezTo>
                  <a:lnTo>
                    <a:pt x="69" y="111"/>
                  </a:lnTo>
                  <a:cubicBezTo>
                    <a:pt x="60" y="157"/>
                    <a:pt x="69" y="206"/>
                    <a:pt x="92" y="248"/>
                  </a:cubicBezTo>
                  <a:cubicBezTo>
                    <a:pt x="124" y="312"/>
                    <a:pt x="174" y="356"/>
                    <a:pt x="212" y="356"/>
                  </a:cubicBezTo>
                  <a:cubicBezTo>
                    <a:pt x="220" y="356"/>
                    <a:pt x="227" y="355"/>
                    <a:pt x="233" y="351"/>
                  </a:cubicBezTo>
                  <a:cubicBezTo>
                    <a:pt x="273" y="332"/>
                    <a:pt x="275" y="254"/>
                    <a:pt x="237" y="176"/>
                  </a:cubicBezTo>
                  <a:cubicBezTo>
                    <a:pt x="210" y="121"/>
                    <a:pt x="168" y="81"/>
                    <a:pt x="132" y="71"/>
                  </a:cubicBezTo>
                  <a:cubicBezTo>
                    <a:pt x="173" y="53"/>
                    <a:pt x="215" y="47"/>
                    <a:pt x="254" y="47"/>
                  </a:cubicBezTo>
                  <a:cubicBezTo>
                    <a:pt x="325" y="47"/>
                    <a:pt x="381" y="67"/>
                    <a:pt x="382" y="67"/>
                  </a:cubicBezTo>
                  <a:cubicBezTo>
                    <a:pt x="384" y="69"/>
                    <a:pt x="386" y="69"/>
                    <a:pt x="389" y="69"/>
                  </a:cubicBezTo>
                  <a:cubicBezTo>
                    <a:pt x="393" y="69"/>
                    <a:pt x="397" y="68"/>
                    <a:pt x="401" y="65"/>
                  </a:cubicBezTo>
                  <a:cubicBezTo>
                    <a:pt x="405" y="63"/>
                    <a:pt x="409" y="60"/>
                    <a:pt x="410" y="54"/>
                  </a:cubicBezTo>
                  <a:cubicBezTo>
                    <a:pt x="414" y="42"/>
                    <a:pt x="409" y="29"/>
                    <a:pt x="395" y="25"/>
                  </a:cubicBezTo>
                  <a:cubicBezTo>
                    <a:pt x="390" y="23"/>
                    <a:pt x="328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3313202" y="1694720"/>
              <a:ext cx="604952" cy="901150"/>
            </a:xfrm>
            <a:custGeom>
              <a:avLst/>
              <a:gdLst/>
              <a:ahLst/>
              <a:cxnLst/>
              <a:rect l="l" t="t" r="r" b="b"/>
              <a:pathLst>
                <a:path w="7469" h="11126" extrusionOk="0">
                  <a:moveTo>
                    <a:pt x="1318" y="0"/>
                  </a:moveTo>
                  <a:cubicBezTo>
                    <a:pt x="890" y="0"/>
                    <a:pt x="480" y="238"/>
                    <a:pt x="279" y="648"/>
                  </a:cubicBezTo>
                  <a:cubicBezTo>
                    <a:pt x="1" y="1212"/>
                    <a:pt x="226" y="1893"/>
                    <a:pt x="783" y="2183"/>
                  </a:cubicBezTo>
                  <a:lnTo>
                    <a:pt x="813" y="2200"/>
                  </a:lnTo>
                  <a:lnTo>
                    <a:pt x="956" y="2274"/>
                  </a:lnTo>
                  <a:lnTo>
                    <a:pt x="1109" y="2355"/>
                  </a:lnTo>
                  <a:cubicBezTo>
                    <a:pt x="1212" y="2408"/>
                    <a:pt x="1313" y="2463"/>
                    <a:pt x="1416" y="2520"/>
                  </a:cubicBezTo>
                  <a:cubicBezTo>
                    <a:pt x="1620" y="2633"/>
                    <a:pt x="1824" y="2747"/>
                    <a:pt x="2024" y="2866"/>
                  </a:cubicBezTo>
                  <a:cubicBezTo>
                    <a:pt x="2125" y="2923"/>
                    <a:pt x="2226" y="2984"/>
                    <a:pt x="2325" y="3043"/>
                  </a:cubicBezTo>
                  <a:cubicBezTo>
                    <a:pt x="2425" y="3104"/>
                    <a:pt x="2522" y="3165"/>
                    <a:pt x="2621" y="3226"/>
                  </a:cubicBezTo>
                  <a:cubicBezTo>
                    <a:pt x="2817" y="3348"/>
                    <a:pt x="3008" y="3476"/>
                    <a:pt x="3197" y="3604"/>
                  </a:cubicBezTo>
                  <a:cubicBezTo>
                    <a:pt x="3386" y="3733"/>
                    <a:pt x="3569" y="3865"/>
                    <a:pt x="3744" y="4000"/>
                  </a:cubicBezTo>
                  <a:cubicBezTo>
                    <a:pt x="3834" y="4067"/>
                    <a:pt x="3920" y="4136"/>
                    <a:pt x="4005" y="4206"/>
                  </a:cubicBezTo>
                  <a:cubicBezTo>
                    <a:pt x="4089" y="4275"/>
                    <a:pt x="4173" y="4343"/>
                    <a:pt x="4253" y="4414"/>
                  </a:cubicBezTo>
                  <a:cubicBezTo>
                    <a:pt x="4408" y="4549"/>
                    <a:pt x="4556" y="4692"/>
                    <a:pt x="4698" y="4843"/>
                  </a:cubicBezTo>
                  <a:cubicBezTo>
                    <a:pt x="4822" y="4975"/>
                    <a:pt x="4936" y="5118"/>
                    <a:pt x="5039" y="5268"/>
                  </a:cubicBezTo>
                  <a:cubicBezTo>
                    <a:pt x="5115" y="5377"/>
                    <a:pt x="5174" y="5495"/>
                    <a:pt x="5218" y="5621"/>
                  </a:cubicBezTo>
                  <a:cubicBezTo>
                    <a:pt x="5232" y="5657"/>
                    <a:pt x="5239" y="5694"/>
                    <a:pt x="5245" y="5732"/>
                  </a:cubicBezTo>
                  <a:cubicBezTo>
                    <a:pt x="5245" y="5736"/>
                    <a:pt x="5245" y="5739"/>
                    <a:pt x="5245" y="5743"/>
                  </a:cubicBezTo>
                  <a:lnTo>
                    <a:pt x="5245" y="5749"/>
                  </a:lnTo>
                  <a:lnTo>
                    <a:pt x="5245" y="5757"/>
                  </a:lnTo>
                  <a:lnTo>
                    <a:pt x="5245" y="5818"/>
                  </a:lnTo>
                  <a:lnTo>
                    <a:pt x="5245" y="5850"/>
                  </a:lnTo>
                  <a:lnTo>
                    <a:pt x="5243" y="5884"/>
                  </a:lnTo>
                  <a:cubicBezTo>
                    <a:pt x="5243" y="5907"/>
                    <a:pt x="5239" y="5930"/>
                    <a:pt x="5239" y="5955"/>
                  </a:cubicBezTo>
                  <a:cubicBezTo>
                    <a:pt x="5233" y="6050"/>
                    <a:pt x="5222" y="6149"/>
                    <a:pt x="5209" y="6254"/>
                  </a:cubicBezTo>
                  <a:cubicBezTo>
                    <a:pt x="5195" y="6359"/>
                    <a:pt x="5178" y="6466"/>
                    <a:pt x="5161" y="6575"/>
                  </a:cubicBezTo>
                  <a:cubicBezTo>
                    <a:pt x="5123" y="6792"/>
                    <a:pt x="5079" y="7017"/>
                    <a:pt x="5027" y="7242"/>
                  </a:cubicBezTo>
                  <a:cubicBezTo>
                    <a:pt x="4976" y="7467"/>
                    <a:pt x="4921" y="7696"/>
                    <a:pt x="4863" y="7925"/>
                  </a:cubicBezTo>
                  <a:cubicBezTo>
                    <a:pt x="4833" y="8039"/>
                    <a:pt x="4802" y="8155"/>
                    <a:pt x="4772" y="8270"/>
                  </a:cubicBezTo>
                  <a:cubicBezTo>
                    <a:pt x="4741" y="8384"/>
                    <a:pt x="4711" y="8501"/>
                    <a:pt x="4679" y="8615"/>
                  </a:cubicBezTo>
                  <a:cubicBezTo>
                    <a:pt x="4614" y="8846"/>
                    <a:pt x="4549" y="9077"/>
                    <a:pt x="4482" y="9305"/>
                  </a:cubicBezTo>
                  <a:lnTo>
                    <a:pt x="4280" y="9992"/>
                  </a:lnTo>
                  <a:lnTo>
                    <a:pt x="4274" y="10013"/>
                  </a:lnTo>
                  <a:cubicBezTo>
                    <a:pt x="4148" y="10444"/>
                    <a:pt x="4372" y="10900"/>
                    <a:pt x="4791" y="11065"/>
                  </a:cubicBezTo>
                  <a:cubicBezTo>
                    <a:pt x="4894" y="11106"/>
                    <a:pt x="5001" y="11125"/>
                    <a:pt x="5107" y="11125"/>
                  </a:cubicBezTo>
                  <a:cubicBezTo>
                    <a:pt x="5427" y="11125"/>
                    <a:pt x="5734" y="10947"/>
                    <a:pt x="5886" y="10644"/>
                  </a:cubicBezTo>
                  <a:lnTo>
                    <a:pt x="5929" y="10554"/>
                  </a:lnTo>
                  <a:lnTo>
                    <a:pt x="5971" y="10467"/>
                  </a:lnTo>
                  <a:cubicBezTo>
                    <a:pt x="6000" y="10409"/>
                    <a:pt x="6029" y="10352"/>
                    <a:pt x="6055" y="10295"/>
                  </a:cubicBezTo>
                  <a:cubicBezTo>
                    <a:pt x="6109" y="10179"/>
                    <a:pt x="6162" y="10064"/>
                    <a:pt x="6216" y="9948"/>
                  </a:cubicBezTo>
                  <a:cubicBezTo>
                    <a:pt x="6318" y="9715"/>
                    <a:pt x="6420" y="9483"/>
                    <a:pt x="6515" y="9246"/>
                  </a:cubicBezTo>
                  <a:cubicBezTo>
                    <a:pt x="6563" y="9128"/>
                    <a:pt x="6610" y="9010"/>
                    <a:pt x="6658" y="8890"/>
                  </a:cubicBezTo>
                  <a:cubicBezTo>
                    <a:pt x="6706" y="8771"/>
                    <a:pt x="6749" y="8651"/>
                    <a:pt x="6793" y="8529"/>
                  </a:cubicBezTo>
                  <a:cubicBezTo>
                    <a:pt x="6883" y="8289"/>
                    <a:pt x="6969" y="8045"/>
                    <a:pt x="7047" y="7793"/>
                  </a:cubicBezTo>
                  <a:cubicBezTo>
                    <a:pt x="7125" y="7543"/>
                    <a:pt x="7201" y="7290"/>
                    <a:pt x="7268" y="7025"/>
                  </a:cubicBezTo>
                  <a:cubicBezTo>
                    <a:pt x="7339" y="6748"/>
                    <a:pt x="7394" y="6470"/>
                    <a:pt x="7434" y="6188"/>
                  </a:cubicBezTo>
                  <a:cubicBezTo>
                    <a:pt x="7438" y="6149"/>
                    <a:pt x="7444" y="6111"/>
                    <a:pt x="7447" y="6073"/>
                  </a:cubicBezTo>
                  <a:lnTo>
                    <a:pt x="7453" y="6014"/>
                  </a:lnTo>
                  <a:lnTo>
                    <a:pt x="7459" y="5953"/>
                  </a:lnTo>
                  <a:cubicBezTo>
                    <a:pt x="7463" y="5915"/>
                    <a:pt x="7465" y="5873"/>
                    <a:pt x="7468" y="5831"/>
                  </a:cubicBezTo>
                  <a:lnTo>
                    <a:pt x="7468" y="5823"/>
                  </a:lnTo>
                  <a:lnTo>
                    <a:pt x="7468" y="5814"/>
                  </a:lnTo>
                  <a:lnTo>
                    <a:pt x="7468" y="5793"/>
                  </a:lnTo>
                  <a:lnTo>
                    <a:pt x="7468" y="5753"/>
                  </a:lnTo>
                  <a:lnTo>
                    <a:pt x="7468" y="5671"/>
                  </a:lnTo>
                  <a:cubicBezTo>
                    <a:pt x="7465" y="5461"/>
                    <a:pt x="7436" y="5253"/>
                    <a:pt x="7386" y="5051"/>
                  </a:cubicBezTo>
                  <a:cubicBezTo>
                    <a:pt x="7289" y="4664"/>
                    <a:pt x="7131" y="4342"/>
                    <a:pt x="6959" y="4059"/>
                  </a:cubicBezTo>
                  <a:cubicBezTo>
                    <a:pt x="6795" y="3794"/>
                    <a:pt x="6610" y="3543"/>
                    <a:pt x="6402" y="3310"/>
                  </a:cubicBezTo>
                  <a:cubicBezTo>
                    <a:pt x="6212" y="3094"/>
                    <a:pt x="6011" y="2890"/>
                    <a:pt x="5800" y="2696"/>
                  </a:cubicBezTo>
                  <a:cubicBezTo>
                    <a:pt x="5697" y="2601"/>
                    <a:pt x="5592" y="2509"/>
                    <a:pt x="5489" y="2419"/>
                  </a:cubicBezTo>
                  <a:cubicBezTo>
                    <a:pt x="5386" y="2330"/>
                    <a:pt x="5279" y="2244"/>
                    <a:pt x="5172" y="2160"/>
                  </a:cubicBezTo>
                  <a:cubicBezTo>
                    <a:pt x="4961" y="1994"/>
                    <a:pt x="4745" y="1834"/>
                    <a:pt x="4530" y="1681"/>
                  </a:cubicBezTo>
                  <a:cubicBezTo>
                    <a:pt x="4312" y="1529"/>
                    <a:pt x="4091" y="1384"/>
                    <a:pt x="3870" y="1243"/>
                  </a:cubicBezTo>
                  <a:cubicBezTo>
                    <a:pt x="3759" y="1174"/>
                    <a:pt x="3649" y="1106"/>
                    <a:pt x="3536" y="1037"/>
                  </a:cubicBezTo>
                  <a:cubicBezTo>
                    <a:pt x="3426" y="970"/>
                    <a:pt x="3313" y="903"/>
                    <a:pt x="3201" y="839"/>
                  </a:cubicBezTo>
                  <a:cubicBezTo>
                    <a:pt x="2974" y="709"/>
                    <a:pt x="2747" y="583"/>
                    <a:pt x="2518" y="463"/>
                  </a:cubicBezTo>
                  <a:cubicBezTo>
                    <a:pt x="2402" y="402"/>
                    <a:pt x="2287" y="341"/>
                    <a:pt x="2169" y="284"/>
                  </a:cubicBezTo>
                  <a:lnTo>
                    <a:pt x="1992" y="196"/>
                  </a:lnTo>
                  <a:lnTo>
                    <a:pt x="1900" y="154"/>
                  </a:lnTo>
                  <a:lnTo>
                    <a:pt x="1801" y="106"/>
                  </a:lnTo>
                  <a:cubicBezTo>
                    <a:pt x="1644" y="35"/>
                    <a:pt x="1480" y="0"/>
                    <a:pt x="1318" y="0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3734611" y="2099603"/>
              <a:ext cx="86341" cy="54834"/>
            </a:xfrm>
            <a:custGeom>
              <a:avLst/>
              <a:gdLst/>
              <a:ahLst/>
              <a:cxnLst/>
              <a:rect l="l" t="t" r="r" b="b"/>
              <a:pathLst>
                <a:path w="1066" h="677" extrusionOk="0">
                  <a:moveTo>
                    <a:pt x="1024" y="0"/>
                  </a:moveTo>
                  <a:cubicBezTo>
                    <a:pt x="1019" y="0"/>
                    <a:pt x="1015" y="1"/>
                    <a:pt x="1011" y="2"/>
                  </a:cubicBezTo>
                  <a:cubicBezTo>
                    <a:pt x="501" y="168"/>
                    <a:pt x="53" y="586"/>
                    <a:pt x="34" y="605"/>
                  </a:cubicBezTo>
                  <a:cubicBezTo>
                    <a:pt x="0" y="633"/>
                    <a:pt x="28" y="677"/>
                    <a:pt x="61" y="677"/>
                  </a:cubicBezTo>
                  <a:cubicBezTo>
                    <a:pt x="70" y="677"/>
                    <a:pt x="80" y="673"/>
                    <a:pt x="90" y="664"/>
                  </a:cubicBezTo>
                  <a:cubicBezTo>
                    <a:pt x="93" y="658"/>
                    <a:pt x="542" y="239"/>
                    <a:pt x="1035" y="79"/>
                  </a:cubicBezTo>
                  <a:cubicBezTo>
                    <a:pt x="1047" y="75"/>
                    <a:pt x="1056" y="67"/>
                    <a:pt x="1060" y="58"/>
                  </a:cubicBezTo>
                  <a:cubicBezTo>
                    <a:pt x="1064" y="48"/>
                    <a:pt x="1066" y="37"/>
                    <a:pt x="1062" y="29"/>
                  </a:cubicBezTo>
                  <a:cubicBezTo>
                    <a:pt x="1056" y="11"/>
                    <a:pt x="1040" y="0"/>
                    <a:pt x="1024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3741172" y="2088831"/>
              <a:ext cx="39688" cy="60341"/>
            </a:xfrm>
            <a:custGeom>
              <a:avLst/>
              <a:gdLst/>
              <a:ahLst/>
              <a:cxnLst/>
              <a:rect l="l" t="t" r="r" b="b"/>
              <a:pathLst>
                <a:path w="490" h="745" extrusionOk="0">
                  <a:moveTo>
                    <a:pt x="438" y="1"/>
                  </a:moveTo>
                  <a:cubicBezTo>
                    <a:pt x="427" y="1"/>
                    <a:pt x="416" y="6"/>
                    <a:pt x="407" y="17"/>
                  </a:cubicBezTo>
                  <a:cubicBezTo>
                    <a:pt x="396" y="32"/>
                    <a:pt x="121" y="406"/>
                    <a:pt x="12" y="690"/>
                  </a:cubicBezTo>
                  <a:cubicBezTo>
                    <a:pt x="0" y="722"/>
                    <a:pt x="27" y="745"/>
                    <a:pt x="52" y="745"/>
                  </a:cubicBezTo>
                  <a:cubicBezTo>
                    <a:pt x="67" y="745"/>
                    <a:pt x="82" y="737"/>
                    <a:pt x="89" y="719"/>
                  </a:cubicBezTo>
                  <a:cubicBezTo>
                    <a:pt x="192" y="444"/>
                    <a:pt x="470" y="69"/>
                    <a:pt x="472" y="65"/>
                  </a:cubicBezTo>
                  <a:cubicBezTo>
                    <a:pt x="474" y="63"/>
                    <a:pt x="476" y="61"/>
                    <a:pt x="476" y="57"/>
                  </a:cubicBezTo>
                  <a:cubicBezTo>
                    <a:pt x="489" y="27"/>
                    <a:pt x="464" y="1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3299190" y="1675768"/>
              <a:ext cx="416314" cy="337425"/>
            </a:xfrm>
            <a:custGeom>
              <a:avLst/>
              <a:gdLst/>
              <a:ahLst/>
              <a:cxnLst/>
              <a:rect l="l" t="t" r="r" b="b"/>
              <a:pathLst>
                <a:path w="5140" h="4166" extrusionOk="0">
                  <a:moveTo>
                    <a:pt x="1432" y="1"/>
                  </a:moveTo>
                  <a:cubicBezTo>
                    <a:pt x="1207" y="1"/>
                    <a:pt x="950" y="38"/>
                    <a:pt x="713" y="161"/>
                  </a:cubicBezTo>
                  <a:cubicBezTo>
                    <a:pt x="691" y="172"/>
                    <a:pt x="670" y="184"/>
                    <a:pt x="649" y="197"/>
                  </a:cubicBezTo>
                  <a:cubicBezTo>
                    <a:pt x="494" y="287"/>
                    <a:pt x="363" y="411"/>
                    <a:pt x="263" y="560"/>
                  </a:cubicBezTo>
                  <a:cubicBezTo>
                    <a:pt x="73" y="825"/>
                    <a:pt x="0" y="1156"/>
                    <a:pt x="59" y="1479"/>
                  </a:cubicBezTo>
                  <a:cubicBezTo>
                    <a:pt x="134" y="1887"/>
                    <a:pt x="389" y="2240"/>
                    <a:pt x="757" y="2438"/>
                  </a:cubicBezTo>
                  <a:cubicBezTo>
                    <a:pt x="1877" y="3052"/>
                    <a:pt x="3633" y="4166"/>
                    <a:pt x="3633" y="4166"/>
                  </a:cubicBezTo>
                  <a:lnTo>
                    <a:pt x="5139" y="1957"/>
                  </a:lnTo>
                  <a:cubicBezTo>
                    <a:pt x="4342" y="1273"/>
                    <a:pt x="2674" y="375"/>
                    <a:pt x="2182" y="146"/>
                  </a:cubicBezTo>
                  <a:cubicBezTo>
                    <a:pt x="2073" y="94"/>
                    <a:pt x="1959" y="58"/>
                    <a:pt x="1840" y="37"/>
                  </a:cubicBezTo>
                  <a:cubicBezTo>
                    <a:pt x="1781" y="26"/>
                    <a:pt x="1709" y="16"/>
                    <a:pt x="1631" y="8"/>
                  </a:cubicBezTo>
                  <a:cubicBezTo>
                    <a:pt x="1608" y="7"/>
                    <a:pt x="1585" y="5"/>
                    <a:pt x="1560" y="5"/>
                  </a:cubicBezTo>
                  <a:cubicBezTo>
                    <a:pt x="1519" y="2"/>
                    <a:pt x="1476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3392090" y="1890479"/>
              <a:ext cx="205079" cy="125947"/>
            </a:xfrm>
            <a:custGeom>
              <a:avLst/>
              <a:gdLst/>
              <a:ahLst/>
              <a:cxnLst/>
              <a:rect l="l" t="t" r="r" b="b"/>
              <a:pathLst>
                <a:path w="2532" h="1555" extrusionOk="0">
                  <a:moveTo>
                    <a:pt x="60" y="1"/>
                  </a:moveTo>
                  <a:cubicBezTo>
                    <a:pt x="24" y="1"/>
                    <a:pt x="0" y="56"/>
                    <a:pt x="43" y="77"/>
                  </a:cubicBezTo>
                  <a:cubicBezTo>
                    <a:pt x="58" y="88"/>
                    <a:pt x="1731" y="1055"/>
                    <a:pt x="2465" y="1549"/>
                  </a:cubicBezTo>
                  <a:cubicBezTo>
                    <a:pt x="2471" y="1553"/>
                    <a:pt x="2478" y="1555"/>
                    <a:pt x="2486" y="1555"/>
                  </a:cubicBezTo>
                  <a:cubicBezTo>
                    <a:pt x="2499" y="1555"/>
                    <a:pt x="2513" y="1549"/>
                    <a:pt x="2520" y="1537"/>
                  </a:cubicBezTo>
                  <a:cubicBezTo>
                    <a:pt x="2522" y="1536"/>
                    <a:pt x="2522" y="1534"/>
                    <a:pt x="2524" y="1530"/>
                  </a:cubicBezTo>
                  <a:cubicBezTo>
                    <a:pt x="2532" y="1513"/>
                    <a:pt x="2526" y="1492"/>
                    <a:pt x="2509" y="1480"/>
                  </a:cubicBezTo>
                  <a:cubicBezTo>
                    <a:pt x="1773" y="988"/>
                    <a:pt x="98" y="18"/>
                    <a:pt x="83" y="8"/>
                  </a:cubicBezTo>
                  <a:cubicBezTo>
                    <a:pt x="75" y="3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2887581" y="2244823"/>
              <a:ext cx="795047" cy="164987"/>
            </a:xfrm>
            <a:custGeom>
              <a:avLst/>
              <a:gdLst/>
              <a:ahLst/>
              <a:cxnLst/>
              <a:rect l="l" t="t" r="r" b="b"/>
              <a:pathLst>
                <a:path w="9816" h="2037" extrusionOk="0">
                  <a:moveTo>
                    <a:pt x="9815" y="0"/>
                  </a:moveTo>
                  <a:lnTo>
                    <a:pt x="628" y="1278"/>
                  </a:lnTo>
                  <a:lnTo>
                    <a:pt x="0" y="2037"/>
                  </a:lnTo>
                  <a:lnTo>
                    <a:pt x="9329" y="681"/>
                  </a:lnTo>
                  <a:lnTo>
                    <a:pt x="9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2887419" y="2299898"/>
              <a:ext cx="827769" cy="603737"/>
            </a:xfrm>
            <a:custGeom>
              <a:avLst/>
              <a:gdLst/>
              <a:ahLst/>
              <a:cxnLst/>
              <a:rect l="l" t="t" r="r" b="b"/>
              <a:pathLst>
                <a:path w="10220" h="7454" extrusionOk="0">
                  <a:moveTo>
                    <a:pt x="9331" y="1"/>
                  </a:moveTo>
                  <a:lnTo>
                    <a:pt x="0" y="1359"/>
                  </a:lnTo>
                  <a:lnTo>
                    <a:pt x="887" y="7453"/>
                  </a:lnTo>
                  <a:lnTo>
                    <a:pt x="10220" y="6097"/>
                  </a:lnTo>
                  <a:lnTo>
                    <a:pt x="93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3642846" y="2244823"/>
              <a:ext cx="110639" cy="548984"/>
            </a:xfrm>
            <a:custGeom>
              <a:avLst/>
              <a:gdLst/>
              <a:ahLst/>
              <a:cxnLst/>
              <a:rect l="l" t="t" r="r" b="b"/>
              <a:pathLst>
                <a:path w="1366" h="6778" extrusionOk="0">
                  <a:moveTo>
                    <a:pt x="490" y="0"/>
                  </a:moveTo>
                  <a:lnTo>
                    <a:pt x="0" y="635"/>
                  </a:lnTo>
                  <a:lnTo>
                    <a:pt x="893" y="6777"/>
                  </a:lnTo>
                  <a:lnTo>
                    <a:pt x="1366" y="6024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2970357" y="2380972"/>
              <a:ext cx="186531" cy="510107"/>
            </a:xfrm>
            <a:custGeom>
              <a:avLst/>
              <a:gdLst/>
              <a:ahLst/>
              <a:cxnLst/>
              <a:rect l="l" t="t" r="r" b="b"/>
              <a:pathLst>
                <a:path w="2303" h="6298" extrusionOk="0">
                  <a:moveTo>
                    <a:pt x="1415" y="1"/>
                  </a:moveTo>
                  <a:lnTo>
                    <a:pt x="0" y="207"/>
                  </a:lnTo>
                  <a:lnTo>
                    <a:pt x="887" y="6298"/>
                  </a:lnTo>
                  <a:lnTo>
                    <a:pt x="2302" y="6092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3458909" y="2309941"/>
              <a:ext cx="186450" cy="509945"/>
            </a:xfrm>
            <a:custGeom>
              <a:avLst/>
              <a:gdLst/>
              <a:ahLst/>
              <a:cxnLst/>
              <a:rect l="l" t="t" r="r" b="b"/>
              <a:pathLst>
                <a:path w="2302" h="6296" extrusionOk="0">
                  <a:moveTo>
                    <a:pt x="1415" y="1"/>
                  </a:moveTo>
                  <a:lnTo>
                    <a:pt x="0" y="207"/>
                  </a:lnTo>
                  <a:lnTo>
                    <a:pt x="887" y="6296"/>
                  </a:lnTo>
                  <a:lnTo>
                    <a:pt x="2302" y="6090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2870897" y="2515663"/>
              <a:ext cx="142956" cy="217067"/>
            </a:xfrm>
            <a:custGeom>
              <a:avLst/>
              <a:gdLst/>
              <a:ahLst/>
              <a:cxnLst/>
              <a:rect l="l" t="t" r="r" b="b"/>
              <a:pathLst>
                <a:path w="1765" h="2680" extrusionOk="0">
                  <a:moveTo>
                    <a:pt x="403" y="1"/>
                  </a:moveTo>
                  <a:cubicBezTo>
                    <a:pt x="233" y="119"/>
                    <a:pt x="119" y="302"/>
                    <a:pt x="88" y="506"/>
                  </a:cubicBezTo>
                  <a:cubicBezTo>
                    <a:pt x="63" y="678"/>
                    <a:pt x="44" y="851"/>
                    <a:pt x="31" y="994"/>
                  </a:cubicBezTo>
                  <a:cubicBezTo>
                    <a:pt x="0" y="1324"/>
                    <a:pt x="23" y="1656"/>
                    <a:pt x="103" y="1976"/>
                  </a:cubicBezTo>
                  <a:cubicBezTo>
                    <a:pt x="183" y="2299"/>
                    <a:pt x="326" y="2627"/>
                    <a:pt x="572" y="2659"/>
                  </a:cubicBezTo>
                  <a:cubicBezTo>
                    <a:pt x="686" y="2673"/>
                    <a:pt x="789" y="2679"/>
                    <a:pt x="881" y="2679"/>
                  </a:cubicBezTo>
                  <a:cubicBezTo>
                    <a:pt x="1182" y="2679"/>
                    <a:pt x="1361" y="2609"/>
                    <a:pt x="1402" y="2493"/>
                  </a:cubicBezTo>
                  <a:cubicBezTo>
                    <a:pt x="1438" y="2386"/>
                    <a:pt x="916" y="2207"/>
                    <a:pt x="916" y="2207"/>
                  </a:cubicBezTo>
                  <a:lnTo>
                    <a:pt x="916" y="2207"/>
                  </a:lnTo>
                  <a:cubicBezTo>
                    <a:pt x="916" y="2207"/>
                    <a:pt x="1028" y="2223"/>
                    <a:pt x="1167" y="2223"/>
                  </a:cubicBezTo>
                  <a:cubicBezTo>
                    <a:pt x="1377" y="2223"/>
                    <a:pt x="1647" y="2187"/>
                    <a:pt x="1684" y="2011"/>
                  </a:cubicBezTo>
                  <a:cubicBezTo>
                    <a:pt x="1720" y="1836"/>
                    <a:pt x="1436" y="1804"/>
                    <a:pt x="1223" y="1804"/>
                  </a:cubicBezTo>
                  <a:cubicBezTo>
                    <a:pt x="1099" y="1804"/>
                    <a:pt x="1000" y="1814"/>
                    <a:pt x="1000" y="1814"/>
                  </a:cubicBezTo>
                  <a:cubicBezTo>
                    <a:pt x="1000" y="1814"/>
                    <a:pt x="1764" y="1687"/>
                    <a:pt x="1760" y="1496"/>
                  </a:cubicBezTo>
                  <a:cubicBezTo>
                    <a:pt x="1753" y="1271"/>
                    <a:pt x="970" y="1206"/>
                    <a:pt x="893" y="1201"/>
                  </a:cubicBezTo>
                  <a:lnTo>
                    <a:pt x="893" y="1201"/>
                  </a:lnTo>
                  <a:cubicBezTo>
                    <a:pt x="911" y="1202"/>
                    <a:pt x="967" y="1205"/>
                    <a:pt x="1042" y="1205"/>
                  </a:cubicBezTo>
                  <a:cubicBezTo>
                    <a:pt x="1274" y="1205"/>
                    <a:pt x="1681" y="1172"/>
                    <a:pt x="1640" y="933"/>
                  </a:cubicBezTo>
                  <a:cubicBezTo>
                    <a:pt x="1615" y="788"/>
                    <a:pt x="967" y="727"/>
                    <a:pt x="778" y="712"/>
                  </a:cubicBezTo>
                  <a:cubicBezTo>
                    <a:pt x="591" y="697"/>
                    <a:pt x="490" y="647"/>
                    <a:pt x="490" y="647"/>
                  </a:cubicBezTo>
                  <a:cubicBezTo>
                    <a:pt x="466" y="458"/>
                    <a:pt x="458" y="327"/>
                    <a:pt x="403" y="1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1812879" y="3366411"/>
              <a:ext cx="420850" cy="375493"/>
            </a:xfrm>
            <a:custGeom>
              <a:avLst/>
              <a:gdLst/>
              <a:ahLst/>
              <a:cxnLst/>
              <a:rect l="l" t="t" r="r" b="b"/>
              <a:pathLst>
                <a:path w="5196" h="4636" extrusionOk="0">
                  <a:moveTo>
                    <a:pt x="2289" y="0"/>
                  </a:moveTo>
                  <a:lnTo>
                    <a:pt x="1" y="4636"/>
                  </a:lnTo>
                  <a:lnTo>
                    <a:pt x="5195" y="4636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2131669" y="3478667"/>
              <a:ext cx="1615850" cy="1055284"/>
            </a:xfrm>
            <a:custGeom>
              <a:avLst/>
              <a:gdLst/>
              <a:ahLst/>
              <a:cxnLst/>
              <a:rect l="l" t="t" r="r" b="b"/>
              <a:pathLst>
                <a:path w="19950" h="13029" extrusionOk="0">
                  <a:moveTo>
                    <a:pt x="1" y="1"/>
                  </a:moveTo>
                  <a:lnTo>
                    <a:pt x="1" y="13029"/>
                  </a:lnTo>
                  <a:lnTo>
                    <a:pt x="19949" y="13029"/>
                  </a:lnTo>
                  <a:lnTo>
                    <a:pt x="199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2281183" y="3479639"/>
              <a:ext cx="244929" cy="1054312"/>
            </a:xfrm>
            <a:custGeom>
              <a:avLst/>
              <a:gdLst/>
              <a:ahLst/>
              <a:cxnLst/>
              <a:rect l="l" t="t" r="r" b="b"/>
              <a:pathLst>
                <a:path w="3024" h="13017" extrusionOk="0">
                  <a:moveTo>
                    <a:pt x="1" y="0"/>
                  </a:moveTo>
                  <a:lnTo>
                    <a:pt x="1" y="13017"/>
                  </a:lnTo>
                  <a:lnTo>
                    <a:pt x="3023" y="13017"/>
                  </a:lnTo>
                  <a:lnTo>
                    <a:pt x="3023" y="0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2000541" y="3365439"/>
              <a:ext cx="131212" cy="1168515"/>
            </a:xfrm>
            <a:custGeom>
              <a:avLst/>
              <a:gdLst/>
              <a:ahLst/>
              <a:cxnLst/>
              <a:rect l="l" t="t" r="r" b="b"/>
              <a:pathLst>
                <a:path w="1620" h="14427" extrusionOk="0">
                  <a:moveTo>
                    <a:pt x="1" y="1"/>
                  </a:moveTo>
                  <a:lnTo>
                    <a:pt x="1" y="12876"/>
                  </a:lnTo>
                  <a:lnTo>
                    <a:pt x="1620" y="14427"/>
                  </a:lnTo>
                  <a:lnTo>
                    <a:pt x="1620" y="13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2000541" y="3365439"/>
              <a:ext cx="1746981" cy="113312"/>
            </a:xfrm>
            <a:custGeom>
              <a:avLst/>
              <a:gdLst/>
              <a:ahLst/>
              <a:cxnLst/>
              <a:rect l="l" t="t" r="r" b="b"/>
              <a:pathLst>
                <a:path w="21569" h="1399" extrusionOk="0">
                  <a:moveTo>
                    <a:pt x="1" y="1"/>
                  </a:moveTo>
                  <a:lnTo>
                    <a:pt x="1627" y="1399"/>
                  </a:lnTo>
                  <a:lnTo>
                    <a:pt x="21568" y="1399"/>
                  </a:lnTo>
                  <a:lnTo>
                    <a:pt x="200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3325270" y="3479639"/>
              <a:ext cx="245010" cy="1054312"/>
            </a:xfrm>
            <a:custGeom>
              <a:avLst/>
              <a:gdLst/>
              <a:ahLst/>
              <a:cxnLst/>
              <a:rect l="l" t="t" r="r" b="b"/>
              <a:pathLst>
                <a:path w="3025" h="13017" extrusionOk="0">
                  <a:moveTo>
                    <a:pt x="1" y="0"/>
                  </a:moveTo>
                  <a:lnTo>
                    <a:pt x="1" y="13017"/>
                  </a:lnTo>
                  <a:lnTo>
                    <a:pt x="3025" y="13017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2446167" y="3996535"/>
              <a:ext cx="986843" cy="287856"/>
            </a:xfrm>
            <a:custGeom>
              <a:avLst/>
              <a:gdLst/>
              <a:ahLst/>
              <a:cxnLst/>
              <a:rect l="l" t="t" r="r" b="b"/>
              <a:pathLst>
                <a:path w="12184" h="3554" extrusionOk="0">
                  <a:moveTo>
                    <a:pt x="42" y="1"/>
                  </a:moveTo>
                  <a:cubicBezTo>
                    <a:pt x="19" y="1"/>
                    <a:pt x="0" y="20"/>
                    <a:pt x="0" y="42"/>
                  </a:cubicBezTo>
                  <a:lnTo>
                    <a:pt x="0" y="3511"/>
                  </a:lnTo>
                  <a:cubicBezTo>
                    <a:pt x="0" y="3534"/>
                    <a:pt x="19" y="3553"/>
                    <a:pt x="42" y="3553"/>
                  </a:cubicBezTo>
                  <a:lnTo>
                    <a:pt x="12142" y="3553"/>
                  </a:lnTo>
                  <a:cubicBezTo>
                    <a:pt x="12165" y="3553"/>
                    <a:pt x="12184" y="3534"/>
                    <a:pt x="12184" y="3511"/>
                  </a:cubicBezTo>
                  <a:lnTo>
                    <a:pt x="12184" y="42"/>
                  </a:lnTo>
                  <a:cubicBezTo>
                    <a:pt x="12184" y="20"/>
                    <a:pt x="12165" y="1"/>
                    <a:pt x="12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3353699" y="4208898"/>
              <a:ext cx="128701" cy="130321"/>
            </a:xfrm>
            <a:custGeom>
              <a:avLst/>
              <a:gdLst/>
              <a:ahLst/>
              <a:cxnLst/>
              <a:rect l="l" t="t" r="r" b="b"/>
              <a:pathLst>
                <a:path w="1589" h="1609" extrusionOk="0">
                  <a:moveTo>
                    <a:pt x="1133" y="1"/>
                  </a:moveTo>
                  <a:lnTo>
                    <a:pt x="0" y="1164"/>
                  </a:lnTo>
                  <a:lnTo>
                    <a:pt x="349" y="1366"/>
                  </a:lnTo>
                  <a:lnTo>
                    <a:pt x="456" y="1608"/>
                  </a:lnTo>
                  <a:lnTo>
                    <a:pt x="1589" y="443"/>
                  </a:lnTo>
                  <a:lnTo>
                    <a:pt x="1227" y="210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rgbClr val="FFFFFF">
                <a:alpha val="2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2397328" y="3941703"/>
              <a:ext cx="128782" cy="130321"/>
            </a:xfrm>
            <a:custGeom>
              <a:avLst/>
              <a:gdLst/>
              <a:ahLst/>
              <a:cxnLst/>
              <a:rect l="l" t="t" r="r" b="b"/>
              <a:pathLst>
                <a:path w="1590" h="1609" extrusionOk="0">
                  <a:moveTo>
                    <a:pt x="1133" y="1"/>
                  </a:moveTo>
                  <a:lnTo>
                    <a:pt x="1" y="1164"/>
                  </a:lnTo>
                  <a:lnTo>
                    <a:pt x="350" y="1366"/>
                  </a:lnTo>
                  <a:lnTo>
                    <a:pt x="456" y="1608"/>
                  </a:lnTo>
                  <a:lnTo>
                    <a:pt x="1589" y="443"/>
                  </a:lnTo>
                  <a:lnTo>
                    <a:pt x="1225" y="210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rgbClr val="FFFFFF">
                <a:alpha val="2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2515335" y="4084412"/>
              <a:ext cx="102783" cy="109748"/>
            </a:xfrm>
            <a:custGeom>
              <a:avLst/>
              <a:gdLst/>
              <a:ahLst/>
              <a:cxnLst/>
              <a:rect l="l" t="t" r="r" b="b"/>
              <a:pathLst>
                <a:path w="1269" h="1355" extrusionOk="0">
                  <a:moveTo>
                    <a:pt x="527" y="371"/>
                  </a:moveTo>
                  <a:cubicBezTo>
                    <a:pt x="714" y="371"/>
                    <a:pt x="838" y="475"/>
                    <a:pt x="838" y="674"/>
                  </a:cubicBezTo>
                  <a:cubicBezTo>
                    <a:pt x="838" y="870"/>
                    <a:pt x="714" y="975"/>
                    <a:pt x="527" y="975"/>
                  </a:cubicBezTo>
                  <a:lnTo>
                    <a:pt x="426" y="975"/>
                  </a:lnTo>
                  <a:lnTo>
                    <a:pt x="426" y="371"/>
                  </a:lnTo>
                  <a:close/>
                  <a:moveTo>
                    <a:pt x="1" y="1"/>
                  </a:moveTo>
                  <a:lnTo>
                    <a:pt x="1" y="1355"/>
                  </a:lnTo>
                  <a:lnTo>
                    <a:pt x="565" y="1355"/>
                  </a:lnTo>
                  <a:cubicBezTo>
                    <a:pt x="996" y="1355"/>
                    <a:pt x="1269" y="1059"/>
                    <a:pt x="1269" y="674"/>
                  </a:cubicBezTo>
                  <a:cubicBezTo>
                    <a:pt x="1269" y="283"/>
                    <a:pt x="998" y="1"/>
                    <a:pt x="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2627349" y="4082549"/>
              <a:ext cx="112826" cy="112664"/>
            </a:xfrm>
            <a:custGeom>
              <a:avLst/>
              <a:gdLst/>
              <a:ahLst/>
              <a:cxnLst/>
              <a:rect l="l" t="t" r="r" b="b"/>
              <a:pathLst>
                <a:path w="1393" h="1391" extrusionOk="0">
                  <a:moveTo>
                    <a:pt x="698" y="392"/>
                  </a:moveTo>
                  <a:cubicBezTo>
                    <a:pt x="868" y="392"/>
                    <a:pt x="961" y="512"/>
                    <a:pt x="961" y="695"/>
                  </a:cubicBezTo>
                  <a:cubicBezTo>
                    <a:pt x="961" y="874"/>
                    <a:pt x="868" y="994"/>
                    <a:pt x="698" y="994"/>
                  </a:cubicBezTo>
                  <a:cubicBezTo>
                    <a:pt x="524" y="994"/>
                    <a:pt x="431" y="874"/>
                    <a:pt x="431" y="695"/>
                  </a:cubicBezTo>
                  <a:cubicBezTo>
                    <a:pt x="431" y="512"/>
                    <a:pt x="524" y="392"/>
                    <a:pt x="698" y="392"/>
                  </a:cubicBezTo>
                  <a:close/>
                  <a:moveTo>
                    <a:pt x="698" y="1"/>
                  </a:moveTo>
                  <a:cubicBezTo>
                    <a:pt x="313" y="1"/>
                    <a:pt x="0" y="287"/>
                    <a:pt x="0" y="695"/>
                  </a:cubicBezTo>
                  <a:cubicBezTo>
                    <a:pt x="0" y="1101"/>
                    <a:pt x="313" y="1391"/>
                    <a:pt x="698" y="1391"/>
                  </a:cubicBezTo>
                  <a:cubicBezTo>
                    <a:pt x="1079" y="1391"/>
                    <a:pt x="1392" y="1103"/>
                    <a:pt x="1392" y="695"/>
                  </a:cubicBezTo>
                  <a:cubicBezTo>
                    <a:pt x="1392" y="287"/>
                    <a:pt x="1081" y="1"/>
                    <a:pt x="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2752403" y="4084412"/>
              <a:ext cx="105294" cy="109748"/>
            </a:xfrm>
            <a:custGeom>
              <a:avLst/>
              <a:gdLst/>
              <a:ahLst/>
              <a:cxnLst/>
              <a:rect l="l" t="t" r="r" b="b"/>
              <a:pathLst>
                <a:path w="1300" h="1355" extrusionOk="0">
                  <a:moveTo>
                    <a:pt x="1" y="1"/>
                  </a:moveTo>
                  <a:lnTo>
                    <a:pt x="1" y="1355"/>
                  </a:lnTo>
                  <a:lnTo>
                    <a:pt x="426" y="1355"/>
                  </a:lnTo>
                  <a:lnTo>
                    <a:pt x="426" y="674"/>
                  </a:lnTo>
                  <a:lnTo>
                    <a:pt x="874" y="1355"/>
                  </a:lnTo>
                  <a:lnTo>
                    <a:pt x="1299" y="1355"/>
                  </a:lnTo>
                  <a:lnTo>
                    <a:pt x="1299" y="1"/>
                  </a:lnTo>
                  <a:lnTo>
                    <a:pt x="874" y="1"/>
                  </a:lnTo>
                  <a:lnTo>
                    <a:pt x="874" y="691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2865308" y="4084412"/>
              <a:ext cx="119792" cy="109748"/>
            </a:xfrm>
            <a:custGeom>
              <a:avLst/>
              <a:gdLst/>
              <a:ahLst/>
              <a:cxnLst/>
              <a:rect l="l" t="t" r="r" b="b"/>
              <a:pathLst>
                <a:path w="1479" h="1355" extrusionOk="0">
                  <a:moveTo>
                    <a:pt x="739" y="454"/>
                  </a:moveTo>
                  <a:lnTo>
                    <a:pt x="861" y="830"/>
                  </a:lnTo>
                  <a:lnTo>
                    <a:pt x="617" y="830"/>
                  </a:lnTo>
                  <a:lnTo>
                    <a:pt x="739" y="454"/>
                  </a:lnTo>
                  <a:close/>
                  <a:moveTo>
                    <a:pt x="496" y="1"/>
                  </a:moveTo>
                  <a:lnTo>
                    <a:pt x="1" y="1355"/>
                  </a:lnTo>
                  <a:lnTo>
                    <a:pt x="447" y="1355"/>
                  </a:lnTo>
                  <a:lnTo>
                    <a:pt x="514" y="1150"/>
                  </a:lnTo>
                  <a:lnTo>
                    <a:pt x="964" y="1150"/>
                  </a:lnTo>
                  <a:lnTo>
                    <a:pt x="1032" y="1355"/>
                  </a:lnTo>
                  <a:lnTo>
                    <a:pt x="1479" y="1355"/>
                  </a:lnTo>
                  <a:lnTo>
                    <a:pt x="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2986555" y="4084412"/>
              <a:ext cx="92415" cy="109748"/>
            </a:xfrm>
            <a:custGeom>
              <a:avLst/>
              <a:gdLst/>
              <a:ahLst/>
              <a:cxnLst/>
              <a:rect l="l" t="t" r="r" b="b"/>
              <a:pathLst>
                <a:path w="1141" h="1355" extrusionOk="0">
                  <a:moveTo>
                    <a:pt x="1" y="1"/>
                  </a:moveTo>
                  <a:lnTo>
                    <a:pt x="1" y="336"/>
                  </a:lnTo>
                  <a:lnTo>
                    <a:pt x="357" y="336"/>
                  </a:lnTo>
                  <a:lnTo>
                    <a:pt x="357" y="1355"/>
                  </a:lnTo>
                  <a:lnTo>
                    <a:pt x="781" y="1355"/>
                  </a:lnTo>
                  <a:lnTo>
                    <a:pt x="781" y="336"/>
                  </a:lnTo>
                  <a:lnTo>
                    <a:pt x="1141" y="336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3088202" y="4084412"/>
              <a:ext cx="34342" cy="109748"/>
            </a:xfrm>
            <a:custGeom>
              <a:avLst/>
              <a:gdLst/>
              <a:ahLst/>
              <a:cxnLst/>
              <a:rect l="l" t="t" r="r" b="b"/>
              <a:pathLst>
                <a:path w="424" h="1355" extrusionOk="0">
                  <a:moveTo>
                    <a:pt x="0" y="1"/>
                  </a:moveTo>
                  <a:lnTo>
                    <a:pt x="0" y="1355"/>
                  </a:lnTo>
                  <a:lnTo>
                    <a:pt x="424" y="1355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3135016" y="4082549"/>
              <a:ext cx="112826" cy="112664"/>
            </a:xfrm>
            <a:custGeom>
              <a:avLst/>
              <a:gdLst/>
              <a:ahLst/>
              <a:cxnLst/>
              <a:rect l="l" t="t" r="r" b="b"/>
              <a:pathLst>
                <a:path w="1393" h="1391" extrusionOk="0">
                  <a:moveTo>
                    <a:pt x="698" y="392"/>
                  </a:moveTo>
                  <a:cubicBezTo>
                    <a:pt x="868" y="392"/>
                    <a:pt x="961" y="512"/>
                    <a:pt x="961" y="695"/>
                  </a:cubicBezTo>
                  <a:cubicBezTo>
                    <a:pt x="961" y="874"/>
                    <a:pt x="868" y="994"/>
                    <a:pt x="698" y="994"/>
                  </a:cubicBezTo>
                  <a:cubicBezTo>
                    <a:pt x="523" y="994"/>
                    <a:pt x="431" y="874"/>
                    <a:pt x="431" y="695"/>
                  </a:cubicBezTo>
                  <a:cubicBezTo>
                    <a:pt x="431" y="512"/>
                    <a:pt x="523" y="392"/>
                    <a:pt x="698" y="392"/>
                  </a:cubicBezTo>
                  <a:close/>
                  <a:moveTo>
                    <a:pt x="698" y="1"/>
                  </a:moveTo>
                  <a:cubicBezTo>
                    <a:pt x="313" y="1"/>
                    <a:pt x="0" y="287"/>
                    <a:pt x="0" y="695"/>
                  </a:cubicBezTo>
                  <a:cubicBezTo>
                    <a:pt x="0" y="1101"/>
                    <a:pt x="313" y="1391"/>
                    <a:pt x="698" y="1391"/>
                  </a:cubicBezTo>
                  <a:cubicBezTo>
                    <a:pt x="1080" y="1391"/>
                    <a:pt x="1392" y="1103"/>
                    <a:pt x="1392" y="695"/>
                  </a:cubicBezTo>
                  <a:cubicBezTo>
                    <a:pt x="1392" y="287"/>
                    <a:pt x="1081" y="1"/>
                    <a:pt x="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3260070" y="4084412"/>
              <a:ext cx="105294" cy="109748"/>
            </a:xfrm>
            <a:custGeom>
              <a:avLst/>
              <a:gdLst/>
              <a:ahLst/>
              <a:cxnLst/>
              <a:rect l="l" t="t" r="r" b="b"/>
              <a:pathLst>
                <a:path w="1300" h="1355" extrusionOk="0">
                  <a:moveTo>
                    <a:pt x="1" y="1"/>
                  </a:moveTo>
                  <a:lnTo>
                    <a:pt x="1" y="1355"/>
                  </a:lnTo>
                  <a:lnTo>
                    <a:pt x="424" y="1355"/>
                  </a:lnTo>
                  <a:lnTo>
                    <a:pt x="424" y="674"/>
                  </a:lnTo>
                  <a:lnTo>
                    <a:pt x="874" y="1355"/>
                  </a:lnTo>
                  <a:lnTo>
                    <a:pt x="1299" y="1355"/>
                  </a:lnTo>
                  <a:lnTo>
                    <a:pt x="1299" y="1"/>
                  </a:lnTo>
                  <a:lnTo>
                    <a:pt x="874" y="1"/>
                  </a:lnTo>
                  <a:lnTo>
                    <a:pt x="874" y="691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2132317" y="3478667"/>
              <a:ext cx="1783834" cy="375574"/>
            </a:xfrm>
            <a:custGeom>
              <a:avLst/>
              <a:gdLst/>
              <a:ahLst/>
              <a:cxnLst/>
              <a:rect l="l" t="t" r="r" b="b"/>
              <a:pathLst>
                <a:path w="22024" h="4637" extrusionOk="0">
                  <a:moveTo>
                    <a:pt x="0" y="1"/>
                  </a:moveTo>
                  <a:lnTo>
                    <a:pt x="2289" y="4636"/>
                  </a:lnTo>
                  <a:lnTo>
                    <a:pt x="22024" y="4636"/>
                  </a:lnTo>
                  <a:lnTo>
                    <a:pt x="199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2174029" y="3572133"/>
              <a:ext cx="1579645" cy="287046"/>
            </a:xfrm>
            <a:custGeom>
              <a:avLst/>
              <a:gdLst/>
              <a:ahLst/>
              <a:cxnLst/>
              <a:rect l="l" t="t" r="r" b="b"/>
              <a:pathLst>
                <a:path w="19503" h="3544" extrusionOk="0">
                  <a:moveTo>
                    <a:pt x="82" y="0"/>
                  </a:moveTo>
                  <a:cubicBezTo>
                    <a:pt x="42" y="0"/>
                    <a:pt x="1" y="40"/>
                    <a:pt x="25" y="88"/>
                  </a:cubicBezTo>
                  <a:lnTo>
                    <a:pt x="1720" y="3509"/>
                  </a:lnTo>
                  <a:cubicBezTo>
                    <a:pt x="1730" y="3530"/>
                    <a:pt x="1751" y="3543"/>
                    <a:pt x="1774" y="3543"/>
                  </a:cubicBezTo>
                  <a:lnTo>
                    <a:pt x="19426" y="3543"/>
                  </a:lnTo>
                  <a:cubicBezTo>
                    <a:pt x="19502" y="3538"/>
                    <a:pt x="19502" y="3425"/>
                    <a:pt x="19426" y="3421"/>
                  </a:cubicBezTo>
                  <a:lnTo>
                    <a:pt x="1812" y="3421"/>
                  </a:lnTo>
                  <a:lnTo>
                    <a:pt x="136" y="35"/>
                  </a:lnTo>
                  <a:cubicBezTo>
                    <a:pt x="123" y="10"/>
                    <a:pt x="103" y="0"/>
                    <a:pt x="82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817793" y="3396945"/>
              <a:ext cx="1084199" cy="915082"/>
            </a:xfrm>
            <a:custGeom>
              <a:avLst/>
              <a:gdLst/>
              <a:ahLst/>
              <a:cxnLst/>
              <a:rect l="l" t="t" r="r" b="b"/>
              <a:pathLst>
                <a:path w="13386" h="11298" extrusionOk="0">
                  <a:moveTo>
                    <a:pt x="2243" y="1"/>
                  </a:moveTo>
                  <a:cubicBezTo>
                    <a:pt x="2092" y="245"/>
                    <a:pt x="1825" y="973"/>
                    <a:pt x="1764" y="1547"/>
                  </a:cubicBezTo>
                  <a:cubicBezTo>
                    <a:pt x="1129" y="5426"/>
                    <a:pt x="4487" y="8778"/>
                    <a:pt x="4487" y="8778"/>
                  </a:cubicBezTo>
                  <a:cubicBezTo>
                    <a:pt x="3164" y="8778"/>
                    <a:pt x="2643" y="8942"/>
                    <a:pt x="1825" y="9234"/>
                  </a:cubicBezTo>
                  <a:cubicBezTo>
                    <a:pt x="717" y="9629"/>
                    <a:pt x="0" y="9705"/>
                    <a:pt x="0" y="9705"/>
                  </a:cubicBezTo>
                  <a:lnTo>
                    <a:pt x="338" y="11286"/>
                  </a:lnTo>
                  <a:cubicBezTo>
                    <a:pt x="338" y="11286"/>
                    <a:pt x="793" y="11298"/>
                    <a:pt x="1491" y="11298"/>
                  </a:cubicBezTo>
                  <a:cubicBezTo>
                    <a:pt x="2545" y="11298"/>
                    <a:pt x="4154" y="11271"/>
                    <a:pt x="5576" y="11135"/>
                  </a:cubicBezTo>
                  <a:cubicBezTo>
                    <a:pt x="5876" y="11109"/>
                    <a:pt x="6165" y="11076"/>
                    <a:pt x="6440" y="11036"/>
                  </a:cubicBezTo>
                  <a:cubicBezTo>
                    <a:pt x="7014" y="10956"/>
                    <a:pt x="7325" y="10525"/>
                    <a:pt x="7455" y="9881"/>
                  </a:cubicBezTo>
                  <a:cubicBezTo>
                    <a:pt x="7678" y="8765"/>
                    <a:pt x="7355" y="7015"/>
                    <a:pt x="6907" y="5371"/>
                  </a:cubicBezTo>
                  <a:cubicBezTo>
                    <a:pt x="7378" y="5266"/>
                    <a:pt x="7842" y="5132"/>
                    <a:pt x="8297" y="4976"/>
                  </a:cubicBezTo>
                  <a:cubicBezTo>
                    <a:pt x="9070" y="4709"/>
                    <a:pt x="9821" y="4387"/>
                    <a:pt x="10544" y="4007"/>
                  </a:cubicBezTo>
                  <a:lnTo>
                    <a:pt x="10544" y="4007"/>
                  </a:lnTo>
                  <a:cubicBezTo>
                    <a:pt x="10500" y="4040"/>
                    <a:pt x="9869" y="4532"/>
                    <a:pt x="9785" y="5838"/>
                  </a:cubicBezTo>
                  <a:cubicBezTo>
                    <a:pt x="9686" y="7377"/>
                    <a:pt x="10090" y="10699"/>
                    <a:pt x="10090" y="10699"/>
                  </a:cubicBezTo>
                  <a:lnTo>
                    <a:pt x="11680" y="10664"/>
                  </a:lnTo>
                  <a:cubicBezTo>
                    <a:pt x="11680" y="10664"/>
                    <a:pt x="13353" y="5066"/>
                    <a:pt x="13381" y="2262"/>
                  </a:cubicBezTo>
                  <a:cubicBezTo>
                    <a:pt x="13385" y="1698"/>
                    <a:pt x="13326" y="1248"/>
                    <a:pt x="13172" y="979"/>
                  </a:cubicBezTo>
                  <a:cubicBezTo>
                    <a:pt x="12996" y="674"/>
                    <a:pt x="12596" y="502"/>
                    <a:pt x="12043" y="426"/>
                  </a:cubicBezTo>
                  <a:cubicBezTo>
                    <a:pt x="11818" y="396"/>
                    <a:pt x="11568" y="382"/>
                    <a:pt x="11297" y="382"/>
                  </a:cubicBezTo>
                  <a:cubicBezTo>
                    <a:pt x="10381" y="382"/>
                    <a:pt x="9232" y="541"/>
                    <a:pt x="8042" y="771"/>
                  </a:cubicBezTo>
                  <a:cubicBezTo>
                    <a:pt x="8044" y="628"/>
                    <a:pt x="8048" y="499"/>
                    <a:pt x="8053" y="382"/>
                  </a:cubicBezTo>
                  <a:lnTo>
                    <a:pt x="8053" y="382"/>
                  </a:lnTo>
                  <a:cubicBezTo>
                    <a:pt x="8053" y="382"/>
                    <a:pt x="7277" y="781"/>
                    <a:pt x="5873" y="781"/>
                  </a:cubicBezTo>
                  <a:cubicBezTo>
                    <a:pt x="4931" y="781"/>
                    <a:pt x="3706" y="601"/>
                    <a:pt x="2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1793117" y="3431448"/>
              <a:ext cx="108857" cy="148788"/>
            </a:xfrm>
            <a:custGeom>
              <a:avLst/>
              <a:gdLst/>
              <a:ahLst/>
              <a:cxnLst/>
              <a:rect l="l" t="t" r="r" b="b"/>
              <a:pathLst>
                <a:path w="1344" h="1837" extrusionOk="0">
                  <a:moveTo>
                    <a:pt x="1" y="0"/>
                  </a:moveTo>
                  <a:lnTo>
                    <a:pt x="1" y="0"/>
                  </a:lnTo>
                  <a:cubicBezTo>
                    <a:pt x="237" y="740"/>
                    <a:pt x="706" y="1384"/>
                    <a:pt x="1339" y="1836"/>
                  </a:cubicBezTo>
                  <a:cubicBezTo>
                    <a:pt x="1343" y="1272"/>
                    <a:pt x="1284" y="822"/>
                    <a:pt x="1130" y="553"/>
                  </a:cubicBezTo>
                  <a:cubicBezTo>
                    <a:pt x="954" y="248"/>
                    <a:pt x="554" y="76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1379969" y="3641543"/>
              <a:ext cx="363830" cy="575469"/>
            </a:xfrm>
            <a:custGeom>
              <a:avLst/>
              <a:gdLst/>
              <a:ahLst/>
              <a:cxnLst/>
              <a:rect l="l" t="t" r="r" b="b"/>
              <a:pathLst>
                <a:path w="4492" h="7105" extrusionOk="0">
                  <a:moveTo>
                    <a:pt x="4426" y="0"/>
                  </a:moveTo>
                  <a:cubicBezTo>
                    <a:pt x="4417" y="0"/>
                    <a:pt x="4409" y="2"/>
                    <a:pt x="4400" y="7"/>
                  </a:cubicBezTo>
                  <a:cubicBezTo>
                    <a:pt x="4379" y="20"/>
                    <a:pt x="2131" y="1334"/>
                    <a:pt x="62" y="1721"/>
                  </a:cubicBezTo>
                  <a:cubicBezTo>
                    <a:pt x="0" y="1732"/>
                    <a:pt x="14" y="1820"/>
                    <a:pt x="70" y="1820"/>
                  </a:cubicBezTo>
                  <a:cubicBezTo>
                    <a:pt x="74" y="1820"/>
                    <a:pt x="77" y="1819"/>
                    <a:pt x="81" y="1819"/>
                  </a:cubicBezTo>
                  <a:cubicBezTo>
                    <a:pt x="1824" y="1493"/>
                    <a:pt x="3691" y="514"/>
                    <a:pt x="4270" y="196"/>
                  </a:cubicBezTo>
                  <a:lnTo>
                    <a:pt x="4270" y="196"/>
                  </a:lnTo>
                  <a:cubicBezTo>
                    <a:pt x="4049" y="543"/>
                    <a:pt x="3580" y="1367"/>
                    <a:pt x="3435" y="2322"/>
                  </a:cubicBezTo>
                  <a:cubicBezTo>
                    <a:pt x="3246" y="3571"/>
                    <a:pt x="3366" y="7023"/>
                    <a:pt x="3368" y="7057"/>
                  </a:cubicBezTo>
                  <a:cubicBezTo>
                    <a:pt x="3368" y="7084"/>
                    <a:pt x="3391" y="7105"/>
                    <a:pt x="3418" y="7105"/>
                  </a:cubicBezTo>
                  <a:cubicBezTo>
                    <a:pt x="3446" y="7105"/>
                    <a:pt x="3467" y="7082"/>
                    <a:pt x="3466" y="7053"/>
                  </a:cubicBezTo>
                  <a:cubicBezTo>
                    <a:pt x="3466" y="7019"/>
                    <a:pt x="3345" y="3577"/>
                    <a:pt x="3532" y="2337"/>
                  </a:cubicBezTo>
                  <a:cubicBezTo>
                    <a:pt x="3721" y="1104"/>
                    <a:pt x="4459" y="89"/>
                    <a:pt x="4465" y="80"/>
                  </a:cubicBezTo>
                  <a:cubicBezTo>
                    <a:pt x="4491" y="44"/>
                    <a:pt x="4463" y="0"/>
                    <a:pt x="4426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1628052" y="4206549"/>
              <a:ext cx="151866" cy="12959"/>
            </a:xfrm>
            <a:custGeom>
              <a:avLst/>
              <a:gdLst/>
              <a:ahLst/>
              <a:cxnLst/>
              <a:rect l="l" t="t" r="r" b="b"/>
              <a:pathLst>
                <a:path w="1875" h="160" extrusionOk="0">
                  <a:moveTo>
                    <a:pt x="1808" y="1"/>
                  </a:moveTo>
                  <a:cubicBezTo>
                    <a:pt x="1807" y="1"/>
                    <a:pt x="1807" y="1"/>
                    <a:pt x="1806" y="1"/>
                  </a:cubicBezTo>
                  <a:lnTo>
                    <a:pt x="67" y="60"/>
                  </a:lnTo>
                  <a:cubicBezTo>
                    <a:pt x="0" y="60"/>
                    <a:pt x="2" y="159"/>
                    <a:pt x="69" y="159"/>
                  </a:cubicBezTo>
                  <a:lnTo>
                    <a:pt x="71" y="159"/>
                  </a:lnTo>
                  <a:lnTo>
                    <a:pt x="1810" y="100"/>
                  </a:lnTo>
                  <a:cubicBezTo>
                    <a:pt x="1874" y="96"/>
                    <a:pt x="1873" y="1"/>
                    <a:pt x="180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1269413" y="4197316"/>
              <a:ext cx="152190" cy="101730"/>
            </a:xfrm>
            <a:custGeom>
              <a:avLst/>
              <a:gdLst/>
              <a:ahLst/>
              <a:cxnLst/>
              <a:rect l="l" t="t" r="r" b="b"/>
              <a:pathLst>
                <a:path w="1879" h="1256" extrusionOk="0">
                  <a:moveTo>
                    <a:pt x="1842" y="1"/>
                  </a:moveTo>
                  <a:cubicBezTo>
                    <a:pt x="1688" y="4"/>
                    <a:pt x="1539" y="58"/>
                    <a:pt x="1398" y="119"/>
                  </a:cubicBezTo>
                  <a:cubicBezTo>
                    <a:pt x="839" y="369"/>
                    <a:pt x="359" y="760"/>
                    <a:pt x="0" y="1255"/>
                  </a:cubicBezTo>
                  <a:cubicBezTo>
                    <a:pt x="300" y="1227"/>
                    <a:pt x="589" y="1194"/>
                    <a:pt x="864" y="1156"/>
                  </a:cubicBezTo>
                  <a:cubicBezTo>
                    <a:pt x="1438" y="1076"/>
                    <a:pt x="1749" y="643"/>
                    <a:pt x="1879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862178" y="4173666"/>
              <a:ext cx="31993" cy="137853"/>
            </a:xfrm>
            <a:custGeom>
              <a:avLst/>
              <a:gdLst/>
              <a:ahLst/>
              <a:cxnLst/>
              <a:rect l="l" t="t" r="r" b="b"/>
              <a:pathLst>
                <a:path w="395" h="1702" extrusionOk="0">
                  <a:moveTo>
                    <a:pt x="58" y="1"/>
                  </a:moveTo>
                  <a:cubicBezTo>
                    <a:pt x="30" y="1"/>
                    <a:pt x="1" y="23"/>
                    <a:pt x="7" y="60"/>
                  </a:cubicBezTo>
                  <a:lnTo>
                    <a:pt x="293" y="1662"/>
                  </a:lnTo>
                  <a:cubicBezTo>
                    <a:pt x="297" y="1685"/>
                    <a:pt x="318" y="1702"/>
                    <a:pt x="341" y="1702"/>
                  </a:cubicBezTo>
                  <a:lnTo>
                    <a:pt x="351" y="1702"/>
                  </a:lnTo>
                  <a:cubicBezTo>
                    <a:pt x="377" y="1698"/>
                    <a:pt x="394" y="1671"/>
                    <a:pt x="391" y="1645"/>
                  </a:cubicBezTo>
                  <a:lnTo>
                    <a:pt x="105" y="41"/>
                  </a:lnTo>
                  <a:cubicBezTo>
                    <a:pt x="100" y="13"/>
                    <a:pt x="79" y="1"/>
                    <a:pt x="5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1014526" y="2624112"/>
              <a:ext cx="616048" cy="813028"/>
            </a:xfrm>
            <a:custGeom>
              <a:avLst/>
              <a:gdLst/>
              <a:ahLst/>
              <a:cxnLst/>
              <a:rect l="l" t="t" r="r" b="b"/>
              <a:pathLst>
                <a:path w="7606" h="10038" extrusionOk="0">
                  <a:moveTo>
                    <a:pt x="1986" y="0"/>
                  </a:moveTo>
                  <a:cubicBezTo>
                    <a:pt x="758" y="8"/>
                    <a:pt x="437" y="1244"/>
                    <a:pt x="548" y="2466"/>
                  </a:cubicBezTo>
                  <a:cubicBezTo>
                    <a:pt x="567" y="2663"/>
                    <a:pt x="580" y="2865"/>
                    <a:pt x="592" y="3065"/>
                  </a:cubicBezTo>
                  <a:cubicBezTo>
                    <a:pt x="596" y="3151"/>
                    <a:pt x="600" y="3237"/>
                    <a:pt x="603" y="3322"/>
                  </a:cubicBezTo>
                  <a:cubicBezTo>
                    <a:pt x="605" y="3360"/>
                    <a:pt x="607" y="3399"/>
                    <a:pt x="607" y="3437"/>
                  </a:cubicBezTo>
                  <a:lnTo>
                    <a:pt x="607" y="3463"/>
                  </a:lnTo>
                  <a:cubicBezTo>
                    <a:pt x="609" y="3515"/>
                    <a:pt x="611" y="3565"/>
                    <a:pt x="611" y="3614"/>
                  </a:cubicBezTo>
                  <a:cubicBezTo>
                    <a:pt x="613" y="3700"/>
                    <a:pt x="796" y="6574"/>
                    <a:pt x="1" y="8719"/>
                  </a:cubicBezTo>
                  <a:cubicBezTo>
                    <a:pt x="1315" y="9534"/>
                    <a:pt x="2582" y="10037"/>
                    <a:pt x="3785" y="10037"/>
                  </a:cubicBezTo>
                  <a:cubicBezTo>
                    <a:pt x="4430" y="10037"/>
                    <a:pt x="5058" y="9892"/>
                    <a:pt x="5664" y="9573"/>
                  </a:cubicBezTo>
                  <a:cubicBezTo>
                    <a:pt x="5811" y="8221"/>
                    <a:pt x="5910" y="8151"/>
                    <a:pt x="5918" y="8099"/>
                  </a:cubicBezTo>
                  <a:cubicBezTo>
                    <a:pt x="5935" y="7985"/>
                    <a:pt x="6124" y="7397"/>
                    <a:pt x="6130" y="7378"/>
                  </a:cubicBezTo>
                  <a:cubicBezTo>
                    <a:pt x="6130" y="7375"/>
                    <a:pt x="6130" y="7371"/>
                    <a:pt x="6130" y="7371"/>
                  </a:cubicBezTo>
                  <a:cubicBezTo>
                    <a:pt x="6130" y="7371"/>
                    <a:pt x="6154" y="7359"/>
                    <a:pt x="6195" y="7336"/>
                  </a:cubicBezTo>
                  <a:cubicBezTo>
                    <a:pt x="6357" y="7247"/>
                    <a:pt x="6511" y="7144"/>
                    <a:pt x="6658" y="7029"/>
                  </a:cubicBezTo>
                  <a:cubicBezTo>
                    <a:pt x="6770" y="6942"/>
                    <a:pt x="6877" y="6844"/>
                    <a:pt x="6974" y="6740"/>
                  </a:cubicBezTo>
                  <a:cubicBezTo>
                    <a:pt x="7039" y="6669"/>
                    <a:pt x="7098" y="6595"/>
                    <a:pt x="7150" y="6516"/>
                  </a:cubicBezTo>
                  <a:cubicBezTo>
                    <a:pt x="7173" y="6482"/>
                    <a:pt x="7192" y="6448"/>
                    <a:pt x="7207" y="6410"/>
                  </a:cubicBezTo>
                  <a:cubicBezTo>
                    <a:pt x="7255" y="6295"/>
                    <a:pt x="7287" y="6173"/>
                    <a:pt x="7301" y="6047"/>
                  </a:cubicBezTo>
                  <a:cubicBezTo>
                    <a:pt x="7316" y="5918"/>
                    <a:pt x="7325" y="5784"/>
                    <a:pt x="7327" y="5653"/>
                  </a:cubicBezTo>
                  <a:cubicBezTo>
                    <a:pt x="7331" y="5529"/>
                    <a:pt x="7331" y="5397"/>
                    <a:pt x="7327" y="5260"/>
                  </a:cubicBezTo>
                  <a:cubicBezTo>
                    <a:pt x="7323" y="4976"/>
                    <a:pt x="7312" y="4669"/>
                    <a:pt x="7314" y="4350"/>
                  </a:cubicBezTo>
                  <a:cubicBezTo>
                    <a:pt x="7314" y="4200"/>
                    <a:pt x="7318" y="4045"/>
                    <a:pt x="7327" y="3891"/>
                  </a:cubicBezTo>
                  <a:cubicBezTo>
                    <a:pt x="7335" y="3751"/>
                    <a:pt x="7346" y="3614"/>
                    <a:pt x="7365" y="3475"/>
                  </a:cubicBezTo>
                  <a:cubicBezTo>
                    <a:pt x="7365" y="3471"/>
                    <a:pt x="7365" y="3465"/>
                    <a:pt x="7365" y="3462"/>
                  </a:cubicBezTo>
                  <a:cubicBezTo>
                    <a:pt x="7367" y="3446"/>
                    <a:pt x="7369" y="3433"/>
                    <a:pt x="7371" y="3420"/>
                  </a:cubicBezTo>
                  <a:cubicBezTo>
                    <a:pt x="7480" y="2607"/>
                    <a:pt x="7606" y="2203"/>
                    <a:pt x="7135" y="1780"/>
                  </a:cubicBezTo>
                  <a:cubicBezTo>
                    <a:pt x="7003" y="1665"/>
                    <a:pt x="6862" y="1566"/>
                    <a:pt x="6709" y="1480"/>
                  </a:cubicBezTo>
                  <a:cubicBezTo>
                    <a:pt x="6462" y="1337"/>
                    <a:pt x="6204" y="1209"/>
                    <a:pt x="5943" y="1093"/>
                  </a:cubicBezTo>
                  <a:lnTo>
                    <a:pt x="5729" y="1004"/>
                  </a:lnTo>
                  <a:cubicBezTo>
                    <a:pt x="5729" y="1004"/>
                    <a:pt x="4263" y="254"/>
                    <a:pt x="3666" y="111"/>
                  </a:cubicBezTo>
                  <a:cubicBezTo>
                    <a:pt x="3368" y="41"/>
                    <a:pt x="2825" y="6"/>
                    <a:pt x="2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1198543" y="3125943"/>
              <a:ext cx="315557" cy="92091"/>
            </a:xfrm>
            <a:custGeom>
              <a:avLst/>
              <a:gdLst/>
              <a:ahLst/>
              <a:cxnLst/>
              <a:rect l="l" t="t" r="r" b="b"/>
              <a:pathLst>
                <a:path w="3896" h="1137" extrusionOk="0">
                  <a:moveTo>
                    <a:pt x="55" y="0"/>
                  </a:moveTo>
                  <a:cubicBezTo>
                    <a:pt x="13" y="0"/>
                    <a:pt x="0" y="64"/>
                    <a:pt x="46" y="76"/>
                  </a:cubicBezTo>
                  <a:lnTo>
                    <a:pt x="3829" y="1135"/>
                  </a:lnTo>
                  <a:cubicBezTo>
                    <a:pt x="3833" y="1136"/>
                    <a:pt x="3837" y="1136"/>
                    <a:pt x="3840" y="1136"/>
                  </a:cubicBezTo>
                  <a:cubicBezTo>
                    <a:pt x="3882" y="1136"/>
                    <a:pt x="3896" y="1071"/>
                    <a:pt x="3850" y="1058"/>
                  </a:cubicBezTo>
                  <a:lnTo>
                    <a:pt x="67" y="2"/>
                  </a:lnTo>
                  <a:cubicBezTo>
                    <a:pt x="62" y="1"/>
                    <a:pt x="58" y="0"/>
                    <a:pt x="55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998976" y="3501102"/>
              <a:ext cx="141336" cy="116552"/>
            </a:xfrm>
            <a:custGeom>
              <a:avLst/>
              <a:gdLst/>
              <a:ahLst/>
              <a:cxnLst/>
              <a:rect l="l" t="t" r="r" b="b"/>
              <a:pathLst>
                <a:path w="1745" h="1439" extrusionOk="0">
                  <a:moveTo>
                    <a:pt x="1684" y="1"/>
                  </a:moveTo>
                  <a:cubicBezTo>
                    <a:pt x="1676" y="1"/>
                    <a:pt x="1667" y="3"/>
                    <a:pt x="1659" y="10"/>
                  </a:cubicBezTo>
                  <a:cubicBezTo>
                    <a:pt x="1118" y="465"/>
                    <a:pt x="574" y="919"/>
                    <a:pt x="31" y="1373"/>
                  </a:cubicBezTo>
                  <a:cubicBezTo>
                    <a:pt x="1" y="1399"/>
                    <a:pt x="29" y="1438"/>
                    <a:pt x="60" y="1438"/>
                  </a:cubicBezTo>
                  <a:cubicBezTo>
                    <a:pt x="69" y="1438"/>
                    <a:pt x="78" y="1435"/>
                    <a:pt x="86" y="1428"/>
                  </a:cubicBezTo>
                  <a:lnTo>
                    <a:pt x="1715" y="65"/>
                  </a:lnTo>
                  <a:cubicBezTo>
                    <a:pt x="1745" y="39"/>
                    <a:pt x="1716" y="1"/>
                    <a:pt x="1684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1266983" y="3517382"/>
              <a:ext cx="113798" cy="317986"/>
            </a:xfrm>
            <a:custGeom>
              <a:avLst/>
              <a:gdLst/>
              <a:ahLst/>
              <a:cxnLst/>
              <a:rect l="l" t="t" r="r" b="b"/>
              <a:pathLst>
                <a:path w="1405" h="3926" extrusionOk="0">
                  <a:moveTo>
                    <a:pt x="53" y="0"/>
                  </a:moveTo>
                  <a:cubicBezTo>
                    <a:pt x="28" y="0"/>
                    <a:pt x="1" y="29"/>
                    <a:pt x="15" y="60"/>
                  </a:cubicBezTo>
                  <a:cubicBezTo>
                    <a:pt x="579" y="1254"/>
                    <a:pt x="1064" y="2487"/>
                    <a:pt x="1306" y="3788"/>
                  </a:cubicBezTo>
                  <a:lnTo>
                    <a:pt x="1306" y="3788"/>
                  </a:lnTo>
                  <a:cubicBezTo>
                    <a:pt x="1301" y="3785"/>
                    <a:pt x="1296" y="3784"/>
                    <a:pt x="1291" y="3784"/>
                  </a:cubicBezTo>
                  <a:cubicBezTo>
                    <a:pt x="1266" y="3784"/>
                    <a:pt x="1240" y="3813"/>
                    <a:pt x="1253" y="3844"/>
                  </a:cubicBezTo>
                  <a:cubicBezTo>
                    <a:pt x="1268" y="3880"/>
                    <a:pt x="1317" y="3878"/>
                    <a:pt x="1329" y="3905"/>
                  </a:cubicBezTo>
                  <a:cubicBezTo>
                    <a:pt x="1335" y="3919"/>
                    <a:pt x="1345" y="3925"/>
                    <a:pt x="1356" y="3925"/>
                  </a:cubicBezTo>
                  <a:cubicBezTo>
                    <a:pt x="1379" y="3925"/>
                    <a:pt x="1405" y="3901"/>
                    <a:pt x="1399" y="3874"/>
                  </a:cubicBezTo>
                  <a:cubicBezTo>
                    <a:pt x="1163" y="2526"/>
                    <a:pt x="665" y="1252"/>
                    <a:pt x="82" y="20"/>
                  </a:cubicBezTo>
                  <a:cubicBezTo>
                    <a:pt x="75" y="6"/>
                    <a:pt x="64" y="0"/>
                    <a:pt x="53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1300190" y="3560389"/>
              <a:ext cx="33775" cy="40497"/>
            </a:xfrm>
            <a:custGeom>
              <a:avLst/>
              <a:gdLst/>
              <a:ahLst/>
              <a:cxnLst/>
              <a:rect l="l" t="t" r="r" b="b"/>
              <a:pathLst>
                <a:path w="417" h="500" extrusionOk="0">
                  <a:moveTo>
                    <a:pt x="378" y="1"/>
                  </a:moveTo>
                  <a:cubicBezTo>
                    <a:pt x="359" y="1"/>
                    <a:pt x="338" y="13"/>
                    <a:pt x="337" y="38"/>
                  </a:cubicBezTo>
                  <a:cubicBezTo>
                    <a:pt x="330" y="197"/>
                    <a:pt x="171" y="359"/>
                    <a:pt x="38" y="427"/>
                  </a:cubicBezTo>
                  <a:cubicBezTo>
                    <a:pt x="1" y="449"/>
                    <a:pt x="24" y="500"/>
                    <a:pt x="58" y="500"/>
                  </a:cubicBezTo>
                  <a:cubicBezTo>
                    <a:pt x="65" y="500"/>
                    <a:pt x="71" y="498"/>
                    <a:pt x="78" y="494"/>
                  </a:cubicBezTo>
                  <a:cubicBezTo>
                    <a:pt x="236" y="412"/>
                    <a:pt x="406" y="225"/>
                    <a:pt x="415" y="38"/>
                  </a:cubicBezTo>
                  <a:cubicBezTo>
                    <a:pt x="416" y="13"/>
                    <a:pt x="398" y="1"/>
                    <a:pt x="37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868819" y="3505962"/>
              <a:ext cx="388128" cy="687891"/>
            </a:xfrm>
            <a:custGeom>
              <a:avLst/>
              <a:gdLst/>
              <a:ahLst/>
              <a:cxnLst/>
              <a:rect l="l" t="t" r="r" b="b"/>
              <a:pathLst>
                <a:path w="4792" h="8493" extrusionOk="0">
                  <a:moveTo>
                    <a:pt x="1632" y="0"/>
                  </a:moveTo>
                  <a:cubicBezTo>
                    <a:pt x="1613" y="0"/>
                    <a:pt x="1595" y="10"/>
                    <a:pt x="1586" y="34"/>
                  </a:cubicBezTo>
                  <a:cubicBezTo>
                    <a:pt x="1575" y="64"/>
                    <a:pt x="1306" y="827"/>
                    <a:pt x="1552" y="2167"/>
                  </a:cubicBezTo>
                  <a:cubicBezTo>
                    <a:pt x="1697" y="2953"/>
                    <a:pt x="1989" y="3775"/>
                    <a:pt x="2421" y="4608"/>
                  </a:cubicBezTo>
                  <a:cubicBezTo>
                    <a:pt x="2948" y="5621"/>
                    <a:pt x="3686" y="6654"/>
                    <a:pt x="4611" y="7684"/>
                  </a:cubicBezTo>
                  <a:cubicBezTo>
                    <a:pt x="4543" y="7683"/>
                    <a:pt x="4449" y="7681"/>
                    <a:pt x="4334" y="7681"/>
                  </a:cubicBezTo>
                  <a:cubicBezTo>
                    <a:pt x="3913" y="7681"/>
                    <a:pt x="3214" y="7701"/>
                    <a:pt x="2547" y="7802"/>
                  </a:cubicBezTo>
                  <a:cubicBezTo>
                    <a:pt x="1933" y="7896"/>
                    <a:pt x="1346" y="8062"/>
                    <a:pt x="873" y="8195"/>
                  </a:cubicBezTo>
                  <a:cubicBezTo>
                    <a:pt x="537" y="8291"/>
                    <a:pt x="248" y="8371"/>
                    <a:pt x="63" y="8394"/>
                  </a:cubicBezTo>
                  <a:cubicBezTo>
                    <a:pt x="0" y="8399"/>
                    <a:pt x="5" y="8493"/>
                    <a:pt x="66" y="8493"/>
                  </a:cubicBezTo>
                  <a:cubicBezTo>
                    <a:pt x="67" y="8493"/>
                    <a:pt x="68" y="8493"/>
                    <a:pt x="68" y="8493"/>
                  </a:cubicBezTo>
                  <a:lnTo>
                    <a:pt x="74" y="8493"/>
                  </a:lnTo>
                  <a:cubicBezTo>
                    <a:pt x="267" y="8468"/>
                    <a:pt x="547" y="8390"/>
                    <a:pt x="900" y="8291"/>
                  </a:cubicBezTo>
                  <a:cubicBezTo>
                    <a:pt x="1369" y="8157"/>
                    <a:pt x="1954" y="7993"/>
                    <a:pt x="2561" y="7900"/>
                  </a:cubicBezTo>
                  <a:cubicBezTo>
                    <a:pt x="3219" y="7799"/>
                    <a:pt x="3909" y="7780"/>
                    <a:pt x="4328" y="7780"/>
                  </a:cubicBezTo>
                  <a:cubicBezTo>
                    <a:pt x="4569" y="7780"/>
                    <a:pt x="4720" y="7786"/>
                    <a:pt x="4723" y="7787"/>
                  </a:cubicBezTo>
                  <a:cubicBezTo>
                    <a:pt x="4724" y="7787"/>
                    <a:pt x="4725" y="7787"/>
                    <a:pt x="4725" y="7787"/>
                  </a:cubicBezTo>
                  <a:cubicBezTo>
                    <a:pt x="4768" y="7787"/>
                    <a:pt x="4791" y="7735"/>
                    <a:pt x="4763" y="7703"/>
                  </a:cubicBezTo>
                  <a:cubicBezTo>
                    <a:pt x="2599" y="5327"/>
                    <a:pt x="1876" y="3376"/>
                    <a:pt x="1651" y="2160"/>
                  </a:cubicBezTo>
                  <a:cubicBezTo>
                    <a:pt x="1407" y="842"/>
                    <a:pt x="1678" y="74"/>
                    <a:pt x="1680" y="66"/>
                  </a:cubicBezTo>
                  <a:cubicBezTo>
                    <a:pt x="1694" y="28"/>
                    <a:pt x="1663" y="0"/>
                    <a:pt x="1632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1057210" y="2919331"/>
              <a:ext cx="44547" cy="424495"/>
            </a:xfrm>
            <a:custGeom>
              <a:avLst/>
              <a:gdLst/>
              <a:ahLst/>
              <a:cxnLst/>
              <a:rect l="l" t="t" r="r" b="b"/>
              <a:pathLst>
                <a:path w="550" h="5241" extrusionOk="0">
                  <a:moveTo>
                    <a:pt x="429" y="1"/>
                  </a:moveTo>
                  <a:cubicBezTo>
                    <a:pt x="409" y="1"/>
                    <a:pt x="390" y="13"/>
                    <a:pt x="391" y="38"/>
                  </a:cubicBezTo>
                  <a:cubicBezTo>
                    <a:pt x="471" y="1765"/>
                    <a:pt x="341" y="3497"/>
                    <a:pt x="6" y="5192"/>
                  </a:cubicBezTo>
                  <a:cubicBezTo>
                    <a:pt x="0" y="5221"/>
                    <a:pt x="25" y="5241"/>
                    <a:pt x="48" y="5241"/>
                  </a:cubicBezTo>
                  <a:cubicBezTo>
                    <a:pt x="63" y="5241"/>
                    <a:pt x="76" y="5233"/>
                    <a:pt x="80" y="5213"/>
                  </a:cubicBezTo>
                  <a:cubicBezTo>
                    <a:pt x="418" y="3510"/>
                    <a:pt x="549" y="1773"/>
                    <a:pt x="469" y="38"/>
                  </a:cubicBezTo>
                  <a:cubicBezTo>
                    <a:pt x="468" y="13"/>
                    <a:pt x="448" y="1"/>
                    <a:pt x="429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1049920" y="2624112"/>
              <a:ext cx="233914" cy="298872"/>
            </a:xfrm>
            <a:custGeom>
              <a:avLst/>
              <a:gdLst/>
              <a:ahLst/>
              <a:cxnLst/>
              <a:rect l="l" t="t" r="r" b="b"/>
              <a:pathLst>
                <a:path w="2888" h="3690" extrusionOk="0">
                  <a:moveTo>
                    <a:pt x="1549" y="0"/>
                  </a:moveTo>
                  <a:cubicBezTo>
                    <a:pt x="319" y="10"/>
                    <a:pt x="0" y="1242"/>
                    <a:pt x="111" y="2466"/>
                  </a:cubicBezTo>
                  <a:cubicBezTo>
                    <a:pt x="136" y="2746"/>
                    <a:pt x="155" y="3034"/>
                    <a:pt x="164" y="3320"/>
                  </a:cubicBezTo>
                  <a:cubicBezTo>
                    <a:pt x="166" y="3360"/>
                    <a:pt x="168" y="3399"/>
                    <a:pt x="168" y="3437"/>
                  </a:cubicBezTo>
                  <a:cubicBezTo>
                    <a:pt x="170" y="3496"/>
                    <a:pt x="174" y="3555"/>
                    <a:pt x="174" y="3614"/>
                  </a:cubicBezTo>
                  <a:cubicBezTo>
                    <a:pt x="271" y="3665"/>
                    <a:pt x="382" y="3689"/>
                    <a:pt x="502" y="3689"/>
                  </a:cubicBezTo>
                  <a:cubicBezTo>
                    <a:pt x="1171" y="3689"/>
                    <a:pt x="2111" y="2945"/>
                    <a:pt x="2439" y="2092"/>
                  </a:cubicBezTo>
                  <a:cubicBezTo>
                    <a:pt x="2888" y="935"/>
                    <a:pt x="2386" y="328"/>
                    <a:pt x="1810" y="0"/>
                  </a:cubicBezTo>
                  <a:close/>
                </a:path>
              </a:pathLst>
            </a:custGeom>
            <a:solidFill>
              <a:srgbClr val="B55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1341092" y="2240368"/>
              <a:ext cx="391287" cy="307376"/>
            </a:xfrm>
            <a:custGeom>
              <a:avLst/>
              <a:gdLst/>
              <a:ahLst/>
              <a:cxnLst/>
              <a:rect l="l" t="t" r="r" b="b"/>
              <a:pathLst>
                <a:path w="4831" h="3795" extrusionOk="0">
                  <a:moveTo>
                    <a:pt x="1889" y="0"/>
                  </a:moveTo>
                  <a:cubicBezTo>
                    <a:pt x="1361" y="0"/>
                    <a:pt x="1085" y="289"/>
                    <a:pt x="759" y="616"/>
                  </a:cubicBezTo>
                  <a:cubicBezTo>
                    <a:pt x="229" y="1150"/>
                    <a:pt x="0" y="2128"/>
                    <a:pt x="156" y="2757"/>
                  </a:cubicBezTo>
                  <a:cubicBezTo>
                    <a:pt x="307" y="3365"/>
                    <a:pt x="885" y="3795"/>
                    <a:pt x="885" y="3795"/>
                  </a:cubicBezTo>
                  <a:lnTo>
                    <a:pt x="3516" y="3623"/>
                  </a:lnTo>
                  <a:cubicBezTo>
                    <a:pt x="3516" y="3623"/>
                    <a:pt x="3525" y="3624"/>
                    <a:pt x="3541" y="3624"/>
                  </a:cubicBezTo>
                  <a:cubicBezTo>
                    <a:pt x="3641" y="3624"/>
                    <a:pt x="4029" y="3590"/>
                    <a:pt x="4306" y="3087"/>
                  </a:cubicBezTo>
                  <a:cubicBezTo>
                    <a:pt x="4830" y="2139"/>
                    <a:pt x="4462" y="988"/>
                    <a:pt x="3263" y="408"/>
                  </a:cubicBezTo>
                  <a:cubicBezTo>
                    <a:pt x="2655" y="115"/>
                    <a:pt x="2222" y="0"/>
                    <a:pt x="1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1578322" y="2515663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905" h="905" extrusionOk="0">
                  <a:moveTo>
                    <a:pt x="708" y="1"/>
                  </a:moveTo>
                  <a:cubicBezTo>
                    <a:pt x="708" y="1"/>
                    <a:pt x="0" y="714"/>
                    <a:pt x="240" y="868"/>
                  </a:cubicBezTo>
                  <a:cubicBezTo>
                    <a:pt x="279" y="894"/>
                    <a:pt x="320" y="905"/>
                    <a:pt x="360" y="905"/>
                  </a:cubicBezTo>
                  <a:cubicBezTo>
                    <a:pt x="571" y="905"/>
                    <a:pt x="788" y="601"/>
                    <a:pt x="841" y="371"/>
                  </a:cubicBezTo>
                  <a:cubicBezTo>
                    <a:pt x="904" y="98"/>
                    <a:pt x="708" y="1"/>
                    <a:pt x="708" y="1"/>
                  </a:cubicBezTo>
                  <a:close/>
                </a:path>
              </a:pathLst>
            </a:custGeom>
            <a:solidFill>
              <a:srgbClr val="4F09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1581076" y="2573654"/>
              <a:ext cx="37177" cy="29968"/>
            </a:xfrm>
            <a:custGeom>
              <a:avLst/>
              <a:gdLst/>
              <a:ahLst/>
              <a:cxnLst/>
              <a:rect l="l" t="t" r="r" b="b"/>
              <a:pathLst>
                <a:path w="459" h="370" extrusionOk="0">
                  <a:moveTo>
                    <a:pt x="229" y="1"/>
                  </a:moveTo>
                  <a:cubicBezTo>
                    <a:pt x="162" y="1"/>
                    <a:pt x="97" y="37"/>
                    <a:pt x="65" y="101"/>
                  </a:cubicBezTo>
                  <a:cubicBezTo>
                    <a:pt x="0" y="228"/>
                    <a:pt x="97" y="369"/>
                    <a:pt x="227" y="369"/>
                  </a:cubicBezTo>
                  <a:cubicBezTo>
                    <a:pt x="246" y="369"/>
                    <a:pt x="265" y="366"/>
                    <a:pt x="285" y="360"/>
                  </a:cubicBezTo>
                  <a:cubicBezTo>
                    <a:pt x="441" y="311"/>
                    <a:pt x="458" y="97"/>
                    <a:pt x="313" y="21"/>
                  </a:cubicBezTo>
                  <a:cubicBezTo>
                    <a:pt x="286" y="7"/>
                    <a:pt x="258" y="1"/>
                    <a:pt x="2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1514175" y="2655294"/>
              <a:ext cx="81" cy="8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79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1318171" y="2290665"/>
              <a:ext cx="380676" cy="474793"/>
            </a:xfrm>
            <a:custGeom>
              <a:avLst/>
              <a:gdLst/>
              <a:ahLst/>
              <a:cxnLst/>
              <a:rect l="l" t="t" r="r" b="b"/>
              <a:pathLst>
                <a:path w="4700" h="5862" extrusionOk="0">
                  <a:moveTo>
                    <a:pt x="2343" y="1"/>
                  </a:moveTo>
                  <a:cubicBezTo>
                    <a:pt x="1734" y="1"/>
                    <a:pt x="1355" y="387"/>
                    <a:pt x="1156" y="647"/>
                  </a:cubicBezTo>
                  <a:cubicBezTo>
                    <a:pt x="1109" y="712"/>
                    <a:pt x="924" y="1145"/>
                    <a:pt x="962" y="1248"/>
                  </a:cubicBezTo>
                  <a:cubicBezTo>
                    <a:pt x="809" y="1253"/>
                    <a:pt x="708" y="1383"/>
                    <a:pt x="653" y="1501"/>
                  </a:cubicBezTo>
                  <a:cubicBezTo>
                    <a:pt x="487" y="1852"/>
                    <a:pt x="584" y="2420"/>
                    <a:pt x="1036" y="2649"/>
                  </a:cubicBezTo>
                  <a:lnTo>
                    <a:pt x="1038" y="2649"/>
                  </a:lnTo>
                  <a:lnTo>
                    <a:pt x="1048" y="2653"/>
                  </a:lnTo>
                  <a:cubicBezTo>
                    <a:pt x="1046" y="2678"/>
                    <a:pt x="1046" y="2701"/>
                    <a:pt x="1046" y="2725"/>
                  </a:cubicBezTo>
                  <a:lnTo>
                    <a:pt x="1046" y="2758"/>
                  </a:lnTo>
                  <a:lnTo>
                    <a:pt x="1046" y="2760"/>
                  </a:lnTo>
                  <a:cubicBezTo>
                    <a:pt x="1046" y="2785"/>
                    <a:pt x="1046" y="2807"/>
                    <a:pt x="1048" y="2834"/>
                  </a:cubicBezTo>
                  <a:lnTo>
                    <a:pt x="1019" y="2937"/>
                  </a:lnTo>
                  <a:cubicBezTo>
                    <a:pt x="853" y="3542"/>
                    <a:pt x="533" y="3971"/>
                    <a:pt x="1" y="4379"/>
                  </a:cubicBezTo>
                  <a:cubicBezTo>
                    <a:pt x="1" y="4379"/>
                    <a:pt x="92" y="5182"/>
                    <a:pt x="806" y="5588"/>
                  </a:cubicBezTo>
                  <a:cubicBezTo>
                    <a:pt x="1176" y="5799"/>
                    <a:pt x="1441" y="5861"/>
                    <a:pt x="1624" y="5861"/>
                  </a:cubicBezTo>
                  <a:cubicBezTo>
                    <a:pt x="1887" y="5861"/>
                    <a:pt x="1982" y="5733"/>
                    <a:pt x="1982" y="5733"/>
                  </a:cubicBezTo>
                  <a:cubicBezTo>
                    <a:pt x="1992" y="5588"/>
                    <a:pt x="2018" y="5445"/>
                    <a:pt x="2062" y="5305"/>
                  </a:cubicBezTo>
                  <a:cubicBezTo>
                    <a:pt x="2077" y="5252"/>
                    <a:pt x="2097" y="5197"/>
                    <a:pt x="2118" y="5140"/>
                  </a:cubicBezTo>
                  <a:cubicBezTo>
                    <a:pt x="2184" y="4970"/>
                    <a:pt x="2261" y="4804"/>
                    <a:pt x="2346" y="4642"/>
                  </a:cubicBezTo>
                  <a:cubicBezTo>
                    <a:pt x="2364" y="4609"/>
                    <a:pt x="2381" y="4577"/>
                    <a:pt x="2398" y="4545"/>
                  </a:cubicBezTo>
                  <a:cubicBezTo>
                    <a:pt x="2457" y="4560"/>
                    <a:pt x="2499" y="4567"/>
                    <a:pt x="2520" y="4571"/>
                  </a:cubicBezTo>
                  <a:cubicBezTo>
                    <a:pt x="2566" y="4582"/>
                    <a:pt x="2612" y="4587"/>
                    <a:pt x="2656" y="4587"/>
                  </a:cubicBezTo>
                  <a:cubicBezTo>
                    <a:pt x="3124" y="4587"/>
                    <a:pt x="3470" y="4031"/>
                    <a:pt x="3616" y="3540"/>
                  </a:cubicBezTo>
                  <a:cubicBezTo>
                    <a:pt x="3637" y="3465"/>
                    <a:pt x="3656" y="3389"/>
                    <a:pt x="3670" y="3313"/>
                  </a:cubicBezTo>
                  <a:cubicBezTo>
                    <a:pt x="3670" y="3307"/>
                    <a:pt x="3672" y="3301"/>
                    <a:pt x="3672" y="3297"/>
                  </a:cubicBezTo>
                  <a:cubicBezTo>
                    <a:pt x="3672" y="3297"/>
                    <a:pt x="4166" y="2670"/>
                    <a:pt x="4347" y="2380"/>
                  </a:cubicBezTo>
                  <a:cubicBezTo>
                    <a:pt x="4700" y="1821"/>
                    <a:pt x="4640" y="1057"/>
                    <a:pt x="3391" y="328"/>
                  </a:cubicBezTo>
                  <a:cubicBezTo>
                    <a:pt x="2985" y="91"/>
                    <a:pt x="2637" y="1"/>
                    <a:pt x="2343" y="1"/>
                  </a:cubicBezTo>
                  <a:close/>
                </a:path>
              </a:pathLst>
            </a:custGeom>
            <a:solidFill>
              <a:srgbClr val="B55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1518873" y="2481079"/>
              <a:ext cx="38959" cy="32479"/>
            </a:xfrm>
            <a:custGeom>
              <a:avLst/>
              <a:gdLst/>
              <a:ahLst/>
              <a:cxnLst/>
              <a:rect l="l" t="t" r="r" b="b"/>
              <a:pathLst>
                <a:path w="481" h="401" extrusionOk="0">
                  <a:moveTo>
                    <a:pt x="199" y="0"/>
                  </a:moveTo>
                  <a:cubicBezTo>
                    <a:pt x="128" y="0"/>
                    <a:pt x="71" y="19"/>
                    <a:pt x="67" y="20"/>
                  </a:cubicBezTo>
                  <a:cubicBezTo>
                    <a:pt x="1" y="37"/>
                    <a:pt x="22" y="129"/>
                    <a:pt x="79" y="129"/>
                  </a:cubicBezTo>
                  <a:cubicBezTo>
                    <a:pt x="86" y="129"/>
                    <a:pt x="93" y="128"/>
                    <a:pt x="101" y="125"/>
                  </a:cubicBezTo>
                  <a:cubicBezTo>
                    <a:pt x="102" y="123"/>
                    <a:pt x="148" y="109"/>
                    <a:pt x="200" y="109"/>
                  </a:cubicBezTo>
                  <a:cubicBezTo>
                    <a:pt x="233" y="109"/>
                    <a:pt x="268" y="115"/>
                    <a:pt x="297" y="132"/>
                  </a:cubicBezTo>
                  <a:cubicBezTo>
                    <a:pt x="351" y="165"/>
                    <a:pt x="358" y="287"/>
                    <a:pt x="355" y="340"/>
                  </a:cubicBezTo>
                  <a:cubicBezTo>
                    <a:pt x="353" y="365"/>
                    <a:pt x="366" y="388"/>
                    <a:pt x="389" y="395"/>
                  </a:cubicBezTo>
                  <a:lnTo>
                    <a:pt x="389" y="397"/>
                  </a:lnTo>
                  <a:cubicBezTo>
                    <a:pt x="395" y="400"/>
                    <a:pt x="402" y="401"/>
                    <a:pt x="408" y="401"/>
                  </a:cubicBezTo>
                  <a:cubicBezTo>
                    <a:pt x="436" y="401"/>
                    <a:pt x="462" y="379"/>
                    <a:pt x="463" y="350"/>
                  </a:cubicBezTo>
                  <a:cubicBezTo>
                    <a:pt x="465" y="325"/>
                    <a:pt x="481" y="113"/>
                    <a:pt x="355" y="39"/>
                  </a:cubicBezTo>
                  <a:cubicBezTo>
                    <a:pt x="305" y="9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1589580" y="2515987"/>
              <a:ext cx="37096" cy="18548"/>
            </a:xfrm>
            <a:custGeom>
              <a:avLst/>
              <a:gdLst/>
              <a:ahLst/>
              <a:cxnLst/>
              <a:rect l="l" t="t" r="r" b="b"/>
              <a:pathLst>
                <a:path w="458" h="229" extrusionOk="0">
                  <a:moveTo>
                    <a:pt x="227" y="1"/>
                  </a:moveTo>
                  <a:cubicBezTo>
                    <a:pt x="121" y="1"/>
                    <a:pt x="30" y="113"/>
                    <a:pt x="19" y="126"/>
                  </a:cubicBezTo>
                  <a:cubicBezTo>
                    <a:pt x="0" y="151"/>
                    <a:pt x="4" y="186"/>
                    <a:pt x="27" y="205"/>
                  </a:cubicBezTo>
                  <a:cubicBezTo>
                    <a:pt x="33" y="207"/>
                    <a:pt x="37" y="210"/>
                    <a:pt x="42" y="212"/>
                  </a:cubicBezTo>
                  <a:cubicBezTo>
                    <a:pt x="49" y="214"/>
                    <a:pt x="55" y="215"/>
                    <a:pt x="62" y="215"/>
                  </a:cubicBezTo>
                  <a:cubicBezTo>
                    <a:pt x="78" y="215"/>
                    <a:pt x="94" y="208"/>
                    <a:pt x="105" y="193"/>
                  </a:cubicBezTo>
                  <a:cubicBezTo>
                    <a:pt x="130" y="163"/>
                    <a:pt x="189" y="109"/>
                    <a:pt x="229" y="109"/>
                  </a:cubicBezTo>
                  <a:cubicBezTo>
                    <a:pt x="232" y="109"/>
                    <a:pt x="234" y="109"/>
                    <a:pt x="237" y="109"/>
                  </a:cubicBezTo>
                  <a:cubicBezTo>
                    <a:pt x="288" y="123"/>
                    <a:pt x="332" y="184"/>
                    <a:pt x="345" y="205"/>
                  </a:cubicBezTo>
                  <a:cubicBezTo>
                    <a:pt x="357" y="221"/>
                    <a:pt x="373" y="228"/>
                    <a:pt x="388" y="228"/>
                  </a:cubicBezTo>
                  <a:cubicBezTo>
                    <a:pt x="423" y="228"/>
                    <a:pt x="458" y="194"/>
                    <a:pt x="441" y="153"/>
                  </a:cubicBezTo>
                  <a:cubicBezTo>
                    <a:pt x="433" y="140"/>
                    <a:pt x="368" y="27"/>
                    <a:pt x="260" y="4"/>
                  </a:cubicBezTo>
                  <a:cubicBezTo>
                    <a:pt x="249" y="2"/>
                    <a:pt x="238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1380455" y="2286615"/>
              <a:ext cx="328921" cy="226462"/>
            </a:xfrm>
            <a:custGeom>
              <a:avLst/>
              <a:gdLst/>
              <a:ahLst/>
              <a:cxnLst/>
              <a:rect l="l" t="t" r="r" b="b"/>
              <a:pathLst>
                <a:path w="4061" h="2796" extrusionOk="0">
                  <a:moveTo>
                    <a:pt x="1780" y="1"/>
                  </a:moveTo>
                  <a:cubicBezTo>
                    <a:pt x="1039" y="1"/>
                    <a:pt x="345" y="512"/>
                    <a:pt x="197" y="788"/>
                  </a:cubicBezTo>
                  <a:cubicBezTo>
                    <a:pt x="0" y="1153"/>
                    <a:pt x="193" y="1296"/>
                    <a:pt x="193" y="1296"/>
                  </a:cubicBezTo>
                  <a:cubicBezTo>
                    <a:pt x="773" y="1603"/>
                    <a:pt x="540" y="2272"/>
                    <a:pt x="837" y="2375"/>
                  </a:cubicBezTo>
                  <a:cubicBezTo>
                    <a:pt x="860" y="2383"/>
                    <a:pt x="883" y="2387"/>
                    <a:pt x="905" y="2387"/>
                  </a:cubicBezTo>
                  <a:cubicBezTo>
                    <a:pt x="1042" y="2387"/>
                    <a:pt x="1154" y="2234"/>
                    <a:pt x="1169" y="1961"/>
                  </a:cubicBezTo>
                  <a:cubicBezTo>
                    <a:pt x="1181" y="1721"/>
                    <a:pt x="1375" y="1671"/>
                    <a:pt x="1614" y="1633"/>
                  </a:cubicBezTo>
                  <a:cubicBezTo>
                    <a:pt x="2027" y="1566"/>
                    <a:pt x="2151" y="1179"/>
                    <a:pt x="2151" y="1179"/>
                  </a:cubicBezTo>
                  <a:cubicBezTo>
                    <a:pt x="2160" y="1114"/>
                    <a:pt x="2215" y="1086"/>
                    <a:pt x="2300" y="1086"/>
                  </a:cubicBezTo>
                  <a:cubicBezTo>
                    <a:pt x="2693" y="1086"/>
                    <a:pt x="3714" y="1699"/>
                    <a:pt x="3597" y="2138"/>
                  </a:cubicBezTo>
                  <a:cubicBezTo>
                    <a:pt x="3435" y="2732"/>
                    <a:pt x="3406" y="2768"/>
                    <a:pt x="3406" y="2768"/>
                  </a:cubicBezTo>
                  <a:cubicBezTo>
                    <a:pt x="3406" y="2768"/>
                    <a:pt x="3417" y="2795"/>
                    <a:pt x="3446" y="2795"/>
                  </a:cubicBezTo>
                  <a:cubicBezTo>
                    <a:pt x="3495" y="2795"/>
                    <a:pt x="3595" y="2714"/>
                    <a:pt x="3776" y="2270"/>
                  </a:cubicBezTo>
                  <a:cubicBezTo>
                    <a:pt x="4060" y="1568"/>
                    <a:pt x="3418" y="685"/>
                    <a:pt x="2472" y="172"/>
                  </a:cubicBezTo>
                  <a:cubicBezTo>
                    <a:pt x="2247" y="51"/>
                    <a:pt x="2011" y="1"/>
                    <a:pt x="1780" y="1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1368954" y="2478568"/>
              <a:ext cx="33775" cy="27214"/>
            </a:xfrm>
            <a:custGeom>
              <a:avLst/>
              <a:gdLst/>
              <a:ahLst/>
              <a:cxnLst/>
              <a:rect l="l" t="t" r="r" b="b"/>
              <a:pathLst>
                <a:path w="417" h="336" extrusionOk="0">
                  <a:moveTo>
                    <a:pt x="208" y="1"/>
                  </a:moveTo>
                  <a:cubicBezTo>
                    <a:pt x="147" y="1"/>
                    <a:pt x="90" y="34"/>
                    <a:pt x="60" y="91"/>
                  </a:cubicBezTo>
                  <a:cubicBezTo>
                    <a:pt x="0" y="206"/>
                    <a:pt x="90" y="335"/>
                    <a:pt x="208" y="335"/>
                  </a:cubicBezTo>
                  <a:cubicBezTo>
                    <a:pt x="224" y="335"/>
                    <a:pt x="241" y="333"/>
                    <a:pt x="259" y="327"/>
                  </a:cubicBezTo>
                  <a:cubicBezTo>
                    <a:pt x="400" y="281"/>
                    <a:pt x="417" y="89"/>
                    <a:pt x="287" y="20"/>
                  </a:cubicBezTo>
                  <a:cubicBezTo>
                    <a:pt x="262" y="7"/>
                    <a:pt x="235" y="1"/>
                    <a:pt x="2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1522274" y="2590176"/>
              <a:ext cx="17738" cy="13202"/>
            </a:xfrm>
            <a:custGeom>
              <a:avLst/>
              <a:gdLst/>
              <a:ahLst/>
              <a:cxnLst/>
              <a:rect l="l" t="t" r="r" b="b"/>
              <a:pathLst>
                <a:path w="219" h="163" extrusionOk="0">
                  <a:moveTo>
                    <a:pt x="37" y="1"/>
                  </a:moveTo>
                  <a:cubicBezTo>
                    <a:pt x="19" y="1"/>
                    <a:pt x="1" y="17"/>
                    <a:pt x="8" y="40"/>
                  </a:cubicBezTo>
                  <a:cubicBezTo>
                    <a:pt x="21" y="78"/>
                    <a:pt x="48" y="112"/>
                    <a:pt x="82" y="133"/>
                  </a:cubicBezTo>
                  <a:cubicBezTo>
                    <a:pt x="111" y="151"/>
                    <a:pt x="141" y="160"/>
                    <a:pt x="175" y="162"/>
                  </a:cubicBezTo>
                  <a:cubicBezTo>
                    <a:pt x="176" y="162"/>
                    <a:pt x="177" y="162"/>
                    <a:pt x="177" y="162"/>
                  </a:cubicBezTo>
                  <a:cubicBezTo>
                    <a:pt x="215" y="162"/>
                    <a:pt x="219" y="103"/>
                    <a:pt x="179" y="101"/>
                  </a:cubicBezTo>
                  <a:cubicBezTo>
                    <a:pt x="128" y="99"/>
                    <a:pt x="84" y="69"/>
                    <a:pt x="65" y="23"/>
                  </a:cubicBezTo>
                  <a:cubicBezTo>
                    <a:pt x="60" y="7"/>
                    <a:pt x="49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1523651" y="2558508"/>
              <a:ext cx="47058" cy="34504"/>
            </a:xfrm>
            <a:custGeom>
              <a:avLst/>
              <a:gdLst/>
              <a:ahLst/>
              <a:cxnLst/>
              <a:rect l="l" t="t" r="r" b="b"/>
              <a:pathLst>
                <a:path w="581" h="426" extrusionOk="0">
                  <a:moveTo>
                    <a:pt x="52" y="0"/>
                  </a:moveTo>
                  <a:cubicBezTo>
                    <a:pt x="26" y="0"/>
                    <a:pt x="0" y="14"/>
                    <a:pt x="4" y="42"/>
                  </a:cubicBezTo>
                  <a:cubicBezTo>
                    <a:pt x="10" y="170"/>
                    <a:pt x="80" y="288"/>
                    <a:pt x="191" y="355"/>
                  </a:cubicBezTo>
                  <a:lnTo>
                    <a:pt x="196" y="359"/>
                  </a:lnTo>
                  <a:cubicBezTo>
                    <a:pt x="282" y="411"/>
                    <a:pt x="359" y="425"/>
                    <a:pt x="419" y="425"/>
                  </a:cubicBezTo>
                  <a:cubicBezTo>
                    <a:pt x="487" y="425"/>
                    <a:pt x="531" y="406"/>
                    <a:pt x="534" y="404"/>
                  </a:cubicBezTo>
                  <a:cubicBezTo>
                    <a:pt x="580" y="391"/>
                    <a:pt x="552" y="313"/>
                    <a:pt x="513" y="313"/>
                  </a:cubicBezTo>
                  <a:cubicBezTo>
                    <a:pt x="508" y="313"/>
                    <a:pt x="502" y="315"/>
                    <a:pt x="496" y="318"/>
                  </a:cubicBezTo>
                  <a:cubicBezTo>
                    <a:pt x="496" y="318"/>
                    <a:pt x="468" y="330"/>
                    <a:pt x="422" y="330"/>
                  </a:cubicBezTo>
                  <a:cubicBezTo>
                    <a:pt x="377" y="330"/>
                    <a:pt x="316" y="319"/>
                    <a:pt x="246" y="277"/>
                  </a:cubicBezTo>
                  <a:lnTo>
                    <a:pt x="242" y="275"/>
                  </a:lnTo>
                  <a:cubicBezTo>
                    <a:pt x="158" y="225"/>
                    <a:pt x="105" y="137"/>
                    <a:pt x="99" y="42"/>
                  </a:cubicBezTo>
                  <a:cubicBezTo>
                    <a:pt x="103" y="14"/>
                    <a:pt x="77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1558802" y="2506673"/>
              <a:ext cx="27943" cy="54510"/>
            </a:xfrm>
            <a:custGeom>
              <a:avLst/>
              <a:gdLst/>
              <a:ahLst/>
              <a:cxnLst/>
              <a:rect l="l" t="t" r="r" b="b"/>
              <a:pathLst>
                <a:path w="345" h="673" extrusionOk="0">
                  <a:moveTo>
                    <a:pt x="201" y="1"/>
                  </a:moveTo>
                  <a:cubicBezTo>
                    <a:pt x="183" y="1"/>
                    <a:pt x="165" y="12"/>
                    <a:pt x="159" y="36"/>
                  </a:cubicBezTo>
                  <a:cubicBezTo>
                    <a:pt x="111" y="243"/>
                    <a:pt x="129" y="417"/>
                    <a:pt x="214" y="571"/>
                  </a:cubicBezTo>
                  <a:lnTo>
                    <a:pt x="56" y="585"/>
                  </a:lnTo>
                  <a:cubicBezTo>
                    <a:pt x="12" y="589"/>
                    <a:pt x="1" y="648"/>
                    <a:pt x="41" y="669"/>
                  </a:cubicBezTo>
                  <a:cubicBezTo>
                    <a:pt x="49" y="672"/>
                    <a:pt x="56" y="672"/>
                    <a:pt x="64" y="672"/>
                  </a:cubicBezTo>
                  <a:lnTo>
                    <a:pt x="293" y="651"/>
                  </a:lnTo>
                  <a:cubicBezTo>
                    <a:pt x="325" y="650"/>
                    <a:pt x="344" y="611"/>
                    <a:pt x="325" y="583"/>
                  </a:cubicBezTo>
                  <a:cubicBezTo>
                    <a:pt x="222" y="434"/>
                    <a:pt x="197" y="266"/>
                    <a:pt x="245" y="55"/>
                  </a:cubicBezTo>
                  <a:cubicBezTo>
                    <a:pt x="253" y="21"/>
                    <a:pt x="2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1516848" y="2429891"/>
              <a:ext cx="73381" cy="25513"/>
            </a:xfrm>
            <a:custGeom>
              <a:avLst/>
              <a:gdLst/>
              <a:ahLst/>
              <a:cxnLst/>
              <a:rect l="l" t="t" r="r" b="b"/>
              <a:pathLst>
                <a:path w="906" h="315" extrusionOk="0">
                  <a:moveTo>
                    <a:pt x="475" y="1"/>
                  </a:moveTo>
                  <a:cubicBezTo>
                    <a:pt x="193" y="1"/>
                    <a:pt x="0" y="167"/>
                    <a:pt x="0" y="167"/>
                  </a:cubicBezTo>
                  <a:cubicBezTo>
                    <a:pt x="0" y="167"/>
                    <a:pt x="15" y="167"/>
                    <a:pt x="40" y="167"/>
                  </a:cubicBezTo>
                  <a:cubicBezTo>
                    <a:pt x="147" y="167"/>
                    <a:pt x="446" y="173"/>
                    <a:pt x="599" y="240"/>
                  </a:cubicBezTo>
                  <a:cubicBezTo>
                    <a:pt x="635" y="255"/>
                    <a:pt x="671" y="274"/>
                    <a:pt x="704" y="295"/>
                  </a:cubicBezTo>
                  <a:cubicBezTo>
                    <a:pt x="724" y="309"/>
                    <a:pt x="745" y="315"/>
                    <a:pt x="765" y="315"/>
                  </a:cubicBezTo>
                  <a:cubicBezTo>
                    <a:pt x="842" y="315"/>
                    <a:pt x="906" y="226"/>
                    <a:pt x="854" y="148"/>
                  </a:cubicBezTo>
                  <a:cubicBezTo>
                    <a:pt x="811" y="87"/>
                    <a:pt x="746" y="45"/>
                    <a:pt x="673" y="28"/>
                  </a:cubicBezTo>
                  <a:cubicBezTo>
                    <a:pt x="604" y="9"/>
                    <a:pt x="537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1609018" y="2461479"/>
              <a:ext cx="53376" cy="48111"/>
            </a:xfrm>
            <a:custGeom>
              <a:avLst/>
              <a:gdLst/>
              <a:ahLst/>
              <a:cxnLst/>
              <a:rect l="l" t="t" r="r" b="b"/>
              <a:pathLst>
                <a:path w="659" h="594" extrusionOk="0">
                  <a:moveTo>
                    <a:pt x="144" y="0"/>
                  </a:moveTo>
                  <a:cubicBezTo>
                    <a:pt x="27" y="2"/>
                    <a:pt x="1" y="168"/>
                    <a:pt x="111" y="208"/>
                  </a:cubicBezTo>
                  <a:cubicBezTo>
                    <a:pt x="147" y="222"/>
                    <a:pt x="184" y="239"/>
                    <a:pt x="218" y="260"/>
                  </a:cubicBezTo>
                  <a:cubicBezTo>
                    <a:pt x="393" y="367"/>
                    <a:pt x="552" y="594"/>
                    <a:pt x="552" y="594"/>
                  </a:cubicBezTo>
                  <a:cubicBezTo>
                    <a:pt x="552" y="594"/>
                    <a:pt x="659" y="330"/>
                    <a:pt x="348" y="77"/>
                  </a:cubicBezTo>
                  <a:cubicBezTo>
                    <a:pt x="290" y="29"/>
                    <a:pt x="218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1429537" y="2430782"/>
              <a:ext cx="238611" cy="150084"/>
            </a:xfrm>
            <a:custGeom>
              <a:avLst/>
              <a:gdLst/>
              <a:ahLst/>
              <a:cxnLst/>
              <a:rect l="l" t="t" r="r" b="b"/>
              <a:pathLst>
                <a:path w="2946" h="1853" extrusionOk="0">
                  <a:moveTo>
                    <a:pt x="1276" y="418"/>
                  </a:moveTo>
                  <a:cubicBezTo>
                    <a:pt x="1568" y="418"/>
                    <a:pt x="1791" y="730"/>
                    <a:pt x="1650" y="1020"/>
                  </a:cubicBezTo>
                  <a:cubicBezTo>
                    <a:pt x="1577" y="1168"/>
                    <a:pt x="1429" y="1254"/>
                    <a:pt x="1275" y="1254"/>
                  </a:cubicBezTo>
                  <a:cubicBezTo>
                    <a:pt x="1213" y="1254"/>
                    <a:pt x="1149" y="1240"/>
                    <a:pt x="1090" y="1211"/>
                  </a:cubicBezTo>
                  <a:cubicBezTo>
                    <a:pt x="756" y="1047"/>
                    <a:pt x="788" y="561"/>
                    <a:pt x="1139" y="440"/>
                  </a:cubicBezTo>
                  <a:cubicBezTo>
                    <a:pt x="1186" y="425"/>
                    <a:pt x="1232" y="418"/>
                    <a:pt x="1276" y="418"/>
                  </a:cubicBezTo>
                  <a:close/>
                  <a:moveTo>
                    <a:pt x="2328" y="938"/>
                  </a:moveTo>
                  <a:cubicBezTo>
                    <a:pt x="2389" y="938"/>
                    <a:pt x="2452" y="952"/>
                    <a:pt x="2514" y="982"/>
                  </a:cubicBezTo>
                  <a:cubicBezTo>
                    <a:pt x="2720" y="1083"/>
                    <a:pt x="2806" y="1333"/>
                    <a:pt x="2705" y="1541"/>
                  </a:cubicBezTo>
                  <a:cubicBezTo>
                    <a:pt x="2627" y="1698"/>
                    <a:pt x="2478" y="1774"/>
                    <a:pt x="2330" y="1774"/>
                  </a:cubicBezTo>
                  <a:cubicBezTo>
                    <a:pt x="2163" y="1774"/>
                    <a:pt x="1998" y="1678"/>
                    <a:pt x="1934" y="1491"/>
                  </a:cubicBezTo>
                  <a:cubicBezTo>
                    <a:pt x="1837" y="1204"/>
                    <a:pt x="2060" y="938"/>
                    <a:pt x="2328" y="938"/>
                  </a:cubicBezTo>
                  <a:close/>
                  <a:moveTo>
                    <a:pt x="167" y="0"/>
                  </a:moveTo>
                  <a:cubicBezTo>
                    <a:pt x="71" y="0"/>
                    <a:pt x="9" y="12"/>
                    <a:pt x="1" y="13"/>
                  </a:cubicBezTo>
                  <a:lnTo>
                    <a:pt x="16" y="90"/>
                  </a:lnTo>
                  <a:cubicBezTo>
                    <a:pt x="66" y="83"/>
                    <a:pt x="116" y="80"/>
                    <a:pt x="165" y="80"/>
                  </a:cubicBezTo>
                  <a:cubicBezTo>
                    <a:pt x="474" y="80"/>
                    <a:pt x="771" y="206"/>
                    <a:pt x="987" y="433"/>
                  </a:cubicBezTo>
                  <a:cubicBezTo>
                    <a:pt x="725" y="620"/>
                    <a:pt x="708" y="1005"/>
                    <a:pt x="954" y="1215"/>
                  </a:cubicBezTo>
                  <a:cubicBezTo>
                    <a:pt x="1048" y="1294"/>
                    <a:pt x="1162" y="1332"/>
                    <a:pt x="1273" y="1332"/>
                  </a:cubicBezTo>
                  <a:cubicBezTo>
                    <a:pt x="1454" y="1332"/>
                    <a:pt x="1631" y="1234"/>
                    <a:pt x="1719" y="1056"/>
                  </a:cubicBezTo>
                  <a:cubicBezTo>
                    <a:pt x="1721" y="1051"/>
                    <a:pt x="1725" y="1045"/>
                    <a:pt x="1727" y="1041"/>
                  </a:cubicBezTo>
                  <a:cubicBezTo>
                    <a:pt x="1733" y="1040"/>
                    <a:pt x="1740" y="1040"/>
                    <a:pt x="1747" y="1040"/>
                  </a:cubicBezTo>
                  <a:cubicBezTo>
                    <a:pt x="1806" y="1040"/>
                    <a:pt x="1862" y="1070"/>
                    <a:pt x="1892" y="1121"/>
                  </a:cubicBezTo>
                  <a:cubicBezTo>
                    <a:pt x="1891" y="1127"/>
                    <a:pt x="1887" y="1133"/>
                    <a:pt x="1885" y="1137"/>
                  </a:cubicBezTo>
                  <a:cubicBezTo>
                    <a:pt x="1716" y="1480"/>
                    <a:pt x="1980" y="1853"/>
                    <a:pt x="2326" y="1853"/>
                  </a:cubicBezTo>
                  <a:cubicBezTo>
                    <a:pt x="2379" y="1853"/>
                    <a:pt x="2434" y="1844"/>
                    <a:pt x="2489" y="1825"/>
                  </a:cubicBezTo>
                  <a:cubicBezTo>
                    <a:pt x="2907" y="1684"/>
                    <a:pt x="2945" y="1106"/>
                    <a:pt x="2548" y="911"/>
                  </a:cubicBezTo>
                  <a:cubicBezTo>
                    <a:pt x="2478" y="877"/>
                    <a:pt x="2403" y="861"/>
                    <a:pt x="2329" y="861"/>
                  </a:cubicBezTo>
                  <a:cubicBezTo>
                    <a:pt x="2180" y="861"/>
                    <a:pt x="2035" y="927"/>
                    <a:pt x="1938" y="1051"/>
                  </a:cubicBezTo>
                  <a:cubicBezTo>
                    <a:pt x="1892" y="997"/>
                    <a:pt x="1826" y="965"/>
                    <a:pt x="1755" y="963"/>
                  </a:cubicBezTo>
                  <a:cubicBezTo>
                    <a:pt x="1841" y="630"/>
                    <a:pt x="1581" y="340"/>
                    <a:pt x="1277" y="340"/>
                  </a:cubicBezTo>
                  <a:cubicBezTo>
                    <a:pt x="1205" y="340"/>
                    <a:pt x="1130" y="356"/>
                    <a:pt x="1057" y="393"/>
                  </a:cubicBezTo>
                  <a:cubicBezTo>
                    <a:pt x="738" y="56"/>
                    <a:pt x="374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993063" y="3318220"/>
              <a:ext cx="484188" cy="143928"/>
            </a:xfrm>
            <a:custGeom>
              <a:avLst/>
              <a:gdLst/>
              <a:ahLst/>
              <a:cxnLst/>
              <a:rect l="l" t="t" r="r" b="b"/>
              <a:pathLst>
                <a:path w="5978" h="1777" extrusionOk="0">
                  <a:moveTo>
                    <a:pt x="291" y="0"/>
                  </a:moveTo>
                  <a:cubicBezTo>
                    <a:pt x="1" y="687"/>
                    <a:pt x="79" y="975"/>
                    <a:pt x="79" y="975"/>
                  </a:cubicBezTo>
                  <a:cubicBezTo>
                    <a:pt x="1593" y="1596"/>
                    <a:pt x="2853" y="1777"/>
                    <a:pt x="3808" y="1777"/>
                  </a:cubicBezTo>
                  <a:cubicBezTo>
                    <a:pt x="5149" y="1777"/>
                    <a:pt x="5889" y="1419"/>
                    <a:pt x="5889" y="1419"/>
                  </a:cubicBezTo>
                  <a:cubicBezTo>
                    <a:pt x="5954" y="1226"/>
                    <a:pt x="5977" y="1022"/>
                    <a:pt x="5952" y="820"/>
                  </a:cubicBezTo>
                  <a:lnTo>
                    <a:pt x="5952" y="820"/>
                  </a:lnTo>
                  <a:cubicBezTo>
                    <a:pt x="5314" y="974"/>
                    <a:pt x="4708" y="1035"/>
                    <a:pt x="4146" y="1035"/>
                  </a:cubicBezTo>
                  <a:cubicBezTo>
                    <a:pt x="1846" y="1035"/>
                    <a:pt x="291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1807938" y="2662422"/>
              <a:ext cx="184507" cy="132913"/>
            </a:xfrm>
            <a:custGeom>
              <a:avLst/>
              <a:gdLst/>
              <a:ahLst/>
              <a:cxnLst/>
              <a:rect l="l" t="t" r="r" b="b"/>
              <a:pathLst>
                <a:path w="2278" h="1641" extrusionOk="0">
                  <a:moveTo>
                    <a:pt x="1825" y="1"/>
                  </a:moveTo>
                  <a:cubicBezTo>
                    <a:pt x="1809" y="1"/>
                    <a:pt x="1794" y="2"/>
                    <a:pt x="1778" y="4"/>
                  </a:cubicBezTo>
                  <a:cubicBezTo>
                    <a:pt x="1666" y="21"/>
                    <a:pt x="1553" y="48"/>
                    <a:pt x="1444" y="82"/>
                  </a:cubicBezTo>
                  <a:cubicBezTo>
                    <a:pt x="1057" y="199"/>
                    <a:pt x="693" y="382"/>
                    <a:pt x="367" y="624"/>
                  </a:cubicBezTo>
                  <a:cubicBezTo>
                    <a:pt x="273" y="691"/>
                    <a:pt x="186" y="763"/>
                    <a:pt x="104" y="845"/>
                  </a:cubicBezTo>
                  <a:cubicBezTo>
                    <a:pt x="35" y="912"/>
                    <a:pt x="1" y="1007"/>
                    <a:pt x="8" y="1104"/>
                  </a:cubicBezTo>
                  <a:cubicBezTo>
                    <a:pt x="24" y="1305"/>
                    <a:pt x="209" y="1514"/>
                    <a:pt x="342" y="1640"/>
                  </a:cubicBezTo>
                  <a:cubicBezTo>
                    <a:pt x="407" y="1579"/>
                    <a:pt x="476" y="1522"/>
                    <a:pt x="548" y="1471"/>
                  </a:cubicBezTo>
                  <a:cubicBezTo>
                    <a:pt x="418" y="1352"/>
                    <a:pt x="281" y="1192"/>
                    <a:pt x="273" y="1087"/>
                  </a:cubicBezTo>
                  <a:cubicBezTo>
                    <a:pt x="270" y="1066"/>
                    <a:pt x="279" y="1043"/>
                    <a:pt x="294" y="1030"/>
                  </a:cubicBezTo>
                  <a:cubicBezTo>
                    <a:pt x="365" y="960"/>
                    <a:pt x="441" y="895"/>
                    <a:pt x="523" y="836"/>
                  </a:cubicBezTo>
                  <a:cubicBezTo>
                    <a:pt x="825" y="614"/>
                    <a:pt x="1164" y="445"/>
                    <a:pt x="1522" y="336"/>
                  </a:cubicBezTo>
                  <a:cubicBezTo>
                    <a:pt x="1618" y="305"/>
                    <a:pt x="1715" y="283"/>
                    <a:pt x="1814" y="267"/>
                  </a:cubicBezTo>
                  <a:cubicBezTo>
                    <a:pt x="1818" y="267"/>
                    <a:pt x="1823" y="266"/>
                    <a:pt x="1827" y="266"/>
                  </a:cubicBezTo>
                  <a:cubicBezTo>
                    <a:pt x="1843" y="266"/>
                    <a:pt x="1860" y="272"/>
                    <a:pt x="1873" y="285"/>
                  </a:cubicBezTo>
                  <a:cubicBezTo>
                    <a:pt x="1957" y="357"/>
                    <a:pt x="2005" y="584"/>
                    <a:pt x="2018" y="761"/>
                  </a:cubicBezTo>
                  <a:cubicBezTo>
                    <a:pt x="2104" y="738"/>
                    <a:pt x="2192" y="719"/>
                    <a:pt x="2278" y="700"/>
                  </a:cubicBezTo>
                  <a:cubicBezTo>
                    <a:pt x="2260" y="519"/>
                    <a:pt x="2207" y="222"/>
                    <a:pt x="2045" y="82"/>
                  </a:cubicBezTo>
                  <a:cubicBezTo>
                    <a:pt x="1984" y="30"/>
                    <a:pt x="1906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1724272" y="2705186"/>
              <a:ext cx="685542" cy="737459"/>
            </a:xfrm>
            <a:custGeom>
              <a:avLst/>
              <a:gdLst/>
              <a:ahLst/>
              <a:cxnLst/>
              <a:rect l="l" t="t" r="r" b="b"/>
              <a:pathLst>
                <a:path w="8464" h="9105" extrusionOk="0">
                  <a:moveTo>
                    <a:pt x="3953" y="0"/>
                  </a:moveTo>
                  <a:cubicBezTo>
                    <a:pt x="3668" y="0"/>
                    <a:pt x="3380" y="45"/>
                    <a:pt x="3097" y="138"/>
                  </a:cubicBezTo>
                  <a:cubicBezTo>
                    <a:pt x="2569" y="310"/>
                    <a:pt x="2067" y="548"/>
                    <a:pt x="1600" y="847"/>
                  </a:cubicBezTo>
                  <a:cubicBezTo>
                    <a:pt x="439" y="1595"/>
                    <a:pt x="0" y="3082"/>
                    <a:pt x="570" y="4341"/>
                  </a:cubicBezTo>
                  <a:cubicBezTo>
                    <a:pt x="677" y="4575"/>
                    <a:pt x="793" y="4819"/>
                    <a:pt x="916" y="5069"/>
                  </a:cubicBezTo>
                  <a:cubicBezTo>
                    <a:pt x="1749" y="6770"/>
                    <a:pt x="2904" y="8671"/>
                    <a:pt x="3667" y="8937"/>
                  </a:cubicBezTo>
                  <a:cubicBezTo>
                    <a:pt x="4021" y="9060"/>
                    <a:pt x="4426" y="9104"/>
                    <a:pt x="4826" y="9104"/>
                  </a:cubicBezTo>
                  <a:cubicBezTo>
                    <a:pt x="5112" y="9104"/>
                    <a:pt x="5395" y="9082"/>
                    <a:pt x="5656" y="9049"/>
                  </a:cubicBezTo>
                  <a:cubicBezTo>
                    <a:pt x="6213" y="8980"/>
                    <a:pt x="6730" y="8721"/>
                    <a:pt x="7119" y="8315"/>
                  </a:cubicBezTo>
                  <a:cubicBezTo>
                    <a:pt x="7555" y="7859"/>
                    <a:pt x="8023" y="7266"/>
                    <a:pt x="8215" y="6652"/>
                  </a:cubicBezTo>
                  <a:cubicBezTo>
                    <a:pt x="8463" y="5868"/>
                    <a:pt x="7596" y="3752"/>
                    <a:pt x="6716" y="2051"/>
                  </a:cubicBezTo>
                  <a:cubicBezTo>
                    <a:pt x="6606" y="1841"/>
                    <a:pt x="6497" y="1637"/>
                    <a:pt x="6390" y="1442"/>
                  </a:cubicBezTo>
                  <a:cubicBezTo>
                    <a:pt x="6287" y="1257"/>
                    <a:pt x="6165" y="1086"/>
                    <a:pt x="6026" y="929"/>
                  </a:cubicBezTo>
                  <a:cubicBezTo>
                    <a:pt x="5496" y="338"/>
                    <a:pt x="4738" y="0"/>
                    <a:pt x="3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2062177" y="3140441"/>
              <a:ext cx="163691" cy="126838"/>
            </a:xfrm>
            <a:custGeom>
              <a:avLst/>
              <a:gdLst/>
              <a:ahLst/>
              <a:cxnLst/>
              <a:rect l="l" t="t" r="r" b="b"/>
              <a:pathLst>
                <a:path w="2021" h="1566" extrusionOk="0">
                  <a:moveTo>
                    <a:pt x="1650" y="0"/>
                  </a:moveTo>
                  <a:cubicBezTo>
                    <a:pt x="1210" y="328"/>
                    <a:pt x="605" y="656"/>
                    <a:pt x="1" y="830"/>
                  </a:cubicBezTo>
                  <a:cubicBezTo>
                    <a:pt x="50" y="1101"/>
                    <a:pt x="159" y="1350"/>
                    <a:pt x="371" y="1566"/>
                  </a:cubicBezTo>
                  <a:cubicBezTo>
                    <a:pt x="975" y="1415"/>
                    <a:pt x="1538" y="1133"/>
                    <a:pt x="2020" y="736"/>
                  </a:cubicBezTo>
                  <a:cubicBezTo>
                    <a:pt x="1974" y="460"/>
                    <a:pt x="1848" y="216"/>
                    <a:pt x="1650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1754969" y="2780590"/>
              <a:ext cx="513184" cy="370957"/>
            </a:xfrm>
            <a:custGeom>
              <a:avLst/>
              <a:gdLst/>
              <a:ahLst/>
              <a:cxnLst/>
              <a:rect l="l" t="t" r="r" b="b"/>
              <a:pathLst>
                <a:path w="6336" h="4580" extrusionOk="0">
                  <a:moveTo>
                    <a:pt x="5645" y="0"/>
                  </a:moveTo>
                  <a:lnTo>
                    <a:pt x="1" y="2832"/>
                  </a:lnTo>
                  <a:cubicBezTo>
                    <a:pt x="43" y="3030"/>
                    <a:pt x="106" y="3225"/>
                    <a:pt x="189" y="3410"/>
                  </a:cubicBezTo>
                  <a:cubicBezTo>
                    <a:pt x="296" y="3644"/>
                    <a:pt x="413" y="3888"/>
                    <a:pt x="535" y="4138"/>
                  </a:cubicBezTo>
                  <a:cubicBezTo>
                    <a:pt x="969" y="4362"/>
                    <a:pt x="1585" y="4579"/>
                    <a:pt x="2342" y="4579"/>
                  </a:cubicBezTo>
                  <a:cubicBezTo>
                    <a:pt x="2869" y="4579"/>
                    <a:pt x="3463" y="4474"/>
                    <a:pt x="4110" y="4194"/>
                  </a:cubicBezTo>
                  <a:cubicBezTo>
                    <a:pt x="5979" y="3381"/>
                    <a:pt x="6299" y="1879"/>
                    <a:pt x="6336" y="1120"/>
                  </a:cubicBezTo>
                  <a:cubicBezTo>
                    <a:pt x="6227" y="910"/>
                    <a:pt x="6118" y="706"/>
                    <a:pt x="6009" y="513"/>
                  </a:cubicBezTo>
                  <a:cubicBezTo>
                    <a:pt x="5908" y="328"/>
                    <a:pt x="5786" y="157"/>
                    <a:pt x="5645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1725973" y="2697411"/>
              <a:ext cx="546473" cy="425710"/>
            </a:xfrm>
            <a:custGeom>
              <a:avLst/>
              <a:gdLst/>
              <a:ahLst/>
              <a:cxnLst/>
              <a:rect l="l" t="t" r="r" b="b"/>
              <a:pathLst>
                <a:path w="6747" h="5256" extrusionOk="0">
                  <a:moveTo>
                    <a:pt x="4090" y="1"/>
                  </a:moveTo>
                  <a:cubicBezTo>
                    <a:pt x="2650" y="1"/>
                    <a:pt x="1177" y="819"/>
                    <a:pt x="456" y="2057"/>
                  </a:cubicBezTo>
                  <a:cubicBezTo>
                    <a:pt x="166" y="2545"/>
                    <a:pt x="10" y="3102"/>
                    <a:pt x="0" y="3670"/>
                  </a:cubicBezTo>
                  <a:lnTo>
                    <a:pt x="0" y="3739"/>
                  </a:lnTo>
                  <a:cubicBezTo>
                    <a:pt x="0" y="3739"/>
                    <a:pt x="429" y="4835"/>
                    <a:pt x="1730" y="5152"/>
                  </a:cubicBezTo>
                  <a:lnTo>
                    <a:pt x="1770" y="5161"/>
                  </a:lnTo>
                  <a:cubicBezTo>
                    <a:pt x="2039" y="5225"/>
                    <a:pt x="2314" y="5256"/>
                    <a:pt x="2588" y="5256"/>
                  </a:cubicBezTo>
                  <a:cubicBezTo>
                    <a:pt x="4084" y="5256"/>
                    <a:pt x="5583" y="4349"/>
                    <a:pt x="6192" y="2968"/>
                  </a:cubicBezTo>
                  <a:cubicBezTo>
                    <a:pt x="6203" y="2944"/>
                    <a:pt x="6215" y="2919"/>
                    <a:pt x="6224" y="2894"/>
                  </a:cubicBezTo>
                  <a:cubicBezTo>
                    <a:pt x="6746" y="1661"/>
                    <a:pt x="6126" y="665"/>
                    <a:pt x="6125" y="665"/>
                  </a:cubicBezTo>
                  <a:cubicBezTo>
                    <a:pt x="6125" y="665"/>
                    <a:pt x="6125" y="665"/>
                    <a:pt x="6125" y="665"/>
                  </a:cubicBezTo>
                  <a:cubicBezTo>
                    <a:pt x="6106" y="650"/>
                    <a:pt x="6087" y="636"/>
                    <a:pt x="6068" y="623"/>
                  </a:cubicBezTo>
                  <a:cubicBezTo>
                    <a:pt x="5587" y="276"/>
                    <a:pt x="5021" y="66"/>
                    <a:pt x="4432" y="17"/>
                  </a:cubicBezTo>
                  <a:cubicBezTo>
                    <a:pt x="4318" y="6"/>
                    <a:pt x="4204" y="1"/>
                    <a:pt x="4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1729213" y="2755401"/>
              <a:ext cx="494636" cy="345606"/>
            </a:xfrm>
            <a:custGeom>
              <a:avLst/>
              <a:gdLst/>
              <a:ahLst/>
              <a:cxnLst/>
              <a:rect l="l" t="t" r="r" b="b"/>
              <a:pathLst>
                <a:path w="6107" h="4267" extrusionOk="0">
                  <a:moveTo>
                    <a:pt x="5922" y="0"/>
                  </a:moveTo>
                  <a:cubicBezTo>
                    <a:pt x="5919" y="0"/>
                    <a:pt x="5915" y="1"/>
                    <a:pt x="5912" y="2"/>
                  </a:cubicBezTo>
                  <a:cubicBezTo>
                    <a:pt x="5896" y="6"/>
                    <a:pt x="5889" y="23"/>
                    <a:pt x="5893" y="38"/>
                  </a:cubicBezTo>
                  <a:cubicBezTo>
                    <a:pt x="5904" y="73"/>
                    <a:pt x="5916" y="111"/>
                    <a:pt x="5927" y="151"/>
                  </a:cubicBezTo>
                  <a:cubicBezTo>
                    <a:pt x="5930" y="164"/>
                    <a:pt x="5942" y="171"/>
                    <a:pt x="5954" y="171"/>
                  </a:cubicBezTo>
                  <a:cubicBezTo>
                    <a:pt x="5959" y="171"/>
                    <a:pt x="5963" y="170"/>
                    <a:pt x="5967" y="168"/>
                  </a:cubicBezTo>
                  <a:lnTo>
                    <a:pt x="5967" y="170"/>
                  </a:lnTo>
                  <a:cubicBezTo>
                    <a:pt x="5980" y="164"/>
                    <a:pt x="5986" y="149"/>
                    <a:pt x="5982" y="136"/>
                  </a:cubicBezTo>
                  <a:cubicBezTo>
                    <a:pt x="5973" y="96"/>
                    <a:pt x="5961" y="56"/>
                    <a:pt x="5950" y="21"/>
                  </a:cubicBezTo>
                  <a:cubicBezTo>
                    <a:pt x="5945" y="8"/>
                    <a:pt x="5934" y="0"/>
                    <a:pt x="5922" y="0"/>
                  </a:cubicBezTo>
                  <a:close/>
                  <a:moveTo>
                    <a:pt x="5994" y="268"/>
                  </a:moveTo>
                  <a:cubicBezTo>
                    <a:pt x="5976" y="268"/>
                    <a:pt x="5958" y="282"/>
                    <a:pt x="5965" y="305"/>
                  </a:cubicBezTo>
                  <a:cubicBezTo>
                    <a:pt x="5973" y="344"/>
                    <a:pt x="5980" y="382"/>
                    <a:pt x="5988" y="420"/>
                  </a:cubicBezTo>
                  <a:cubicBezTo>
                    <a:pt x="5990" y="433"/>
                    <a:pt x="6001" y="444"/>
                    <a:pt x="6016" y="444"/>
                  </a:cubicBezTo>
                  <a:cubicBezTo>
                    <a:pt x="6018" y="444"/>
                    <a:pt x="6020" y="443"/>
                    <a:pt x="6022" y="443"/>
                  </a:cubicBezTo>
                  <a:cubicBezTo>
                    <a:pt x="6024" y="443"/>
                    <a:pt x="6028" y="443"/>
                    <a:pt x="6030" y="441"/>
                  </a:cubicBezTo>
                  <a:lnTo>
                    <a:pt x="6030" y="441"/>
                  </a:lnTo>
                  <a:lnTo>
                    <a:pt x="6028" y="443"/>
                  </a:lnTo>
                  <a:cubicBezTo>
                    <a:pt x="6041" y="437"/>
                    <a:pt x="6049" y="422"/>
                    <a:pt x="6045" y="408"/>
                  </a:cubicBezTo>
                  <a:cubicBezTo>
                    <a:pt x="6038" y="370"/>
                    <a:pt x="6030" y="330"/>
                    <a:pt x="6022" y="292"/>
                  </a:cubicBezTo>
                  <a:cubicBezTo>
                    <a:pt x="6019" y="275"/>
                    <a:pt x="6007" y="268"/>
                    <a:pt x="5994" y="268"/>
                  </a:cubicBezTo>
                  <a:close/>
                  <a:moveTo>
                    <a:pt x="6043" y="543"/>
                  </a:moveTo>
                  <a:cubicBezTo>
                    <a:pt x="6026" y="543"/>
                    <a:pt x="6009" y="556"/>
                    <a:pt x="6013" y="578"/>
                  </a:cubicBezTo>
                  <a:cubicBezTo>
                    <a:pt x="6019" y="616"/>
                    <a:pt x="6024" y="656"/>
                    <a:pt x="6028" y="694"/>
                  </a:cubicBezTo>
                  <a:cubicBezTo>
                    <a:pt x="6030" y="710"/>
                    <a:pt x="6043" y="721"/>
                    <a:pt x="6057" y="721"/>
                  </a:cubicBezTo>
                  <a:cubicBezTo>
                    <a:pt x="6058" y="721"/>
                    <a:pt x="6059" y="721"/>
                    <a:pt x="6060" y="721"/>
                  </a:cubicBezTo>
                  <a:cubicBezTo>
                    <a:pt x="6064" y="719"/>
                    <a:pt x="6068" y="719"/>
                    <a:pt x="6070" y="717"/>
                  </a:cubicBezTo>
                  <a:lnTo>
                    <a:pt x="6070" y="719"/>
                  </a:lnTo>
                  <a:cubicBezTo>
                    <a:pt x="6081" y="714"/>
                    <a:pt x="6087" y="700"/>
                    <a:pt x="6087" y="689"/>
                  </a:cubicBezTo>
                  <a:cubicBezTo>
                    <a:pt x="6081" y="649"/>
                    <a:pt x="6078" y="611"/>
                    <a:pt x="6072" y="571"/>
                  </a:cubicBezTo>
                  <a:cubicBezTo>
                    <a:pt x="6070" y="552"/>
                    <a:pt x="6057" y="543"/>
                    <a:pt x="6043" y="543"/>
                  </a:cubicBezTo>
                  <a:close/>
                  <a:moveTo>
                    <a:pt x="6071" y="821"/>
                  </a:moveTo>
                  <a:cubicBezTo>
                    <a:pt x="6055" y="821"/>
                    <a:pt x="6038" y="833"/>
                    <a:pt x="6041" y="855"/>
                  </a:cubicBezTo>
                  <a:cubicBezTo>
                    <a:pt x="6043" y="893"/>
                    <a:pt x="6047" y="933"/>
                    <a:pt x="6047" y="971"/>
                  </a:cubicBezTo>
                  <a:cubicBezTo>
                    <a:pt x="6047" y="986"/>
                    <a:pt x="6060" y="1000"/>
                    <a:pt x="6078" y="1000"/>
                  </a:cubicBezTo>
                  <a:cubicBezTo>
                    <a:pt x="6081" y="1000"/>
                    <a:pt x="6085" y="998"/>
                    <a:pt x="6089" y="996"/>
                  </a:cubicBezTo>
                  <a:lnTo>
                    <a:pt x="6089" y="998"/>
                  </a:lnTo>
                  <a:cubicBezTo>
                    <a:pt x="6099" y="992"/>
                    <a:pt x="6106" y="982"/>
                    <a:pt x="6106" y="969"/>
                  </a:cubicBezTo>
                  <a:cubicBezTo>
                    <a:pt x="6104" y="929"/>
                    <a:pt x="6102" y="891"/>
                    <a:pt x="6101" y="851"/>
                  </a:cubicBezTo>
                  <a:cubicBezTo>
                    <a:pt x="6101" y="831"/>
                    <a:pt x="6086" y="821"/>
                    <a:pt x="6071" y="821"/>
                  </a:cubicBezTo>
                  <a:close/>
                  <a:moveTo>
                    <a:pt x="6078" y="1103"/>
                  </a:moveTo>
                  <a:cubicBezTo>
                    <a:pt x="6062" y="1103"/>
                    <a:pt x="6049" y="1116"/>
                    <a:pt x="6047" y="1131"/>
                  </a:cubicBezTo>
                  <a:cubicBezTo>
                    <a:pt x="6047" y="1169"/>
                    <a:pt x="6045" y="1209"/>
                    <a:pt x="6043" y="1247"/>
                  </a:cubicBezTo>
                  <a:cubicBezTo>
                    <a:pt x="6043" y="1265"/>
                    <a:pt x="6055" y="1278"/>
                    <a:pt x="6072" y="1278"/>
                  </a:cubicBezTo>
                  <a:cubicBezTo>
                    <a:pt x="6076" y="1278"/>
                    <a:pt x="6081" y="1278"/>
                    <a:pt x="6087" y="1276"/>
                  </a:cubicBezTo>
                  <a:lnTo>
                    <a:pt x="6085" y="1276"/>
                  </a:lnTo>
                  <a:cubicBezTo>
                    <a:pt x="6095" y="1272"/>
                    <a:pt x="6102" y="1263"/>
                    <a:pt x="6102" y="1251"/>
                  </a:cubicBezTo>
                  <a:cubicBezTo>
                    <a:pt x="6104" y="1211"/>
                    <a:pt x="6106" y="1171"/>
                    <a:pt x="6106" y="1133"/>
                  </a:cubicBezTo>
                  <a:cubicBezTo>
                    <a:pt x="6106" y="1116"/>
                    <a:pt x="6095" y="1103"/>
                    <a:pt x="6078" y="1103"/>
                  </a:cubicBezTo>
                  <a:close/>
                  <a:moveTo>
                    <a:pt x="6061" y="1381"/>
                  </a:moveTo>
                  <a:cubicBezTo>
                    <a:pt x="6047" y="1381"/>
                    <a:pt x="6034" y="1389"/>
                    <a:pt x="6032" y="1408"/>
                  </a:cubicBezTo>
                  <a:cubicBezTo>
                    <a:pt x="6028" y="1446"/>
                    <a:pt x="6024" y="1484"/>
                    <a:pt x="6019" y="1522"/>
                  </a:cubicBezTo>
                  <a:cubicBezTo>
                    <a:pt x="6015" y="1539"/>
                    <a:pt x="6026" y="1553"/>
                    <a:pt x="6041" y="1556"/>
                  </a:cubicBezTo>
                  <a:cubicBezTo>
                    <a:pt x="6047" y="1556"/>
                    <a:pt x="6055" y="1556"/>
                    <a:pt x="6059" y="1553"/>
                  </a:cubicBezTo>
                  <a:lnTo>
                    <a:pt x="6059" y="1555"/>
                  </a:lnTo>
                  <a:cubicBezTo>
                    <a:pt x="6068" y="1551"/>
                    <a:pt x="6074" y="1541"/>
                    <a:pt x="6076" y="1532"/>
                  </a:cubicBezTo>
                  <a:cubicBezTo>
                    <a:pt x="6081" y="1492"/>
                    <a:pt x="6087" y="1453"/>
                    <a:pt x="6091" y="1413"/>
                  </a:cubicBezTo>
                  <a:cubicBezTo>
                    <a:pt x="6093" y="1393"/>
                    <a:pt x="6077" y="1381"/>
                    <a:pt x="6061" y="1381"/>
                  </a:cubicBezTo>
                  <a:close/>
                  <a:moveTo>
                    <a:pt x="6020" y="1655"/>
                  </a:moveTo>
                  <a:cubicBezTo>
                    <a:pt x="6005" y="1655"/>
                    <a:pt x="5992" y="1666"/>
                    <a:pt x="5990" y="1680"/>
                  </a:cubicBezTo>
                  <a:cubicBezTo>
                    <a:pt x="5982" y="1719"/>
                    <a:pt x="5975" y="1757"/>
                    <a:pt x="5965" y="1795"/>
                  </a:cubicBezTo>
                  <a:cubicBezTo>
                    <a:pt x="5961" y="1810"/>
                    <a:pt x="5971" y="1825"/>
                    <a:pt x="5988" y="1829"/>
                  </a:cubicBezTo>
                  <a:cubicBezTo>
                    <a:pt x="5990" y="1830"/>
                    <a:pt x="5993" y="1830"/>
                    <a:pt x="5996" y="1830"/>
                  </a:cubicBezTo>
                  <a:cubicBezTo>
                    <a:pt x="6000" y="1830"/>
                    <a:pt x="6004" y="1829"/>
                    <a:pt x="6007" y="1827"/>
                  </a:cubicBezTo>
                  <a:lnTo>
                    <a:pt x="6007" y="1829"/>
                  </a:lnTo>
                  <a:cubicBezTo>
                    <a:pt x="6015" y="1823"/>
                    <a:pt x="6020" y="1816"/>
                    <a:pt x="6022" y="1806"/>
                  </a:cubicBezTo>
                  <a:cubicBezTo>
                    <a:pt x="6032" y="1768"/>
                    <a:pt x="6039" y="1730"/>
                    <a:pt x="6047" y="1692"/>
                  </a:cubicBezTo>
                  <a:cubicBezTo>
                    <a:pt x="6051" y="1675"/>
                    <a:pt x="6039" y="1659"/>
                    <a:pt x="6024" y="1656"/>
                  </a:cubicBezTo>
                  <a:cubicBezTo>
                    <a:pt x="6023" y="1655"/>
                    <a:pt x="6022" y="1655"/>
                    <a:pt x="6020" y="1655"/>
                  </a:cubicBezTo>
                  <a:close/>
                  <a:moveTo>
                    <a:pt x="5951" y="1927"/>
                  </a:moveTo>
                  <a:cubicBezTo>
                    <a:pt x="5939" y="1927"/>
                    <a:pt x="5928" y="1933"/>
                    <a:pt x="5923" y="1947"/>
                  </a:cubicBezTo>
                  <a:cubicBezTo>
                    <a:pt x="5912" y="1985"/>
                    <a:pt x="5900" y="2022"/>
                    <a:pt x="5889" y="2058"/>
                  </a:cubicBezTo>
                  <a:cubicBezTo>
                    <a:pt x="5883" y="2073"/>
                    <a:pt x="5891" y="2090"/>
                    <a:pt x="5906" y="2096"/>
                  </a:cubicBezTo>
                  <a:cubicBezTo>
                    <a:pt x="5909" y="2097"/>
                    <a:pt x="5913" y="2097"/>
                    <a:pt x="5916" y="2097"/>
                  </a:cubicBezTo>
                  <a:cubicBezTo>
                    <a:pt x="5921" y="2097"/>
                    <a:pt x="5926" y="2096"/>
                    <a:pt x="5929" y="2094"/>
                  </a:cubicBezTo>
                  <a:lnTo>
                    <a:pt x="5929" y="2096"/>
                  </a:lnTo>
                  <a:cubicBezTo>
                    <a:pt x="5937" y="2092"/>
                    <a:pt x="5942" y="2085"/>
                    <a:pt x="5944" y="2077"/>
                  </a:cubicBezTo>
                  <a:cubicBezTo>
                    <a:pt x="5956" y="2041"/>
                    <a:pt x="5969" y="2003"/>
                    <a:pt x="5980" y="1965"/>
                  </a:cubicBezTo>
                  <a:cubicBezTo>
                    <a:pt x="5987" y="1941"/>
                    <a:pt x="5969" y="1927"/>
                    <a:pt x="5951" y="1927"/>
                  </a:cubicBezTo>
                  <a:close/>
                  <a:moveTo>
                    <a:pt x="5857" y="2191"/>
                  </a:moveTo>
                  <a:cubicBezTo>
                    <a:pt x="5847" y="2191"/>
                    <a:pt x="5838" y="2196"/>
                    <a:pt x="5832" y="2207"/>
                  </a:cubicBezTo>
                  <a:cubicBezTo>
                    <a:pt x="5818" y="2243"/>
                    <a:pt x="5801" y="2279"/>
                    <a:pt x="5786" y="2313"/>
                  </a:cubicBezTo>
                  <a:cubicBezTo>
                    <a:pt x="5777" y="2334"/>
                    <a:pt x="5793" y="2355"/>
                    <a:pt x="5812" y="2355"/>
                  </a:cubicBezTo>
                  <a:cubicBezTo>
                    <a:pt x="5817" y="2355"/>
                    <a:pt x="5821" y="2354"/>
                    <a:pt x="5826" y="2352"/>
                  </a:cubicBezTo>
                  <a:lnTo>
                    <a:pt x="5826" y="2352"/>
                  </a:lnTo>
                  <a:lnTo>
                    <a:pt x="5824" y="2354"/>
                  </a:lnTo>
                  <a:cubicBezTo>
                    <a:pt x="5832" y="2352"/>
                    <a:pt x="5835" y="2346"/>
                    <a:pt x="5839" y="2338"/>
                  </a:cubicBezTo>
                  <a:cubicBezTo>
                    <a:pt x="5855" y="2302"/>
                    <a:pt x="5872" y="2266"/>
                    <a:pt x="5887" y="2230"/>
                  </a:cubicBezTo>
                  <a:cubicBezTo>
                    <a:pt x="5893" y="2207"/>
                    <a:pt x="5875" y="2191"/>
                    <a:pt x="5857" y="2191"/>
                  </a:cubicBezTo>
                  <a:close/>
                  <a:moveTo>
                    <a:pt x="5740" y="2442"/>
                  </a:moveTo>
                  <a:cubicBezTo>
                    <a:pt x="5730" y="2442"/>
                    <a:pt x="5719" y="2448"/>
                    <a:pt x="5713" y="2458"/>
                  </a:cubicBezTo>
                  <a:cubicBezTo>
                    <a:pt x="5696" y="2491"/>
                    <a:pt x="5677" y="2525"/>
                    <a:pt x="5656" y="2558"/>
                  </a:cubicBezTo>
                  <a:cubicBezTo>
                    <a:pt x="5649" y="2573"/>
                    <a:pt x="5652" y="2590"/>
                    <a:pt x="5668" y="2600"/>
                  </a:cubicBezTo>
                  <a:cubicBezTo>
                    <a:pt x="5671" y="2601"/>
                    <a:pt x="5676" y="2602"/>
                    <a:pt x="5681" y="2602"/>
                  </a:cubicBezTo>
                  <a:cubicBezTo>
                    <a:pt x="5686" y="2602"/>
                    <a:pt x="5691" y="2601"/>
                    <a:pt x="5694" y="2600"/>
                  </a:cubicBezTo>
                  <a:cubicBezTo>
                    <a:pt x="5700" y="2598"/>
                    <a:pt x="5704" y="2594"/>
                    <a:pt x="5708" y="2588"/>
                  </a:cubicBezTo>
                  <a:cubicBezTo>
                    <a:pt x="5727" y="2556"/>
                    <a:pt x="5748" y="2519"/>
                    <a:pt x="5767" y="2485"/>
                  </a:cubicBezTo>
                  <a:cubicBezTo>
                    <a:pt x="5773" y="2472"/>
                    <a:pt x="5769" y="2453"/>
                    <a:pt x="5753" y="2445"/>
                  </a:cubicBezTo>
                  <a:cubicBezTo>
                    <a:pt x="5749" y="2443"/>
                    <a:pt x="5745" y="2442"/>
                    <a:pt x="5740" y="2442"/>
                  </a:cubicBezTo>
                  <a:close/>
                  <a:moveTo>
                    <a:pt x="5590" y="2680"/>
                  </a:moveTo>
                  <a:cubicBezTo>
                    <a:pt x="5582" y="2680"/>
                    <a:pt x="5576" y="2683"/>
                    <a:pt x="5572" y="2691"/>
                  </a:cubicBezTo>
                  <a:cubicBezTo>
                    <a:pt x="5549" y="2723"/>
                    <a:pt x="5528" y="2756"/>
                    <a:pt x="5504" y="2786"/>
                  </a:cubicBezTo>
                  <a:cubicBezTo>
                    <a:pt x="5489" y="2807"/>
                    <a:pt x="5506" y="2833"/>
                    <a:pt x="5528" y="2833"/>
                  </a:cubicBezTo>
                  <a:cubicBezTo>
                    <a:pt x="5533" y="2833"/>
                    <a:pt x="5537" y="2832"/>
                    <a:pt x="5542" y="2830"/>
                  </a:cubicBezTo>
                  <a:lnTo>
                    <a:pt x="5542" y="2830"/>
                  </a:lnTo>
                  <a:lnTo>
                    <a:pt x="5540" y="2832"/>
                  </a:lnTo>
                  <a:cubicBezTo>
                    <a:pt x="5546" y="2828"/>
                    <a:pt x="5549" y="2825"/>
                    <a:pt x="5551" y="2821"/>
                  </a:cubicBezTo>
                  <a:cubicBezTo>
                    <a:pt x="5574" y="2788"/>
                    <a:pt x="5597" y="2756"/>
                    <a:pt x="5620" y="2723"/>
                  </a:cubicBezTo>
                  <a:cubicBezTo>
                    <a:pt x="5637" y="2705"/>
                    <a:pt x="5610" y="2680"/>
                    <a:pt x="5590" y="2680"/>
                  </a:cubicBezTo>
                  <a:close/>
                  <a:moveTo>
                    <a:pt x="33" y="2791"/>
                  </a:moveTo>
                  <a:cubicBezTo>
                    <a:pt x="28" y="2791"/>
                    <a:pt x="23" y="2793"/>
                    <a:pt x="17" y="2796"/>
                  </a:cubicBezTo>
                  <a:cubicBezTo>
                    <a:pt x="4" y="2805"/>
                    <a:pt x="0" y="2823"/>
                    <a:pt x="10" y="2836"/>
                  </a:cubicBezTo>
                  <a:cubicBezTo>
                    <a:pt x="12" y="2838"/>
                    <a:pt x="35" y="2874"/>
                    <a:pt x="80" y="2935"/>
                  </a:cubicBezTo>
                  <a:cubicBezTo>
                    <a:pt x="86" y="2943"/>
                    <a:pt x="95" y="2947"/>
                    <a:pt x="104" y="2947"/>
                  </a:cubicBezTo>
                  <a:cubicBezTo>
                    <a:pt x="109" y="2947"/>
                    <a:pt x="114" y="2945"/>
                    <a:pt x="118" y="2943"/>
                  </a:cubicBezTo>
                  <a:lnTo>
                    <a:pt x="118" y="2943"/>
                  </a:lnTo>
                  <a:lnTo>
                    <a:pt x="117" y="2945"/>
                  </a:lnTo>
                  <a:cubicBezTo>
                    <a:pt x="118" y="2943"/>
                    <a:pt x="120" y="2943"/>
                    <a:pt x="122" y="2941"/>
                  </a:cubicBezTo>
                  <a:cubicBezTo>
                    <a:pt x="134" y="2931"/>
                    <a:pt x="136" y="2912"/>
                    <a:pt x="126" y="2901"/>
                  </a:cubicBezTo>
                  <a:cubicBezTo>
                    <a:pt x="82" y="2842"/>
                    <a:pt x="59" y="2805"/>
                    <a:pt x="59" y="2805"/>
                  </a:cubicBezTo>
                  <a:cubicBezTo>
                    <a:pt x="53" y="2797"/>
                    <a:pt x="43" y="2791"/>
                    <a:pt x="33" y="2791"/>
                  </a:cubicBezTo>
                  <a:close/>
                  <a:moveTo>
                    <a:pt x="5428" y="2902"/>
                  </a:moveTo>
                  <a:cubicBezTo>
                    <a:pt x="5420" y="2902"/>
                    <a:pt x="5413" y="2905"/>
                    <a:pt x="5406" y="2912"/>
                  </a:cubicBezTo>
                  <a:cubicBezTo>
                    <a:pt x="5382" y="2943"/>
                    <a:pt x="5357" y="2971"/>
                    <a:pt x="5330" y="3000"/>
                  </a:cubicBezTo>
                  <a:cubicBezTo>
                    <a:pt x="5311" y="3021"/>
                    <a:pt x="5328" y="3049"/>
                    <a:pt x="5351" y="3049"/>
                  </a:cubicBezTo>
                  <a:cubicBezTo>
                    <a:pt x="5355" y="3049"/>
                    <a:pt x="5360" y="3048"/>
                    <a:pt x="5364" y="3046"/>
                  </a:cubicBezTo>
                  <a:lnTo>
                    <a:pt x="5364" y="3048"/>
                  </a:lnTo>
                  <a:cubicBezTo>
                    <a:pt x="5368" y="3046"/>
                    <a:pt x="5370" y="3044"/>
                    <a:pt x="5374" y="3040"/>
                  </a:cubicBezTo>
                  <a:cubicBezTo>
                    <a:pt x="5401" y="3011"/>
                    <a:pt x="5427" y="2981"/>
                    <a:pt x="5450" y="2950"/>
                  </a:cubicBezTo>
                  <a:cubicBezTo>
                    <a:pt x="5470" y="2928"/>
                    <a:pt x="5450" y="2902"/>
                    <a:pt x="5428" y="2902"/>
                  </a:cubicBezTo>
                  <a:close/>
                  <a:moveTo>
                    <a:pt x="206" y="3014"/>
                  </a:moveTo>
                  <a:cubicBezTo>
                    <a:pt x="184" y="3014"/>
                    <a:pt x="165" y="3040"/>
                    <a:pt x="183" y="3063"/>
                  </a:cubicBezTo>
                  <a:cubicBezTo>
                    <a:pt x="210" y="3092"/>
                    <a:pt x="235" y="3122"/>
                    <a:pt x="261" y="3153"/>
                  </a:cubicBezTo>
                  <a:cubicBezTo>
                    <a:pt x="267" y="3158"/>
                    <a:pt x="275" y="3161"/>
                    <a:pt x="283" y="3161"/>
                  </a:cubicBezTo>
                  <a:cubicBezTo>
                    <a:pt x="288" y="3161"/>
                    <a:pt x="293" y="3160"/>
                    <a:pt x="298" y="3158"/>
                  </a:cubicBezTo>
                  <a:lnTo>
                    <a:pt x="296" y="3158"/>
                  </a:lnTo>
                  <a:cubicBezTo>
                    <a:pt x="298" y="3158"/>
                    <a:pt x="302" y="3156"/>
                    <a:pt x="303" y="3154"/>
                  </a:cubicBezTo>
                  <a:cubicBezTo>
                    <a:pt x="315" y="3143"/>
                    <a:pt x="317" y="3124"/>
                    <a:pt x="305" y="3112"/>
                  </a:cubicBezTo>
                  <a:cubicBezTo>
                    <a:pt x="279" y="3084"/>
                    <a:pt x="252" y="3053"/>
                    <a:pt x="229" y="3025"/>
                  </a:cubicBezTo>
                  <a:cubicBezTo>
                    <a:pt x="222" y="3017"/>
                    <a:pt x="214" y="3014"/>
                    <a:pt x="206" y="3014"/>
                  </a:cubicBezTo>
                  <a:close/>
                  <a:moveTo>
                    <a:pt x="5240" y="3108"/>
                  </a:moveTo>
                  <a:cubicBezTo>
                    <a:pt x="5233" y="3108"/>
                    <a:pt x="5226" y="3110"/>
                    <a:pt x="5220" y="3116"/>
                  </a:cubicBezTo>
                  <a:cubicBezTo>
                    <a:pt x="5193" y="3145"/>
                    <a:pt x="5164" y="3172"/>
                    <a:pt x="5136" y="3196"/>
                  </a:cubicBezTo>
                  <a:cubicBezTo>
                    <a:pt x="5115" y="3216"/>
                    <a:pt x="5132" y="3247"/>
                    <a:pt x="5156" y="3247"/>
                  </a:cubicBezTo>
                  <a:cubicBezTo>
                    <a:pt x="5161" y="3247"/>
                    <a:pt x="5165" y="3246"/>
                    <a:pt x="5170" y="3244"/>
                  </a:cubicBezTo>
                  <a:lnTo>
                    <a:pt x="5168" y="3244"/>
                  </a:lnTo>
                  <a:cubicBezTo>
                    <a:pt x="5172" y="3244"/>
                    <a:pt x="5174" y="3242"/>
                    <a:pt x="5176" y="3240"/>
                  </a:cubicBezTo>
                  <a:cubicBezTo>
                    <a:pt x="5204" y="3214"/>
                    <a:pt x="5235" y="3187"/>
                    <a:pt x="5261" y="3158"/>
                  </a:cubicBezTo>
                  <a:cubicBezTo>
                    <a:pt x="5284" y="3138"/>
                    <a:pt x="5263" y="3108"/>
                    <a:pt x="5240" y="3108"/>
                  </a:cubicBezTo>
                  <a:close/>
                  <a:moveTo>
                    <a:pt x="396" y="3219"/>
                  </a:moveTo>
                  <a:cubicBezTo>
                    <a:pt x="373" y="3219"/>
                    <a:pt x="354" y="3248"/>
                    <a:pt x="374" y="3269"/>
                  </a:cubicBezTo>
                  <a:cubicBezTo>
                    <a:pt x="403" y="3297"/>
                    <a:pt x="431" y="3324"/>
                    <a:pt x="460" y="3353"/>
                  </a:cubicBezTo>
                  <a:cubicBezTo>
                    <a:pt x="464" y="3357"/>
                    <a:pt x="471" y="3360"/>
                    <a:pt x="478" y="3360"/>
                  </a:cubicBezTo>
                  <a:cubicBezTo>
                    <a:pt x="483" y="3360"/>
                    <a:pt x="488" y="3359"/>
                    <a:pt x="492" y="3357"/>
                  </a:cubicBezTo>
                  <a:lnTo>
                    <a:pt x="492" y="3358"/>
                  </a:lnTo>
                  <a:cubicBezTo>
                    <a:pt x="494" y="3357"/>
                    <a:pt x="498" y="3355"/>
                    <a:pt x="500" y="3351"/>
                  </a:cubicBezTo>
                  <a:cubicBezTo>
                    <a:pt x="511" y="3339"/>
                    <a:pt x="511" y="3320"/>
                    <a:pt x="500" y="3309"/>
                  </a:cubicBezTo>
                  <a:cubicBezTo>
                    <a:pt x="471" y="3282"/>
                    <a:pt x="443" y="3256"/>
                    <a:pt x="416" y="3229"/>
                  </a:cubicBezTo>
                  <a:cubicBezTo>
                    <a:pt x="410" y="3222"/>
                    <a:pt x="402" y="3219"/>
                    <a:pt x="396" y="3219"/>
                  </a:cubicBezTo>
                  <a:close/>
                  <a:moveTo>
                    <a:pt x="5035" y="3295"/>
                  </a:moveTo>
                  <a:cubicBezTo>
                    <a:pt x="5029" y="3295"/>
                    <a:pt x="5022" y="3297"/>
                    <a:pt x="5015" y="3303"/>
                  </a:cubicBezTo>
                  <a:cubicBezTo>
                    <a:pt x="4987" y="3328"/>
                    <a:pt x="4956" y="3351"/>
                    <a:pt x="4926" y="3376"/>
                  </a:cubicBezTo>
                  <a:cubicBezTo>
                    <a:pt x="4901" y="3394"/>
                    <a:pt x="4917" y="3428"/>
                    <a:pt x="4943" y="3428"/>
                  </a:cubicBezTo>
                  <a:cubicBezTo>
                    <a:pt x="4947" y="3428"/>
                    <a:pt x="4952" y="3427"/>
                    <a:pt x="4956" y="3425"/>
                  </a:cubicBezTo>
                  <a:lnTo>
                    <a:pt x="4956" y="3423"/>
                  </a:lnTo>
                  <a:cubicBezTo>
                    <a:pt x="4958" y="3423"/>
                    <a:pt x="4960" y="3423"/>
                    <a:pt x="4962" y="3421"/>
                  </a:cubicBezTo>
                  <a:cubicBezTo>
                    <a:pt x="4993" y="3397"/>
                    <a:pt x="5023" y="3372"/>
                    <a:pt x="5054" y="3347"/>
                  </a:cubicBezTo>
                  <a:cubicBezTo>
                    <a:pt x="5078" y="3328"/>
                    <a:pt x="5059" y="3295"/>
                    <a:pt x="5035" y="3295"/>
                  </a:cubicBezTo>
                  <a:close/>
                  <a:moveTo>
                    <a:pt x="600" y="3410"/>
                  </a:moveTo>
                  <a:cubicBezTo>
                    <a:pt x="576" y="3410"/>
                    <a:pt x="557" y="3442"/>
                    <a:pt x="580" y="3461"/>
                  </a:cubicBezTo>
                  <a:cubicBezTo>
                    <a:pt x="610" y="3488"/>
                    <a:pt x="641" y="3515"/>
                    <a:pt x="671" y="3538"/>
                  </a:cubicBezTo>
                  <a:cubicBezTo>
                    <a:pt x="676" y="3542"/>
                    <a:pt x="683" y="3545"/>
                    <a:pt x="689" y="3545"/>
                  </a:cubicBezTo>
                  <a:cubicBezTo>
                    <a:pt x="694" y="3545"/>
                    <a:pt x="698" y="3544"/>
                    <a:pt x="702" y="3542"/>
                  </a:cubicBezTo>
                  <a:lnTo>
                    <a:pt x="702" y="3543"/>
                  </a:lnTo>
                  <a:cubicBezTo>
                    <a:pt x="706" y="3542"/>
                    <a:pt x="710" y="3538"/>
                    <a:pt x="711" y="3534"/>
                  </a:cubicBezTo>
                  <a:cubicBezTo>
                    <a:pt x="721" y="3521"/>
                    <a:pt x="719" y="3503"/>
                    <a:pt x="708" y="3492"/>
                  </a:cubicBezTo>
                  <a:cubicBezTo>
                    <a:pt x="677" y="3469"/>
                    <a:pt x="647" y="3442"/>
                    <a:pt x="618" y="3418"/>
                  </a:cubicBezTo>
                  <a:cubicBezTo>
                    <a:pt x="612" y="3412"/>
                    <a:pt x="606" y="3410"/>
                    <a:pt x="600" y="3410"/>
                  </a:cubicBezTo>
                  <a:close/>
                  <a:moveTo>
                    <a:pt x="4813" y="3466"/>
                  </a:moveTo>
                  <a:cubicBezTo>
                    <a:pt x="4808" y="3466"/>
                    <a:pt x="4802" y="3467"/>
                    <a:pt x="4796" y="3471"/>
                  </a:cubicBezTo>
                  <a:cubicBezTo>
                    <a:pt x="4766" y="3492"/>
                    <a:pt x="4733" y="3515"/>
                    <a:pt x="4701" y="3536"/>
                  </a:cubicBezTo>
                  <a:cubicBezTo>
                    <a:pt x="4673" y="3552"/>
                    <a:pt x="4690" y="3591"/>
                    <a:pt x="4716" y="3591"/>
                  </a:cubicBezTo>
                  <a:cubicBezTo>
                    <a:pt x="4721" y="3591"/>
                    <a:pt x="4726" y="3590"/>
                    <a:pt x="4731" y="3587"/>
                  </a:cubicBezTo>
                  <a:lnTo>
                    <a:pt x="4733" y="3585"/>
                  </a:lnTo>
                  <a:cubicBezTo>
                    <a:pt x="4766" y="3563"/>
                    <a:pt x="4800" y="3540"/>
                    <a:pt x="4830" y="3519"/>
                  </a:cubicBezTo>
                  <a:cubicBezTo>
                    <a:pt x="4856" y="3500"/>
                    <a:pt x="4838" y="3466"/>
                    <a:pt x="4813" y="3466"/>
                  </a:cubicBezTo>
                  <a:close/>
                  <a:moveTo>
                    <a:pt x="817" y="3585"/>
                  </a:moveTo>
                  <a:cubicBezTo>
                    <a:pt x="808" y="3585"/>
                    <a:pt x="799" y="3589"/>
                    <a:pt x="793" y="3597"/>
                  </a:cubicBezTo>
                  <a:cubicBezTo>
                    <a:pt x="784" y="3610"/>
                    <a:pt x="788" y="3629"/>
                    <a:pt x="799" y="3639"/>
                  </a:cubicBezTo>
                  <a:cubicBezTo>
                    <a:pt x="832" y="3662"/>
                    <a:pt x="864" y="3685"/>
                    <a:pt x="895" y="3707"/>
                  </a:cubicBezTo>
                  <a:cubicBezTo>
                    <a:pt x="900" y="3711"/>
                    <a:pt x="906" y="3712"/>
                    <a:pt x="911" y="3712"/>
                  </a:cubicBezTo>
                  <a:cubicBezTo>
                    <a:pt x="916" y="3712"/>
                    <a:pt x="921" y="3711"/>
                    <a:pt x="925" y="3709"/>
                  </a:cubicBezTo>
                  <a:lnTo>
                    <a:pt x="925" y="3711"/>
                  </a:lnTo>
                  <a:cubicBezTo>
                    <a:pt x="931" y="3707"/>
                    <a:pt x="935" y="3704"/>
                    <a:pt x="938" y="3700"/>
                  </a:cubicBezTo>
                  <a:cubicBezTo>
                    <a:pt x="946" y="3686"/>
                    <a:pt x="944" y="3667"/>
                    <a:pt x="931" y="3658"/>
                  </a:cubicBezTo>
                  <a:cubicBezTo>
                    <a:pt x="898" y="3637"/>
                    <a:pt x="866" y="3616"/>
                    <a:pt x="835" y="3591"/>
                  </a:cubicBezTo>
                  <a:cubicBezTo>
                    <a:pt x="830" y="3587"/>
                    <a:pt x="823" y="3585"/>
                    <a:pt x="817" y="3585"/>
                  </a:cubicBezTo>
                  <a:close/>
                  <a:moveTo>
                    <a:pt x="4583" y="3617"/>
                  </a:moveTo>
                  <a:cubicBezTo>
                    <a:pt x="4578" y="3617"/>
                    <a:pt x="4573" y="3618"/>
                    <a:pt x="4567" y="3622"/>
                  </a:cubicBezTo>
                  <a:cubicBezTo>
                    <a:pt x="4533" y="3641"/>
                    <a:pt x="4501" y="3662"/>
                    <a:pt x="4466" y="3681"/>
                  </a:cubicBezTo>
                  <a:cubicBezTo>
                    <a:pt x="4437" y="3695"/>
                    <a:pt x="4452" y="3736"/>
                    <a:pt x="4478" y="3736"/>
                  </a:cubicBezTo>
                  <a:cubicBezTo>
                    <a:pt x="4483" y="3736"/>
                    <a:pt x="4488" y="3735"/>
                    <a:pt x="4493" y="3732"/>
                  </a:cubicBezTo>
                  <a:lnTo>
                    <a:pt x="4495" y="3730"/>
                  </a:lnTo>
                  <a:cubicBezTo>
                    <a:pt x="4529" y="3711"/>
                    <a:pt x="4564" y="3692"/>
                    <a:pt x="4598" y="3671"/>
                  </a:cubicBezTo>
                  <a:cubicBezTo>
                    <a:pt x="4625" y="3655"/>
                    <a:pt x="4608" y="3617"/>
                    <a:pt x="4583" y="3617"/>
                  </a:cubicBezTo>
                  <a:close/>
                  <a:moveTo>
                    <a:pt x="1045" y="3742"/>
                  </a:moveTo>
                  <a:cubicBezTo>
                    <a:pt x="1019" y="3742"/>
                    <a:pt x="1002" y="3781"/>
                    <a:pt x="1032" y="3797"/>
                  </a:cubicBezTo>
                  <a:cubicBezTo>
                    <a:pt x="1066" y="3818"/>
                    <a:pt x="1101" y="3839"/>
                    <a:pt x="1133" y="3858"/>
                  </a:cubicBezTo>
                  <a:cubicBezTo>
                    <a:pt x="1138" y="3861"/>
                    <a:pt x="1142" y="3862"/>
                    <a:pt x="1147" y="3862"/>
                  </a:cubicBezTo>
                  <a:cubicBezTo>
                    <a:pt x="1152" y="3862"/>
                    <a:pt x="1157" y="3861"/>
                    <a:pt x="1162" y="3858"/>
                  </a:cubicBezTo>
                  <a:lnTo>
                    <a:pt x="1162" y="3860"/>
                  </a:lnTo>
                  <a:cubicBezTo>
                    <a:pt x="1165" y="3856"/>
                    <a:pt x="1171" y="3852"/>
                    <a:pt x="1173" y="3847"/>
                  </a:cubicBezTo>
                  <a:cubicBezTo>
                    <a:pt x="1181" y="3833"/>
                    <a:pt x="1177" y="3816"/>
                    <a:pt x="1163" y="3807"/>
                  </a:cubicBezTo>
                  <a:cubicBezTo>
                    <a:pt x="1129" y="3788"/>
                    <a:pt x="1095" y="3768"/>
                    <a:pt x="1062" y="3747"/>
                  </a:cubicBezTo>
                  <a:cubicBezTo>
                    <a:pt x="1056" y="3744"/>
                    <a:pt x="1051" y="3742"/>
                    <a:pt x="1045" y="3742"/>
                  </a:cubicBezTo>
                  <a:close/>
                  <a:moveTo>
                    <a:pt x="4340" y="3754"/>
                  </a:moveTo>
                  <a:cubicBezTo>
                    <a:pt x="4335" y="3754"/>
                    <a:pt x="4330" y="3755"/>
                    <a:pt x="4325" y="3757"/>
                  </a:cubicBezTo>
                  <a:cubicBezTo>
                    <a:pt x="4308" y="3767"/>
                    <a:pt x="4289" y="3776"/>
                    <a:pt x="4270" y="3786"/>
                  </a:cubicBezTo>
                  <a:lnTo>
                    <a:pt x="4222" y="3809"/>
                  </a:lnTo>
                  <a:cubicBezTo>
                    <a:pt x="4191" y="3825"/>
                    <a:pt x="4206" y="3865"/>
                    <a:pt x="4233" y="3865"/>
                  </a:cubicBezTo>
                  <a:cubicBezTo>
                    <a:pt x="4238" y="3865"/>
                    <a:pt x="4242" y="3864"/>
                    <a:pt x="4247" y="3862"/>
                  </a:cubicBezTo>
                  <a:lnTo>
                    <a:pt x="4295" y="3839"/>
                  </a:lnTo>
                  <a:cubicBezTo>
                    <a:pt x="4316" y="3828"/>
                    <a:pt x="4335" y="3818"/>
                    <a:pt x="4352" y="3809"/>
                  </a:cubicBezTo>
                  <a:cubicBezTo>
                    <a:pt x="4381" y="3794"/>
                    <a:pt x="4367" y="3754"/>
                    <a:pt x="4340" y="3754"/>
                  </a:cubicBezTo>
                  <a:close/>
                  <a:moveTo>
                    <a:pt x="4091" y="3874"/>
                  </a:moveTo>
                  <a:cubicBezTo>
                    <a:pt x="4086" y="3874"/>
                    <a:pt x="4082" y="3875"/>
                    <a:pt x="4077" y="3877"/>
                  </a:cubicBezTo>
                  <a:cubicBezTo>
                    <a:pt x="4041" y="3892"/>
                    <a:pt x="4005" y="3910"/>
                    <a:pt x="3970" y="3923"/>
                  </a:cubicBezTo>
                  <a:cubicBezTo>
                    <a:pt x="3938" y="3937"/>
                    <a:pt x="3951" y="3980"/>
                    <a:pt x="3980" y="3980"/>
                  </a:cubicBezTo>
                  <a:cubicBezTo>
                    <a:pt x="3984" y="3980"/>
                    <a:pt x="3987" y="3980"/>
                    <a:pt x="3991" y="3978"/>
                  </a:cubicBezTo>
                  <a:cubicBezTo>
                    <a:pt x="4028" y="3961"/>
                    <a:pt x="4064" y="3946"/>
                    <a:pt x="4100" y="3931"/>
                  </a:cubicBezTo>
                  <a:lnTo>
                    <a:pt x="4102" y="3931"/>
                  </a:lnTo>
                  <a:cubicBezTo>
                    <a:pt x="4132" y="3916"/>
                    <a:pt x="4117" y="3874"/>
                    <a:pt x="4091" y="3874"/>
                  </a:cubicBezTo>
                  <a:close/>
                  <a:moveTo>
                    <a:pt x="1287" y="3878"/>
                  </a:moveTo>
                  <a:cubicBezTo>
                    <a:pt x="1261" y="3878"/>
                    <a:pt x="1244" y="3920"/>
                    <a:pt x="1278" y="3934"/>
                  </a:cubicBezTo>
                  <a:cubicBezTo>
                    <a:pt x="1312" y="3953"/>
                    <a:pt x="1348" y="3971"/>
                    <a:pt x="1383" y="3986"/>
                  </a:cubicBezTo>
                  <a:cubicBezTo>
                    <a:pt x="1388" y="3988"/>
                    <a:pt x="1392" y="3989"/>
                    <a:pt x="1396" y="3989"/>
                  </a:cubicBezTo>
                  <a:cubicBezTo>
                    <a:pt x="1400" y="3989"/>
                    <a:pt x="1405" y="3988"/>
                    <a:pt x="1409" y="3986"/>
                  </a:cubicBezTo>
                  <a:lnTo>
                    <a:pt x="1409" y="3986"/>
                  </a:lnTo>
                  <a:lnTo>
                    <a:pt x="1408" y="3988"/>
                  </a:lnTo>
                  <a:cubicBezTo>
                    <a:pt x="1415" y="3984"/>
                    <a:pt x="1419" y="3978"/>
                    <a:pt x="1423" y="3973"/>
                  </a:cubicBezTo>
                  <a:cubicBezTo>
                    <a:pt x="1429" y="3957"/>
                    <a:pt x="1423" y="3940"/>
                    <a:pt x="1408" y="3932"/>
                  </a:cubicBezTo>
                  <a:cubicBezTo>
                    <a:pt x="1373" y="3917"/>
                    <a:pt x="1339" y="3900"/>
                    <a:pt x="1303" y="3883"/>
                  </a:cubicBezTo>
                  <a:cubicBezTo>
                    <a:pt x="1297" y="3880"/>
                    <a:pt x="1292" y="3878"/>
                    <a:pt x="1287" y="3878"/>
                  </a:cubicBezTo>
                  <a:close/>
                  <a:moveTo>
                    <a:pt x="3834" y="3977"/>
                  </a:moveTo>
                  <a:cubicBezTo>
                    <a:pt x="3830" y="3977"/>
                    <a:pt x="3826" y="3978"/>
                    <a:pt x="3822" y="3980"/>
                  </a:cubicBezTo>
                  <a:cubicBezTo>
                    <a:pt x="3785" y="3993"/>
                    <a:pt x="3747" y="4007"/>
                    <a:pt x="3711" y="4020"/>
                  </a:cubicBezTo>
                  <a:cubicBezTo>
                    <a:pt x="3681" y="4032"/>
                    <a:pt x="3693" y="4077"/>
                    <a:pt x="3722" y="4077"/>
                  </a:cubicBezTo>
                  <a:cubicBezTo>
                    <a:pt x="3725" y="4077"/>
                    <a:pt x="3727" y="4076"/>
                    <a:pt x="3730" y="4075"/>
                  </a:cubicBezTo>
                  <a:cubicBezTo>
                    <a:pt x="3766" y="4062"/>
                    <a:pt x="3805" y="4049"/>
                    <a:pt x="3841" y="4035"/>
                  </a:cubicBezTo>
                  <a:lnTo>
                    <a:pt x="3845" y="4035"/>
                  </a:lnTo>
                  <a:lnTo>
                    <a:pt x="3845" y="4034"/>
                  </a:lnTo>
                  <a:cubicBezTo>
                    <a:pt x="3876" y="4020"/>
                    <a:pt x="3861" y="3977"/>
                    <a:pt x="3834" y="3977"/>
                  </a:cubicBezTo>
                  <a:close/>
                  <a:moveTo>
                    <a:pt x="1542" y="3995"/>
                  </a:moveTo>
                  <a:cubicBezTo>
                    <a:pt x="1514" y="3995"/>
                    <a:pt x="1500" y="4039"/>
                    <a:pt x="1531" y="4051"/>
                  </a:cubicBezTo>
                  <a:cubicBezTo>
                    <a:pt x="1570" y="4066"/>
                    <a:pt x="1606" y="4079"/>
                    <a:pt x="1642" y="4093"/>
                  </a:cubicBezTo>
                  <a:cubicBezTo>
                    <a:pt x="1646" y="4095"/>
                    <a:pt x="1650" y="4096"/>
                    <a:pt x="1654" y="4096"/>
                  </a:cubicBezTo>
                  <a:cubicBezTo>
                    <a:pt x="1659" y="4096"/>
                    <a:pt x="1663" y="4095"/>
                    <a:pt x="1667" y="4093"/>
                  </a:cubicBezTo>
                  <a:lnTo>
                    <a:pt x="1665" y="4093"/>
                  </a:lnTo>
                  <a:cubicBezTo>
                    <a:pt x="1690" y="4079"/>
                    <a:pt x="1686" y="4047"/>
                    <a:pt x="1663" y="4037"/>
                  </a:cubicBezTo>
                  <a:cubicBezTo>
                    <a:pt x="1625" y="4026"/>
                    <a:pt x="1591" y="4011"/>
                    <a:pt x="1554" y="3997"/>
                  </a:cubicBezTo>
                  <a:cubicBezTo>
                    <a:pt x="1550" y="3995"/>
                    <a:pt x="1546" y="3995"/>
                    <a:pt x="1542" y="3995"/>
                  </a:cubicBezTo>
                  <a:close/>
                  <a:moveTo>
                    <a:pt x="3568" y="4067"/>
                  </a:moveTo>
                  <a:cubicBezTo>
                    <a:pt x="3565" y="4067"/>
                    <a:pt x="3562" y="4067"/>
                    <a:pt x="3559" y="4068"/>
                  </a:cubicBezTo>
                  <a:cubicBezTo>
                    <a:pt x="3522" y="4079"/>
                    <a:pt x="3484" y="4091"/>
                    <a:pt x="3448" y="4100"/>
                  </a:cubicBezTo>
                  <a:cubicBezTo>
                    <a:pt x="3413" y="4109"/>
                    <a:pt x="3421" y="4159"/>
                    <a:pt x="3453" y="4159"/>
                  </a:cubicBezTo>
                  <a:cubicBezTo>
                    <a:pt x="3456" y="4159"/>
                    <a:pt x="3458" y="4158"/>
                    <a:pt x="3461" y="4157"/>
                  </a:cubicBezTo>
                  <a:cubicBezTo>
                    <a:pt x="3499" y="4148"/>
                    <a:pt x="3538" y="4137"/>
                    <a:pt x="3576" y="4125"/>
                  </a:cubicBezTo>
                  <a:cubicBezTo>
                    <a:pt x="3578" y="4125"/>
                    <a:pt x="3580" y="4123"/>
                    <a:pt x="3581" y="4123"/>
                  </a:cubicBezTo>
                  <a:cubicBezTo>
                    <a:pt x="3611" y="4109"/>
                    <a:pt x="3598" y="4067"/>
                    <a:pt x="3568" y="4067"/>
                  </a:cubicBezTo>
                  <a:close/>
                  <a:moveTo>
                    <a:pt x="1806" y="4085"/>
                  </a:moveTo>
                  <a:cubicBezTo>
                    <a:pt x="1775" y="4085"/>
                    <a:pt x="1764" y="4134"/>
                    <a:pt x="1798" y="4144"/>
                  </a:cubicBezTo>
                  <a:cubicBezTo>
                    <a:pt x="1837" y="4156"/>
                    <a:pt x="1875" y="4165"/>
                    <a:pt x="1913" y="4175"/>
                  </a:cubicBezTo>
                  <a:cubicBezTo>
                    <a:pt x="1916" y="4175"/>
                    <a:pt x="1919" y="4176"/>
                    <a:pt x="1922" y="4176"/>
                  </a:cubicBezTo>
                  <a:cubicBezTo>
                    <a:pt x="1926" y="4176"/>
                    <a:pt x="1929" y="4175"/>
                    <a:pt x="1934" y="4173"/>
                  </a:cubicBezTo>
                  <a:cubicBezTo>
                    <a:pt x="1957" y="4161"/>
                    <a:pt x="1953" y="4125"/>
                    <a:pt x="1926" y="4117"/>
                  </a:cubicBezTo>
                  <a:cubicBezTo>
                    <a:pt x="1890" y="4108"/>
                    <a:pt x="1852" y="4098"/>
                    <a:pt x="1816" y="4087"/>
                  </a:cubicBezTo>
                  <a:cubicBezTo>
                    <a:pt x="1812" y="4086"/>
                    <a:pt x="1809" y="4085"/>
                    <a:pt x="1806" y="4085"/>
                  </a:cubicBezTo>
                  <a:close/>
                  <a:moveTo>
                    <a:pt x="3300" y="4136"/>
                  </a:moveTo>
                  <a:cubicBezTo>
                    <a:pt x="3298" y="4136"/>
                    <a:pt x="3296" y="4136"/>
                    <a:pt x="3293" y="4137"/>
                  </a:cubicBezTo>
                  <a:cubicBezTo>
                    <a:pt x="3255" y="4144"/>
                    <a:pt x="3217" y="4152"/>
                    <a:pt x="3179" y="4159"/>
                  </a:cubicBezTo>
                  <a:cubicBezTo>
                    <a:pt x="3143" y="4165"/>
                    <a:pt x="3149" y="4217"/>
                    <a:pt x="3182" y="4217"/>
                  </a:cubicBezTo>
                  <a:cubicBezTo>
                    <a:pt x="3184" y="4217"/>
                    <a:pt x="3186" y="4217"/>
                    <a:pt x="3189" y="4217"/>
                  </a:cubicBezTo>
                  <a:cubicBezTo>
                    <a:pt x="3227" y="4211"/>
                    <a:pt x="3267" y="4203"/>
                    <a:pt x="3305" y="4194"/>
                  </a:cubicBezTo>
                  <a:cubicBezTo>
                    <a:pt x="3307" y="4194"/>
                    <a:pt x="3309" y="4194"/>
                    <a:pt x="3313" y="4192"/>
                  </a:cubicBezTo>
                  <a:cubicBezTo>
                    <a:pt x="3341" y="4178"/>
                    <a:pt x="3328" y="4136"/>
                    <a:pt x="3300" y="4136"/>
                  </a:cubicBezTo>
                  <a:close/>
                  <a:moveTo>
                    <a:pt x="2076" y="4153"/>
                  </a:moveTo>
                  <a:cubicBezTo>
                    <a:pt x="2043" y="4153"/>
                    <a:pt x="2035" y="4204"/>
                    <a:pt x="2071" y="4211"/>
                  </a:cubicBezTo>
                  <a:cubicBezTo>
                    <a:pt x="2109" y="4219"/>
                    <a:pt x="2149" y="4224"/>
                    <a:pt x="2189" y="4230"/>
                  </a:cubicBezTo>
                  <a:cubicBezTo>
                    <a:pt x="2191" y="4231"/>
                    <a:pt x="2193" y="4231"/>
                    <a:pt x="2194" y="4231"/>
                  </a:cubicBezTo>
                  <a:cubicBezTo>
                    <a:pt x="2198" y="4231"/>
                    <a:pt x="2202" y="4229"/>
                    <a:pt x="2207" y="4228"/>
                  </a:cubicBezTo>
                  <a:cubicBezTo>
                    <a:pt x="2231" y="4215"/>
                    <a:pt x="2226" y="4177"/>
                    <a:pt x="2197" y="4173"/>
                  </a:cubicBezTo>
                  <a:cubicBezTo>
                    <a:pt x="2159" y="4167"/>
                    <a:pt x="2121" y="4159"/>
                    <a:pt x="2083" y="4154"/>
                  </a:cubicBezTo>
                  <a:cubicBezTo>
                    <a:pt x="2080" y="4153"/>
                    <a:pt x="2078" y="4153"/>
                    <a:pt x="2076" y="4153"/>
                  </a:cubicBezTo>
                  <a:close/>
                  <a:moveTo>
                    <a:pt x="3025" y="4182"/>
                  </a:moveTo>
                  <a:cubicBezTo>
                    <a:pt x="3023" y="4182"/>
                    <a:pt x="3022" y="4182"/>
                    <a:pt x="3021" y="4182"/>
                  </a:cubicBezTo>
                  <a:cubicBezTo>
                    <a:pt x="2983" y="4188"/>
                    <a:pt x="2945" y="4192"/>
                    <a:pt x="2904" y="4196"/>
                  </a:cubicBezTo>
                  <a:cubicBezTo>
                    <a:pt x="2870" y="4201"/>
                    <a:pt x="2874" y="4255"/>
                    <a:pt x="2910" y="4255"/>
                  </a:cubicBezTo>
                  <a:cubicBezTo>
                    <a:pt x="2950" y="4251"/>
                    <a:pt x="2988" y="4247"/>
                    <a:pt x="3028" y="4241"/>
                  </a:cubicBezTo>
                  <a:cubicBezTo>
                    <a:pt x="3032" y="4241"/>
                    <a:pt x="3034" y="4239"/>
                    <a:pt x="3038" y="4238"/>
                  </a:cubicBezTo>
                  <a:cubicBezTo>
                    <a:pt x="3067" y="4225"/>
                    <a:pt x="3054" y="4182"/>
                    <a:pt x="3025" y="4182"/>
                  </a:cubicBezTo>
                  <a:close/>
                  <a:moveTo>
                    <a:pt x="2350" y="4192"/>
                  </a:moveTo>
                  <a:cubicBezTo>
                    <a:pt x="2315" y="4192"/>
                    <a:pt x="2311" y="4247"/>
                    <a:pt x="2350" y="4251"/>
                  </a:cubicBezTo>
                  <a:cubicBezTo>
                    <a:pt x="2390" y="4255"/>
                    <a:pt x="2428" y="4259"/>
                    <a:pt x="2468" y="4260"/>
                  </a:cubicBezTo>
                  <a:cubicBezTo>
                    <a:pt x="2474" y="4260"/>
                    <a:pt x="2477" y="4259"/>
                    <a:pt x="2483" y="4257"/>
                  </a:cubicBezTo>
                  <a:lnTo>
                    <a:pt x="2481" y="4257"/>
                  </a:lnTo>
                  <a:cubicBezTo>
                    <a:pt x="2508" y="4243"/>
                    <a:pt x="2500" y="4203"/>
                    <a:pt x="2470" y="4201"/>
                  </a:cubicBezTo>
                  <a:cubicBezTo>
                    <a:pt x="2432" y="4199"/>
                    <a:pt x="2393" y="4196"/>
                    <a:pt x="2353" y="4192"/>
                  </a:cubicBezTo>
                  <a:cubicBezTo>
                    <a:pt x="2352" y="4192"/>
                    <a:pt x="2351" y="4192"/>
                    <a:pt x="2350" y="4192"/>
                  </a:cubicBezTo>
                  <a:close/>
                  <a:moveTo>
                    <a:pt x="2748" y="4205"/>
                  </a:moveTo>
                  <a:cubicBezTo>
                    <a:pt x="2748" y="4205"/>
                    <a:pt x="2747" y="4205"/>
                    <a:pt x="2746" y="4205"/>
                  </a:cubicBezTo>
                  <a:cubicBezTo>
                    <a:pt x="2706" y="4207"/>
                    <a:pt x="2668" y="4207"/>
                    <a:pt x="2630" y="4207"/>
                  </a:cubicBezTo>
                  <a:cubicBezTo>
                    <a:pt x="2590" y="4207"/>
                    <a:pt x="2590" y="4266"/>
                    <a:pt x="2630" y="4266"/>
                  </a:cubicBezTo>
                  <a:cubicBezTo>
                    <a:pt x="2670" y="4266"/>
                    <a:pt x="2710" y="4264"/>
                    <a:pt x="2748" y="4264"/>
                  </a:cubicBezTo>
                  <a:cubicBezTo>
                    <a:pt x="2754" y="4262"/>
                    <a:pt x="2758" y="4262"/>
                    <a:pt x="2761" y="4260"/>
                  </a:cubicBezTo>
                  <a:lnTo>
                    <a:pt x="2760" y="4260"/>
                  </a:lnTo>
                  <a:cubicBezTo>
                    <a:pt x="2788" y="4246"/>
                    <a:pt x="2777" y="4205"/>
                    <a:pt x="2748" y="4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1867874" y="2998299"/>
              <a:ext cx="76864" cy="43899"/>
            </a:xfrm>
            <a:custGeom>
              <a:avLst/>
              <a:gdLst/>
              <a:ahLst/>
              <a:cxnLst/>
              <a:rect l="l" t="t" r="r" b="b"/>
              <a:pathLst>
                <a:path w="949" h="542" extrusionOk="0">
                  <a:moveTo>
                    <a:pt x="497" y="0"/>
                  </a:moveTo>
                  <a:cubicBezTo>
                    <a:pt x="477" y="0"/>
                    <a:pt x="456" y="2"/>
                    <a:pt x="435" y="5"/>
                  </a:cubicBezTo>
                  <a:cubicBezTo>
                    <a:pt x="182" y="43"/>
                    <a:pt x="1" y="213"/>
                    <a:pt x="10" y="392"/>
                  </a:cubicBezTo>
                  <a:cubicBezTo>
                    <a:pt x="17" y="516"/>
                    <a:pt x="104" y="542"/>
                    <a:pt x="178" y="542"/>
                  </a:cubicBezTo>
                  <a:cubicBezTo>
                    <a:pt x="232" y="542"/>
                    <a:pt x="279" y="527"/>
                    <a:pt x="279" y="527"/>
                  </a:cubicBezTo>
                  <a:cubicBezTo>
                    <a:pt x="279" y="527"/>
                    <a:pt x="279" y="527"/>
                    <a:pt x="279" y="527"/>
                  </a:cubicBezTo>
                  <a:cubicBezTo>
                    <a:pt x="285" y="527"/>
                    <a:pt x="413" y="525"/>
                    <a:pt x="689" y="371"/>
                  </a:cubicBezTo>
                  <a:cubicBezTo>
                    <a:pt x="948" y="225"/>
                    <a:pt x="746" y="0"/>
                    <a:pt x="497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2110611" y="2873570"/>
              <a:ext cx="72734" cy="50541"/>
            </a:xfrm>
            <a:custGeom>
              <a:avLst/>
              <a:gdLst/>
              <a:ahLst/>
              <a:cxnLst/>
              <a:rect l="l" t="t" r="r" b="b"/>
              <a:pathLst>
                <a:path w="898" h="624" extrusionOk="0">
                  <a:moveTo>
                    <a:pt x="546" y="0"/>
                  </a:moveTo>
                  <a:cubicBezTo>
                    <a:pt x="424" y="0"/>
                    <a:pt x="284" y="60"/>
                    <a:pt x="169" y="174"/>
                  </a:cubicBezTo>
                  <a:cubicBezTo>
                    <a:pt x="0" y="339"/>
                    <a:pt x="8" y="623"/>
                    <a:pt x="197" y="623"/>
                  </a:cubicBezTo>
                  <a:cubicBezTo>
                    <a:pt x="230" y="623"/>
                    <a:pt x="268" y="615"/>
                    <a:pt x="312" y="595"/>
                  </a:cubicBezTo>
                  <a:cubicBezTo>
                    <a:pt x="606" y="464"/>
                    <a:pt x="682" y="361"/>
                    <a:pt x="682" y="361"/>
                  </a:cubicBezTo>
                  <a:cubicBezTo>
                    <a:pt x="682" y="361"/>
                    <a:pt x="898" y="202"/>
                    <a:pt x="734" y="63"/>
                  </a:cubicBezTo>
                  <a:cubicBezTo>
                    <a:pt x="683" y="21"/>
                    <a:pt x="617" y="0"/>
                    <a:pt x="546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1762825" y="2697411"/>
              <a:ext cx="369742" cy="238287"/>
            </a:xfrm>
            <a:custGeom>
              <a:avLst/>
              <a:gdLst/>
              <a:ahLst/>
              <a:cxnLst/>
              <a:rect l="l" t="t" r="r" b="b"/>
              <a:pathLst>
                <a:path w="4565" h="2942" extrusionOk="0">
                  <a:moveTo>
                    <a:pt x="3634" y="1"/>
                  </a:moveTo>
                  <a:cubicBezTo>
                    <a:pt x="2195" y="1"/>
                    <a:pt x="722" y="817"/>
                    <a:pt x="1" y="2055"/>
                  </a:cubicBezTo>
                  <a:cubicBezTo>
                    <a:pt x="195" y="2378"/>
                    <a:pt x="657" y="2942"/>
                    <a:pt x="1516" y="2942"/>
                  </a:cubicBezTo>
                  <a:cubicBezTo>
                    <a:pt x="1873" y="2942"/>
                    <a:pt x="2300" y="2844"/>
                    <a:pt x="2804" y="2591"/>
                  </a:cubicBezTo>
                  <a:cubicBezTo>
                    <a:pt x="4564" y="1706"/>
                    <a:pt x="4196" y="476"/>
                    <a:pt x="3977" y="17"/>
                  </a:cubicBezTo>
                  <a:cubicBezTo>
                    <a:pt x="3863" y="6"/>
                    <a:pt x="3749" y="1"/>
                    <a:pt x="3634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1875163" y="3004697"/>
              <a:ext cx="287613" cy="444258"/>
            </a:xfrm>
            <a:custGeom>
              <a:avLst/>
              <a:gdLst/>
              <a:ahLst/>
              <a:cxnLst/>
              <a:rect l="l" t="t" r="r" b="b"/>
              <a:pathLst>
                <a:path w="3551" h="5485" extrusionOk="0">
                  <a:moveTo>
                    <a:pt x="388" y="0"/>
                  </a:moveTo>
                  <a:cubicBezTo>
                    <a:pt x="268" y="0"/>
                    <a:pt x="103" y="37"/>
                    <a:pt x="0" y="212"/>
                  </a:cubicBezTo>
                  <a:cubicBezTo>
                    <a:pt x="0" y="212"/>
                    <a:pt x="1305" y="3547"/>
                    <a:pt x="2950" y="5406"/>
                  </a:cubicBezTo>
                  <a:cubicBezTo>
                    <a:pt x="2950" y="5406"/>
                    <a:pt x="3127" y="5484"/>
                    <a:pt x="3297" y="5484"/>
                  </a:cubicBezTo>
                  <a:cubicBezTo>
                    <a:pt x="3395" y="5484"/>
                    <a:pt x="3491" y="5458"/>
                    <a:pt x="3551" y="5378"/>
                  </a:cubicBezTo>
                  <a:cubicBezTo>
                    <a:pt x="3551" y="5378"/>
                    <a:pt x="2001" y="3768"/>
                    <a:pt x="538" y="19"/>
                  </a:cubicBezTo>
                  <a:cubicBezTo>
                    <a:pt x="538" y="19"/>
                    <a:pt x="475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1965309" y="3208880"/>
              <a:ext cx="87880" cy="84559"/>
            </a:xfrm>
            <a:custGeom>
              <a:avLst/>
              <a:gdLst/>
              <a:ahLst/>
              <a:cxnLst/>
              <a:rect l="l" t="t" r="r" b="b"/>
              <a:pathLst>
                <a:path w="1085" h="1044" extrusionOk="0">
                  <a:moveTo>
                    <a:pt x="605" y="118"/>
                  </a:moveTo>
                  <a:lnTo>
                    <a:pt x="951" y="744"/>
                  </a:lnTo>
                  <a:cubicBezTo>
                    <a:pt x="821" y="875"/>
                    <a:pt x="583" y="914"/>
                    <a:pt x="497" y="923"/>
                  </a:cubicBezTo>
                  <a:cubicBezTo>
                    <a:pt x="356" y="730"/>
                    <a:pt x="235" y="523"/>
                    <a:pt x="138" y="303"/>
                  </a:cubicBezTo>
                  <a:cubicBezTo>
                    <a:pt x="274" y="200"/>
                    <a:pt x="436" y="137"/>
                    <a:pt x="605" y="118"/>
                  </a:cubicBezTo>
                  <a:close/>
                  <a:moveTo>
                    <a:pt x="636" y="0"/>
                  </a:moveTo>
                  <a:cubicBezTo>
                    <a:pt x="608" y="0"/>
                    <a:pt x="320" y="4"/>
                    <a:pt x="28" y="240"/>
                  </a:cubicBezTo>
                  <a:cubicBezTo>
                    <a:pt x="9" y="256"/>
                    <a:pt x="1" y="284"/>
                    <a:pt x="10" y="307"/>
                  </a:cubicBezTo>
                  <a:cubicBezTo>
                    <a:pt x="119" y="561"/>
                    <a:pt x="258" y="801"/>
                    <a:pt x="424" y="1020"/>
                  </a:cubicBezTo>
                  <a:cubicBezTo>
                    <a:pt x="436" y="1036"/>
                    <a:pt x="455" y="1043"/>
                    <a:pt x="474" y="1043"/>
                  </a:cubicBezTo>
                  <a:cubicBezTo>
                    <a:pt x="613" y="1032"/>
                    <a:pt x="750" y="996"/>
                    <a:pt x="878" y="936"/>
                  </a:cubicBezTo>
                  <a:cubicBezTo>
                    <a:pt x="951" y="902"/>
                    <a:pt x="1015" y="851"/>
                    <a:pt x="1067" y="788"/>
                  </a:cubicBezTo>
                  <a:cubicBezTo>
                    <a:pt x="1082" y="771"/>
                    <a:pt x="1084" y="744"/>
                    <a:pt x="1073" y="725"/>
                  </a:cubicBezTo>
                  <a:lnTo>
                    <a:pt x="689" y="31"/>
                  </a:lnTo>
                  <a:cubicBezTo>
                    <a:pt x="678" y="12"/>
                    <a:pt x="659" y="0"/>
                    <a:pt x="638" y="0"/>
                  </a:cubicBezTo>
                  <a:cubicBezTo>
                    <a:pt x="637" y="0"/>
                    <a:pt x="637" y="0"/>
                    <a:pt x="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1979159" y="3246866"/>
              <a:ext cx="39526" cy="19925"/>
            </a:xfrm>
            <a:custGeom>
              <a:avLst/>
              <a:gdLst/>
              <a:ahLst/>
              <a:cxnLst/>
              <a:rect l="l" t="t" r="r" b="b"/>
              <a:pathLst>
                <a:path w="488" h="246" extrusionOk="0">
                  <a:moveTo>
                    <a:pt x="405" y="0"/>
                  </a:moveTo>
                  <a:cubicBezTo>
                    <a:pt x="400" y="0"/>
                    <a:pt x="396" y="1"/>
                    <a:pt x="391" y="2"/>
                  </a:cubicBezTo>
                  <a:cubicBezTo>
                    <a:pt x="272" y="33"/>
                    <a:pt x="160" y="78"/>
                    <a:pt x="53" y="138"/>
                  </a:cubicBezTo>
                  <a:cubicBezTo>
                    <a:pt x="1" y="172"/>
                    <a:pt x="34" y="245"/>
                    <a:pt x="85" y="245"/>
                  </a:cubicBezTo>
                  <a:cubicBezTo>
                    <a:pt x="94" y="245"/>
                    <a:pt x="103" y="243"/>
                    <a:pt x="112" y="239"/>
                  </a:cubicBezTo>
                  <a:cubicBezTo>
                    <a:pt x="209" y="185"/>
                    <a:pt x="310" y="143"/>
                    <a:pt x="417" y="117"/>
                  </a:cubicBezTo>
                  <a:cubicBezTo>
                    <a:pt x="421" y="115"/>
                    <a:pt x="427" y="113"/>
                    <a:pt x="431" y="111"/>
                  </a:cubicBezTo>
                  <a:cubicBezTo>
                    <a:pt x="487" y="83"/>
                    <a:pt x="462" y="0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2119763" y="2879482"/>
              <a:ext cx="233347" cy="480786"/>
            </a:xfrm>
            <a:custGeom>
              <a:avLst/>
              <a:gdLst/>
              <a:ahLst/>
              <a:cxnLst/>
              <a:rect l="l" t="t" r="r" b="b"/>
              <a:pathLst>
                <a:path w="2881" h="5936" extrusionOk="0">
                  <a:moveTo>
                    <a:pt x="422" y="0"/>
                  </a:moveTo>
                  <a:cubicBezTo>
                    <a:pt x="115" y="0"/>
                    <a:pt x="1" y="318"/>
                    <a:pt x="1" y="318"/>
                  </a:cubicBezTo>
                  <a:cubicBezTo>
                    <a:pt x="2135" y="3730"/>
                    <a:pt x="2499" y="5936"/>
                    <a:pt x="2499" y="5936"/>
                  </a:cubicBezTo>
                  <a:cubicBezTo>
                    <a:pt x="2775" y="5936"/>
                    <a:pt x="2880" y="5471"/>
                    <a:pt x="2880" y="5471"/>
                  </a:cubicBezTo>
                  <a:cubicBezTo>
                    <a:pt x="2373" y="3041"/>
                    <a:pt x="476" y="3"/>
                    <a:pt x="476" y="3"/>
                  </a:cubicBezTo>
                  <a:cubicBezTo>
                    <a:pt x="457" y="1"/>
                    <a:pt x="439" y="0"/>
                    <a:pt x="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2222382" y="3076943"/>
              <a:ext cx="78322" cy="94278"/>
            </a:xfrm>
            <a:custGeom>
              <a:avLst/>
              <a:gdLst/>
              <a:ahLst/>
              <a:cxnLst/>
              <a:rect l="l" t="t" r="r" b="b"/>
              <a:pathLst>
                <a:path w="967" h="1164" extrusionOk="0">
                  <a:moveTo>
                    <a:pt x="559" y="128"/>
                  </a:moveTo>
                  <a:cubicBezTo>
                    <a:pt x="675" y="336"/>
                    <a:pt x="769" y="557"/>
                    <a:pt x="839" y="786"/>
                  </a:cubicBezTo>
                  <a:cubicBezTo>
                    <a:pt x="782" y="847"/>
                    <a:pt x="608" y="1017"/>
                    <a:pt x="427" y="1042"/>
                  </a:cubicBezTo>
                  <a:lnTo>
                    <a:pt x="130" y="392"/>
                  </a:lnTo>
                  <a:cubicBezTo>
                    <a:pt x="246" y="266"/>
                    <a:pt x="395" y="174"/>
                    <a:pt x="559" y="128"/>
                  </a:cubicBezTo>
                  <a:close/>
                  <a:moveTo>
                    <a:pt x="586" y="1"/>
                  </a:moveTo>
                  <a:cubicBezTo>
                    <a:pt x="582" y="1"/>
                    <a:pt x="577" y="1"/>
                    <a:pt x="572" y="3"/>
                  </a:cubicBezTo>
                  <a:cubicBezTo>
                    <a:pt x="196" y="98"/>
                    <a:pt x="21" y="338"/>
                    <a:pt x="15" y="348"/>
                  </a:cubicBezTo>
                  <a:cubicBezTo>
                    <a:pt x="2" y="365"/>
                    <a:pt x="0" y="388"/>
                    <a:pt x="10" y="407"/>
                  </a:cubicBezTo>
                  <a:lnTo>
                    <a:pt x="338" y="1130"/>
                  </a:lnTo>
                  <a:cubicBezTo>
                    <a:pt x="347" y="1150"/>
                    <a:pt x="368" y="1164"/>
                    <a:pt x="391" y="1164"/>
                  </a:cubicBezTo>
                  <a:cubicBezTo>
                    <a:pt x="473" y="1160"/>
                    <a:pt x="551" y="1137"/>
                    <a:pt x="624" y="1099"/>
                  </a:cubicBezTo>
                  <a:cubicBezTo>
                    <a:pt x="748" y="1032"/>
                    <a:pt x="858" y="945"/>
                    <a:pt x="950" y="840"/>
                  </a:cubicBezTo>
                  <a:cubicBezTo>
                    <a:pt x="963" y="824"/>
                    <a:pt x="967" y="803"/>
                    <a:pt x="961" y="786"/>
                  </a:cubicBezTo>
                  <a:cubicBezTo>
                    <a:pt x="885" y="521"/>
                    <a:pt x="774" y="268"/>
                    <a:pt x="637" y="29"/>
                  </a:cubicBezTo>
                  <a:cubicBezTo>
                    <a:pt x="626" y="11"/>
                    <a:pt x="607" y="1"/>
                    <a:pt x="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2254374" y="3107072"/>
              <a:ext cx="37582" cy="24218"/>
            </a:xfrm>
            <a:custGeom>
              <a:avLst/>
              <a:gdLst/>
              <a:ahLst/>
              <a:cxnLst/>
              <a:rect l="l" t="t" r="r" b="b"/>
              <a:pathLst>
                <a:path w="464" h="299" extrusionOk="0">
                  <a:moveTo>
                    <a:pt x="379" y="1"/>
                  </a:moveTo>
                  <a:cubicBezTo>
                    <a:pt x="372" y="1"/>
                    <a:pt x="363" y="2"/>
                    <a:pt x="354" y="6"/>
                  </a:cubicBezTo>
                  <a:cubicBezTo>
                    <a:pt x="244" y="56"/>
                    <a:pt x="139" y="119"/>
                    <a:pt x="46" y="195"/>
                  </a:cubicBezTo>
                  <a:cubicBezTo>
                    <a:pt x="0" y="232"/>
                    <a:pt x="32" y="299"/>
                    <a:pt x="81" y="299"/>
                  </a:cubicBezTo>
                  <a:cubicBezTo>
                    <a:pt x="90" y="299"/>
                    <a:pt x="99" y="297"/>
                    <a:pt x="109" y="292"/>
                  </a:cubicBezTo>
                  <a:cubicBezTo>
                    <a:pt x="112" y="290"/>
                    <a:pt x="116" y="288"/>
                    <a:pt x="120" y="285"/>
                  </a:cubicBezTo>
                  <a:cubicBezTo>
                    <a:pt x="206" y="216"/>
                    <a:pt x="299" y="159"/>
                    <a:pt x="400" y="115"/>
                  </a:cubicBezTo>
                  <a:cubicBezTo>
                    <a:pt x="464" y="88"/>
                    <a:pt x="436" y="1"/>
                    <a:pt x="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1840903" y="3113228"/>
              <a:ext cx="223870" cy="322522"/>
            </a:xfrm>
            <a:custGeom>
              <a:avLst/>
              <a:gdLst/>
              <a:ahLst/>
              <a:cxnLst/>
              <a:rect l="l" t="t" r="r" b="b"/>
              <a:pathLst>
                <a:path w="2764" h="3982" extrusionOk="0">
                  <a:moveTo>
                    <a:pt x="38" y="0"/>
                  </a:moveTo>
                  <a:cubicBezTo>
                    <a:pt x="19" y="0"/>
                    <a:pt x="0" y="19"/>
                    <a:pt x="11" y="43"/>
                  </a:cubicBezTo>
                  <a:cubicBezTo>
                    <a:pt x="11" y="43"/>
                    <a:pt x="27" y="81"/>
                    <a:pt x="59" y="149"/>
                  </a:cubicBezTo>
                  <a:cubicBezTo>
                    <a:pt x="63" y="161"/>
                    <a:pt x="74" y="168"/>
                    <a:pt x="85" y="168"/>
                  </a:cubicBezTo>
                  <a:cubicBezTo>
                    <a:pt x="89" y="168"/>
                    <a:pt x="93" y="167"/>
                    <a:pt x="97" y="165"/>
                  </a:cubicBezTo>
                  <a:lnTo>
                    <a:pt x="99" y="163"/>
                  </a:lnTo>
                  <a:cubicBezTo>
                    <a:pt x="112" y="155"/>
                    <a:pt x="118" y="140"/>
                    <a:pt x="112" y="125"/>
                  </a:cubicBezTo>
                  <a:cubicBezTo>
                    <a:pt x="82" y="56"/>
                    <a:pt x="65" y="18"/>
                    <a:pt x="65" y="18"/>
                  </a:cubicBezTo>
                  <a:cubicBezTo>
                    <a:pt x="59" y="5"/>
                    <a:pt x="49" y="0"/>
                    <a:pt x="38" y="0"/>
                  </a:cubicBezTo>
                  <a:close/>
                  <a:moveTo>
                    <a:pt x="153" y="259"/>
                  </a:moveTo>
                  <a:cubicBezTo>
                    <a:pt x="136" y="259"/>
                    <a:pt x="118" y="276"/>
                    <a:pt x="126" y="298"/>
                  </a:cubicBezTo>
                  <a:cubicBezTo>
                    <a:pt x="141" y="331"/>
                    <a:pt x="156" y="367"/>
                    <a:pt x="175" y="405"/>
                  </a:cubicBezTo>
                  <a:cubicBezTo>
                    <a:pt x="180" y="415"/>
                    <a:pt x="190" y="421"/>
                    <a:pt x="201" y="421"/>
                  </a:cubicBezTo>
                  <a:cubicBezTo>
                    <a:pt x="205" y="421"/>
                    <a:pt x="209" y="420"/>
                    <a:pt x="214" y="418"/>
                  </a:cubicBezTo>
                  <a:lnTo>
                    <a:pt x="215" y="416"/>
                  </a:lnTo>
                  <a:cubicBezTo>
                    <a:pt x="227" y="411"/>
                    <a:pt x="233" y="394"/>
                    <a:pt x="227" y="380"/>
                  </a:cubicBezTo>
                  <a:cubicBezTo>
                    <a:pt x="210" y="342"/>
                    <a:pt x="193" y="306"/>
                    <a:pt x="177" y="273"/>
                  </a:cubicBezTo>
                  <a:cubicBezTo>
                    <a:pt x="171" y="263"/>
                    <a:pt x="162" y="259"/>
                    <a:pt x="153" y="259"/>
                  </a:cubicBezTo>
                  <a:close/>
                  <a:moveTo>
                    <a:pt x="271" y="508"/>
                  </a:moveTo>
                  <a:cubicBezTo>
                    <a:pt x="267" y="508"/>
                    <a:pt x="262" y="510"/>
                    <a:pt x="257" y="512"/>
                  </a:cubicBezTo>
                  <a:cubicBezTo>
                    <a:pt x="242" y="519"/>
                    <a:pt x="236" y="537"/>
                    <a:pt x="244" y="550"/>
                  </a:cubicBezTo>
                  <a:cubicBezTo>
                    <a:pt x="261" y="584"/>
                    <a:pt x="278" y="620"/>
                    <a:pt x="296" y="657"/>
                  </a:cubicBezTo>
                  <a:cubicBezTo>
                    <a:pt x="301" y="666"/>
                    <a:pt x="312" y="673"/>
                    <a:pt x="322" y="673"/>
                  </a:cubicBezTo>
                  <a:cubicBezTo>
                    <a:pt x="326" y="673"/>
                    <a:pt x="330" y="672"/>
                    <a:pt x="334" y="670"/>
                  </a:cubicBezTo>
                  <a:lnTo>
                    <a:pt x="336" y="668"/>
                  </a:lnTo>
                  <a:cubicBezTo>
                    <a:pt x="349" y="661"/>
                    <a:pt x="355" y="645"/>
                    <a:pt x="349" y="630"/>
                  </a:cubicBezTo>
                  <a:cubicBezTo>
                    <a:pt x="330" y="594"/>
                    <a:pt x="313" y="559"/>
                    <a:pt x="297" y="525"/>
                  </a:cubicBezTo>
                  <a:cubicBezTo>
                    <a:pt x="292" y="514"/>
                    <a:pt x="282" y="508"/>
                    <a:pt x="271" y="508"/>
                  </a:cubicBezTo>
                  <a:close/>
                  <a:moveTo>
                    <a:pt x="392" y="759"/>
                  </a:moveTo>
                  <a:cubicBezTo>
                    <a:pt x="388" y="759"/>
                    <a:pt x="383" y="760"/>
                    <a:pt x="379" y="762"/>
                  </a:cubicBezTo>
                  <a:cubicBezTo>
                    <a:pt x="366" y="769"/>
                    <a:pt x="360" y="786"/>
                    <a:pt x="366" y="802"/>
                  </a:cubicBezTo>
                  <a:lnTo>
                    <a:pt x="379" y="826"/>
                  </a:lnTo>
                  <a:cubicBezTo>
                    <a:pt x="393" y="853"/>
                    <a:pt x="406" y="880"/>
                    <a:pt x="419" y="907"/>
                  </a:cubicBezTo>
                  <a:cubicBezTo>
                    <a:pt x="425" y="917"/>
                    <a:pt x="435" y="923"/>
                    <a:pt x="446" y="923"/>
                  </a:cubicBezTo>
                  <a:cubicBezTo>
                    <a:pt x="450" y="923"/>
                    <a:pt x="455" y="922"/>
                    <a:pt x="459" y="920"/>
                  </a:cubicBezTo>
                  <a:cubicBezTo>
                    <a:pt x="473" y="912"/>
                    <a:pt x="479" y="895"/>
                    <a:pt x="473" y="880"/>
                  </a:cubicBezTo>
                  <a:cubicBezTo>
                    <a:pt x="458" y="853"/>
                    <a:pt x="444" y="826"/>
                    <a:pt x="431" y="800"/>
                  </a:cubicBezTo>
                  <a:lnTo>
                    <a:pt x="419" y="775"/>
                  </a:lnTo>
                  <a:cubicBezTo>
                    <a:pt x="414" y="765"/>
                    <a:pt x="403" y="759"/>
                    <a:pt x="392" y="759"/>
                  </a:cubicBezTo>
                  <a:close/>
                  <a:moveTo>
                    <a:pt x="519" y="1007"/>
                  </a:moveTo>
                  <a:cubicBezTo>
                    <a:pt x="500" y="1007"/>
                    <a:pt x="480" y="1027"/>
                    <a:pt x="494" y="1051"/>
                  </a:cubicBezTo>
                  <a:cubicBezTo>
                    <a:pt x="511" y="1086"/>
                    <a:pt x="530" y="1120"/>
                    <a:pt x="549" y="1156"/>
                  </a:cubicBezTo>
                  <a:cubicBezTo>
                    <a:pt x="554" y="1166"/>
                    <a:pt x="564" y="1171"/>
                    <a:pt x="574" y="1171"/>
                  </a:cubicBezTo>
                  <a:cubicBezTo>
                    <a:pt x="579" y="1171"/>
                    <a:pt x="583" y="1170"/>
                    <a:pt x="587" y="1168"/>
                  </a:cubicBezTo>
                  <a:cubicBezTo>
                    <a:pt x="603" y="1160"/>
                    <a:pt x="608" y="1143"/>
                    <a:pt x="601" y="1128"/>
                  </a:cubicBezTo>
                  <a:lnTo>
                    <a:pt x="545" y="1025"/>
                  </a:lnTo>
                  <a:cubicBezTo>
                    <a:pt x="540" y="1012"/>
                    <a:pt x="529" y="1007"/>
                    <a:pt x="519" y="1007"/>
                  </a:cubicBezTo>
                  <a:close/>
                  <a:moveTo>
                    <a:pt x="651" y="1256"/>
                  </a:moveTo>
                  <a:cubicBezTo>
                    <a:pt x="646" y="1256"/>
                    <a:pt x="641" y="1257"/>
                    <a:pt x="637" y="1259"/>
                  </a:cubicBezTo>
                  <a:cubicBezTo>
                    <a:pt x="622" y="1267"/>
                    <a:pt x="618" y="1284"/>
                    <a:pt x="625" y="1299"/>
                  </a:cubicBezTo>
                  <a:cubicBezTo>
                    <a:pt x="643" y="1332"/>
                    <a:pt x="662" y="1366"/>
                    <a:pt x="681" y="1402"/>
                  </a:cubicBezTo>
                  <a:cubicBezTo>
                    <a:pt x="686" y="1412"/>
                    <a:pt x="696" y="1417"/>
                    <a:pt x="707" y="1417"/>
                  </a:cubicBezTo>
                  <a:cubicBezTo>
                    <a:pt x="711" y="1417"/>
                    <a:pt x="716" y="1416"/>
                    <a:pt x="721" y="1414"/>
                  </a:cubicBezTo>
                  <a:cubicBezTo>
                    <a:pt x="734" y="1406"/>
                    <a:pt x="740" y="1387"/>
                    <a:pt x="732" y="1374"/>
                  </a:cubicBezTo>
                  <a:cubicBezTo>
                    <a:pt x="713" y="1339"/>
                    <a:pt x="694" y="1305"/>
                    <a:pt x="677" y="1271"/>
                  </a:cubicBezTo>
                  <a:cubicBezTo>
                    <a:pt x="672" y="1261"/>
                    <a:pt x="662" y="1256"/>
                    <a:pt x="651" y="1256"/>
                  </a:cubicBezTo>
                  <a:close/>
                  <a:moveTo>
                    <a:pt x="786" y="1499"/>
                  </a:moveTo>
                  <a:cubicBezTo>
                    <a:pt x="766" y="1499"/>
                    <a:pt x="746" y="1520"/>
                    <a:pt x="759" y="1543"/>
                  </a:cubicBezTo>
                  <a:cubicBezTo>
                    <a:pt x="778" y="1578"/>
                    <a:pt x="797" y="1612"/>
                    <a:pt x="818" y="1646"/>
                  </a:cubicBezTo>
                  <a:cubicBezTo>
                    <a:pt x="823" y="1656"/>
                    <a:pt x="833" y="1661"/>
                    <a:pt x="843" y="1661"/>
                  </a:cubicBezTo>
                  <a:cubicBezTo>
                    <a:pt x="848" y="1661"/>
                    <a:pt x="852" y="1660"/>
                    <a:pt x="856" y="1658"/>
                  </a:cubicBezTo>
                  <a:lnTo>
                    <a:pt x="858" y="1658"/>
                  </a:lnTo>
                  <a:cubicBezTo>
                    <a:pt x="871" y="1648"/>
                    <a:pt x="877" y="1631"/>
                    <a:pt x="868" y="1618"/>
                  </a:cubicBezTo>
                  <a:cubicBezTo>
                    <a:pt x="849" y="1584"/>
                    <a:pt x="829" y="1549"/>
                    <a:pt x="810" y="1515"/>
                  </a:cubicBezTo>
                  <a:cubicBezTo>
                    <a:pt x="804" y="1504"/>
                    <a:pt x="795" y="1499"/>
                    <a:pt x="786" y="1499"/>
                  </a:cubicBezTo>
                  <a:close/>
                  <a:moveTo>
                    <a:pt x="924" y="1741"/>
                  </a:moveTo>
                  <a:cubicBezTo>
                    <a:pt x="903" y="1741"/>
                    <a:pt x="882" y="1763"/>
                    <a:pt x="898" y="1788"/>
                  </a:cubicBezTo>
                  <a:cubicBezTo>
                    <a:pt x="919" y="1820"/>
                    <a:pt x="938" y="1854"/>
                    <a:pt x="959" y="1889"/>
                  </a:cubicBezTo>
                  <a:cubicBezTo>
                    <a:pt x="964" y="1898"/>
                    <a:pt x="974" y="1903"/>
                    <a:pt x="984" y="1903"/>
                  </a:cubicBezTo>
                  <a:cubicBezTo>
                    <a:pt x="988" y="1903"/>
                    <a:pt x="993" y="1902"/>
                    <a:pt x="997" y="1900"/>
                  </a:cubicBezTo>
                  <a:lnTo>
                    <a:pt x="999" y="1898"/>
                  </a:lnTo>
                  <a:cubicBezTo>
                    <a:pt x="1013" y="1891"/>
                    <a:pt x="1016" y="1871"/>
                    <a:pt x="1009" y="1858"/>
                  </a:cubicBezTo>
                  <a:lnTo>
                    <a:pt x="950" y="1757"/>
                  </a:lnTo>
                  <a:cubicBezTo>
                    <a:pt x="944" y="1746"/>
                    <a:pt x="934" y="1741"/>
                    <a:pt x="924" y="1741"/>
                  </a:cubicBezTo>
                  <a:close/>
                  <a:moveTo>
                    <a:pt x="1069" y="1982"/>
                  </a:moveTo>
                  <a:cubicBezTo>
                    <a:pt x="1048" y="1982"/>
                    <a:pt x="1028" y="2003"/>
                    <a:pt x="1041" y="2026"/>
                  </a:cubicBezTo>
                  <a:cubicBezTo>
                    <a:pt x="1062" y="2060"/>
                    <a:pt x="1083" y="2095"/>
                    <a:pt x="1104" y="2127"/>
                  </a:cubicBezTo>
                  <a:cubicBezTo>
                    <a:pt x="1109" y="2136"/>
                    <a:pt x="1119" y="2141"/>
                    <a:pt x="1129" y="2141"/>
                  </a:cubicBezTo>
                  <a:cubicBezTo>
                    <a:pt x="1134" y="2141"/>
                    <a:pt x="1138" y="2140"/>
                    <a:pt x="1142" y="2138"/>
                  </a:cubicBezTo>
                  <a:lnTo>
                    <a:pt x="1144" y="2137"/>
                  </a:lnTo>
                  <a:cubicBezTo>
                    <a:pt x="1157" y="2127"/>
                    <a:pt x="1161" y="2110"/>
                    <a:pt x="1154" y="2096"/>
                  </a:cubicBezTo>
                  <a:cubicBezTo>
                    <a:pt x="1133" y="2062"/>
                    <a:pt x="1112" y="2030"/>
                    <a:pt x="1093" y="1995"/>
                  </a:cubicBezTo>
                  <a:cubicBezTo>
                    <a:pt x="1086" y="1986"/>
                    <a:pt x="1077" y="1982"/>
                    <a:pt x="1069" y="1982"/>
                  </a:cubicBezTo>
                  <a:close/>
                  <a:moveTo>
                    <a:pt x="1215" y="2216"/>
                  </a:moveTo>
                  <a:cubicBezTo>
                    <a:pt x="1193" y="2216"/>
                    <a:pt x="1173" y="2240"/>
                    <a:pt x="1190" y="2264"/>
                  </a:cubicBezTo>
                  <a:cubicBezTo>
                    <a:pt x="1211" y="2297"/>
                    <a:pt x="1232" y="2329"/>
                    <a:pt x="1255" y="2363"/>
                  </a:cubicBezTo>
                  <a:cubicBezTo>
                    <a:pt x="1260" y="2371"/>
                    <a:pt x="1269" y="2376"/>
                    <a:pt x="1278" y="2376"/>
                  </a:cubicBezTo>
                  <a:cubicBezTo>
                    <a:pt x="1282" y="2376"/>
                    <a:pt x="1287" y="2375"/>
                    <a:pt x="1291" y="2373"/>
                  </a:cubicBezTo>
                  <a:lnTo>
                    <a:pt x="1295" y="2371"/>
                  </a:lnTo>
                  <a:cubicBezTo>
                    <a:pt x="1308" y="2362"/>
                    <a:pt x="1312" y="2344"/>
                    <a:pt x="1302" y="2331"/>
                  </a:cubicBezTo>
                  <a:cubicBezTo>
                    <a:pt x="1281" y="2299"/>
                    <a:pt x="1260" y="2264"/>
                    <a:pt x="1239" y="2232"/>
                  </a:cubicBezTo>
                  <a:cubicBezTo>
                    <a:pt x="1233" y="2221"/>
                    <a:pt x="1224" y="2216"/>
                    <a:pt x="1215" y="2216"/>
                  </a:cubicBezTo>
                  <a:close/>
                  <a:moveTo>
                    <a:pt x="1374" y="2454"/>
                  </a:moveTo>
                  <a:cubicBezTo>
                    <a:pt x="1353" y="2454"/>
                    <a:pt x="1326" y="2480"/>
                    <a:pt x="1344" y="2499"/>
                  </a:cubicBezTo>
                  <a:cubicBezTo>
                    <a:pt x="1365" y="2531"/>
                    <a:pt x="1388" y="2564"/>
                    <a:pt x="1411" y="2596"/>
                  </a:cubicBezTo>
                  <a:cubicBezTo>
                    <a:pt x="1416" y="2604"/>
                    <a:pt x="1425" y="2608"/>
                    <a:pt x="1435" y="2608"/>
                  </a:cubicBezTo>
                  <a:cubicBezTo>
                    <a:pt x="1439" y="2608"/>
                    <a:pt x="1443" y="2607"/>
                    <a:pt x="1447" y="2606"/>
                  </a:cubicBezTo>
                  <a:lnTo>
                    <a:pt x="1451" y="2604"/>
                  </a:lnTo>
                  <a:cubicBezTo>
                    <a:pt x="1464" y="2594"/>
                    <a:pt x="1466" y="2575"/>
                    <a:pt x="1457" y="2562"/>
                  </a:cubicBezTo>
                  <a:cubicBezTo>
                    <a:pt x="1436" y="2529"/>
                    <a:pt x="1413" y="2497"/>
                    <a:pt x="1392" y="2465"/>
                  </a:cubicBezTo>
                  <a:cubicBezTo>
                    <a:pt x="1388" y="2457"/>
                    <a:pt x="1381" y="2454"/>
                    <a:pt x="1374" y="2454"/>
                  </a:cubicBezTo>
                  <a:close/>
                  <a:moveTo>
                    <a:pt x="1528" y="2681"/>
                  </a:moveTo>
                  <a:cubicBezTo>
                    <a:pt x="1507" y="2681"/>
                    <a:pt x="1487" y="2706"/>
                    <a:pt x="1505" y="2728"/>
                  </a:cubicBezTo>
                  <a:cubicBezTo>
                    <a:pt x="1527" y="2760"/>
                    <a:pt x="1548" y="2793"/>
                    <a:pt x="1573" y="2823"/>
                  </a:cubicBezTo>
                  <a:cubicBezTo>
                    <a:pt x="1578" y="2831"/>
                    <a:pt x="1587" y="2835"/>
                    <a:pt x="1597" y="2835"/>
                  </a:cubicBezTo>
                  <a:cubicBezTo>
                    <a:pt x="1601" y="2835"/>
                    <a:pt x="1605" y="2834"/>
                    <a:pt x="1609" y="2833"/>
                  </a:cubicBezTo>
                  <a:lnTo>
                    <a:pt x="1613" y="2831"/>
                  </a:lnTo>
                  <a:cubicBezTo>
                    <a:pt x="1627" y="2821"/>
                    <a:pt x="1630" y="2802"/>
                    <a:pt x="1621" y="2791"/>
                  </a:cubicBezTo>
                  <a:cubicBezTo>
                    <a:pt x="1598" y="2758"/>
                    <a:pt x="1575" y="2726"/>
                    <a:pt x="1552" y="2695"/>
                  </a:cubicBezTo>
                  <a:cubicBezTo>
                    <a:pt x="1546" y="2685"/>
                    <a:pt x="1537" y="2681"/>
                    <a:pt x="1528" y="2681"/>
                  </a:cubicBezTo>
                  <a:close/>
                  <a:moveTo>
                    <a:pt x="1695" y="2906"/>
                  </a:moveTo>
                  <a:cubicBezTo>
                    <a:pt x="1673" y="2906"/>
                    <a:pt x="1654" y="2931"/>
                    <a:pt x="1672" y="2953"/>
                  </a:cubicBezTo>
                  <a:cubicBezTo>
                    <a:pt x="1695" y="2985"/>
                    <a:pt x="1720" y="3016"/>
                    <a:pt x="1743" y="3046"/>
                  </a:cubicBezTo>
                  <a:cubicBezTo>
                    <a:pt x="1749" y="3054"/>
                    <a:pt x="1757" y="3058"/>
                    <a:pt x="1765" y="3058"/>
                  </a:cubicBezTo>
                  <a:cubicBezTo>
                    <a:pt x="1770" y="3058"/>
                    <a:pt x="1774" y="3056"/>
                    <a:pt x="1779" y="3054"/>
                  </a:cubicBezTo>
                  <a:lnTo>
                    <a:pt x="1781" y="3054"/>
                  </a:lnTo>
                  <a:cubicBezTo>
                    <a:pt x="1781" y="3054"/>
                    <a:pt x="1783" y="3052"/>
                    <a:pt x="1785" y="3052"/>
                  </a:cubicBezTo>
                  <a:cubicBezTo>
                    <a:pt x="1796" y="3040"/>
                    <a:pt x="1800" y="3023"/>
                    <a:pt x="1789" y="3010"/>
                  </a:cubicBezTo>
                  <a:cubicBezTo>
                    <a:pt x="1766" y="2979"/>
                    <a:pt x="1741" y="2949"/>
                    <a:pt x="1718" y="2918"/>
                  </a:cubicBezTo>
                  <a:cubicBezTo>
                    <a:pt x="1711" y="2909"/>
                    <a:pt x="1703" y="2906"/>
                    <a:pt x="1695" y="2906"/>
                  </a:cubicBezTo>
                  <a:close/>
                  <a:moveTo>
                    <a:pt x="1868" y="3123"/>
                  </a:moveTo>
                  <a:cubicBezTo>
                    <a:pt x="1846" y="3123"/>
                    <a:pt x="1826" y="3149"/>
                    <a:pt x="1846" y="3172"/>
                  </a:cubicBezTo>
                  <a:cubicBezTo>
                    <a:pt x="1871" y="3202"/>
                    <a:pt x="1895" y="3233"/>
                    <a:pt x="1922" y="3262"/>
                  </a:cubicBezTo>
                  <a:cubicBezTo>
                    <a:pt x="1927" y="3268"/>
                    <a:pt x="1936" y="3272"/>
                    <a:pt x="1945" y="3272"/>
                  </a:cubicBezTo>
                  <a:cubicBezTo>
                    <a:pt x="1949" y="3272"/>
                    <a:pt x="1953" y="3271"/>
                    <a:pt x="1956" y="3269"/>
                  </a:cubicBezTo>
                  <a:lnTo>
                    <a:pt x="1958" y="3269"/>
                  </a:lnTo>
                  <a:cubicBezTo>
                    <a:pt x="1960" y="3267"/>
                    <a:pt x="1962" y="3267"/>
                    <a:pt x="1962" y="3265"/>
                  </a:cubicBezTo>
                  <a:cubicBezTo>
                    <a:pt x="1976" y="3254"/>
                    <a:pt x="1976" y="3235"/>
                    <a:pt x="1966" y="3223"/>
                  </a:cubicBezTo>
                  <a:cubicBezTo>
                    <a:pt x="1941" y="3195"/>
                    <a:pt x="1916" y="3164"/>
                    <a:pt x="1890" y="3134"/>
                  </a:cubicBezTo>
                  <a:cubicBezTo>
                    <a:pt x="1883" y="3126"/>
                    <a:pt x="1875" y="3123"/>
                    <a:pt x="1868" y="3123"/>
                  </a:cubicBezTo>
                  <a:close/>
                  <a:moveTo>
                    <a:pt x="2052" y="3334"/>
                  </a:moveTo>
                  <a:cubicBezTo>
                    <a:pt x="2029" y="3334"/>
                    <a:pt x="2009" y="3362"/>
                    <a:pt x="2029" y="3384"/>
                  </a:cubicBezTo>
                  <a:cubicBezTo>
                    <a:pt x="2056" y="3412"/>
                    <a:pt x="2084" y="3443"/>
                    <a:pt x="2111" y="3469"/>
                  </a:cubicBezTo>
                  <a:cubicBezTo>
                    <a:pt x="2116" y="3475"/>
                    <a:pt x="2123" y="3478"/>
                    <a:pt x="2131" y="3478"/>
                  </a:cubicBezTo>
                  <a:cubicBezTo>
                    <a:pt x="2136" y="3478"/>
                    <a:pt x="2141" y="3477"/>
                    <a:pt x="2145" y="3475"/>
                  </a:cubicBezTo>
                  <a:cubicBezTo>
                    <a:pt x="2147" y="3475"/>
                    <a:pt x="2151" y="3473"/>
                    <a:pt x="2153" y="3471"/>
                  </a:cubicBezTo>
                  <a:cubicBezTo>
                    <a:pt x="2164" y="3460"/>
                    <a:pt x="2164" y="3441"/>
                    <a:pt x="2153" y="3429"/>
                  </a:cubicBezTo>
                  <a:cubicBezTo>
                    <a:pt x="2126" y="3401"/>
                    <a:pt x="2099" y="3372"/>
                    <a:pt x="2073" y="3344"/>
                  </a:cubicBezTo>
                  <a:cubicBezTo>
                    <a:pt x="2066" y="3337"/>
                    <a:pt x="2059" y="3334"/>
                    <a:pt x="2052" y="3334"/>
                  </a:cubicBezTo>
                  <a:close/>
                  <a:moveTo>
                    <a:pt x="2244" y="3534"/>
                  </a:moveTo>
                  <a:cubicBezTo>
                    <a:pt x="2222" y="3534"/>
                    <a:pt x="2203" y="3564"/>
                    <a:pt x="2225" y="3586"/>
                  </a:cubicBezTo>
                  <a:cubicBezTo>
                    <a:pt x="2254" y="3612"/>
                    <a:pt x="2283" y="3641"/>
                    <a:pt x="2311" y="3666"/>
                  </a:cubicBezTo>
                  <a:cubicBezTo>
                    <a:pt x="2317" y="3672"/>
                    <a:pt x="2324" y="3674"/>
                    <a:pt x="2331" y="3674"/>
                  </a:cubicBezTo>
                  <a:cubicBezTo>
                    <a:pt x="2336" y="3674"/>
                    <a:pt x="2340" y="3673"/>
                    <a:pt x="2344" y="3672"/>
                  </a:cubicBezTo>
                  <a:lnTo>
                    <a:pt x="2345" y="3672"/>
                  </a:lnTo>
                  <a:cubicBezTo>
                    <a:pt x="2347" y="3670"/>
                    <a:pt x="2351" y="3668"/>
                    <a:pt x="2353" y="3664"/>
                  </a:cubicBezTo>
                  <a:cubicBezTo>
                    <a:pt x="2363" y="3653"/>
                    <a:pt x="2363" y="3633"/>
                    <a:pt x="2351" y="3624"/>
                  </a:cubicBezTo>
                  <a:cubicBezTo>
                    <a:pt x="2323" y="3597"/>
                    <a:pt x="2294" y="3571"/>
                    <a:pt x="2265" y="3544"/>
                  </a:cubicBezTo>
                  <a:cubicBezTo>
                    <a:pt x="2259" y="3537"/>
                    <a:pt x="2251" y="3534"/>
                    <a:pt x="2244" y="3534"/>
                  </a:cubicBezTo>
                  <a:close/>
                  <a:moveTo>
                    <a:pt x="2454" y="3722"/>
                  </a:moveTo>
                  <a:cubicBezTo>
                    <a:pt x="2431" y="3722"/>
                    <a:pt x="2412" y="3753"/>
                    <a:pt x="2435" y="3773"/>
                  </a:cubicBezTo>
                  <a:cubicBezTo>
                    <a:pt x="2466" y="3799"/>
                    <a:pt x="2498" y="3824"/>
                    <a:pt x="2529" y="3847"/>
                  </a:cubicBezTo>
                  <a:cubicBezTo>
                    <a:pt x="2533" y="3852"/>
                    <a:pt x="2539" y="3853"/>
                    <a:pt x="2545" y="3853"/>
                  </a:cubicBezTo>
                  <a:cubicBezTo>
                    <a:pt x="2550" y="3853"/>
                    <a:pt x="2554" y="3852"/>
                    <a:pt x="2559" y="3851"/>
                  </a:cubicBezTo>
                  <a:lnTo>
                    <a:pt x="2559" y="3849"/>
                  </a:lnTo>
                  <a:cubicBezTo>
                    <a:pt x="2578" y="3839"/>
                    <a:pt x="2580" y="3813"/>
                    <a:pt x="2563" y="3799"/>
                  </a:cubicBezTo>
                  <a:cubicBezTo>
                    <a:pt x="2532" y="3778"/>
                    <a:pt x="2502" y="3754"/>
                    <a:pt x="2471" y="3729"/>
                  </a:cubicBezTo>
                  <a:cubicBezTo>
                    <a:pt x="2466" y="3724"/>
                    <a:pt x="2459" y="3722"/>
                    <a:pt x="2454" y="3722"/>
                  </a:cubicBezTo>
                  <a:close/>
                  <a:moveTo>
                    <a:pt x="2681" y="3892"/>
                  </a:moveTo>
                  <a:cubicBezTo>
                    <a:pt x="2657" y="3892"/>
                    <a:pt x="2640" y="3923"/>
                    <a:pt x="2660" y="3942"/>
                  </a:cubicBezTo>
                  <a:cubicBezTo>
                    <a:pt x="2677" y="3954"/>
                    <a:pt x="2696" y="3965"/>
                    <a:pt x="2714" y="3977"/>
                  </a:cubicBezTo>
                  <a:cubicBezTo>
                    <a:pt x="2719" y="3980"/>
                    <a:pt x="2724" y="3981"/>
                    <a:pt x="2729" y="3981"/>
                  </a:cubicBezTo>
                  <a:cubicBezTo>
                    <a:pt x="2734" y="3981"/>
                    <a:pt x="2738" y="3980"/>
                    <a:pt x="2742" y="3979"/>
                  </a:cubicBezTo>
                  <a:cubicBezTo>
                    <a:pt x="2746" y="3977"/>
                    <a:pt x="2752" y="3973"/>
                    <a:pt x="2754" y="3969"/>
                  </a:cubicBezTo>
                  <a:cubicBezTo>
                    <a:pt x="2763" y="3956"/>
                    <a:pt x="2757" y="3937"/>
                    <a:pt x="2744" y="3929"/>
                  </a:cubicBezTo>
                  <a:lnTo>
                    <a:pt x="2693" y="3895"/>
                  </a:lnTo>
                  <a:cubicBezTo>
                    <a:pt x="2688" y="3893"/>
                    <a:pt x="2684" y="3892"/>
                    <a:pt x="2681" y="38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2244007" y="2904266"/>
              <a:ext cx="133318" cy="373225"/>
            </a:xfrm>
            <a:custGeom>
              <a:avLst/>
              <a:gdLst/>
              <a:ahLst/>
              <a:cxnLst/>
              <a:rect l="l" t="t" r="r" b="b"/>
              <a:pathLst>
                <a:path w="1646" h="4608" extrusionOk="0">
                  <a:moveTo>
                    <a:pt x="33" y="1"/>
                  </a:moveTo>
                  <a:cubicBezTo>
                    <a:pt x="28" y="1"/>
                    <a:pt x="24" y="2"/>
                    <a:pt x="19" y="4"/>
                  </a:cubicBezTo>
                  <a:cubicBezTo>
                    <a:pt x="4" y="14"/>
                    <a:pt x="0" y="31"/>
                    <a:pt x="8" y="45"/>
                  </a:cubicBezTo>
                  <a:cubicBezTo>
                    <a:pt x="8" y="45"/>
                    <a:pt x="29" y="81"/>
                    <a:pt x="65" y="147"/>
                  </a:cubicBezTo>
                  <a:cubicBezTo>
                    <a:pt x="70" y="157"/>
                    <a:pt x="80" y="162"/>
                    <a:pt x="91" y="162"/>
                  </a:cubicBezTo>
                  <a:cubicBezTo>
                    <a:pt x="95" y="162"/>
                    <a:pt x="100" y="161"/>
                    <a:pt x="105" y="159"/>
                  </a:cubicBezTo>
                  <a:cubicBezTo>
                    <a:pt x="120" y="149"/>
                    <a:pt x="124" y="132"/>
                    <a:pt x="116" y="119"/>
                  </a:cubicBezTo>
                  <a:cubicBezTo>
                    <a:pt x="80" y="52"/>
                    <a:pt x="59" y="16"/>
                    <a:pt x="59" y="16"/>
                  </a:cubicBezTo>
                  <a:cubicBezTo>
                    <a:pt x="53" y="6"/>
                    <a:pt x="43" y="1"/>
                    <a:pt x="33" y="1"/>
                  </a:cubicBezTo>
                  <a:close/>
                  <a:moveTo>
                    <a:pt x="170" y="244"/>
                  </a:moveTo>
                  <a:cubicBezTo>
                    <a:pt x="150" y="244"/>
                    <a:pt x="130" y="265"/>
                    <a:pt x="143" y="289"/>
                  </a:cubicBezTo>
                  <a:lnTo>
                    <a:pt x="198" y="392"/>
                  </a:lnTo>
                  <a:cubicBezTo>
                    <a:pt x="204" y="401"/>
                    <a:pt x="214" y="406"/>
                    <a:pt x="224" y="406"/>
                  </a:cubicBezTo>
                  <a:cubicBezTo>
                    <a:pt x="229" y="406"/>
                    <a:pt x="234" y="405"/>
                    <a:pt x="238" y="403"/>
                  </a:cubicBezTo>
                  <a:cubicBezTo>
                    <a:pt x="254" y="395"/>
                    <a:pt x="257" y="378"/>
                    <a:pt x="250" y="363"/>
                  </a:cubicBezTo>
                  <a:cubicBezTo>
                    <a:pt x="231" y="327"/>
                    <a:pt x="212" y="292"/>
                    <a:pt x="195" y="260"/>
                  </a:cubicBezTo>
                  <a:cubicBezTo>
                    <a:pt x="188" y="249"/>
                    <a:pt x="179" y="244"/>
                    <a:pt x="170" y="244"/>
                  </a:cubicBezTo>
                  <a:close/>
                  <a:moveTo>
                    <a:pt x="300" y="491"/>
                  </a:moveTo>
                  <a:cubicBezTo>
                    <a:pt x="295" y="491"/>
                    <a:pt x="291" y="492"/>
                    <a:pt x="286" y="495"/>
                  </a:cubicBezTo>
                  <a:cubicBezTo>
                    <a:pt x="273" y="502"/>
                    <a:pt x="267" y="519"/>
                    <a:pt x="275" y="535"/>
                  </a:cubicBezTo>
                  <a:lnTo>
                    <a:pt x="328" y="638"/>
                  </a:lnTo>
                  <a:cubicBezTo>
                    <a:pt x="333" y="648"/>
                    <a:pt x="343" y="654"/>
                    <a:pt x="354" y="654"/>
                  </a:cubicBezTo>
                  <a:cubicBezTo>
                    <a:pt x="359" y="654"/>
                    <a:pt x="364" y="653"/>
                    <a:pt x="368" y="651"/>
                  </a:cubicBezTo>
                  <a:cubicBezTo>
                    <a:pt x="381" y="643"/>
                    <a:pt x="387" y="626"/>
                    <a:pt x="380" y="611"/>
                  </a:cubicBezTo>
                  <a:cubicBezTo>
                    <a:pt x="362" y="575"/>
                    <a:pt x="343" y="540"/>
                    <a:pt x="326" y="508"/>
                  </a:cubicBezTo>
                  <a:cubicBezTo>
                    <a:pt x="321" y="497"/>
                    <a:pt x="311" y="491"/>
                    <a:pt x="300" y="491"/>
                  </a:cubicBezTo>
                  <a:close/>
                  <a:moveTo>
                    <a:pt x="430" y="741"/>
                  </a:moveTo>
                  <a:cubicBezTo>
                    <a:pt x="425" y="741"/>
                    <a:pt x="420" y="742"/>
                    <a:pt x="416" y="744"/>
                  </a:cubicBezTo>
                  <a:cubicBezTo>
                    <a:pt x="400" y="750"/>
                    <a:pt x="395" y="769"/>
                    <a:pt x="402" y="782"/>
                  </a:cubicBezTo>
                  <a:lnTo>
                    <a:pt x="431" y="840"/>
                  </a:lnTo>
                  <a:lnTo>
                    <a:pt x="456" y="887"/>
                  </a:lnTo>
                  <a:cubicBezTo>
                    <a:pt x="460" y="897"/>
                    <a:pt x="472" y="903"/>
                    <a:pt x="483" y="903"/>
                  </a:cubicBezTo>
                  <a:cubicBezTo>
                    <a:pt x="487" y="903"/>
                    <a:pt x="490" y="902"/>
                    <a:pt x="494" y="901"/>
                  </a:cubicBezTo>
                  <a:lnTo>
                    <a:pt x="496" y="899"/>
                  </a:lnTo>
                  <a:cubicBezTo>
                    <a:pt x="509" y="891"/>
                    <a:pt x="513" y="876"/>
                    <a:pt x="507" y="861"/>
                  </a:cubicBezTo>
                  <a:lnTo>
                    <a:pt x="484" y="813"/>
                  </a:lnTo>
                  <a:lnTo>
                    <a:pt x="456" y="756"/>
                  </a:lnTo>
                  <a:cubicBezTo>
                    <a:pt x="451" y="747"/>
                    <a:pt x="441" y="741"/>
                    <a:pt x="430" y="741"/>
                  </a:cubicBezTo>
                  <a:close/>
                  <a:moveTo>
                    <a:pt x="552" y="989"/>
                  </a:moveTo>
                  <a:cubicBezTo>
                    <a:pt x="548" y="989"/>
                    <a:pt x="544" y="990"/>
                    <a:pt x="540" y="992"/>
                  </a:cubicBezTo>
                  <a:cubicBezTo>
                    <a:pt x="526" y="1000"/>
                    <a:pt x="521" y="1017"/>
                    <a:pt x="526" y="1032"/>
                  </a:cubicBezTo>
                  <a:cubicBezTo>
                    <a:pt x="544" y="1067"/>
                    <a:pt x="561" y="1101"/>
                    <a:pt x="578" y="1137"/>
                  </a:cubicBezTo>
                  <a:cubicBezTo>
                    <a:pt x="583" y="1147"/>
                    <a:pt x="594" y="1154"/>
                    <a:pt x="605" y="1154"/>
                  </a:cubicBezTo>
                  <a:cubicBezTo>
                    <a:pt x="609" y="1154"/>
                    <a:pt x="614" y="1153"/>
                    <a:pt x="618" y="1151"/>
                  </a:cubicBezTo>
                  <a:cubicBezTo>
                    <a:pt x="631" y="1143"/>
                    <a:pt x="637" y="1126"/>
                    <a:pt x="631" y="1112"/>
                  </a:cubicBezTo>
                  <a:cubicBezTo>
                    <a:pt x="614" y="1076"/>
                    <a:pt x="597" y="1040"/>
                    <a:pt x="580" y="1006"/>
                  </a:cubicBezTo>
                  <a:cubicBezTo>
                    <a:pt x="574" y="996"/>
                    <a:pt x="564" y="989"/>
                    <a:pt x="552" y="989"/>
                  </a:cubicBezTo>
                  <a:close/>
                  <a:moveTo>
                    <a:pt x="676" y="1241"/>
                  </a:moveTo>
                  <a:cubicBezTo>
                    <a:pt x="671" y="1241"/>
                    <a:pt x="666" y="1242"/>
                    <a:pt x="662" y="1244"/>
                  </a:cubicBezTo>
                  <a:cubicBezTo>
                    <a:pt x="646" y="1250"/>
                    <a:pt x="641" y="1269"/>
                    <a:pt x="648" y="1282"/>
                  </a:cubicBezTo>
                  <a:cubicBezTo>
                    <a:pt x="664" y="1318"/>
                    <a:pt x="681" y="1353"/>
                    <a:pt x="698" y="1389"/>
                  </a:cubicBezTo>
                  <a:cubicBezTo>
                    <a:pt x="702" y="1400"/>
                    <a:pt x="713" y="1406"/>
                    <a:pt x="724" y="1406"/>
                  </a:cubicBezTo>
                  <a:cubicBezTo>
                    <a:pt x="728" y="1406"/>
                    <a:pt x="732" y="1406"/>
                    <a:pt x="736" y="1404"/>
                  </a:cubicBezTo>
                  <a:lnTo>
                    <a:pt x="738" y="1402"/>
                  </a:lnTo>
                  <a:cubicBezTo>
                    <a:pt x="751" y="1395"/>
                    <a:pt x="757" y="1379"/>
                    <a:pt x="751" y="1364"/>
                  </a:cubicBezTo>
                  <a:cubicBezTo>
                    <a:pt x="734" y="1330"/>
                    <a:pt x="717" y="1294"/>
                    <a:pt x="702" y="1257"/>
                  </a:cubicBezTo>
                  <a:cubicBezTo>
                    <a:pt x="696" y="1247"/>
                    <a:pt x="686" y="1241"/>
                    <a:pt x="676" y="1241"/>
                  </a:cubicBezTo>
                  <a:close/>
                  <a:moveTo>
                    <a:pt x="792" y="1493"/>
                  </a:moveTo>
                  <a:cubicBezTo>
                    <a:pt x="773" y="1493"/>
                    <a:pt x="752" y="1512"/>
                    <a:pt x="765" y="1536"/>
                  </a:cubicBezTo>
                  <a:cubicBezTo>
                    <a:pt x="782" y="1572"/>
                    <a:pt x="797" y="1606"/>
                    <a:pt x="812" y="1643"/>
                  </a:cubicBezTo>
                  <a:cubicBezTo>
                    <a:pt x="818" y="1654"/>
                    <a:pt x="829" y="1661"/>
                    <a:pt x="840" y="1661"/>
                  </a:cubicBezTo>
                  <a:cubicBezTo>
                    <a:pt x="844" y="1661"/>
                    <a:pt x="848" y="1660"/>
                    <a:pt x="852" y="1658"/>
                  </a:cubicBezTo>
                  <a:cubicBezTo>
                    <a:pt x="866" y="1650"/>
                    <a:pt x="872" y="1633"/>
                    <a:pt x="866" y="1620"/>
                  </a:cubicBezTo>
                  <a:cubicBezTo>
                    <a:pt x="851" y="1583"/>
                    <a:pt x="835" y="1547"/>
                    <a:pt x="818" y="1513"/>
                  </a:cubicBezTo>
                  <a:cubicBezTo>
                    <a:pt x="813" y="1499"/>
                    <a:pt x="803" y="1493"/>
                    <a:pt x="792" y="1493"/>
                  </a:cubicBezTo>
                  <a:close/>
                  <a:moveTo>
                    <a:pt x="904" y="1749"/>
                  </a:moveTo>
                  <a:cubicBezTo>
                    <a:pt x="885" y="1749"/>
                    <a:pt x="866" y="1768"/>
                    <a:pt x="877" y="1791"/>
                  </a:cubicBezTo>
                  <a:cubicBezTo>
                    <a:pt x="892" y="1827"/>
                    <a:pt x="908" y="1862"/>
                    <a:pt x="923" y="1898"/>
                  </a:cubicBezTo>
                  <a:cubicBezTo>
                    <a:pt x="927" y="1910"/>
                    <a:pt x="939" y="1917"/>
                    <a:pt x="951" y="1917"/>
                  </a:cubicBezTo>
                  <a:cubicBezTo>
                    <a:pt x="954" y="1917"/>
                    <a:pt x="958" y="1917"/>
                    <a:pt x="961" y="1915"/>
                  </a:cubicBezTo>
                  <a:lnTo>
                    <a:pt x="963" y="1915"/>
                  </a:lnTo>
                  <a:lnTo>
                    <a:pt x="963" y="1913"/>
                  </a:lnTo>
                  <a:cubicBezTo>
                    <a:pt x="978" y="1906"/>
                    <a:pt x="982" y="1889"/>
                    <a:pt x="976" y="1875"/>
                  </a:cubicBezTo>
                  <a:cubicBezTo>
                    <a:pt x="961" y="1839"/>
                    <a:pt x="946" y="1803"/>
                    <a:pt x="931" y="1766"/>
                  </a:cubicBezTo>
                  <a:cubicBezTo>
                    <a:pt x="925" y="1754"/>
                    <a:pt x="914" y="1749"/>
                    <a:pt x="904" y="1749"/>
                  </a:cubicBezTo>
                  <a:close/>
                  <a:moveTo>
                    <a:pt x="1012" y="2005"/>
                  </a:moveTo>
                  <a:cubicBezTo>
                    <a:pt x="992" y="2005"/>
                    <a:pt x="972" y="2024"/>
                    <a:pt x="984" y="2047"/>
                  </a:cubicBezTo>
                  <a:cubicBezTo>
                    <a:pt x="999" y="2085"/>
                    <a:pt x="1015" y="2119"/>
                    <a:pt x="1028" y="2155"/>
                  </a:cubicBezTo>
                  <a:cubicBezTo>
                    <a:pt x="1032" y="2167"/>
                    <a:pt x="1044" y="2175"/>
                    <a:pt x="1056" y="2175"/>
                  </a:cubicBezTo>
                  <a:cubicBezTo>
                    <a:pt x="1059" y="2175"/>
                    <a:pt x="1063" y="2174"/>
                    <a:pt x="1066" y="2173"/>
                  </a:cubicBezTo>
                  <a:lnTo>
                    <a:pt x="1070" y="2173"/>
                  </a:lnTo>
                  <a:cubicBezTo>
                    <a:pt x="1083" y="2165"/>
                    <a:pt x="1089" y="2148"/>
                    <a:pt x="1083" y="2135"/>
                  </a:cubicBezTo>
                  <a:cubicBezTo>
                    <a:pt x="1068" y="2096"/>
                    <a:pt x="1053" y="2062"/>
                    <a:pt x="1039" y="2026"/>
                  </a:cubicBezTo>
                  <a:cubicBezTo>
                    <a:pt x="1034" y="2011"/>
                    <a:pt x="1023" y="2005"/>
                    <a:pt x="1012" y="2005"/>
                  </a:cubicBezTo>
                  <a:close/>
                  <a:moveTo>
                    <a:pt x="1116" y="2266"/>
                  </a:moveTo>
                  <a:cubicBezTo>
                    <a:pt x="1097" y="2266"/>
                    <a:pt x="1078" y="2284"/>
                    <a:pt x="1087" y="2308"/>
                  </a:cubicBezTo>
                  <a:cubicBezTo>
                    <a:pt x="1100" y="2344"/>
                    <a:pt x="1116" y="2381"/>
                    <a:pt x="1129" y="2417"/>
                  </a:cubicBezTo>
                  <a:cubicBezTo>
                    <a:pt x="1133" y="2429"/>
                    <a:pt x="1145" y="2436"/>
                    <a:pt x="1157" y="2436"/>
                  </a:cubicBezTo>
                  <a:cubicBezTo>
                    <a:pt x="1160" y="2436"/>
                    <a:pt x="1164" y="2435"/>
                    <a:pt x="1167" y="2434"/>
                  </a:cubicBezTo>
                  <a:lnTo>
                    <a:pt x="1169" y="2432"/>
                  </a:lnTo>
                  <a:lnTo>
                    <a:pt x="1171" y="2432"/>
                  </a:lnTo>
                  <a:cubicBezTo>
                    <a:pt x="1182" y="2424"/>
                    <a:pt x="1188" y="2409"/>
                    <a:pt x="1184" y="2396"/>
                  </a:cubicBezTo>
                  <a:cubicBezTo>
                    <a:pt x="1169" y="2360"/>
                    <a:pt x="1156" y="2323"/>
                    <a:pt x="1142" y="2285"/>
                  </a:cubicBezTo>
                  <a:cubicBezTo>
                    <a:pt x="1137" y="2272"/>
                    <a:pt x="1126" y="2266"/>
                    <a:pt x="1116" y="2266"/>
                  </a:cubicBezTo>
                  <a:close/>
                  <a:moveTo>
                    <a:pt x="1212" y="2527"/>
                  </a:moveTo>
                  <a:cubicBezTo>
                    <a:pt x="1193" y="2527"/>
                    <a:pt x="1174" y="2544"/>
                    <a:pt x="1184" y="2567"/>
                  </a:cubicBezTo>
                  <a:cubicBezTo>
                    <a:pt x="1198" y="2604"/>
                    <a:pt x="1211" y="2642"/>
                    <a:pt x="1224" y="2678"/>
                  </a:cubicBezTo>
                  <a:cubicBezTo>
                    <a:pt x="1229" y="2691"/>
                    <a:pt x="1240" y="2698"/>
                    <a:pt x="1253" y="2698"/>
                  </a:cubicBezTo>
                  <a:cubicBezTo>
                    <a:pt x="1255" y="2698"/>
                    <a:pt x="1258" y="2698"/>
                    <a:pt x="1261" y="2697"/>
                  </a:cubicBezTo>
                  <a:lnTo>
                    <a:pt x="1264" y="2695"/>
                  </a:lnTo>
                  <a:lnTo>
                    <a:pt x="1266" y="2695"/>
                  </a:lnTo>
                  <a:cubicBezTo>
                    <a:pt x="1278" y="2688"/>
                    <a:pt x="1283" y="2672"/>
                    <a:pt x="1280" y="2659"/>
                  </a:cubicBezTo>
                  <a:cubicBezTo>
                    <a:pt x="1266" y="2621"/>
                    <a:pt x="1253" y="2585"/>
                    <a:pt x="1240" y="2548"/>
                  </a:cubicBezTo>
                  <a:cubicBezTo>
                    <a:pt x="1235" y="2533"/>
                    <a:pt x="1224" y="2527"/>
                    <a:pt x="1212" y="2527"/>
                  </a:cubicBezTo>
                  <a:close/>
                  <a:moveTo>
                    <a:pt x="1304" y="2792"/>
                  </a:moveTo>
                  <a:cubicBezTo>
                    <a:pt x="1286" y="2792"/>
                    <a:pt x="1268" y="2808"/>
                    <a:pt x="1276" y="2831"/>
                  </a:cubicBezTo>
                  <a:cubicBezTo>
                    <a:pt x="1287" y="2869"/>
                    <a:pt x="1301" y="2905"/>
                    <a:pt x="1312" y="2943"/>
                  </a:cubicBezTo>
                  <a:cubicBezTo>
                    <a:pt x="1315" y="2956"/>
                    <a:pt x="1327" y="2963"/>
                    <a:pt x="1340" y="2963"/>
                  </a:cubicBezTo>
                  <a:cubicBezTo>
                    <a:pt x="1343" y="2963"/>
                    <a:pt x="1346" y="2963"/>
                    <a:pt x="1348" y="2962"/>
                  </a:cubicBezTo>
                  <a:lnTo>
                    <a:pt x="1352" y="2960"/>
                  </a:lnTo>
                  <a:lnTo>
                    <a:pt x="1354" y="2960"/>
                  </a:lnTo>
                  <a:cubicBezTo>
                    <a:pt x="1365" y="2953"/>
                    <a:pt x="1371" y="2939"/>
                    <a:pt x="1367" y="2926"/>
                  </a:cubicBezTo>
                  <a:cubicBezTo>
                    <a:pt x="1356" y="2888"/>
                    <a:pt x="1344" y="2850"/>
                    <a:pt x="1331" y="2813"/>
                  </a:cubicBezTo>
                  <a:cubicBezTo>
                    <a:pt x="1327" y="2799"/>
                    <a:pt x="1315" y="2792"/>
                    <a:pt x="1304" y="2792"/>
                  </a:cubicBezTo>
                  <a:close/>
                  <a:moveTo>
                    <a:pt x="1388" y="3059"/>
                  </a:moveTo>
                  <a:cubicBezTo>
                    <a:pt x="1370" y="3059"/>
                    <a:pt x="1351" y="3074"/>
                    <a:pt x="1358" y="3098"/>
                  </a:cubicBezTo>
                  <a:cubicBezTo>
                    <a:pt x="1369" y="3134"/>
                    <a:pt x="1381" y="3172"/>
                    <a:pt x="1390" y="3210"/>
                  </a:cubicBezTo>
                  <a:cubicBezTo>
                    <a:pt x="1395" y="3222"/>
                    <a:pt x="1405" y="3231"/>
                    <a:pt x="1417" y="3231"/>
                  </a:cubicBezTo>
                  <a:cubicBezTo>
                    <a:pt x="1420" y="3231"/>
                    <a:pt x="1423" y="3230"/>
                    <a:pt x="1426" y="3229"/>
                  </a:cubicBezTo>
                  <a:lnTo>
                    <a:pt x="1432" y="3227"/>
                  </a:lnTo>
                  <a:lnTo>
                    <a:pt x="1434" y="3227"/>
                  </a:lnTo>
                  <a:cubicBezTo>
                    <a:pt x="1446" y="3221"/>
                    <a:pt x="1451" y="3206"/>
                    <a:pt x="1447" y="3193"/>
                  </a:cubicBezTo>
                  <a:cubicBezTo>
                    <a:pt x="1438" y="3157"/>
                    <a:pt x="1426" y="3118"/>
                    <a:pt x="1415" y="3080"/>
                  </a:cubicBezTo>
                  <a:cubicBezTo>
                    <a:pt x="1411" y="3065"/>
                    <a:pt x="1400" y="3059"/>
                    <a:pt x="1388" y="3059"/>
                  </a:cubicBezTo>
                  <a:close/>
                  <a:moveTo>
                    <a:pt x="1462" y="3328"/>
                  </a:moveTo>
                  <a:cubicBezTo>
                    <a:pt x="1444" y="3328"/>
                    <a:pt x="1425" y="3342"/>
                    <a:pt x="1432" y="3364"/>
                  </a:cubicBezTo>
                  <a:cubicBezTo>
                    <a:pt x="1442" y="3403"/>
                    <a:pt x="1451" y="3441"/>
                    <a:pt x="1461" y="3479"/>
                  </a:cubicBezTo>
                  <a:cubicBezTo>
                    <a:pt x="1464" y="3492"/>
                    <a:pt x="1476" y="3501"/>
                    <a:pt x="1489" y="3501"/>
                  </a:cubicBezTo>
                  <a:cubicBezTo>
                    <a:pt x="1492" y="3501"/>
                    <a:pt x="1494" y="3500"/>
                    <a:pt x="1497" y="3500"/>
                  </a:cubicBezTo>
                  <a:cubicBezTo>
                    <a:pt x="1499" y="3500"/>
                    <a:pt x="1501" y="3500"/>
                    <a:pt x="1503" y="3498"/>
                  </a:cubicBezTo>
                  <a:cubicBezTo>
                    <a:pt x="1514" y="3492"/>
                    <a:pt x="1522" y="3479"/>
                    <a:pt x="1518" y="3466"/>
                  </a:cubicBezTo>
                  <a:cubicBezTo>
                    <a:pt x="1508" y="3427"/>
                    <a:pt x="1499" y="3389"/>
                    <a:pt x="1489" y="3351"/>
                  </a:cubicBezTo>
                  <a:cubicBezTo>
                    <a:pt x="1486" y="3335"/>
                    <a:pt x="1474" y="3328"/>
                    <a:pt x="1462" y="3328"/>
                  </a:cubicBezTo>
                  <a:close/>
                  <a:moveTo>
                    <a:pt x="1524" y="3600"/>
                  </a:moveTo>
                  <a:cubicBezTo>
                    <a:pt x="1507" y="3600"/>
                    <a:pt x="1490" y="3613"/>
                    <a:pt x="1495" y="3635"/>
                  </a:cubicBezTo>
                  <a:cubicBezTo>
                    <a:pt x="1505" y="3673"/>
                    <a:pt x="1512" y="3712"/>
                    <a:pt x="1518" y="3750"/>
                  </a:cubicBezTo>
                  <a:cubicBezTo>
                    <a:pt x="1521" y="3765"/>
                    <a:pt x="1535" y="3775"/>
                    <a:pt x="1548" y="3775"/>
                  </a:cubicBezTo>
                  <a:cubicBezTo>
                    <a:pt x="1550" y="3775"/>
                    <a:pt x="1551" y="3775"/>
                    <a:pt x="1552" y="3774"/>
                  </a:cubicBezTo>
                  <a:cubicBezTo>
                    <a:pt x="1556" y="3773"/>
                    <a:pt x="1558" y="3773"/>
                    <a:pt x="1560" y="3771"/>
                  </a:cubicBezTo>
                  <a:lnTo>
                    <a:pt x="1562" y="3771"/>
                  </a:lnTo>
                  <a:cubicBezTo>
                    <a:pt x="1573" y="3765"/>
                    <a:pt x="1579" y="3752"/>
                    <a:pt x="1575" y="3738"/>
                  </a:cubicBezTo>
                  <a:cubicBezTo>
                    <a:pt x="1568" y="3702"/>
                    <a:pt x="1560" y="3662"/>
                    <a:pt x="1552" y="3624"/>
                  </a:cubicBezTo>
                  <a:cubicBezTo>
                    <a:pt x="1549" y="3608"/>
                    <a:pt x="1536" y="3600"/>
                    <a:pt x="1524" y="3600"/>
                  </a:cubicBezTo>
                  <a:close/>
                  <a:moveTo>
                    <a:pt x="1574" y="3875"/>
                  </a:moveTo>
                  <a:cubicBezTo>
                    <a:pt x="1558" y="3875"/>
                    <a:pt x="1542" y="3887"/>
                    <a:pt x="1545" y="3908"/>
                  </a:cubicBezTo>
                  <a:cubicBezTo>
                    <a:pt x="1550" y="3948"/>
                    <a:pt x="1556" y="3986"/>
                    <a:pt x="1562" y="4024"/>
                  </a:cubicBezTo>
                  <a:cubicBezTo>
                    <a:pt x="1562" y="4038"/>
                    <a:pt x="1574" y="4050"/>
                    <a:pt x="1588" y="4050"/>
                  </a:cubicBezTo>
                  <a:cubicBezTo>
                    <a:pt x="1590" y="4050"/>
                    <a:pt x="1592" y="4050"/>
                    <a:pt x="1594" y="4049"/>
                  </a:cubicBezTo>
                  <a:cubicBezTo>
                    <a:pt x="1596" y="4049"/>
                    <a:pt x="1600" y="4049"/>
                    <a:pt x="1604" y="4047"/>
                  </a:cubicBezTo>
                  <a:cubicBezTo>
                    <a:pt x="1615" y="4041"/>
                    <a:pt x="1621" y="4030"/>
                    <a:pt x="1619" y="4017"/>
                  </a:cubicBezTo>
                  <a:cubicBezTo>
                    <a:pt x="1613" y="3979"/>
                    <a:pt x="1609" y="3940"/>
                    <a:pt x="1604" y="3900"/>
                  </a:cubicBezTo>
                  <a:cubicBezTo>
                    <a:pt x="1601" y="3883"/>
                    <a:pt x="1588" y="3875"/>
                    <a:pt x="1574" y="3875"/>
                  </a:cubicBezTo>
                  <a:close/>
                  <a:moveTo>
                    <a:pt x="1607" y="4152"/>
                  </a:moveTo>
                  <a:cubicBezTo>
                    <a:pt x="1606" y="4152"/>
                    <a:pt x="1605" y="4152"/>
                    <a:pt x="1604" y="4152"/>
                  </a:cubicBezTo>
                  <a:cubicBezTo>
                    <a:pt x="1589" y="4154"/>
                    <a:pt x="1577" y="4167"/>
                    <a:pt x="1577" y="4184"/>
                  </a:cubicBezTo>
                  <a:cubicBezTo>
                    <a:pt x="1581" y="4223"/>
                    <a:pt x="1583" y="4263"/>
                    <a:pt x="1585" y="4301"/>
                  </a:cubicBezTo>
                  <a:cubicBezTo>
                    <a:pt x="1585" y="4315"/>
                    <a:pt x="1596" y="4328"/>
                    <a:pt x="1612" y="4328"/>
                  </a:cubicBezTo>
                  <a:cubicBezTo>
                    <a:pt x="1613" y="4328"/>
                    <a:pt x="1614" y="4328"/>
                    <a:pt x="1615" y="4327"/>
                  </a:cubicBezTo>
                  <a:cubicBezTo>
                    <a:pt x="1619" y="4327"/>
                    <a:pt x="1623" y="4327"/>
                    <a:pt x="1627" y="4326"/>
                  </a:cubicBezTo>
                  <a:cubicBezTo>
                    <a:pt x="1636" y="4320"/>
                    <a:pt x="1644" y="4310"/>
                    <a:pt x="1642" y="4299"/>
                  </a:cubicBezTo>
                  <a:cubicBezTo>
                    <a:pt x="1642" y="4259"/>
                    <a:pt x="1638" y="4219"/>
                    <a:pt x="1636" y="4179"/>
                  </a:cubicBezTo>
                  <a:cubicBezTo>
                    <a:pt x="1634" y="4164"/>
                    <a:pt x="1623" y="4152"/>
                    <a:pt x="1607" y="4152"/>
                  </a:cubicBezTo>
                  <a:close/>
                  <a:moveTo>
                    <a:pt x="1615" y="4430"/>
                  </a:moveTo>
                  <a:cubicBezTo>
                    <a:pt x="1600" y="4430"/>
                    <a:pt x="1587" y="4444"/>
                    <a:pt x="1587" y="4459"/>
                  </a:cubicBezTo>
                  <a:cubicBezTo>
                    <a:pt x="1585" y="4499"/>
                    <a:pt x="1583" y="4539"/>
                    <a:pt x="1581" y="4575"/>
                  </a:cubicBezTo>
                  <a:cubicBezTo>
                    <a:pt x="1579" y="4593"/>
                    <a:pt x="1592" y="4606"/>
                    <a:pt x="1608" y="4608"/>
                  </a:cubicBezTo>
                  <a:cubicBezTo>
                    <a:pt x="1613" y="4608"/>
                    <a:pt x="1619" y="4606"/>
                    <a:pt x="1623" y="4604"/>
                  </a:cubicBezTo>
                  <a:cubicBezTo>
                    <a:pt x="1632" y="4600"/>
                    <a:pt x="1638" y="4591"/>
                    <a:pt x="1640" y="4581"/>
                  </a:cubicBezTo>
                  <a:cubicBezTo>
                    <a:pt x="1642" y="4541"/>
                    <a:pt x="1646" y="4501"/>
                    <a:pt x="1646" y="4461"/>
                  </a:cubicBezTo>
                  <a:cubicBezTo>
                    <a:pt x="1646" y="4446"/>
                    <a:pt x="1632" y="4432"/>
                    <a:pt x="1615" y="4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1063122" y="2785936"/>
              <a:ext cx="64148" cy="127081"/>
            </a:xfrm>
            <a:custGeom>
              <a:avLst/>
              <a:gdLst/>
              <a:ahLst/>
              <a:cxnLst/>
              <a:rect l="l" t="t" r="r" b="b"/>
              <a:pathLst>
                <a:path w="792" h="1569" extrusionOk="0">
                  <a:moveTo>
                    <a:pt x="48" y="0"/>
                  </a:moveTo>
                  <a:cubicBezTo>
                    <a:pt x="24" y="0"/>
                    <a:pt x="1" y="19"/>
                    <a:pt x="11" y="47"/>
                  </a:cubicBezTo>
                  <a:cubicBezTo>
                    <a:pt x="217" y="560"/>
                    <a:pt x="450" y="1061"/>
                    <a:pt x="709" y="1549"/>
                  </a:cubicBezTo>
                  <a:cubicBezTo>
                    <a:pt x="716" y="1563"/>
                    <a:pt x="727" y="1568"/>
                    <a:pt x="738" y="1568"/>
                  </a:cubicBezTo>
                  <a:cubicBezTo>
                    <a:pt x="764" y="1568"/>
                    <a:pt x="792" y="1540"/>
                    <a:pt x="776" y="1509"/>
                  </a:cubicBezTo>
                  <a:cubicBezTo>
                    <a:pt x="520" y="1029"/>
                    <a:pt x="289" y="533"/>
                    <a:pt x="87" y="26"/>
                  </a:cubicBezTo>
                  <a:cubicBezTo>
                    <a:pt x="80" y="8"/>
                    <a:pt x="64" y="0"/>
                    <a:pt x="48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1045709" y="2647519"/>
              <a:ext cx="998020" cy="517234"/>
            </a:xfrm>
            <a:custGeom>
              <a:avLst/>
              <a:gdLst/>
              <a:ahLst/>
              <a:cxnLst/>
              <a:rect l="l" t="t" r="r" b="b"/>
              <a:pathLst>
                <a:path w="12322" h="6386" extrusionOk="0">
                  <a:moveTo>
                    <a:pt x="1346" y="0"/>
                  </a:moveTo>
                  <a:cubicBezTo>
                    <a:pt x="1201" y="0"/>
                    <a:pt x="1054" y="27"/>
                    <a:pt x="911" y="83"/>
                  </a:cubicBezTo>
                  <a:cubicBezTo>
                    <a:pt x="300" y="325"/>
                    <a:pt x="1" y="1014"/>
                    <a:pt x="243" y="1624"/>
                  </a:cubicBezTo>
                  <a:lnTo>
                    <a:pt x="293" y="1750"/>
                  </a:lnTo>
                  <a:lnTo>
                    <a:pt x="310" y="1798"/>
                  </a:lnTo>
                  <a:lnTo>
                    <a:pt x="327" y="1840"/>
                  </a:lnTo>
                  <a:lnTo>
                    <a:pt x="361" y="1922"/>
                  </a:lnTo>
                  <a:lnTo>
                    <a:pt x="428" y="2084"/>
                  </a:lnTo>
                  <a:cubicBezTo>
                    <a:pt x="474" y="2190"/>
                    <a:pt x="522" y="2295"/>
                    <a:pt x="567" y="2400"/>
                  </a:cubicBezTo>
                  <a:cubicBezTo>
                    <a:pt x="663" y="2612"/>
                    <a:pt x="758" y="2822"/>
                    <a:pt x="859" y="3030"/>
                  </a:cubicBezTo>
                  <a:cubicBezTo>
                    <a:pt x="1061" y="3445"/>
                    <a:pt x="1277" y="3859"/>
                    <a:pt x="1519" y="4271"/>
                  </a:cubicBezTo>
                  <a:cubicBezTo>
                    <a:pt x="1641" y="4477"/>
                    <a:pt x="1771" y="4683"/>
                    <a:pt x="1912" y="4889"/>
                  </a:cubicBezTo>
                  <a:cubicBezTo>
                    <a:pt x="2060" y="5106"/>
                    <a:pt x="2223" y="5314"/>
                    <a:pt x="2396" y="5510"/>
                  </a:cubicBezTo>
                  <a:cubicBezTo>
                    <a:pt x="2495" y="5621"/>
                    <a:pt x="2600" y="5728"/>
                    <a:pt x="2711" y="5827"/>
                  </a:cubicBezTo>
                  <a:cubicBezTo>
                    <a:pt x="2844" y="5945"/>
                    <a:pt x="2987" y="6050"/>
                    <a:pt x="3142" y="6140"/>
                  </a:cubicBezTo>
                  <a:cubicBezTo>
                    <a:pt x="3239" y="6195"/>
                    <a:pt x="3340" y="6243"/>
                    <a:pt x="3445" y="6281"/>
                  </a:cubicBezTo>
                  <a:cubicBezTo>
                    <a:pt x="3502" y="6302"/>
                    <a:pt x="3559" y="6319"/>
                    <a:pt x="3618" y="6332"/>
                  </a:cubicBezTo>
                  <a:cubicBezTo>
                    <a:pt x="3645" y="6338"/>
                    <a:pt x="3674" y="6346"/>
                    <a:pt x="3700" y="6350"/>
                  </a:cubicBezTo>
                  <a:lnTo>
                    <a:pt x="3775" y="6361"/>
                  </a:lnTo>
                  <a:cubicBezTo>
                    <a:pt x="3889" y="6378"/>
                    <a:pt x="4004" y="6386"/>
                    <a:pt x="4119" y="6386"/>
                  </a:cubicBezTo>
                  <a:cubicBezTo>
                    <a:pt x="4175" y="6386"/>
                    <a:pt x="4232" y="6384"/>
                    <a:pt x="4288" y="6380"/>
                  </a:cubicBezTo>
                  <a:cubicBezTo>
                    <a:pt x="4557" y="6359"/>
                    <a:pt x="4822" y="6317"/>
                    <a:pt x="5083" y="6250"/>
                  </a:cubicBezTo>
                  <a:cubicBezTo>
                    <a:pt x="5327" y="6191"/>
                    <a:pt x="5556" y="6125"/>
                    <a:pt x="5779" y="6050"/>
                  </a:cubicBezTo>
                  <a:cubicBezTo>
                    <a:pt x="6227" y="5903"/>
                    <a:pt x="6652" y="5737"/>
                    <a:pt x="7070" y="5562"/>
                  </a:cubicBezTo>
                  <a:cubicBezTo>
                    <a:pt x="7488" y="5387"/>
                    <a:pt x="7896" y="5202"/>
                    <a:pt x="8300" y="5011"/>
                  </a:cubicBezTo>
                  <a:cubicBezTo>
                    <a:pt x="8502" y="4915"/>
                    <a:pt x="8704" y="4816"/>
                    <a:pt x="8904" y="4717"/>
                  </a:cubicBezTo>
                  <a:lnTo>
                    <a:pt x="9204" y="4565"/>
                  </a:lnTo>
                  <a:lnTo>
                    <a:pt x="9353" y="4488"/>
                  </a:lnTo>
                  <a:lnTo>
                    <a:pt x="9437" y="4444"/>
                  </a:lnTo>
                  <a:cubicBezTo>
                    <a:pt x="9482" y="4439"/>
                    <a:pt x="9524" y="4427"/>
                    <a:pt x="9566" y="4414"/>
                  </a:cubicBezTo>
                  <a:cubicBezTo>
                    <a:pt x="9739" y="4358"/>
                    <a:pt x="9933" y="4312"/>
                    <a:pt x="10098" y="4312"/>
                  </a:cubicBezTo>
                  <a:cubicBezTo>
                    <a:pt x="10113" y="4312"/>
                    <a:pt x="10128" y="4312"/>
                    <a:pt x="10142" y="4313"/>
                  </a:cubicBezTo>
                  <a:cubicBezTo>
                    <a:pt x="10500" y="4331"/>
                    <a:pt x="10909" y="4438"/>
                    <a:pt x="11153" y="4438"/>
                  </a:cubicBezTo>
                  <a:cubicBezTo>
                    <a:pt x="11195" y="4438"/>
                    <a:pt x="11232" y="4435"/>
                    <a:pt x="11263" y="4427"/>
                  </a:cubicBezTo>
                  <a:cubicBezTo>
                    <a:pt x="11580" y="4355"/>
                    <a:pt x="11292" y="4158"/>
                    <a:pt x="11252" y="4137"/>
                  </a:cubicBezTo>
                  <a:cubicBezTo>
                    <a:pt x="11000" y="4014"/>
                    <a:pt x="10625" y="3899"/>
                    <a:pt x="10625" y="3899"/>
                  </a:cubicBezTo>
                  <a:lnTo>
                    <a:pt x="10625" y="3899"/>
                  </a:lnTo>
                  <a:cubicBezTo>
                    <a:pt x="10625" y="3899"/>
                    <a:pt x="11336" y="3932"/>
                    <a:pt x="11588" y="4054"/>
                  </a:cubicBezTo>
                  <a:cubicBezTo>
                    <a:pt x="11658" y="4087"/>
                    <a:pt x="11727" y="4103"/>
                    <a:pt x="11786" y="4103"/>
                  </a:cubicBezTo>
                  <a:cubicBezTo>
                    <a:pt x="11938" y="4103"/>
                    <a:pt x="12022" y="3998"/>
                    <a:pt x="11898" y="3819"/>
                  </a:cubicBezTo>
                  <a:cubicBezTo>
                    <a:pt x="11728" y="3572"/>
                    <a:pt x="10965" y="3377"/>
                    <a:pt x="10727" y="3377"/>
                  </a:cubicBezTo>
                  <a:cubicBezTo>
                    <a:pt x="10724" y="3377"/>
                    <a:pt x="10722" y="3377"/>
                    <a:pt x="10720" y="3377"/>
                  </a:cubicBezTo>
                  <a:cubicBezTo>
                    <a:pt x="10720" y="3377"/>
                    <a:pt x="10856" y="3347"/>
                    <a:pt x="11035" y="3347"/>
                  </a:cubicBezTo>
                  <a:cubicBezTo>
                    <a:pt x="11181" y="3347"/>
                    <a:pt x="11356" y="3367"/>
                    <a:pt x="11511" y="3436"/>
                  </a:cubicBezTo>
                  <a:cubicBezTo>
                    <a:pt x="11784" y="3555"/>
                    <a:pt x="11932" y="3587"/>
                    <a:pt x="12057" y="3587"/>
                  </a:cubicBezTo>
                  <a:cubicBezTo>
                    <a:pt x="12092" y="3587"/>
                    <a:pt x="12124" y="3584"/>
                    <a:pt x="12158" y="3581"/>
                  </a:cubicBezTo>
                  <a:cubicBezTo>
                    <a:pt x="12312" y="3565"/>
                    <a:pt x="12247" y="3264"/>
                    <a:pt x="11757" y="3060"/>
                  </a:cubicBezTo>
                  <a:cubicBezTo>
                    <a:pt x="11458" y="2937"/>
                    <a:pt x="11252" y="2906"/>
                    <a:pt x="11079" y="2906"/>
                  </a:cubicBezTo>
                  <a:cubicBezTo>
                    <a:pt x="10968" y="2906"/>
                    <a:pt x="10870" y="2919"/>
                    <a:pt x="10769" y="2928"/>
                  </a:cubicBezTo>
                  <a:cubicBezTo>
                    <a:pt x="10769" y="2928"/>
                    <a:pt x="10956" y="2833"/>
                    <a:pt x="11288" y="2743"/>
                  </a:cubicBezTo>
                  <a:cubicBezTo>
                    <a:pt x="11350" y="2727"/>
                    <a:pt x="11414" y="2721"/>
                    <a:pt x="11478" y="2721"/>
                  </a:cubicBezTo>
                  <a:cubicBezTo>
                    <a:pt x="11670" y="2721"/>
                    <a:pt x="11862" y="2777"/>
                    <a:pt x="12004" y="2777"/>
                  </a:cubicBezTo>
                  <a:cubicBezTo>
                    <a:pt x="12070" y="2777"/>
                    <a:pt x="12125" y="2765"/>
                    <a:pt x="12165" y="2730"/>
                  </a:cubicBezTo>
                  <a:cubicBezTo>
                    <a:pt x="12322" y="2595"/>
                    <a:pt x="11868" y="2370"/>
                    <a:pt x="11561" y="2360"/>
                  </a:cubicBezTo>
                  <a:cubicBezTo>
                    <a:pt x="11447" y="2357"/>
                    <a:pt x="11345" y="2350"/>
                    <a:pt x="11243" y="2350"/>
                  </a:cubicBezTo>
                  <a:cubicBezTo>
                    <a:pt x="11069" y="2350"/>
                    <a:pt x="10896" y="2369"/>
                    <a:pt x="10665" y="2456"/>
                  </a:cubicBezTo>
                  <a:cubicBezTo>
                    <a:pt x="10562" y="2496"/>
                    <a:pt x="10461" y="2534"/>
                    <a:pt x="10365" y="2574"/>
                  </a:cubicBezTo>
                  <a:cubicBezTo>
                    <a:pt x="10409" y="2501"/>
                    <a:pt x="10434" y="2431"/>
                    <a:pt x="10407" y="2379"/>
                  </a:cubicBezTo>
                  <a:cubicBezTo>
                    <a:pt x="10391" y="2349"/>
                    <a:pt x="10366" y="2337"/>
                    <a:pt x="10334" y="2337"/>
                  </a:cubicBezTo>
                  <a:cubicBezTo>
                    <a:pt x="10210" y="2337"/>
                    <a:pt x="9989" y="2525"/>
                    <a:pt x="9808" y="2604"/>
                  </a:cubicBezTo>
                  <a:cubicBezTo>
                    <a:pt x="9641" y="2679"/>
                    <a:pt x="9364" y="3016"/>
                    <a:pt x="9227" y="3194"/>
                  </a:cubicBezTo>
                  <a:cubicBezTo>
                    <a:pt x="9200" y="3211"/>
                    <a:pt x="9173" y="3228"/>
                    <a:pt x="9147" y="3245"/>
                  </a:cubicBezTo>
                  <a:cubicBezTo>
                    <a:pt x="9095" y="3251"/>
                    <a:pt x="9046" y="3264"/>
                    <a:pt x="8996" y="3283"/>
                  </a:cubicBezTo>
                  <a:lnTo>
                    <a:pt x="8985" y="3287"/>
                  </a:lnTo>
                  <a:lnTo>
                    <a:pt x="8838" y="3344"/>
                  </a:lnTo>
                  <a:lnTo>
                    <a:pt x="8687" y="3399"/>
                  </a:lnTo>
                  <a:lnTo>
                    <a:pt x="8386" y="3512"/>
                  </a:lnTo>
                  <a:cubicBezTo>
                    <a:pt x="8184" y="3584"/>
                    <a:pt x="7980" y="3657"/>
                    <a:pt x="7776" y="3726"/>
                  </a:cubicBezTo>
                  <a:cubicBezTo>
                    <a:pt x="7369" y="3865"/>
                    <a:pt x="6961" y="3996"/>
                    <a:pt x="6553" y="4115"/>
                  </a:cubicBezTo>
                  <a:cubicBezTo>
                    <a:pt x="6147" y="4233"/>
                    <a:pt x="5739" y="4338"/>
                    <a:pt x="5340" y="4420"/>
                  </a:cubicBezTo>
                  <a:cubicBezTo>
                    <a:pt x="5142" y="4460"/>
                    <a:pt x="4946" y="4494"/>
                    <a:pt x="4757" y="4517"/>
                  </a:cubicBezTo>
                  <a:cubicBezTo>
                    <a:pt x="4631" y="4534"/>
                    <a:pt x="4504" y="4543"/>
                    <a:pt x="4377" y="4543"/>
                  </a:cubicBezTo>
                  <a:cubicBezTo>
                    <a:pt x="4335" y="4543"/>
                    <a:pt x="4292" y="4542"/>
                    <a:pt x="4250" y="4540"/>
                  </a:cubicBezTo>
                  <a:cubicBezTo>
                    <a:pt x="4183" y="4536"/>
                    <a:pt x="4124" y="4525"/>
                    <a:pt x="4107" y="4515"/>
                  </a:cubicBezTo>
                  <a:cubicBezTo>
                    <a:pt x="4105" y="4513"/>
                    <a:pt x="4105" y="4511"/>
                    <a:pt x="4103" y="4511"/>
                  </a:cubicBezTo>
                  <a:cubicBezTo>
                    <a:pt x="4101" y="4511"/>
                    <a:pt x="4103" y="4509"/>
                    <a:pt x="4105" y="4509"/>
                  </a:cubicBezTo>
                  <a:cubicBezTo>
                    <a:pt x="4105" y="4509"/>
                    <a:pt x="4106" y="4509"/>
                    <a:pt x="4107" y="4509"/>
                  </a:cubicBezTo>
                  <a:cubicBezTo>
                    <a:pt x="4111" y="4509"/>
                    <a:pt x="4118" y="4510"/>
                    <a:pt x="4122" y="4511"/>
                  </a:cubicBezTo>
                  <a:cubicBezTo>
                    <a:pt x="4125" y="4512"/>
                    <a:pt x="4127" y="4512"/>
                    <a:pt x="4129" y="4512"/>
                  </a:cubicBezTo>
                  <a:cubicBezTo>
                    <a:pt x="4134" y="4512"/>
                    <a:pt x="4134" y="4510"/>
                    <a:pt x="4130" y="4506"/>
                  </a:cubicBezTo>
                  <a:cubicBezTo>
                    <a:pt x="4118" y="4492"/>
                    <a:pt x="4084" y="4460"/>
                    <a:pt x="4046" y="4416"/>
                  </a:cubicBezTo>
                  <a:cubicBezTo>
                    <a:pt x="4006" y="4370"/>
                    <a:pt x="3960" y="4313"/>
                    <a:pt x="3914" y="4248"/>
                  </a:cubicBezTo>
                  <a:cubicBezTo>
                    <a:pt x="3811" y="4105"/>
                    <a:pt x="3718" y="3956"/>
                    <a:pt x="3634" y="3802"/>
                  </a:cubicBezTo>
                  <a:cubicBezTo>
                    <a:pt x="3544" y="3638"/>
                    <a:pt x="3456" y="3462"/>
                    <a:pt x="3372" y="3281"/>
                  </a:cubicBezTo>
                  <a:cubicBezTo>
                    <a:pt x="3205" y="2921"/>
                    <a:pt x="3048" y="2539"/>
                    <a:pt x="2905" y="2150"/>
                  </a:cubicBezTo>
                  <a:cubicBezTo>
                    <a:pt x="2835" y="1956"/>
                    <a:pt x="2764" y="1761"/>
                    <a:pt x="2699" y="1563"/>
                  </a:cubicBezTo>
                  <a:cubicBezTo>
                    <a:pt x="2667" y="1466"/>
                    <a:pt x="2634" y="1367"/>
                    <a:pt x="2604" y="1268"/>
                  </a:cubicBezTo>
                  <a:lnTo>
                    <a:pt x="2558" y="1121"/>
                  </a:lnTo>
                  <a:lnTo>
                    <a:pt x="2535" y="1050"/>
                  </a:lnTo>
                  <a:lnTo>
                    <a:pt x="2526" y="1014"/>
                  </a:lnTo>
                  <a:lnTo>
                    <a:pt x="2520" y="997"/>
                  </a:lnTo>
                  <a:cubicBezTo>
                    <a:pt x="2520" y="993"/>
                    <a:pt x="2518" y="985"/>
                    <a:pt x="2516" y="983"/>
                  </a:cubicBezTo>
                  <a:cubicBezTo>
                    <a:pt x="2503" y="905"/>
                    <a:pt x="2480" y="827"/>
                    <a:pt x="2451" y="753"/>
                  </a:cubicBezTo>
                  <a:cubicBezTo>
                    <a:pt x="2267" y="285"/>
                    <a:pt x="1820" y="0"/>
                    <a:pt x="1346" y="0"/>
                  </a:cubicBezTo>
                  <a:close/>
                </a:path>
              </a:pathLst>
            </a:custGeom>
            <a:solidFill>
              <a:srgbClr val="B55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1825028" y="2852836"/>
              <a:ext cx="60989" cy="34423"/>
            </a:xfrm>
            <a:custGeom>
              <a:avLst/>
              <a:gdLst/>
              <a:ahLst/>
              <a:cxnLst/>
              <a:rect l="l" t="t" r="r" b="b"/>
              <a:pathLst>
                <a:path w="753" h="425" extrusionOk="0">
                  <a:moveTo>
                    <a:pt x="698" y="1"/>
                  </a:moveTo>
                  <a:cubicBezTo>
                    <a:pt x="694" y="1"/>
                    <a:pt x="690" y="1"/>
                    <a:pt x="686" y="3"/>
                  </a:cubicBezTo>
                  <a:cubicBezTo>
                    <a:pt x="444" y="69"/>
                    <a:pt x="219" y="191"/>
                    <a:pt x="30" y="359"/>
                  </a:cubicBezTo>
                  <a:cubicBezTo>
                    <a:pt x="0" y="385"/>
                    <a:pt x="28" y="424"/>
                    <a:pt x="60" y="424"/>
                  </a:cubicBezTo>
                  <a:cubicBezTo>
                    <a:pt x="68" y="424"/>
                    <a:pt x="77" y="421"/>
                    <a:pt x="85" y="414"/>
                  </a:cubicBezTo>
                  <a:cubicBezTo>
                    <a:pt x="265" y="256"/>
                    <a:pt x="476" y="142"/>
                    <a:pt x="707" y="79"/>
                  </a:cubicBezTo>
                  <a:cubicBezTo>
                    <a:pt x="753" y="65"/>
                    <a:pt x="739" y="1"/>
                    <a:pt x="69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1330077" y="3011177"/>
              <a:ext cx="53457" cy="35395"/>
            </a:xfrm>
            <a:custGeom>
              <a:avLst/>
              <a:gdLst/>
              <a:ahLst/>
              <a:cxnLst/>
              <a:rect l="l" t="t" r="r" b="b"/>
              <a:pathLst>
                <a:path w="660" h="437" extrusionOk="0">
                  <a:moveTo>
                    <a:pt x="604" y="1"/>
                  </a:moveTo>
                  <a:cubicBezTo>
                    <a:pt x="600" y="1"/>
                    <a:pt x="597" y="1"/>
                    <a:pt x="594" y="2"/>
                  </a:cubicBezTo>
                  <a:cubicBezTo>
                    <a:pt x="363" y="56"/>
                    <a:pt x="159" y="189"/>
                    <a:pt x="22" y="380"/>
                  </a:cubicBezTo>
                  <a:cubicBezTo>
                    <a:pt x="0" y="409"/>
                    <a:pt x="27" y="437"/>
                    <a:pt x="55" y="437"/>
                  </a:cubicBezTo>
                  <a:cubicBezTo>
                    <a:pt x="67" y="437"/>
                    <a:pt x="79" y="432"/>
                    <a:pt x="88" y="420"/>
                  </a:cubicBezTo>
                  <a:cubicBezTo>
                    <a:pt x="216" y="246"/>
                    <a:pt x="403" y="124"/>
                    <a:pt x="615" y="78"/>
                  </a:cubicBezTo>
                  <a:cubicBezTo>
                    <a:pt x="659" y="68"/>
                    <a:pt x="646" y="1"/>
                    <a:pt x="604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1331535" y="3009557"/>
              <a:ext cx="36934" cy="10529"/>
            </a:xfrm>
            <a:custGeom>
              <a:avLst/>
              <a:gdLst/>
              <a:ahLst/>
              <a:cxnLst/>
              <a:rect l="l" t="t" r="r" b="b"/>
              <a:pathLst>
                <a:path w="456" h="130" extrusionOk="0">
                  <a:moveTo>
                    <a:pt x="61" y="1"/>
                  </a:moveTo>
                  <a:cubicBezTo>
                    <a:pt x="17" y="1"/>
                    <a:pt x="0" y="68"/>
                    <a:pt x="48" y="76"/>
                  </a:cubicBezTo>
                  <a:lnTo>
                    <a:pt x="387" y="129"/>
                  </a:lnTo>
                  <a:cubicBezTo>
                    <a:pt x="389" y="129"/>
                    <a:pt x="392" y="129"/>
                    <a:pt x="394" y="129"/>
                  </a:cubicBezTo>
                  <a:cubicBezTo>
                    <a:pt x="438" y="129"/>
                    <a:pt x="455" y="60"/>
                    <a:pt x="408" y="53"/>
                  </a:cubicBezTo>
                  <a:lnTo>
                    <a:pt x="68" y="1"/>
                  </a:lnTo>
                  <a:cubicBezTo>
                    <a:pt x="66" y="1"/>
                    <a:pt x="64" y="1"/>
                    <a:pt x="61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1603754" y="3085366"/>
              <a:ext cx="65363" cy="29158"/>
            </a:xfrm>
            <a:custGeom>
              <a:avLst/>
              <a:gdLst/>
              <a:ahLst/>
              <a:cxnLst/>
              <a:rect l="l" t="t" r="r" b="b"/>
              <a:pathLst>
                <a:path w="807" h="360" extrusionOk="0">
                  <a:moveTo>
                    <a:pt x="748" y="1"/>
                  </a:moveTo>
                  <a:cubicBezTo>
                    <a:pt x="742" y="1"/>
                    <a:pt x="735" y="2"/>
                    <a:pt x="729" y="5"/>
                  </a:cubicBezTo>
                  <a:cubicBezTo>
                    <a:pt x="508" y="112"/>
                    <a:pt x="283" y="223"/>
                    <a:pt x="45" y="284"/>
                  </a:cubicBezTo>
                  <a:cubicBezTo>
                    <a:pt x="1" y="294"/>
                    <a:pt x="13" y="360"/>
                    <a:pt x="54" y="360"/>
                  </a:cubicBezTo>
                  <a:cubicBezTo>
                    <a:pt x="58" y="360"/>
                    <a:pt x="62" y="359"/>
                    <a:pt x="66" y="358"/>
                  </a:cubicBezTo>
                  <a:cubicBezTo>
                    <a:pt x="310" y="295"/>
                    <a:pt x="542" y="183"/>
                    <a:pt x="767" y="72"/>
                  </a:cubicBezTo>
                  <a:cubicBezTo>
                    <a:pt x="807" y="52"/>
                    <a:pt x="783" y="1"/>
                    <a:pt x="74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1313068" y="2638367"/>
              <a:ext cx="184183" cy="191958"/>
            </a:xfrm>
            <a:custGeom>
              <a:avLst/>
              <a:gdLst/>
              <a:ahLst/>
              <a:cxnLst/>
              <a:rect l="l" t="t" r="r" b="b"/>
              <a:pathLst>
                <a:path w="2274" h="2370" extrusionOk="0">
                  <a:moveTo>
                    <a:pt x="66" y="0"/>
                  </a:moveTo>
                  <a:cubicBezTo>
                    <a:pt x="33" y="0"/>
                    <a:pt x="1" y="27"/>
                    <a:pt x="9" y="69"/>
                  </a:cubicBezTo>
                  <a:cubicBezTo>
                    <a:pt x="30" y="152"/>
                    <a:pt x="499" y="2033"/>
                    <a:pt x="1242" y="2323"/>
                  </a:cubicBezTo>
                  <a:cubicBezTo>
                    <a:pt x="1263" y="2330"/>
                    <a:pt x="1284" y="2338"/>
                    <a:pt x="1307" y="2344"/>
                  </a:cubicBezTo>
                  <a:cubicBezTo>
                    <a:pt x="1372" y="2361"/>
                    <a:pt x="1434" y="2369"/>
                    <a:pt x="1494" y="2369"/>
                  </a:cubicBezTo>
                  <a:cubicBezTo>
                    <a:pt x="1621" y="2369"/>
                    <a:pt x="1735" y="2330"/>
                    <a:pt x="1835" y="2252"/>
                  </a:cubicBezTo>
                  <a:cubicBezTo>
                    <a:pt x="2264" y="1920"/>
                    <a:pt x="2274" y="997"/>
                    <a:pt x="2274" y="957"/>
                  </a:cubicBezTo>
                  <a:cubicBezTo>
                    <a:pt x="2274" y="920"/>
                    <a:pt x="2246" y="901"/>
                    <a:pt x="2218" y="901"/>
                  </a:cubicBezTo>
                  <a:cubicBezTo>
                    <a:pt x="2190" y="901"/>
                    <a:pt x="2161" y="920"/>
                    <a:pt x="2161" y="957"/>
                  </a:cubicBezTo>
                  <a:cubicBezTo>
                    <a:pt x="2161" y="967"/>
                    <a:pt x="2154" y="1865"/>
                    <a:pt x="1767" y="2162"/>
                  </a:cubicBezTo>
                  <a:cubicBezTo>
                    <a:pt x="1687" y="2225"/>
                    <a:pt x="1596" y="2256"/>
                    <a:pt x="1493" y="2256"/>
                  </a:cubicBezTo>
                  <a:cubicBezTo>
                    <a:pt x="1443" y="2256"/>
                    <a:pt x="1390" y="2249"/>
                    <a:pt x="1334" y="2235"/>
                  </a:cubicBezTo>
                  <a:cubicBezTo>
                    <a:pt x="617" y="2050"/>
                    <a:pt x="125" y="63"/>
                    <a:pt x="119" y="42"/>
                  </a:cubicBezTo>
                  <a:cubicBezTo>
                    <a:pt x="111" y="13"/>
                    <a:pt x="88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1435773" y="2587827"/>
              <a:ext cx="76783" cy="122221"/>
            </a:xfrm>
            <a:custGeom>
              <a:avLst/>
              <a:gdLst/>
              <a:ahLst/>
              <a:cxnLst/>
              <a:rect l="l" t="t" r="r" b="b"/>
              <a:pathLst>
                <a:path w="948" h="1509" extrusionOk="0">
                  <a:moveTo>
                    <a:pt x="0" y="0"/>
                  </a:moveTo>
                  <a:cubicBezTo>
                    <a:pt x="15" y="372"/>
                    <a:pt x="120" y="1061"/>
                    <a:pt x="648" y="1509"/>
                  </a:cubicBezTo>
                  <a:cubicBezTo>
                    <a:pt x="715" y="1339"/>
                    <a:pt x="791" y="1173"/>
                    <a:pt x="877" y="1011"/>
                  </a:cubicBezTo>
                  <a:cubicBezTo>
                    <a:pt x="898" y="967"/>
                    <a:pt x="923" y="923"/>
                    <a:pt x="948" y="878"/>
                  </a:cubicBezTo>
                  <a:cubicBezTo>
                    <a:pt x="934" y="874"/>
                    <a:pt x="921" y="870"/>
                    <a:pt x="906" y="864"/>
                  </a:cubicBezTo>
                  <a:cubicBezTo>
                    <a:pt x="534" y="746"/>
                    <a:pt x="216" y="40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3090389" y="1630250"/>
              <a:ext cx="77431" cy="105860"/>
            </a:xfrm>
            <a:custGeom>
              <a:avLst/>
              <a:gdLst/>
              <a:ahLst/>
              <a:cxnLst/>
              <a:rect l="l" t="t" r="r" b="b"/>
              <a:pathLst>
                <a:path w="956" h="1307" extrusionOk="0">
                  <a:moveTo>
                    <a:pt x="955" y="0"/>
                  </a:moveTo>
                  <a:cubicBezTo>
                    <a:pt x="738" y="334"/>
                    <a:pt x="435" y="605"/>
                    <a:pt x="105" y="679"/>
                  </a:cubicBezTo>
                  <a:cubicBezTo>
                    <a:pt x="71" y="687"/>
                    <a:pt x="36" y="693"/>
                    <a:pt x="0" y="696"/>
                  </a:cubicBezTo>
                  <a:lnTo>
                    <a:pt x="202" y="1307"/>
                  </a:lnTo>
                  <a:cubicBezTo>
                    <a:pt x="755" y="967"/>
                    <a:pt x="912" y="338"/>
                    <a:pt x="955" y="0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2000978" y="3365439"/>
              <a:ext cx="131212" cy="1168515"/>
            </a:xfrm>
            <a:custGeom>
              <a:avLst/>
              <a:gdLst/>
              <a:ahLst/>
              <a:cxnLst/>
              <a:rect l="l" t="t" r="r" b="b"/>
              <a:pathLst>
                <a:path w="1620" h="14427" extrusionOk="0">
                  <a:moveTo>
                    <a:pt x="1" y="1"/>
                  </a:moveTo>
                  <a:lnTo>
                    <a:pt x="1" y="12876"/>
                  </a:lnTo>
                  <a:lnTo>
                    <a:pt x="1620" y="14427"/>
                  </a:lnTo>
                  <a:lnTo>
                    <a:pt x="1620" y="13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3643821" y="2244823"/>
              <a:ext cx="110639" cy="548984"/>
            </a:xfrm>
            <a:custGeom>
              <a:avLst/>
              <a:gdLst/>
              <a:ahLst/>
              <a:cxnLst/>
              <a:rect l="l" t="t" r="r" b="b"/>
              <a:pathLst>
                <a:path w="1366" h="6778" extrusionOk="0">
                  <a:moveTo>
                    <a:pt x="490" y="0"/>
                  </a:moveTo>
                  <a:lnTo>
                    <a:pt x="0" y="635"/>
                  </a:lnTo>
                  <a:lnTo>
                    <a:pt x="893" y="6777"/>
                  </a:lnTo>
                  <a:lnTo>
                    <a:pt x="1366" y="6024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1" name="Google Shape;1321;p50"/>
            <p:cNvSpPr/>
            <p:nvPr/>
          </p:nvSpPr>
          <p:spPr>
            <a:xfrm>
              <a:off x="3612554" y="2382430"/>
              <a:ext cx="167822" cy="255134"/>
            </a:xfrm>
            <a:custGeom>
              <a:avLst/>
              <a:gdLst/>
              <a:ahLst/>
              <a:cxnLst/>
              <a:rect l="l" t="t" r="r" b="b"/>
              <a:pathLst>
                <a:path w="2072" h="3150" extrusionOk="0">
                  <a:moveTo>
                    <a:pt x="1110" y="0"/>
                  </a:moveTo>
                  <a:lnTo>
                    <a:pt x="1110" y="0"/>
                  </a:lnTo>
                  <a:cubicBezTo>
                    <a:pt x="1160" y="376"/>
                    <a:pt x="1162" y="505"/>
                    <a:pt x="1200" y="719"/>
                  </a:cubicBezTo>
                  <a:cubicBezTo>
                    <a:pt x="1106" y="797"/>
                    <a:pt x="1000" y="860"/>
                    <a:pt x="887" y="904"/>
                  </a:cubicBezTo>
                  <a:cubicBezTo>
                    <a:pt x="687" y="984"/>
                    <a:pt x="0" y="1270"/>
                    <a:pt x="21" y="1436"/>
                  </a:cubicBezTo>
                  <a:cubicBezTo>
                    <a:pt x="39" y="1572"/>
                    <a:pt x="160" y="1615"/>
                    <a:pt x="308" y="1615"/>
                  </a:cubicBezTo>
                  <a:cubicBezTo>
                    <a:pt x="552" y="1615"/>
                    <a:pt x="871" y="1496"/>
                    <a:pt x="925" y="1475"/>
                  </a:cubicBezTo>
                  <a:lnTo>
                    <a:pt x="925" y="1475"/>
                  </a:lnTo>
                  <a:cubicBezTo>
                    <a:pt x="836" y="1511"/>
                    <a:pt x="12" y="1843"/>
                    <a:pt x="82" y="2090"/>
                  </a:cubicBezTo>
                  <a:cubicBezTo>
                    <a:pt x="110" y="2188"/>
                    <a:pt x="315" y="2214"/>
                    <a:pt x="526" y="2214"/>
                  </a:cubicBezTo>
                  <a:cubicBezTo>
                    <a:pt x="767" y="2214"/>
                    <a:pt x="1017" y="2180"/>
                    <a:pt x="1017" y="2180"/>
                  </a:cubicBezTo>
                  <a:lnTo>
                    <a:pt x="1017" y="2180"/>
                  </a:lnTo>
                  <a:cubicBezTo>
                    <a:pt x="1017" y="2180"/>
                    <a:pt x="182" y="2344"/>
                    <a:pt x="338" y="2624"/>
                  </a:cubicBezTo>
                  <a:cubicBezTo>
                    <a:pt x="388" y="2715"/>
                    <a:pt x="491" y="2746"/>
                    <a:pt x="609" y="2746"/>
                  </a:cubicBezTo>
                  <a:cubicBezTo>
                    <a:pt x="883" y="2746"/>
                    <a:pt x="1242" y="2578"/>
                    <a:pt x="1242" y="2578"/>
                  </a:cubicBezTo>
                  <a:lnTo>
                    <a:pt x="1242" y="2578"/>
                  </a:lnTo>
                  <a:cubicBezTo>
                    <a:pt x="1242" y="2578"/>
                    <a:pt x="733" y="2950"/>
                    <a:pt x="807" y="3053"/>
                  </a:cubicBezTo>
                  <a:cubicBezTo>
                    <a:pt x="853" y="3116"/>
                    <a:pt x="941" y="3149"/>
                    <a:pt x="1065" y="3149"/>
                  </a:cubicBezTo>
                  <a:cubicBezTo>
                    <a:pt x="1234" y="3149"/>
                    <a:pt x="1472" y="3088"/>
                    <a:pt x="1766" y="2956"/>
                  </a:cubicBezTo>
                  <a:cubicBezTo>
                    <a:pt x="2028" y="2840"/>
                    <a:pt x="2071" y="2431"/>
                    <a:pt x="2050" y="2056"/>
                  </a:cubicBezTo>
                  <a:cubicBezTo>
                    <a:pt x="2028" y="1680"/>
                    <a:pt x="1944" y="1312"/>
                    <a:pt x="1799" y="965"/>
                  </a:cubicBezTo>
                  <a:cubicBezTo>
                    <a:pt x="1736" y="812"/>
                    <a:pt x="1656" y="627"/>
                    <a:pt x="1570" y="448"/>
                  </a:cubicBezTo>
                  <a:cubicBezTo>
                    <a:pt x="1494" y="280"/>
                    <a:pt x="1368" y="141"/>
                    <a:pt x="1209" y="48"/>
                  </a:cubicBezTo>
                  <a:cubicBezTo>
                    <a:pt x="1179" y="29"/>
                    <a:pt x="1145" y="12"/>
                    <a:pt x="1110" y="0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3708855" y="2383402"/>
              <a:ext cx="75487" cy="183454"/>
            </a:xfrm>
            <a:custGeom>
              <a:avLst/>
              <a:gdLst/>
              <a:ahLst/>
              <a:cxnLst/>
              <a:rect l="l" t="t" r="r" b="b"/>
              <a:pathLst>
                <a:path w="932" h="2265" extrusionOk="0">
                  <a:moveTo>
                    <a:pt x="56" y="0"/>
                  </a:moveTo>
                  <a:cubicBezTo>
                    <a:pt x="25" y="0"/>
                    <a:pt x="1" y="43"/>
                    <a:pt x="30" y="70"/>
                  </a:cubicBezTo>
                  <a:cubicBezTo>
                    <a:pt x="34" y="72"/>
                    <a:pt x="348" y="331"/>
                    <a:pt x="568" y="848"/>
                  </a:cubicBezTo>
                  <a:cubicBezTo>
                    <a:pt x="789" y="1369"/>
                    <a:pt x="854" y="2219"/>
                    <a:pt x="854" y="2229"/>
                  </a:cubicBezTo>
                  <a:cubicBezTo>
                    <a:pt x="854" y="2250"/>
                    <a:pt x="871" y="2265"/>
                    <a:pt x="892" y="2265"/>
                  </a:cubicBezTo>
                  <a:lnTo>
                    <a:pt x="896" y="2265"/>
                  </a:lnTo>
                  <a:cubicBezTo>
                    <a:pt x="917" y="2263"/>
                    <a:pt x="932" y="2246"/>
                    <a:pt x="932" y="2223"/>
                  </a:cubicBezTo>
                  <a:cubicBezTo>
                    <a:pt x="928" y="2189"/>
                    <a:pt x="865" y="1350"/>
                    <a:pt x="640" y="818"/>
                  </a:cubicBezTo>
                  <a:cubicBezTo>
                    <a:pt x="413" y="284"/>
                    <a:pt x="93" y="21"/>
                    <a:pt x="80" y="9"/>
                  </a:cubicBezTo>
                  <a:cubicBezTo>
                    <a:pt x="72" y="3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36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3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5031" y="658932"/>
            <a:ext cx="11835046" cy="1077214"/>
          </a:xfrm>
          <a:prstGeom prst="rect">
            <a:avLst/>
          </a:prstGeom>
          <a:noFill/>
          <a:effectLst/>
        </p:spPr>
        <p:txBody>
          <a:bodyPr wrap="square" lIns="91320" tIns="45718" rIns="91320" bIns="4571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4. Read about these students. Write the names of the projects you think they should join in the Projects column.</a:t>
            </a:r>
            <a:endParaRPr lang="en-US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"/>
            <a:ext cx="12192000" cy="7842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8726AF-0347-4AB4-85EE-DB2701121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3" y="2218611"/>
            <a:ext cx="5290456" cy="1210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349199-CD25-4F2B-9681-652F0ADEE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689" y="1711387"/>
            <a:ext cx="6110843" cy="5064423"/>
          </a:xfrm>
          <a:prstGeom prst="rect">
            <a:avLst/>
          </a:prstGeom>
        </p:spPr>
      </p:pic>
      <p:sp>
        <p:nvSpPr>
          <p:cNvPr id="2" name="Minus 1"/>
          <p:cNvSpPr/>
          <p:nvPr/>
        </p:nvSpPr>
        <p:spPr>
          <a:xfrm>
            <a:off x="7327725" y="2500599"/>
            <a:ext cx="1716067" cy="14239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3" name="Minus 2"/>
          <p:cNvSpPr/>
          <p:nvPr/>
        </p:nvSpPr>
        <p:spPr>
          <a:xfrm>
            <a:off x="6951960" y="2918653"/>
            <a:ext cx="1127343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6173243" y="3203769"/>
            <a:ext cx="751561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327729" y="3675272"/>
            <a:ext cx="196658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6173168" y="3998447"/>
            <a:ext cx="1154559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 flipV="1">
            <a:off x="8473942" y="3975532"/>
            <a:ext cx="1584543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6548947" y="4423475"/>
            <a:ext cx="238427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6173167" y="4691685"/>
            <a:ext cx="2484944" cy="10059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6750445" y="5146281"/>
            <a:ext cx="1723411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6173243" y="5792613"/>
            <a:ext cx="751561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912287" y="6148517"/>
            <a:ext cx="1415441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924729" y="6626357"/>
            <a:ext cx="3471875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00E13F-BCD8-445A-B01A-49C8DDDF2091}"/>
              </a:ext>
            </a:extLst>
          </p:cNvPr>
          <p:cNvSpPr txBox="1"/>
          <p:nvPr/>
        </p:nvSpPr>
        <p:spPr>
          <a:xfrm>
            <a:off x="585540" y="68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PRE-SPEAKING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0" grpId="0" animBg="1"/>
      <p:bldP spid="13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5031" y="658932"/>
            <a:ext cx="11835046" cy="1077214"/>
          </a:xfrm>
          <a:prstGeom prst="rect">
            <a:avLst/>
          </a:prstGeom>
          <a:noFill/>
          <a:effectLst/>
        </p:spPr>
        <p:txBody>
          <a:bodyPr wrap="square" lIns="91320" tIns="45718" rIns="91320" bIns="4571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4. Read about these students. Write the names of the projects you think they should join in the Projects column.</a:t>
            </a:r>
            <a:endParaRPr lang="en-US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"/>
            <a:ext cx="12192000" cy="7842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8726AF-0347-4AB4-85EE-DB2701121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3" y="2218611"/>
            <a:ext cx="5290456" cy="1210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349199-CD25-4F2B-9681-652F0ADEE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689" y="1711387"/>
            <a:ext cx="6110843" cy="5064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415E6A-6C0E-4C90-B780-B0B93FE7637F}"/>
              </a:ext>
            </a:extLst>
          </p:cNvPr>
          <p:cNvSpPr txBox="1"/>
          <p:nvPr/>
        </p:nvSpPr>
        <p:spPr>
          <a:xfrm>
            <a:off x="10615497" y="2500605"/>
            <a:ext cx="593272" cy="646331"/>
          </a:xfrm>
          <a:prstGeom prst="rect">
            <a:avLst/>
          </a:prstGeom>
          <a:noFill/>
        </p:spPr>
        <p:txBody>
          <a:bodyPr wrap="square" lIns="91320" tIns="45718" rIns="91320" bIns="45718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C89117-AD49-42A3-A434-73C4B6771A1D}"/>
              </a:ext>
            </a:extLst>
          </p:cNvPr>
          <p:cNvSpPr txBox="1"/>
          <p:nvPr/>
        </p:nvSpPr>
        <p:spPr>
          <a:xfrm>
            <a:off x="10615497" y="3352040"/>
            <a:ext cx="593272" cy="646331"/>
          </a:xfrm>
          <a:prstGeom prst="rect">
            <a:avLst/>
          </a:prstGeom>
          <a:noFill/>
        </p:spPr>
        <p:txBody>
          <a:bodyPr wrap="square" lIns="91320" tIns="45718" rIns="91320" bIns="45718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DE582F-CBCD-42C7-BA48-CE1979D052F1}"/>
              </a:ext>
            </a:extLst>
          </p:cNvPr>
          <p:cNvSpPr txBox="1"/>
          <p:nvPr/>
        </p:nvSpPr>
        <p:spPr>
          <a:xfrm>
            <a:off x="10615497" y="4145949"/>
            <a:ext cx="593272" cy="646331"/>
          </a:xfrm>
          <a:prstGeom prst="rect">
            <a:avLst/>
          </a:prstGeom>
          <a:noFill/>
        </p:spPr>
        <p:txBody>
          <a:bodyPr wrap="square" lIns="91320" tIns="45718" rIns="91320" bIns="45718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88D75A-E18B-4B5C-85A1-A0D39B26885B}"/>
              </a:ext>
            </a:extLst>
          </p:cNvPr>
          <p:cNvSpPr txBox="1"/>
          <p:nvPr/>
        </p:nvSpPr>
        <p:spPr>
          <a:xfrm>
            <a:off x="10615497" y="5146201"/>
            <a:ext cx="593272" cy="646331"/>
          </a:xfrm>
          <a:prstGeom prst="rect">
            <a:avLst/>
          </a:prstGeom>
          <a:noFill/>
        </p:spPr>
        <p:txBody>
          <a:bodyPr wrap="square" lIns="91320" tIns="45718" rIns="91320" bIns="45718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E0089-4D65-4D7E-84B6-56C7DFA29974}"/>
              </a:ext>
            </a:extLst>
          </p:cNvPr>
          <p:cNvSpPr txBox="1"/>
          <p:nvPr/>
        </p:nvSpPr>
        <p:spPr>
          <a:xfrm>
            <a:off x="10615497" y="6148437"/>
            <a:ext cx="593272" cy="646331"/>
          </a:xfrm>
          <a:prstGeom prst="rect">
            <a:avLst/>
          </a:prstGeom>
          <a:noFill/>
        </p:spPr>
        <p:txBody>
          <a:bodyPr wrap="square" lIns="91320" tIns="45718" rIns="91320" bIns="45718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" name="Minus 1"/>
          <p:cNvSpPr/>
          <p:nvPr/>
        </p:nvSpPr>
        <p:spPr>
          <a:xfrm>
            <a:off x="7327725" y="2500599"/>
            <a:ext cx="1716067" cy="14239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3" name="Minus 2"/>
          <p:cNvSpPr/>
          <p:nvPr/>
        </p:nvSpPr>
        <p:spPr>
          <a:xfrm>
            <a:off x="6951960" y="2918653"/>
            <a:ext cx="1127343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6173243" y="3203769"/>
            <a:ext cx="751561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327729" y="3675272"/>
            <a:ext cx="196658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6173168" y="3998447"/>
            <a:ext cx="1154559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 flipV="1">
            <a:off x="8473942" y="3975532"/>
            <a:ext cx="1584543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6548947" y="4423475"/>
            <a:ext cx="238427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6173167" y="4691685"/>
            <a:ext cx="2484944" cy="10059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6750445" y="5146281"/>
            <a:ext cx="1723411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6173243" y="5792613"/>
            <a:ext cx="751561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912287" y="6148517"/>
            <a:ext cx="1415441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924729" y="6626357"/>
            <a:ext cx="3471875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00E13F-BCD8-445A-B01A-49C8DDDF2091}"/>
              </a:ext>
            </a:extLst>
          </p:cNvPr>
          <p:cNvSpPr txBox="1"/>
          <p:nvPr/>
        </p:nvSpPr>
        <p:spPr>
          <a:xfrm>
            <a:off x="585540" y="68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PRE-SPEAKING</a:t>
            </a:r>
          </a:p>
        </p:txBody>
      </p:sp>
    </p:spTree>
    <p:extLst>
      <p:ext uri="{BB962C8B-B14F-4D97-AF65-F5344CB8AC3E}">
        <p14:creationId xmlns:p14="http://schemas.microsoft.com/office/powerpoint/2010/main" val="85697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8" grpId="0"/>
      <p:bldP spid="19" grpId="0"/>
      <p:bldP spid="2" grpId="0" animBg="1"/>
      <p:bldP spid="3" grpId="0" animBg="1"/>
      <p:bldP spid="5" grpId="0" animBg="1"/>
      <p:bldP spid="6" grpId="0" animBg="1"/>
      <p:bldP spid="10" grpId="0" animBg="1"/>
      <p:bldP spid="13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8726AF-0347-4AB4-85EE-DB2701121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30" y="1181913"/>
            <a:ext cx="5290456" cy="1483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349199-CD25-4F2B-9681-652F0ADEE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139" y="1143060"/>
            <a:ext cx="6110843" cy="5064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415E6A-6C0E-4C90-B780-B0B93FE7637F}"/>
              </a:ext>
            </a:extLst>
          </p:cNvPr>
          <p:cNvSpPr txBox="1"/>
          <p:nvPr/>
        </p:nvSpPr>
        <p:spPr>
          <a:xfrm>
            <a:off x="10768828" y="1923735"/>
            <a:ext cx="593272" cy="646331"/>
          </a:xfrm>
          <a:prstGeom prst="rect">
            <a:avLst/>
          </a:prstGeom>
          <a:noFill/>
        </p:spPr>
        <p:txBody>
          <a:bodyPr wrap="square" lIns="91320" tIns="45718" rIns="91320" bIns="45718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C89117-AD49-42A3-A434-73C4B6771A1D}"/>
              </a:ext>
            </a:extLst>
          </p:cNvPr>
          <p:cNvSpPr txBox="1"/>
          <p:nvPr/>
        </p:nvSpPr>
        <p:spPr>
          <a:xfrm>
            <a:off x="10768828" y="2712051"/>
            <a:ext cx="593272" cy="646331"/>
          </a:xfrm>
          <a:prstGeom prst="rect">
            <a:avLst/>
          </a:prstGeom>
          <a:noFill/>
        </p:spPr>
        <p:txBody>
          <a:bodyPr wrap="square" lIns="91320" tIns="45718" rIns="91320" bIns="45718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DE582F-CBCD-42C7-BA48-CE1979D052F1}"/>
              </a:ext>
            </a:extLst>
          </p:cNvPr>
          <p:cNvSpPr txBox="1"/>
          <p:nvPr/>
        </p:nvSpPr>
        <p:spPr>
          <a:xfrm>
            <a:off x="10768828" y="3532767"/>
            <a:ext cx="512048" cy="646331"/>
          </a:xfrm>
          <a:prstGeom prst="rect">
            <a:avLst/>
          </a:prstGeom>
          <a:noFill/>
        </p:spPr>
        <p:txBody>
          <a:bodyPr wrap="square" lIns="91320" tIns="45718" rIns="91320" bIns="45718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88D75A-E18B-4B5C-85A1-A0D39B26885B}"/>
              </a:ext>
            </a:extLst>
          </p:cNvPr>
          <p:cNvSpPr txBox="1"/>
          <p:nvPr/>
        </p:nvSpPr>
        <p:spPr>
          <a:xfrm>
            <a:off x="10768828" y="4469194"/>
            <a:ext cx="593272" cy="646331"/>
          </a:xfrm>
          <a:prstGeom prst="rect">
            <a:avLst/>
          </a:prstGeom>
          <a:noFill/>
        </p:spPr>
        <p:txBody>
          <a:bodyPr wrap="square" lIns="91320" tIns="45718" rIns="91320" bIns="45718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E0089-4D65-4D7E-84B6-56C7DFA29974}"/>
              </a:ext>
            </a:extLst>
          </p:cNvPr>
          <p:cNvSpPr txBox="1"/>
          <p:nvPr/>
        </p:nvSpPr>
        <p:spPr>
          <a:xfrm>
            <a:off x="10768828" y="5502106"/>
            <a:ext cx="593272" cy="646331"/>
          </a:xfrm>
          <a:prstGeom prst="rect">
            <a:avLst/>
          </a:prstGeom>
          <a:noFill/>
        </p:spPr>
        <p:txBody>
          <a:bodyPr wrap="square" lIns="91320" tIns="45718" rIns="91320" bIns="45718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" name="Minus 1"/>
          <p:cNvSpPr/>
          <p:nvPr/>
        </p:nvSpPr>
        <p:spPr>
          <a:xfrm>
            <a:off x="7143833" y="1969401"/>
            <a:ext cx="1716067" cy="14239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Minus 2"/>
          <p:cNvSpPr/>
          <p:nvPr/>
        </p:nvSpPr>
        <p:spPr>
          <a:xfrm>
            <a:off x="6924729" y="2329457"/>
            <a:ext cx="1127343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Minus 4"/>
          <p:cNvSpPr/>
          <p:nvPr/>
        </p:nvSpPr>
        <p:spPr>
          <a:xfrm>
            <a:off x="6088760" y="2699254"/>
            <a:ext cx="751561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inus 5"/>
          <p:cNvSpPr/>
          <p:nvPr/>
        </p:nvSpPr>
        <p:spPr>
          <a:xfrm>
            <a:off x="7327729" y="3098497"/>
            <a:ext cx="196658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Minus 9"/>
          <p:cNvSpPr/>
          <p:nvPr/>
        </p:nvSpPr>
        <p:spPr>
          <a:xfrm>
            <a:off x="5934012" y="3435742"/>
            <a:ext cx="1154559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Minus 12"/>
          <p:cNvSpPr/>
          <p:nvPr/>
        </p:nvSpPr>
        <p:spPr>
          <a:xfrm flipV="1">
            <a:off x="8473942" y="3426895"/>
            <a:ext cx="1584543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Minus 19"/>
          <p:cNvSpPr/>
          <p:nvPr/>
        </p:nvSpPr>
        <p:spPr>
          <a:xfrm>
            <a:off x="6511291" y="3847060"/>
            <a:ext cx="238427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Minus 21"/>
          <p:cNvSpPr/>
          <p:nvPr/>
        </p:nvSpPr>
        <p:spPr>
          <a:xfrm>
            <a:off x="5988912" y="4157534"/>
            <a:ext cx="2484944" cy="10059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Minus 22"/>
          <p:cNvSpPr/>
          <p:nvPr/>
        </p:nvSpPr>
        <p:spPr>
          <a:xfrm>
            <a:off x="6587611" y="4638913"/>
            <a:ext cx="1723411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Minus 23"/>
          <p:cNvSpPr/>
          <p:nvPr/>
        </p:nvSpPr>
        <p:spPr>
          <a:xfrm>
            <a:off x="6088759" y="5281641"/>
            <a:ext cx="751561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Minus 24"/>
          <p:cNvSpPr/>
          <p:nvPr/>
        </p:nvSpPr>
        <p:spPr>
          <a:xfrm>
            <a:off x="5912287" y="5585804"/>
            <a:ext cx="1415441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Minus 25"/>
          <p:cNvSpPr/>
          <p:nvPr/>
        </p:nvSpPr>
        <p:spPr>
          <a:xfrm>
            <a:off x="6924729" y="6035510"/>
            <a:ext cx="3471875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C83200-2A6F-FB72-8027-3F6B1F2FA041}"/>
              </a:ext>
            </a:extLst>
          </p:cNvPr>
          <p:cNvSpPr txBox="1"/>
          <p:nvPr/>
        </p:nvSpPr>
        <p:spPr>
          <a:xfrm>
            <a:off x="292019" y="3130829"/>
            <a:ext cx="5290456" cy="2585291"/>
          </a:xfrm>
          <a:prstGeom prst="rect">
            <a:avLst/>
          </a:prstGeom>
          <a:noFill/>
        </p:spPr>
        <p:txBody>
          <a:bodyPr wrap="square" lIns="121888" tIns="60944" rIns="121888" bIns="60944">
            <a:spAutoFit/>
          </a:bodyPr>
          <a:lstStyle/>
          <a:p>
            <a:pPr defTabSz="1218870">
              <a:buClr>
                <a:srgbClr val="000000"/>
              </a:buClr>
            </a:pPr>
            <a:r>
              <a:rPr lang="en-US" sz="3200" b="1" i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Example</a:t>
            </a:r>
            <a:r>
              <a:rPr lang="en-US" sz="3200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:</a:t>
            </a:r>
            <a:r>
              <a:rPr lang="en-US" sz="3200" kern="0" dirty="0">
                <a:solidFill>
                  <a:srgbClr val="4494D0"/>
                </a:solidFill>
                <a:cs typeface="Calibri" panose="020F0502020204030204" pitchFamily="34" charset="0"/>
                <a:sym typeface="Arial"/>
              </a:rPr>
              <a:t/>
            </a:r>
            <a:br>
              <a:rPr lang="en-US" sz="3200" kern="0" dirty="0">
                <a:solidFill>
                  <a:srgbClr val="4494D0"/>
                </a:solidFill>
                <a:cs typeface="Calibri" panose="020F0502020204030204" pitchFamily="34" charset="0"/>
                <a:sym typeface="Arial"/>
              </a:rPr>
            </a:br>
            <a:r>
              <a:rPr lang="en-US" sz="3200" kern="0" dirty="0" smtClean="0">
                <a:solidFill>
                  <a:srgbClr val="242021"/>
                </a:solidFill>
                <a:cs typeface="Calibri" panose="020F0502020204030204" pitchFamily="34" charset="0"/>
                <a:sym typeface="Arial"/>
              </a:rPr>
              <a:t>Lan </a:t>
            </a:r>
            <a:r>
              <a:rPr lang="en-US" sz="3200" kern="0" dirty="0">
                <a:solidFill>
                  <a:srgbClr val="242021"/>
                </a:solidFill>
                <a:cs typeface="Calibri" panose="020F0502020204030204" pitchFamily="34" charset="0"/>
                <a:sym typeface="Arial"/>
              </a:rPr>
              <a:t>will join the </a:t>
            </a:r>
            <a:r>
              <a:rPr lang="en-US" sz="3200" b="1" i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Tutoring</a:t>
            </a:r>
            <a:r>
              <a:rPr lang="en-US" sz="3200" kern="0" dirty="0">
                <a:solidFill>
                  <a:srgbClr val="242021"/>
                </a:solidFill>
                <a:cs typeface="Calibri" panose="020F0502020204030204" pitchFamily="34" charset="0"/>
                <a:sym typeface="Arial"/>
              </a:rPr>
              <a:t> project because I love teaching English and I want to help others study better.</a:t>
            </a:r>
            <a:endParaRPr lang="en-US" sz="3200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5030" y="337027"/>
            <a:ext cx="11860981" cy="584771"/>
          </a:xfrm>
          <a:prstGeom prst="rect">
            <a:avLst/>
          </a:prstGeom>
          <a:noFill/>
          <a:effectLst/>
        </p:spPr>
        <p:txBody>
          <a:bodyPr wrap="square" lIns="91320" tIns="45718" rIns="91320" bIns="4571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5. Discuss which project in 4 you would like to join and why.</a:t>
            </a:r>
            <a:endParaRPr lang="en-US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id="{3D64DF89-EEC8-C0C1-B044-64210515CA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2518" y="115905"/>
            <a:ext cx="6592265" cy="741437"/>
          </a:xfrm>
          <a:prstGeom prst="rect">
            <a:avLst/>
          </a:prstGeom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l">
              <a:lnSpc>
                <a:spcPts val="3600"/>
              </a:lnSpc>
            </a:pPr>
            <a:r>
              <a:rPr lang="en-US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Group of 6. 5 mins. Discuss.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3E80E0-A027-28C6-106F-096BC795653E}"/>
              </a:ext>
            </a:extLst>
          </p:cNvPr>
          <p:cNvSpPr/>
          <p:nvPr/>
        </p:nvSpPr>
        <p:spPr>
          <a:xfrm>
            <a:off x="522517" y="993448"/>
            <a:ext cx="2746355" cy="797932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70">
              <a:buClr>
                <a:srgbClr val="000000"/>
              </a:buClr>
            </a:pPr>
            <a:r>
              <a:rPr lang="en-US" sz="2700" kern="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Tutoring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BBC74B-9C83-6C98-CE6B-CE8D2C1CB735}"/>
              </a:ext>
            </a:extLst>
          </p:cNvPr>
          <p:cNvSpPr/>
          <p:nvPr/>
        </p:nvSpPr>
        <p:spPr>
          <a:xfrm>
            <a:off x="522517" y="1851697"/>
            <a:ext cx="2746355" cy="797931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70">
              <a:buClr>
                <a:srgbClr val="000000"/>
              </a:buClr>
            </a:pPr>
            <a:r>
              <a:rPr lang="en-US" sz="2700" kern="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Postcard-to-Help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69F0DF-4CD5-BDD3-0B45-C9D86A147170}"/>
              </a:ext>
            </a:extLst>
          </p:cNvPr>
          <p:cNvSpPr/>
          <p:nvPr/>
        </p:nvSpPr>
        <p:spPr>
          <a:xfrm>
            <a:off x="522517" y="2846057"/>
            <a:ext cx="2746355" cy="797929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70">
              <a:buClr>
                <a:srgbClr val="000000"/>
              </a:buClr>
            </a:pPr>
            <a:r>
              <a:rPr lang="en-US" sz="2700" kern="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Visit-to-Read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A8A788-C028-7938-76AE-E9B01F74F0A1}"/>
              </a:ext>
            </a:extLst>
          </p:cNvPr>
          <p:cNvSpPr/>
          <p:nvPr/>
        </p:nvSpPr>
        <p:spPr>
          <a:xfrm>
            <a:off x="522517" y="3840385"/>
            <a:ext cx="2746355" cy="805571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70">
              <a:buClr>
                <a:srgbClr val="000000"/>
              </a:buClr>
            </a:pPr>
            <a:r>
              <a:rPr lang="en-US" sz="2700" kern="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Garden-to-Give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4A3C49-E4E4-28AF-7C43-92E3888F4644}"/>
              </a:ext>
            </a:extLst>
          </p:cNvPr>
          <p:cNvSpPr/>
          <p:nvPr/>
        </p:nvSpPr>
        <p:spPr>
          <a:xfrm>
            <a:off x="522517" y="4838756"/>
            <a:ext cx="2746355" cy="741437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70">
              <a:buClr>
                <a:srgbClr val="000000"/>
              </a:buClr>
            </a:pPr>
            <a:r>
              <a:rPr lang="en-US" sz="2700" kern="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Paper-Plant-Exchange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C83200-2A6F-FB72-8027-3F6B1F2FA041}"/>
              </a:ext>
            </a:extLst>
          </p:cNvPr>
          <p:cNvSpPr txBox="1"/>
          <p:nvPr/>
        </p:nvSpPr>
        <p:spPr>
          <a:xfrm>
            <a:off x="3369949" y="4734028"/>
            <a:ext cx="8534080" cy="1600406"/>
          </a:xfrm>
          <a:prstGeom prst="rect">
            <a:avLst/>
          </a:prstGeom>
          <a:noFill/>
        </p:spPr>
        <p:txBody>
          <a:bodyPr wrap="square" lIns="121888" tIns="60944" rIns="121888" bIns="60944">
            <a:spAutoFit/>
          </a:bodyPr>
          <a:lstStyle/>
          <a:p>
            <a:pPr defTabSz="1218870">
              <a:buClr>
                <a:srgbClr val="000000"/>
              </a:buClr>
            </a:pPr>
            <a:r>
              <a:rPr lang="en-US" sz="3200" b="1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Example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  <a:r>
              <a:rPr lang="en-US" sz="3200" kern="0" dirty="0">
                <a:solidFill>
                  <a:srgbClr val="4494D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3200" kern="0" dirty="0">
                <a:solidFill>
                  <a:srgbClr val="4494D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3200" kern="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 will join the </a:t>
            </a:r>
            <a:r>
              <a:rPr lang="en-US" sz="3200" b="1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Visit-to-Read</a:t>
            </a:r>
            <a:r>
              <a:rPr lang="en-US" sz="3200" kern="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project because I love reading books and help elderly people</a:t>
            </a:r>
            <a:endParaRPr lang="en-US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Google Shape;580;p41">
            <a:extLst>
              <a:ext uri="{FF2B5EF4-FFF2-40B4-BE49-F238E27FC236}">
                <a16:creationId xmlns:a16="http://schemas.microsoft.com/office/drawing/2014/main" id="{9B790CB6-42B9-78EF-C190-28AC557A0DCD}"/>
              </a:ext>
            </a:extLst>
          </p:cNvPr>
          <p:cNvSpPr txBox="1">
            <a:spLocks/>
          </p:cNvSpPr>
          <p:nvPr/>
        </p:nvSpPr>
        <p:spPr>
          <a:xfrm>
            <a:off x="3760635" y="798529"/>
            <a:ext cx="8143415" cy="1187771"/>
          </a:xfrm>
          <a:prstGeom prst="rect">
            <a:avLst/>
          </a:prstGeom>
        </p:spPr>
        <p:txBody>
          <a:bodyPr spcFirstLastPara="1" wrap="square" lIns="121868" tIns="121868" rIns="121868" bIns="12186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8870">
              <a:lnSpc>
                <a:spcPts val="4667"/>
              </a:lnSpc>
            </a:pPr>
            <a:r>
              <a:rPr lang="en-US" sz="4800" kern="0" dirty="0">
                <a:solidFill>
                  <a:srgbClr val="00C6A0"/>
                </a:solidFill>
                <a:latin typeface="Jua" panose="020B0604020202020204" charset="-127"/>
                <a:ea typeface="Jua" panose="020B0604020202020204" charset="-127"/>
              </a:rPr>
              <a:t>Which project you would like to join? Why? </a:t>
            </a:r>
            <a:endParaRPr lang="en-US" sz="4800" kern="0" dirty="0">
              <a:solidFill>
                <a:srgbClr val="8469D4"/>
              </a:solidFill>
              <a:latin typeface="Jua" panose="020B0604020202020204" charset="-127"/>
              <a:ea typeface="Jua" panose="020B0604020202020204" charset="-127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158" t="5812" r="3765" b="4475"/>
          <a:stretch/>
        </p:blipFill>
        <p:spPr>
          <a:xfrm>
            <a:off x="5248591" y="2143125"/>
            <a:ext cx="4421502" cy="278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2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2F01F5-7F7F-476C-A7FB-0DDB13F39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3549803"/>
            <a:ext cx="5059680" cy="3394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5EB6D8-C03C-40F9-A715-DE03B9649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82" y="50996"/>
            <a:ext cx="5867052" cy="33023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38A72E-7E7A-44DE-9E87-1F53E5CD17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03" y="3504613"/>
            <a:ext cx="5370531" cy="33023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Google Shape;568;p40">
            <a:extLst>
              <a:ext uri="{FF2B5EF4-FFF2-40B4-BE49-F238E27FC236}">
                <a16:creationId xmlns:a16="http://schemas.microsoft.com/office/drawing/2014/main" id="{C9B6911D-7C27-4B35-9D3B-277BC1B174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2518" y="115905"/>
            <a:ext cx="6592265" cy="741437"/>
          </a:xfrm>
          <a:prstGeom prst="rect">
            <a:avLst/>
          </a:prstGeom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l">
              <a:lnSpc>
                <a:spcPts val="3600"/>
              </a:lnSpc>
            </a:pPr>
            <a:r>
              <a:rPr lang="en-US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Group of 6. 5 mins. Discuss.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89A295-56B9-4437-A137-D74DFAD57AD4}"/>
              </a:ext>
            </a:extLst>
          </p:cNvPr>
          <p:cNvSpPr/>
          <p:nvPr/>
        </p:nvSpPr>
        <p:spPr>
          <a:xfrm>
            <a:off x="450166" y="763169"/>
            <a:ext cx="2746355" cy="797932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700" kern="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Collecting-book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8718CE2-5A33-417B-90AB-43BCE4DACA78}"/>
              </a:ext>
            </a:extLst>
          </p:cNvPr>
          <p:cNvSpPr/>
          <p:nvPr/>
        </p:nvSpPr>
        <p:spPr>
          <a:xfrm>
            <a:off x="450166" y="1686517"/>
            <a:ext cx="2746355" cy="797931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700" kern="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Donate-money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93FD17-8953-4B1E-805D-9D8A1C6F23B8}"/>
              </a:ext>
            </a:extLst>
          </p:cNvPr>
          <p:cNvSpPr/>
          <p:nvPr/>
        </p:nvSpPr>
        <p:spPr>
          <a:xfrm>
            <a:off x="450165" y="2680864"/>
            <a:ext cx="3805745" cy="797929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700" kern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Cleaning – the pavement</a:t>
            </a:r>
            <a:endParaRPr lang="en-US" sz="2700" kern="0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19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1641" y="1270445"/>
            <a:ext cx="6089685" cy="769437"/>
          </a:xfrm>
          <a:prstGeom prst="rect">
            <a:avLst/>
          </a:prstGeom>
          <a:noFill/>
          <a:effectLst/>
        </p:spPr>
        <p:txBody>
          <a:bodyPr wrap="square" lIns="91320" tIns="45718" rIns="91320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CCF00B-D588-4061-B624-88E7E5518CE7}"/>
              </a:ext>
            </a:extLst>
          </p:cNvPr>
          <p:cNvSpPr txBox="1"/>
          <p:nvPr/>
        </p:nvSpPr>
        <p:spPr>
          <a:xfrm>
            <a:off x="1237957" y="2532184"/>
            <a:ext cx="6865034" cy="2554541"/>
          </a:xfrm>
          <a:prstGeom prst="rect">
            <a:avLst/>
          </a:prstGeom>
          <a:noFill/>
        </p:spPr>
        <p:txBody>
          <a:bodyPr wrap="square" lIns="91320" tIns="45718" rIns="91320" bIns="45718">
            <a:spAutoFit/>
          </a:bodyPr>
          <a:lstStyle/>
          <a:p>
            <a:pPr marL="456483" indent="-456483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 some school activities for next summer holiday.</a:t>
            </a:r>
          </a:p>
          <a:p>
            <a:pPr marL="456483" indent="-456483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Prepare Skills 2.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6483" indent="-456483">
              <a:buFont typeface="Wingdings" panose="05000000000000000000" pitchFamily="2" charset="2"/>
              <a:buChar char="Ø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600" y="1106668"/>
            <a:ext cx="4314351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3530991" y="2229337"/>
            <a:ext cx="4593665" cy="228857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FASTER?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CBC7E0-CF84-42FC-810A-436B5FCB11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3" y="673043"/>
            <a:ext cx="3759479" cy="26703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432E5A-E884-4345-BFC5-26BCB1AED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" y="3839637"/>
            <a:ext cx="3828198" cy="2509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41A272-1F1C-47B2-A445-46C526F28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39" y="77803"/>
            <a:ext cx="3759480" cy="22539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606E70-BE22-47AF-936E-9C11856EC0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60" y="4352502"/>
            <a:ext cx="3908396" cy="2509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E415D3-3ACF-4C10-8F3E-72385B1B8D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06" y="508659"/>
            <a:ext cx="3897207" cy="2536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946CB3-AD91-4FBB-8E5E-166969FF88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56" y="3429000"/>
            <a:ext cx="3897206" cy="25514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3349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97" y="-169455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9"/>
            <a:ext cx="6096000" cy="677107"/>
          </a:xfrm>
          <a:prstGeom prst="rect">
            <a:avLst/>
          </a:prstGeom>
        </p:spPr>
        <p:txBody>
          <a:bodyPr lIns="91320" tIns="45718" rIns="91320" bIns="45718"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34"/>
            <a:ext cx="12192000" cy="10833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9543AE8-EF59-4A38-B637-5EDE13EDC9FC}"/>
              </a:ext>
            </a:extLst>
          </p:cNvPr>
          <p:cNvSpPr txBox="1"/>
          <p:nvPr/>
        </p:nvSpPr>
        <p:spPr>
          <a:xfrm>
            <a:off x="1176284" y="193005"/>
            <a:ext cx="7292467" cy="1323435"/>
          </a:xfrm>
          <a:prstGeom prst="rect">
            <a:avLst/>
          </a:prstGeom>
          <a:noFill/>
        </p:spPr>
        <p:txBody>
          <a:bodyPr wrap="square" lIns="91320" tIns="45718" rIns="91320" bIns="45718">
            <a:spAutoFit/>
          </a:bodyPr>
          <a:lstStyle/>
          <a:p>
            <a:pPr algn="ctr"/>
            <a:r>
              <a:rPr lang="en-US" sz="40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WARM UP: 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FASTER?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5AA7AD-23BF-4905-B039-34FCE2932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" y="1618984"/>
            <a:ext cx="11887199" cy="5802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kumimoji="0" lang="en-US" altLang="en-US" sz="4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key word of the picture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EA1F99-6C02-41D8-981A-941E99F6C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710" y="3535893"/>
            <a:ext cx="5826861" cy="5802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COMMUNITY SERVICE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8B67CE-4F4C-442F-A81B-108D94E51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287" y="5129065"/>
            <a:ext cx="10029370" cy="5802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NGUYEN TRAI SECONDARY SCHOOL </a:t>
            </a:r>
          </a:p>
        </p:txBody>
      </p:sp>
    </p:spTree>
    <p:extLst>
      <p:ext uri="{BB962C8B-B14F-4D97-AF65-F5344CB8AC3E}">
        <p14:creationId xmlns:p14="http://schemas.microsoft.com/office/powerpoint/2010/main" val="427862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513191" y="1550642"/>
            <a:ext cx="596843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33" y="1154964"/>
            <a:ext cx="1344559" cy="12776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43912" y="1589994"/>
            <a:ext cx="5837712" cy="523216"/>
          </a:xfrm>
          <a:prstGeom prst="rect">
            <a:avLst/>
          </a:prstGeom>
          <a:noFill/>
        </p:spPr>
        <p:txBody>
          <a:bodyPr wrap="square" lIns="91320" tIns="45718" rIns="91320" bIns="45718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PERIOD 20</a:t>
            </a:r>
            <a:r>
              <a:rPr lang="en-US" sz="2800" b="1" baseline="30000" dirty="0">
                <a:solidFill>
                  <a:prstClr val="white"/>
                </a:solidFill>
              </a:rPr>
              <a:t>th</a:t>
            </a:r>
            <a:r>
              <a:rPr lang="en-US" sz="2800" b="1" dirty="0">
                <a:solidFill>
                  <a:prstClr val="white"/>
                </a:solidFill>
              </a:rPr>
              <a:t> 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33" y="35509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434740"/>
            <a:ext cx="1320940" cy="707882"/>
          </a:xfrm>
          <a:prstGeom prst="rect">
            <a:avLst/>
          </a:prstGeom>
          <a:noFill/>
        </p:spPr>
        <p:txBody>
          <a:bodyPr wrap="square" lIns="91320" tIns="45718" rIns="91320" bIns="45718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398664"/>
            <a:ext cx="5697107" cy="707882"/>
          </a:xfrm>
          <a:prstGeom prst="rect">
            <a:avLst/>
          </a:prstGeom>
          <a:noFill/>
        </p:spPr>
        <p:txBody>
          <a:bodyPr wrap="square" lIns="91320" tIns="45718" rIns="91320" bIns="45718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6763" y="344786"/>
            <a:ext cx="720916" cy="830997"/>
          </a:xfrm>
          <a:prstGeom prst="rect">
            <a:avLst/>
          </a:prstGeom>
          <a:noFill/>
        </p:spPr>
        <p:txBody>
          <a:bodyPr wrap="square" lIns="91320" tIns="45718" rIns="91320" bIns="45718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4" name="Picture 2" descr="Bright Future School &amp; Academy - Home | Facebook">
            <a:extLst>
              <a:ext uri="{FF2B5EF4-FFF2-40B4-BE49-F238E27FC236}">
                <a16:creationId xmlns:a16="http://schemas.microsoft.com/office/drawing/2014/main" id="{537886CF-4049-4FB8-844B-A432988B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64" y="2336957"/>
            <a:ext cx="4229842" cy="249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Best CBSE School in Patna |Top Boarding School in Bihar">
            <a:extLst>
              <a:ext uri="{FF2B5EF4-FFF2-40B4-BE49-F238E27FC236}">
                <a16:creationId xmlns:a16="http://schemas.microsoft.com/office/drawing/2014/main" id="{9B1A5114-4CD6-43A4-A59D-02642C812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3"/>
          <a:stretch/>
        </p:blipFill>
        <p:spPr bwMode="auto">
          <a:xfrm>
            <a:off x="6774809" y="2329172"/>
            <a:ext cx="4229843" cy="27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0E82077-EA37-4239-B27B-39A1542EC2A6}"/>
              </a:ext>
            </a:extLst>
          </p:cNvPr>
          <p:cNvSpPr/>
          <p:nvPr/>
        </p:nvSpPr>
        <p:spPr>
          <a:xfrm>
            <a:off x="2508412" y="5100028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320" tIns="45718" rIns="91320" bIns="45718"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READING</a:t>
            </a:r>
            <a:endParaRPr lang="en-GB" sz="3200" dirty="0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F3E32E-DB73-4AE4-B713-82B4B7973DD8}"/>
              </a:ext>
            </a:extLst>
          </p:cNvPr>
          <p:cNvSpPr/>
          <p:nvPr/>
        </p:nvSpPr>
        <p:spPr>
          <a:xfrm>
            <a:off x="7495834" y="5192184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718" rIns="91320" bIns="45718"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SPEAKING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5781C5-4464-4F00-BAC3-C219B70FCBCD}"/>
              </a:ext>
            </a:extLst>
          </p:cNvPr>
          <p:cNvSpPr txBox="1"/>
          <p:nvPr/>
        </p:nvSpPr>
        <p:spPr>
          <a:xfrm>
            <a:off x="1001125" y="5900044"/>
            <a:ext cx="5421435" cy="523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320" tIns="45718" rIns="91320" bIns="45718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Projects in Bright Future School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8C0BC5-8ACE-4A89-829B-54F71D2D26BA}"/>
              </a:ext>
            </a:extLst>
          </p:cNvPr>
          <p:cNvSpPr txBox="1"/>
          <p:nvPr/>
        </p:nvSpPr>
        <p:spPr>
          <a:xfrm>
            <a:off x="6720476" y="5915916"/>
            <a:ext cx="4470399" cy="523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320" tIns="45718" rIns="91320" bIns="45718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What project you can do?</a:t>
            </a:r>
          </a:p>
        </p:txBody>
      </p:sp>
      <p:pic>
        <p:nvPicPr>
          <p:cNvPr id="24" name="Picture 2" descr="blumen-pflanzen111">
            <a:extLst>
              <a:ext uri="{FF2B5EF4-FFF2-40B4-BE49-F238E27FC236}">
                <a16:creationId xmlns:a16="http://schemas.microsoft.com/office/drawing/2014/main" id="{D12987E5-3249-4D64-9D9B-1D4CB9FA0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391" y="1303963"/>
            <a:ext cx="1943037" cy="130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blumen-pflanzen111">
            <a:extLst>
              <a:ext uri="{FF2B5EF4-FFF2-40B4-BE49-F238E27FC236}">
                <a16:creationId xmlns:a16="http://schemas.microsoft.com/office/drawing/2014/main" id="{E23235A6-4725-4AD4-A9C1-1A11EE299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886" y="1167541"/>
            <a:ext cx="2065893" cy="127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 descr="blumen-pflanzen042">
            <a:extLst>
              <a:ext uri="{FF2B5EF4-FFF2-40B4-BE49-F238E27FC236}">
                <a16:creationId xmlns:a16="http://schemas.microsoft.com/office/drawing/2014/main" id="{D9D271F5-EDE1-4F77-BBC4-4368BEAA2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" y="5609298"/>
            <a:ext cx="1182585" cy="124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" descr="blumen-pflanzen042">
            <a:extLst>
              <a:ext uri="{FF2B5EF4-FFF2-40B4-BE49-F238E27FC236}">
                <a16:creationId xmlns:a16="http://schemas.microsoft.com/office/drawing/2014/main" id="{4B748F6E-9626-4C8B-A0C9-D3E62FD54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097" y="5559193"/>
            <a:ext cx="131190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5">
            <a:extLst>
              <a:ext uri="{FF2B5EF4-FFF2-40B4-BE49-F238E27FC236}">
                <a16:creationId xmlns:a16="http://schemas.microsoft.com/office/drawing/2014/main" id="{1FC9C5AC-C4AF-473B-9FFE-CC90ACA16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574" y="45611"/>
            <a:ext cx="4218099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Thirsday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, October 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24</a:t>
            </a:r>
            <a:r>
              <a:rPr lang="en-US" altLang="vi-VN" sz="2400" b="1" i="1" baseline="30000" dirty="0" smtClean="0">
                <a:solidFill>
                  <a:schemeClr val="bg1"/>
                </a:solidFill>
                <a:latin typeface="Times New Roman" pitchFamily="18" charset="0"/>
              </a:rPr>
              <a:t>th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, 2024</a:t>
            </a:r>
            <a:endParaRPr lang="vi-VN" altLang="vi-VN" sz="24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9" y="1258629"/>
            <a:ext cx="7067128" cy="105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4" tIns="91304" rIns="91304" bIns="91304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F7941E"/>
                </a:solidFill>
              </a:rPr>
              <a:t>1.monthly 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(adj/adv)/</a:t>
            </a:r>
            <a:r>
              <a:rPr lang="vi-VN" sz="4000" b="1" dirty="0">
                <a:solidFill>
                  <a:srgbClr val="F7941E"/>
                </a:solidFill>
              </a:rPr>
              <a:t>ˈmʌnθli/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5915" y="2425301"/>
            <a:ext cx="4050892" cy="646331"/>
          </a:xfrm>
          <a:prstGeom prst="rect">
            <a:avLst/>
          </a:prstGeom>
        </p:spPr>
        <p:txBody>
          <a:bodyPr wrap="square" lIns="91320" tIns="45718" rIns="91320" bIns="45718">
            <a:spAutoFit/>
          </a:bodyPr>
          <a:lstStyle/>
          <a:p>
            <a:pPr lvl="0" algn="ctr"/>
            <a:r>
              <a:rPr lang="en-US" sz="3600" dirty="0" err="1"/>
              <a:t>hằng</a:t>
            </a:r>
            <a:r>
              <a:rPr lang="en-US" sz="3600" dirty="0"/>
              <a:t> </a:t>
            </a:r>
            <a:r>
              <a:rPr lang="en-US" sz="3600" dirty="0" err="1"/>
              <a:t>tháng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4"/>
            <a:ext cx="12192000" cy="1268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8536" y="1126798"/>
            <a:ext cx="4741577" cy="28477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0E1DB4-853D-4345-8B9B-CE155614A7C7}"/>
              </a:ext>
            </a:extLst>
          </p:cNvPr>
          <p:cNvSpPr/>
          <p:nvPr/>
        </p:nvSpPr>
        <p:spPr>
          <a:xfrm>
            <a:off x="487069" y="3974533"/>
            <a:ext cx="55589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794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proud (adj)</a:t>
            </a:r>
            <a:r>
              <a:rPr lang="vi-VN" sz="4400" b="1" dirty="0">
                <a:solidFill>
                  <a:srgbClr val="F7941E"/>
                </a:solidFill>
              </a:rPr>
              <a:t> /praʊd/</a:t>
            </a:r>
            <a:endParaRPr lang="en-US" sz="4400" b="1" dirty="0">
              <a:solidFill>
                <a:srgbClr val="F7941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B7203C-AA1D-4DA8-BC17-193BD98475A8}"/>
              </a:ext>
            </a:extLst>
          </p:cNvPr>
          <p:cNvSpPr/>
          <p:nvPr/>
        </p:nvSpPr>
        <p:spPr>
          <a:xfrm>
            <a:off x="2064269" y="4889397"/>
            <a:ext cx="3719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hào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7FB04A-0B56-45A1-B7E8-1008A91249DE}"/>
              </a:ext>
            </a:extLst>
          </p:cNvPr>
          <p:cNvSpPr txBox="1"/>
          <p:nvPr/>
        </p:nvSpPr>
        <p:spPr>
          <a:xfrm>
            <a:off x="386091" y="-47409"/>
            <a:ext cx="4888409" cy="18774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</a:t>
            </a:r>
          </a:p>
          <a:p>
            <a:pPr defTabSz="914400"/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New words:</a:t>
            </a:r>
          </a:p>
          <a:p>
            <a:pPr defTabSz="914400"/>
            <a:endParaRPr lang="en-US" sz="3600" b="1" dirty="0"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Dealing with Feeling Proud: Thomas, Isabel, Elsom, Clare: 9781432971168:  Amazon.com: Books">
            <a:extLst>
              <a:ext uri="{FF2B5EF4-FFF2-40B4-BE49-F238E27FC236}">
                <a16:creationId xmlns:a16="http://schemas.microsoft.com/office/drawing/2014/main" id="{26458EBB-22C2-404F-96D5-E9371E9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3"/>
          <a:stretch/>
        </p:blipFill>
        <p:spPr bwMode="auto">
          <a:xfrm>
            <a:off x="7554197" y="4106364"/>
            <a:ext cx="4118514" cy="2633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roud">
            <a:hlinkClick r:id="" action="ppaction://media"/>
            <a:extLst>
              <a:ext uri="{FF2B5EF4-FFF2-40B4-BE49-F238E27FC236}">
                <a16:creationId xmlns:a16="http://schemas.microsoft.com/office/drawing/2014/main" id="{BD6764A4-6CB8-4BB2-8FCF-11EF9B8E0E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5114" y="5280660"/>
            <a:ext cx="756356" cy="756356"/>
          </a:xfrm>
          <a:prstGeom prst="rect">
            <a:avLst/>
          </a:prstGeom>
        </p:spPr>
      </p:pic>
      <p:pic>
        <p:nvPicPr>
          <p:cNvPr id="14" name="monthly">
            <a:hlinkClick r:id="" action="ppaction://media"/>
            <a:extLst>
              <a:ext uri="{FF2B5EF4-FFF2-40B4-BE49-F238E27FC236}">
                <a16:creationId xmlns:a16="http://schemas.microsoft.com/office/drawing/2014/main" id="{754A79F4-4E6C-47E6-B763-65ACA56667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6092" y="2132124"/>
            <a:ext cx="809824" cy="80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0"/>
          <p:cNvSpPr txBox="1">
            <a:spLocks noGrp="1"/>
          </p:cNvSpPr>
          <p:nvPr>
            <p:ph type="title"/>
          </p:nvPr>
        </p:nvSpPr>
        <p:spPr>
          <a:xfrm>
            <a:off x="522517" y="759656"/>
            <a:ext cx="10963635" cy="1219448"/>
          </a:xfrm>
          <a:prstGeom prst="rect">
            <a:avLst/>
          </a:prstGeom>
        </p:spPr>
        <p:txBody>
          <a:bodyPr spcFirstLastPara="1" wrap="square" lIns="121734" tIns="121734" rIns="121734" bIns="121734" anchor="t" anchorCtr="0">
            <a:no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Work in pairs. Circle the activities you would like to do at your school.</a:t>
            </a:r>
          </a:p>
        </p:txBody>
      </p:sp>
      <p:sp>
        <p:nvSpPr>
          <p:cNvPr id="567" name="Google Shape;567;p40"/>
          <p:cNvSpPr txBox="1">
            <a:spLocks noGrp="1"/>
          </p:cNvSpPr>
          <p:nvPr>
            <p:ph type="body" idx="4294967295"/>
          </p:nvPr>
        </p:nvSpPr>
        <p:spPr>
          <a:xfrm>
            <a:off x="624202" y="2022829"/>
            <a:ext cx="7640777" cy="1758216"/>
          </a:xfrm>
          <a:prstGeom prst="rect">
            <a:avLst/>
          </a:prstGeom>
        </p:spPr>
        <p:txBody>
          <a:bodyPr spcFirstLastPara="1" wrap="square" lIns="121734" tIns="121734" rIns="121734" bIns="121734" anchor="t" anchorCtr="0"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A. growing vegetables in the school garden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B. tutoring other students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C. collecting books for the school library </a:t>
            </a:r>
          </a:p>
        </p:txBody>
      </p:sp>
      <p:pic>
        <p:nvPicPr>
          <p:cNvPr id="1028" name="Picture 4" descr="Volunteers in a community garden - Stock Image - C023/9148 - Science Photo  Library">
            <a:extLst>
              <a:ext uri="{FF2B5EF4-FFF2-40B4-BE49-F238E27FC236}">
                <a16:creationId xmlns:a16="http://schemas.microsoft.com/office/drawing/2014/main" id="{3ECE7825-FAF4-B99F-0E46-036B38186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3" y="3713136"/>
            <a:ext cx="3729817" cy="248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olunteer – Outreach Community Ministries">
            <a:extLst>
              <a:ext uri="{FF2B5EF4-FFF2-40B4-BE49-F238E27FC236}">
                <a16:creationId xmlns:a16="http://schemas.microsoft.com/office/drawing/2014/main" id="{9A679E9E-1DA0-0EC9-C54D-5C77C5975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977" y="3650620"/>
            <a:ext cx="3729817" cy="248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olunteer Archives - Reading Partners | Reading Partners">
            <a:extLst>
              <a:ext uri="{FF2B5EF4-FFF2-40B4-BE49-F238E27FC236}">
                <a16:creationId xmlns:a16="http://schemas.microsoft.com/office/drawing/2014/main" id="{EBE49A31-BA6E-F3C5-DAF4-ACF0306BC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077" y="4277515"/>
            <a:ext cx="3840440" cy="248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368625" y="6219548"/>
            <a:ext cx="6169963" cy="523216"/>
          </a:xfrm>
          <a:prstGeom prst="rect">
            <a:avLst/>
          </a:prstGeom>
          <a:noFill/>
        </p:spPr>
        <p:txBody>
          <a:bodyPr wrap="square" lIns="91320" tIns="45718" rIns="91320" bIns="4571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What activity would you like to do?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3EB86B-31ED-42DD-BB78-758E6FC36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"/>
            <a:ext cx="12192000" cy="9143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F7D1C3-26FB-4F96-ABDE-7AF9A82E512D}"/>
              </a:ext>
            </a:extLst>
          </p:cNvPr>
          <p:cNvSpPr txBox="1"/>
          <p:nvPr/>
        </p:nvSpPr>
        <p:spPr>
          <a:xfrm>
            <a:off x="487069" y="109969"/>
            <a:ext cx="8745603" cy="646331"/>
          </a:xfrm>
          <a:prstGeom prst="rect">
            <a:avLst/>
          </a:prstGeom>
          <a:noFill/>
          <a:effectLst/>
        </p:spPr>
        <p:txBody>
          <a:bodyPr wrap="square" lIns="91320" tIns="45718" rIns="91320" bIns="45718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Practice:   READING</a:t>
            </a:r>
          </a:p>
        </p:txBody>
      </p:sp>
    </p:spTree>
    <p:extLst>
      <p:ext uri="{BB962C8B-B14F-4D97-AF65-F5344CB8AC3E}">
        <p14:creationId xmlns:p14="http://schemas.microsoft.com/office/powerpoint/2010/main" val="298522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0"/>
          <p:cNvSpPr txBox="1">
            <a:spLocks noGrp="1"/>
          </p:cNvSpPr>
          <p:nvPr>
            <p:ph type="title"/>
          </p:nvPr>
        </p:nvSpPr>
        <p:spPr>
          <a:xfrm>
            <a:off x="394349" y="90298"/>
            <a:ext cx="11502648" cy="1012103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/>
          <a:p>
            <a:pPr algn="l">
              <a:lnSpc>
                <a:spcPts val="3600"/>
              </a:lnSpc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2. Read the passage and match the </a:t>
            </a:r>
            <a:r>
              <a:rPr lang="en-US" sz="3200" b="1" dirty="0">
                <a:solidFill>
                  <a:srgbClr val="FF0000"/>
                </a:solidFill>
                <a:highlight>
                  <a:srgbClr val="FFD05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highlighted words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their meanings.</a:t>
            </a:r>
            <a:b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7" name="Google Shape;567;p40"/>
          <p:cNvSpPr txBox="1">
            <a:spLocks noGrp="1"/>
          </p:cNvSpPr>
          <p:nvPr>
            <p:ph type="body" idx="4294967295"/>
          </p:nvPr>
        </p:nvSpPr>
        <p:spPr>
          <a:xfrm>
            <a:off x="295003" y="1802262"/>
            <a:ext cx="11896997" cy="4992687"/>
          </a:xfrm>
          <a:prstGeom prst="rect">
            <a:avLst/>
          </a:prstGeom>
        </p:spPr>
        <p:txBody>
          <a:bodyPr spcFirstLastPara="1" wrap="square" lIns="121737" tIns="121737" rIns="121737" bIns="121737" anchor="t" anchorCtr="0">
            <a:noAutofit/>
          </a:bodyPr>
          <a:lstStyle/>
          <a:p>
            <a:pPr marL="0" indent="0">
              <a:lnSpc>
                <a:spcPts val="2933"/>
              </a:lnSpc>
              <a:buNone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Bright Future School has many community activities for students. The school believes that a good way for students to develop themselves is through community service. All students can join any of these different projects:</a:t>
            </a:r>
          </a:p>
          <a:p>
            <a:pPr marL="0" indent="0">
              <a:lnSpc>
                <a:spcPts val="2933"/>
              </a:lnSpc>
              <a:buNone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– Tutoring: Upper grade students </a:t>
            </a:r>
            <a:r>
              <a:rPr lang="en-US" sz="2700" dirty="0">
                <a:highlight>
                  <a:srgbClr val="FFD05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tutor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lower grade students.</a:t>
            </a:r>
          </a:p>
          <a:p>
            <a:pPr marL="0" indent="0">
              <a:lnSpc>
                <a:spcPts val="2933"/>
              </a:lnSpc>
              <a:buNone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– Postcard-to-Help: Students make and sell postcards to raise money for local children.</a:t>
            </a:r>
          </a:p>
          <a:p>
            <a:pPr marL="0" indent="0">
              <a:lnSpc>
                <a:spcPts val="2933"/>
              </a:lnSpc>
              <a:buNone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– Visit-to-Read: Students visit a nursing home </a:t>
            </a:r>
            <a:r>
              <a:rPr lang="en-US" sz="2700" dirty="0">
                <a:highlight>
                  <a:srgbClr val="FFD05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monthly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 and read books to the elderly.</a:t>
            </a:r>
          </a:p>
          <a:p>
            <a:pPr marL="0" indent="0">
              <a:lnSpc>
                <a:spcPts val="2933"/>
              </a:lnSpc>
              <a:buNone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– Garden-to-Give: Students grow vegetables and </a:t>
            </a:r>
            <a:r>
              <a:rPr lang="en-US" sz="2700" dirty="0">
                <a:highlight>
                  <a:srgbClr val="FFD05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donate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 them to local schools.</a:t>
            </a:r>
          </a:p>
          <a:p>
            <a:pPr marL="0" indent="0">
              <a:lnSpc>
                <a:spcPts val="2933"/>
              </a:lnSpc>
              <a:buNone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– Paper-Plant-Exchange: Students collect paper and </a:t>
            </a:r>
            <a:r>
              <a:rPr lang="en-US" sz="2700" dirty="0">
                <a:highlight>
                  <a:srgbClr val="FFD05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exchange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 it for plants. They then look after the plants in their school garden.</a:t>
            </a:r>
          </a:p>
          <a:p>
            <a:pPr marL="0" indent="0">
              <a:lnSpc>
                <a:spcPts val="2933"/>
              </a:lnSpc>
              <a:buNone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Students learn that they can help people and the world around them when they do community service. They feel useful and </a:t>
            </a:r>
            <a:r>
              <a:rPr lang="en-US" sz="2700" dirty="0">
                <a:highlight>
                  <a:srgbClr val="FFD05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proud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because they do good things.</a:t>
            </a:r>
          </a:p>
        </p:txBody>
      </p:sp>
      <p:sp>
        <p:nvSpPr>
          <p:cNvPr id="2" name="Google Shape;568;p40">
            <a:extLst>
              <a:ext uri="{FF2B5EF4-FFF2-40B4-BE49-F238E27FC236}">
                <a16:creationId xmlns:a16="http://schemas.microsoft.com/office/drawing/2014/main" id="{620DE859-7DDE-770B-FB04-1FF432F499F9}"/>
              </a:ext>
            </a:extLst>
          </p:cNvPr>
          <p:cNvSpPr txBox="1">
            <a:spLocks/>
          </p:cNvSpPr>
          <p:nvPr/>
        </p:nvSpPr>
        <p:spPr>
          <a:xfrm>
            <a:off x="522516" y="1231249"/>
            <a:ext cx="11669485" cy="82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37" tIns="121737" rIns="121737" bIns="12173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0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pPr algn="l" defTabSz="1217400">
              <a:buClr>
                <a:srgbClr val="000000"/>
              </a:buClr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give   2. give and receive 	3. every month   4. pleased 	5. teach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D505B9E6-A86F-6EED-60E9-28B5390434AD}"/>
              </a:ext>
            </a:extLst>
          </p:cNvPr>
          <p:cNvSpPr/>
          <p:nvPr/>
        </p:nvSpPr>
        <p:spPr>
          <a:xfrm>
            <a:off x="3520984" y="2132399"/>
            <a:ext cx="1706880" cy="583244"/>
          </a:xfrm>
          <a:prstGeom prst="wedgeRectCallout">
            <a:avLst>
              <a:gd name="adj1" fmla="val 48406"/>
              <a:gd name="adj2" fmla="val 111567"/>
            </a:avLst>
          </a:prstGeom>
          <a:solidFill>
            <a:srgbClr val="8D5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7" tIns="60878" rIns="121757" bIns="60878" rtlCol="0" anchor="ctr"/>
          <a:lstStyle/>
          <a:p>
            <a:pPr algn="ctr" defTabSz="1217400">
              <a:buClr>
                <a:srgbClr val="000000"/>
              </a:buClr>
            </a:pPr>
            <a:r>
              <a:rPr lang="en-US" sz="2700" kern="0" dirty="0">
                <a:solidFill>
                  <a:srgbClr val="FFFFFF"/>
                </a:solidFill>
                <a:sym typeface="Arial"/>
              </a:rPr>
              <a:t>5. teach 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70B76A58-7F27-009B-2C13-D3BC21754EC2}"/>
              </a:ext>
            </a:extLst>
          </p:cNvPr>
          <p:cNvSpPr/>
          <p:nvPr/>
        </p:nvSpPr>
        <p:spPr>
          <a:xfrm>
            <a:off x="7734933" y="3473811"/>
            <a:ext cx="2651760" cy="521127"/>
          </a:xfrm>
          <a:prstGeom prst="wedgeRectCallout">
            <a:avLst>
              <a:gd name="adj1" fmla="val -45847"/>
              <a:gd name="adj2" fmla="val 94743"/>
            </a:avLst>
          </a:prstGeom>
          <a:solidFill>
            <a:srgbClr val="8D5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7" tIns="60878" rIns="121757" bIns="60878" rtlCol="0" anchor="ctr"/>
          <a:lstStyle/>
          <a:p>
            <a:pPr algn="ctr" defTabSz="1217400">
              <a:buClr>
                <a:srgbClr val="000000"/>
              </a:buClr>
            </a:pPr>
            <a:r>
              <a:rPr lang="en-US" sz="2700" kern="0" dirty="0">
                <a:solidFill>
                  <a:srgbClr val="FFFFFF"/>
                </a:solidFill>
                <a:sym typeface="Arial"/>
              </a:rPr>
              <a:t>3. every month 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EF9EEC0-4260-D992-0A50-2377659CBB90}"/>
              </a:ext>
            </a:extLst>
          </p:cNvPr>
          <p:cNvSpPr/>
          <p:nvPr/>
        </p:nvSpPr>
        <p:spPr>
          <a:xfrm>
            <a:off x="5308962" y="4485866"/>
            <a:ext cx="1447800" cy="521127"/>
          </a:xfrm>
          <a:prstGeom prst="wedgeRectCallout">
            <a:avLst>
              <a:gd name="adj1" fmla="val 78272"/>
              <a:gd name="adj2" fmla="val 45027"/>
            </a:avLst>
          </a:prstGeom>
          <a:solidFill>
            <a:srgbClr val="8D5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7" tIns="60878" rIns="121757" bIns="60878" rtlCol="0" anchor="ctr"/>
          <a:lstStyle/>
          <a:p>
            <a:pPr algn="ctr" defTabSz="1217400">
              <a:buClr>
                <a:srgbClr val="000000"/>
              </a:buClr>
            </a:pPr>
            <a:r>
              <a:rPr lang="en-US" sz="2700" kern="0" dirty="0">
                <a:solidFill>
                  <a:srgbClr val="FFFFFF"/>
                </a:solidFill>
                <a:sym typeface="Arial"/>
              </a:rPr>
              <a:t>1. give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3B3FF14C-10BE-BED9-EF0B-7C8B42CB2457}"/>
              </a:ext>
            </a:extLst>
          </p:cNvPr>
          <p:cNvSpPr/>
          <p:nvPr/>
        </p:nvSpPr>
        <p:spPr>
          <a:xfrm>
            <a:off x="8735875" y="4552754"/>
            <a:ext cx="3301637" cy="521127"/>
          </a:xfrm>
          <a:prstGeom prst="wedgeRectCallout">
            <a:avLst>
              <a:gd name="adj1" fmla="val -43833"/>
              <a:gd name="adj2" fmla="val 100591"/>
            </a:avLst>
          </a:prstGeom>
          <a:solidFill>
            <a:srgbClr val="8D5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7" tIns="60878" rIns="121757" bIns="60878" rtlCol="0" anchor="ctr"/>
          <a:lstStyle/>
          <a:p>
            <a:pPr algn="ctr" defTabSz="1217400">
              <a:buClr>
                <a:srgbClr val="000000"/>
              </a:buClr>
            </a:pPr>
            <a:r>
              <a:rPr lang="en-US" sz="2700" kern="0" dirty="0">
                <a:solidFill>
                  <a:srgbClr val="FFFFFF"/>
                </a:solidFill>
                <a:sym typeface="Arial"/>
              </a:rPr>
              <a:t>2. give and receive 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89A15FD-F208-7581-54B1-FDC312F6930F}"/>
              </a:ext>
            </a:extLst>
          </p:cNvPr>
          <p:cNvSpPr/>
          <p:nvPr/>
        </p:nvSpPr>
        <p:spPr>
          <a:xfrm>
            <a:off x="4374424" y="5569389"/>
            <a:ext cx="1869077" cy="521127"/>
          </a:xfrm>
          <a:prstGeom prst="wedgeRectCallout">
            <a:avLst>
              <a:gd name="adj1" fmla="val 69851"/>
              <a:gd name="adj2" fmla="val 103516"/>
            </a:avLst>
          </a:prstGeom>
          <a:solidFill>
            <a:srgbClr val="8D5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7" tIns="60878" rIns="121757" bIns="60878" rtlCol="0" anchor="ctr"/>
          <a:lstStyle/>
          <a:p>
            <a:pPr algn="ctr" defTabSz="1217400">
              <a:buClr>
                <a:srgbClr val="000000"/>
              </a:buClr>
            </a:pPr>
            <a:r>
              <a:rPr lang="en-US" sz="2700" kern="0" dirty="0">
                <a:solidFill>
                  <a:srgbClr val="FFFFFF"/>
                </a:solidFill>
                <a:sym typeface="Arial"/>
              </a:rPr>
              <a:t>4. pleased </a:t>
            </a:r>
          </a:p>
        </p:txBody>
      </p:sp>
      <p:sp>
        <p:nvSpPr>
          <p:cNvPr id="8" name="Frame 7"/>
          <p:cNvSpPr/>
          <p:nvPr/>
        </p:nvSpPr>
        <p:spPr>
          <a:xfrm>
            <a:off x="522516" y="1260275"/>
            <a:ext cx="11514996" cy="67549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3CB02C-6115-4BC9-8E34-584065CDEC16}"/>
              </a:ext>
            </a:extLst>
          </p:cNvPr>
          <p:cNvSpPr txBox="1"/>
          <p:nvPr/>
        </p:nvSpPr>
        <p:spPr>
          <a:xfrm>
            <a:off x="-28764" y="631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WHILE-READING: </a:t>
            </a:r>
          </a:p>
        </p:txBody>
      </p:sp>
    </p:spTree>
    <p:extLst>
      <p:ext uri="{BB962C8B-B14F-4D97-AF65-F5344CB8AC3E}">
        <p14:creationId xmlns:p14="http://schemas.microsoft.com/office/powerpoint/2010/main" val="317821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1753" y="1143711"/>
            <a:ext cx="1033824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3. Read the passage again and tick True or False.</a:t>
            </a:r>
            <a:endParaRPr lang="en-US" sz="4000" b="1" dirty="0"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1EA30A-66F5-4186-9630-2904DE78F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27533"/>
              </p:ext>
            </p:extLst>
          </p:nvPr>
        </p:nvGraphicFramePr>
        <p:xfrm>
          <a:off x="576198" y="2042182"/>
          <a:ext cx="10934159" cy="45208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22324">
                  <a:extLst>
                    <a:ext uri="{9D8B030D-6E8A-4147-A177-3AD203B41FA5}">
                      <a16:colId xmlns:a16="http://schemas.microsoft.com/office/drawing/2014/main" val="2030766106"/>
                    </a:ext>
                  </a:extLst>
                </a:gridCol>
                <a:gridCol w="1053245">
                  <a:extLst>
                    <a:ext uri="{9D8B030D-6E8A-4147-A177-3AD203B41FA5}">
                      <a16:colId xmlns:a16="http://schemas.microsoft.com/office/drawing/2014/main" val="60489512"/>
                    </a:ext>
                  </a:extLst>
                </a:gridCol>
                <a:gridCol w="1058590">
                  <a:extLst>
                    <a:ext uri="{9D8B030D-6E8A-4147-A177-3AD203B41FA5}">
                      <a16:colId xmlns:a16="http://schemas.microsoft.com/office/drawing/2014/main" val="2898724641"/>
                    </a:ext>
                  </a:extLst>
                </a:gridCol>
              </a:tblGrid>
              <a:tr h="65778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387482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Community service allows students to develop themselves.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306630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Each student can join only one project.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9765250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They tutor younger students.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5048017"/>
                  </a:ext>
                </a:extLst>
              </a:tr>
              <a:tr h="644361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Local children receive postcards from the </a:t>
                      </a:r>
                      <a:r>
                        <a:rPr lang="en-US" sz="28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Postcard-to-Help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921334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Students receive plants when they give paper.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228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9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id="{51A68A13-7073-835F-560D-E68C8EFE4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2515" y="115905"/>
            <a:ext cx="11502648" cy="707056"/>
          </a:xfrm>
          <a:prstGeom prst="rect">
            <a:avLst/>
          </a:prstGeom>
        </p:spPr>
        <p:txBody>
          <a:bodyPr spcFirstLastPara="1" wrap="square" lIns="121756" tIns="121756" rIns="121756" bIns="121756" anchor="t" anchorCtr="0">
            <a:noAutofit/>
          </a:bodyPr>
          <a:lstStyle/>
          <a:p>
            <a:pPr algn="l">
              <a:lnSpc>
                <a:spcPts val="3600"/>
              </a:lnSpc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Read the passage again and tick True or False.</a:t>
            </a:r>
            <a:b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16F8450-4FE6-7BDA-8391-3442551CE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22363"/>
              </p:ext>
            </p:extLst>
          </p:nvPr>
        </p:nvGraphicFramePr>
        <p:xfrm>
          <a:off x="522515" y="822965"/>
          <a:ext cx="11307536" cy="178407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745185">
                  <a:extLst>
                    <a:ext uri="{9D8B030D-6E8A-4147-A177-3AD203B41FA5}">
                      <a16:colId xmlns:a16="http://schemas.microsoft.com/office/drawing/2014/main" val="20409051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409270"/>
                    </a:ext>
                  </a:extLst>
                </a:gridCol>
                <a:gridCol w="1733551">
                  <a:extLst>
                    <a:ext uri="{9D8B030D-6E8A-4147-A177-3AD203B41FA5}">
                      <a16:colId xmlns:a16="http://schemas.microsoft.com/office/drawing/2014/main" val="763484617"/>
                    </a:ext>
                  </a:extLst>
                </a:gridCol>
              </a:tblGrid>
              <a:tr h="768077">
                <a:tc>
                  <a:txBody>
                    <a:bodyPr/>
                    <a:lstStyle/>
                    <a:p>
                      <a:endParaRPr lang="en-US" sz="3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39717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r>
                        <a:rPr lang="en-US" sz="2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Community service allows students to develop themselves.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540585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4E9EF0-5991-379B-6C2A-504AFBF23756}"/>
              </a:ext>
            </a:extLst>
          </p:cNvPr>
          <p:cNvCxnSpPr>
            <a:cxnSpLocks/>
          </p:cNvCxnSpPr>
          <p:nvPr/>
        </p:nvCxnSpPr>
        <p:spPr>
          <a:xfrm>
            <a:off x="1037663" y="2043376"/>
            <a:ext cx="28187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9EC2F0-0C78-F1B8-459F-0C1381E2CEB0}"/>
              </a:ext>
            </a:extLst>
          </p:cNvPr>
          <p:cNvCxnSpPr>
            <a:cxnSpLocks/>
          </p:cNvCxnSpPr>
          <p:nvPr/>
        </p:nvCxnSpPr>
        <p:spPr>
          <a:xfrm>
            <a:off x="3979645" y="2043376"/>
            <a:ext cx="963416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691426-C45C-335F-6260-6461A30E0BF9}"/>
              </a:ext>
            </a:extLst>
          </p:cNvPr>
          <p:cNvCxnSpPr>
            <a:cxnSpLocks/>
          </p:cNvCxnSpPr>
          <p:nvPr/>
        </p:nvCxnSpPr>
        <p:spPr>
          <a:xfrm>
            <a:off x="5053071" y="2043376"/>
            <a:ext cx="1268216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B018A-6228-D16F-1D48-348801B88744}"/>
              </a:ext>
            </a:extLst>
          </p:cNvPr>
          <p:cNvCxnSpPr>
            <a:cxnSpLocks/>
          </p:cNvCxnSpPr>
          <p:nvPr/>
        </p:nvCxnSpPr>
        <p:spPr>
          <a:xfrm>
            <a:off x="6855367" y="2043376"/>
            <a:ext cx="1268216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567;p40">
            <a:extLst>
              <a:ext uri="{FF2B5EF4-FFF2-40B4-BE49-F238E27FC236}">
                <a16:creationId xmlns:a16="http://schemas.microsoft.com/office/drawing/2014/main" id="{2BF54E02-00C6-C92E-F30E-2076F504C133}"/>
              </a:ext>
            </a:extLst>
          </p:cNvPr>
          <p:cNvSpPr txBox="1">
            <a:spLocks/>
          </p:cNvSpPr>
          <p:nvPr/>
        </p:nvSpPr>
        <p:spPr>
          <a:xfrm>
            <a:off x="522515" y="2881748"/>
            <a:ext cx="11307536" cy="178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56" tIns="121756" rIns="121756" bIns="12175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defTabSz="1217610">
              <a:buClr>
                <a:srgbClr val="000000"/>
              </a:buClr>
              <a:buNone/>
            </a:pP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 Future School has many community activities for students. The school believes that a 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way for students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themselves is 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community service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5" name="Google Shape;567;p40">
            <a:extLst>
              <a:ext uri="{FF2B5EF4-FFF2-40B4-BE49-F238E27FC236}">
                <a16:creationId xmlns:a16="http://schemas.microsoft.com/office/drawing/2014/main" id="{066EFB90-E986-4064-9D3C-26F09F34B9E1}"/>
              </a:ext>
            </a:extLst>
          </p:cNvPr>
          <p:cNvSpPr txBox="1">
            <a:spLocks/>
          </p:cNvSpPr>
          <p:nvPr/>
        </p:nvSpPr>
        <p:spPr>
          <a:xfrm>
            <a:off x="8657663" y="1627711"/>
            <a:ext cx="914400" cy="92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56" tIns="121756" rIns="121756" bIns="12175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defTabSz="1217610">
              <a:buClr>
                <a:srgbClr val="000000"/>
              </a:buClr>
              <a:buNone/>
            </a:pP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4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Social Skills Subject for Pre-K: Participating in Projects &amp; Helping Others by Slidesgo">
  <a:themeElements>
    <a:clrScheme name="Simple Light">
      <a:dk1>
        <a:srgbClr val="000000"/>
      </a:dk1>
      <a:lt1>
        <a:srgbClr val="434343"/>
      </a:lt1>
      <a:dk2>
        <a:srgbClr val="8D5C45"/>
      </a:dk2>
      <a:lt2>
        <a:srgbClr val="FC4D44"/>
      </a:lt2>
      <a:accent1>
        <a:srgbClr val="F88CD5"/>
      </a:accent1>
      <a:accent2>
        <a:srgbClr val="8469D4"/>
      </a:accent2>
      <a:accent3>
        <a:srgbClr val="02BEFE"/>
      </a:accent3>
      <a:accent4>
        <a:srgbClr val="00C6A0"/>
      </a:accent4>
      <a:accent5>
        <a:srgbClr val="FFD056"/>
      </a:accent5>
      <a:accent6>
        <a:srgbClr val="FFF4D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ocial Skills Subject for Pre-K: Participating in Projects &amp; Helping Others by Slidesgo">
  <a:themeElements>
    <a:clrScheme name="Simple Light">
      <a:dk1>
        <a:srgbClr val="000000"/>
      </a:dk1>
      <a:lt1>
        <a:srgbClr val="434343"/>
      </a:lt1>
      <a:dk2>
        <a:srgbClr val="8D5C45"/>
      </a:dk2>
      <a:lt2>
        <a:srgbClr val="FC4D44"/>
      </a:lt2>
      <a:accent1>
        <a:srgbClr val="F88CD5"/>
      </a:accent1>
      <a:accent2>
        <a:srgbClr val="8469D4"/>
      </a:accent2>
      <a:accent3>
        <a:srgbClr val="02BEFE"/>
      </a:accent3>
      <a:accent4>
        <a:srgbClr val="00C6A0"/>
      </a:accent4>
      <a:accent5>
        <a:srgbClr val="FFD056"/>
      </a:accent5>
      <a:accent6>
        <a:srgbClr val="FFF4D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ocial Skills Subject for Pre-K: Participating in Projects &amp; Helping Others by Slidesgo">
  <a:themeElements>
    <a:clrScheme name="Simple Light">
      <a:dk1>
        <a:srgbClr val="000000"/>
      </a:dk1>
      <a:lt1>
        <a:srgbClr val="434343"/>
      </a:lt1>
      <a:dk2>
        <a:srgbClr val="8D5C45"/>
      </a:dk2>
      <a:lt2>
        <a:srgbClr val="FC4D44"/>
      </a:lt2>
      <a:accent1>
        <a:srgbClr val="F88CD5"/>
      </a:accent1>
      <a:accent2>
        <a:srgbClr val="8469D4"/>
      </a:accent2>
      <a:accent3>
        <a:srgbClr val="02BEFE"/>
      </a:accent3>
      <a:accent4>
        <a:srgbClr val="00C6A0"/>
      </a:accent4>
      <a:accent5>
        <a:srgbClr val="FFD056"/>
      </a:accent5>
      <a:accent6>
        <a:srgbClr val="FFF4D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Social Skills Subject for Pre-K: Participating in Projects &amp; Helping Others by Slidesgo">
  <a:themeElements>
    <a:clrScheme name="Simple Light">
      <a:dk1>
        <a:srgbClr val="000000"/>
      </a:dk1>
      <a:lt1>
        <a:srgbClr val="434343"/>
      </a:lt1>
      <a:dk2>
        <a:srgbClr val="8D5C45"/>
      </a:dk2>
      <a:lt2>
        <a:srgbClr val="FC4D44"/>
      </a:lt2>
      <a:accent1>
        <a:srgbClr val="F88CD5"/>
      </a:accent1>
      <a:accent2>
        <a:srgbClr val="8469D4"/>
      </a:accent2>
      <a:accent3>
        <a:srgbClr val="02BEFE"/>
      </a:accent3>
      <a:accent4>
        <a:srgbClr val="00C6A0"/>
      </a:accent4>
      <a:accent5>
        <a:srgbClr val="FFD056"/>
      </a:accent5>
      <a:accent6>
        <a:srgbClr val="FFF4D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Social Skills Subject for Pre-K: Participating in Projects &amp; Helping Others by Slidesgo">
  <a:themeElements>
    <a:clrScheme name="Simple Light">
      <a:dk1>
        <a:srgbClr val="000000"/>
      </a:dk1>
      <a:lt1>
        <a:srgbClr val="434343"/>
      </a:lt1>
      <a:dk2>
        <a:srgbClr val="8D5C45"/>
      </a:dk2>
      <a:lt2>
        <a:srgbClr val="FC4D44"/>
      </a:lt2>
      <a:accent1>
        <a:srgbClr val="F88CD5"/>
      </a:accent1>
      <a:accent2>
        <a:srgbClr val="8469D4"/>
      </a:accent2>
      <a:accent3>
        <a:srgbClr val="02BEFE"/>
      </a:accent3>
      <a:accent4>
        <a:srgbClr val="00C6A0"/>
      </a:accent4>
      <a:accent5>
        <a:srgbClr val="FFD056"/>
      </a:accent5>
      <a:accent6>
        <a:srgbClr val="FFF4D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Social Skills Subject for Pre-K: Participating in Projects &amp; Helping Others by Slidesgo">
  <a:themeElements>
    <a:clrScheme name="Simple Light">
      <a:dk1>
        <a:srgbClr val="000000"/>
      </a:dk1>
      <a:lt1>
        <a:srgbClr val="434343"/>
      </a:lt1>
      <a:dk2>
        <a:srgbClr val="8D5C45"/>
      </a:dk2>
      <a:lt2>
        <a:srgbClr val="FC4D44"/>
      </a:lt2>
      <a:accent1>
        <a:srgbClr val="F88CD5"/>
      </a:accent1>
      <a:accent2>
        <a:srgbClr val="8469D4"/>
      </a:accent2>
      <a:accent3>
        <a:srgbClr val="02BEFE"/>
      </a:accent3>
      <a:accent4>
        <a:srgbClr val="00C6A0"/>
      </a:accent4>
      <a:accent5>
        <a:srgbClr val="FFD056"/>
      </a:accent5>
      <a:accent6>
        <a:srgbClr val="FFF4D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Social Skills Subject for Pre-K: Participating in Projects &amp; Helping Others by Slidesgo">
  <a:themeElements>
    <a:clrScheme name="Simple Light">
      <a:dk1>
        <a:srgbClr val="000000"/>
      </a:dk1>
      <a:lt1>
        <a:srgbClr val="434343"/>
      </a:lt1>
      <a:dk2>
        <a:srgbClr val="8D5C45"/>
      </a:dk2>
      <a:lt2>
        <a:srgbClr val="FC4D44"/>
      </a:lt2>
      <a:accent1>
        <a:srgbClr val="F88CD5"/>
      </a:accent1>
      <a:accent2>
        <a:srgbClr val="8469D4"/>
      </a:accent2>
      <a:accent3>
        <a:srgbClr val="02BEFE"/>
      </a:accent3>
      <a:accent4>
        <a:srgbClr val="00C6A0"/>
      </a:accent4>
      <a:accent5>
        <a:srgbClr val="FFD056"/>
      </a:accent5>
      <a:accent6>
        <a:srgbClr val="FFF4D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Social Skills Subject for Pre-K: Participating in Projects &amp; Helping Others by Slidesgo">
  <a:themeElements>
    <a:clrScheme name="Simple Light">
      <a:dk1>
        <a:srgbClr val="000000"/>
      </a:dk1>
      <a:lt1>
        <a:srgbClr val="434343"/>
      </a:lt1>
      <a:dk2>
        <a:srgbClr val="8D5C45"/>
      </a:dk2>
      <a:lt2>
        <a:srgbClr val="FC4D44"/>
      </a:lt2>
      <a:accent1>
        <a:srgbClr val="F88CD5"/>
      </a:accent1>
      <a:accent2>
        <a:srgbClr val="8469D4"/>
      </a:accent2>
      <a:accent3>
        <a:srgbClr val="02BEFE"/>
      </a:accent3>
      <a:accent4>
        <a:srgbClr val="00C6A0"/>
      </a:accent4>
      <a:accent5>
        <a:srgbClr val="FFD056"/>
      </a:accent5>
      <a:accent6>
        <a:srgbClr val="FFF4D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3979</TotalTime>
  <Words>788</Words>
  <Application>Microsoft Office PowerPoint</Application>
  <PresentationFormat>Widescreen</PresentationFormat>
  <Paragraphs>133</Paragraphs>
  <Slides>20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Arial</vt:lpstr>
      <vt:lpstr>Calibri</vt:lpstr>
      <vt:lpstr>Calibri Light</vt:lpstr>
      <vt:lpstr>Delius Swash Caps</vt:lpstr>
      <vt:lpstr>Jua</vt:lpstr>
      <vt:lpstr>Myriad Pro</vt:lpstr>
      <vt:lpstr>Roboto</vt:lpstr>
      <vt:lpstr>Roboto Condensed Light</vt:lpstr>
      <vt:lpstr>Roboto Medium</vt:lpstr>
      <vt:lpstr>Times New Roman</vt:lpstr>
      <vt:lpstr>Wingdings</vt:lpstr>
      <vt:lpstr>Social Skills Subject for Pre-K: Participating in Projects &amp; Helping Others by Slidesgo</vt:lpstr>
      <vt:lpstr>1_Social Skills Subject for Pre-K: Participating in Projects &amp; Helping Others by Slidesgo</vt:lpstr>
      <vt:lpstr>3_Social Skills Subject for Pre-K: Participating in Projects &amp; Helping Others by Slidesgo</vt:lpstr>
      <vt:lpstr>4_Social Skills Subject for Pre-K: Participating in Projects &amp; Helping Others by Slidesgo</vt:lpstr>
      <vt:lpstr>5_Social Skills Subject for Pre-K: Participating in Projects &amp; Helping Others by Slidesgo</vt:lpstr>
      <vt:lpstr>6_Social Skills Subject for Pre-K: Participating in Projects &amp; Helping Others by Slidesgo</vt:lpstr>
      <vt:lpstr>7_Social Skills Subject for Pre-K: Participating in Projects &amp; Helping Others by Slidesgo</vt:lpstr>
      <vt:lpstr>8_Social Skills Subject for Pre-K: Participating in Projects &amp; Helping Others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Work in pairs. Circle the activities you would like to do at your school.</vt:lpstr>
      <vt:lpstr>                                                 2. Read the passage and match the highlighted words with their meanings. </vt:lpstr>
      <vt:lpstr>PowerPoint Presentation</vt:lpstr>
      <vt:lpstr>3. Read the passage again and tick True or False. </vt:lpstr>
      <vt:lpstr>3. Read the passage again and tick True or False. </vt:lpstr>
      <vt:lpstr>3. Read the passage again and tick True or False. </vt:lpstr>
      <vt:lpstr>3. Read the passage again and tick True or False. </vt:lpstr>
      <vt:lpstr>**   SPEAKING</vt:lpstr>
      <vt:lpstr>PowerPoint Presentation</vt:lpstr>
      <vt:lpstr>PowerPoint Presentation</vt:lpstr>
      <vt:lpstr>PowerPoint Presentation</vt:lpstr>
      <vt:lpstr>5. Group of 6. 5 mins. Discuss.</vt:lpstr>
      <vt:lpstr>5. Group of 6. 5 mins. Discuss.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CUUHO</cp:lastModifiedBy>
  <cp:revision>305</cp:revision>
  <dcterms:created xsi:type="dcterms:W3CDTF">2020-12-09T02:04:09Z</dcterms:created>
  <dcterms:modified xsi:type="dcterms:W3CDTF">2024-11-15T14:48:45Z</dcterms:modified>
</cp:coreProperties>
</file>