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335" r:id="rId4"/>
    <p:sldId id="342" r:id="rId5"/>
    <p:sldId id="287" r:id="rId6"/>
    <p:sldId id="289" r:id="rId7"/>
    <p:sldId id="293" r:id="rId8"/>
    <p:sldId id="291" r:id="rId9"/>
    <p:sldId id="288" r:id="rId10"/>
    <p:sldId id="294" r:id="rId11"/>
    <p:sldId id="337" r:id="rId12"/>
    <p:sldId id="341" r:id="rId13"/>
    <p:sldId id="295" r:id="rId14"/>
    <p:sldId id="338" r:id="rId15"/>
    <p:sldId id="339" r:id="rId16"/>
    <p:sldId id="304" r:id="rId17"/>
    <p:sldId id="258" r:id="rId18"/>
    <p:sldId id="310" r:id="rId19"/>
  </p:sldIdLst>
  <p:sldSz cx="18288000" cy="10287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Wingdings 2" panose="05020102010507070707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A6DAF4"/>
    <a:srgbClr val="B18DFF"/>
    <a:srgbClr val="CBE9A2"/>
    <a:srgbClr val="FD9959"/>
    <a:srgbClr val="FDEF94"/>
    <a:srgbClr val="FFCCEE"/>
    <a:srgbClr val="FCC751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0" autoAdjust="0"/>
    <p:restoredTop sz="90664" autoAdjust="0"/>
  </p:normalViewPr>
  <p:slideViewPr>
    <p:cSldViewPr>
      <p:cViewPr varScale="1">
        <p:scale>
          <a:sx n="53" d="100"/>
          <a:sy n="53" d="100"/>
        </p:scale>
        <p:origin x="1171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8192" y="-32266"/>
            <a:ext cx="7010400" cy="346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6731" y="4062714"/>
            <a:ext cx="6626710" cy="2553240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6731" y="6631621"/>
            <a:ext cx="6619606" cy="189094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42424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7488" y="2275243"/>
            <a:ext cx="4267200" cy="1126472"/>
          </a:xfrm>
        </p:spPr>
        <p:txBody>
          <a:bodyPr anchor="b"/>
          <a:lstStyle>
            <a:lvl1pPr algn="l">
              <a:defRPr sz="4300"/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07040" y="8579950"/>
            <a:ext cx="5663184" cy="54768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8192" y="8579950"/>
            <a:ext cx="1287332" cy="5476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90" y="4351244"/>
            <a:ext cx="13274936" cy="2043113"/>
          </a:xfrm>
        </p:spPr>
        <p:txBody>
          <a:bodyPr anchor="b"/>
          <a:lstStyle>
            <a:lvl1pPr algn="l">
              <a:defRPr sz="71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291" y="6400801"/>
            <a:ext cx="13274934" cy="2280620"/>
          </a:xfrm>
        </p:spPr>
        <p:txBody>
          <a:bodyPr anchor="t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84832" y="3470148"/>
            <a:ext cx="6839712" cy="523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3470147"/>
            <a:ext cx="6839712" cy="523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222" y="3474014"/>
            <a:ext cx="6114296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442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675" y="3474015"/>
            <a:ext cx="6111434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304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788" y="1284790"/>
            <a:ext cx="6180880" cy="7726101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29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666" y="3986152"/>
            <a:ext cx="6609144" cy="219473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3184" y="6205491"/>
            <a:ext cx="6597568" cy="2276856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848" y="3991356"/>
            <a:ext cx="6601968" cy="219456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417" y="1040692"/>
            <a:ext cx="6719246" cy="8202168"/>
          </a:xfrm>
        </p:spPr>
        <p:txBody>
          <a:bodyPr/>
          <a:lstStyle>
            <a:lvl1pPr marL="0" indent="0">
              <a:buNone/>
              <a:defRPr sz="5700">
                <a:solidFill>
                  <a:schemeClr val="accent1"/>
                </a:solidFill>
              </a:defRPr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9261" y="6199633"/>
            <a:ext cx="6601146" cy="2279342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1545220"/>
            <a:ext cx="2968906" cy="717051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6592" y="1545220"/>
            <a:ext cx="10847408" cy="71705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609600" y="0"/>
            <a:ext cx="19864664" cy="10287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914400" y="500231"/>
            <a:ext cx="16459200" cy="927847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122484" y="-32267"/>
            <a:ext cx="7358232" cy="1048866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980" y="1541496"/>
            <a:ext cx="14049488" cy="1714500"/>
          </a:xfrm>
          <a:prstGeom prst="rect">
            <a:avLst/>
          </a:prstGeom>
        </p:spPr>
        <p:txBody>
          <a:bodyPr vert="horz" lIns="163284" tIns="81642" rIns="163284" bIns="81642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985" y="3485478"/>
            <a:ext cx="13554634" cy="526346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94776" y="336739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2896" y="8778241"/>
            <a:ext cx="700430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8192" y="336737"/>
            <a:ext cx="266431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7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0083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6762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10521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6pPr>
      <a:lvl7pPr marL="3069747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73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8pPr>
      <a:lvl9pPr marL="37881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wmf"/><Relationship Id="rId3" Type="http://schemas.openxmlformats.org/officeDocument/2006/relationships/image" Target="../media/image45.png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44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6.vml"/><Relationship Id="rId11" Type="http://schemas.openxmlformats.org/officeDocument/2006/relationships/image" Target="../media/image41.wmf"/><Relationship Id="rId15" Type="http://schemas.openxmlformats.org/officeDocument/2006/relationships/image" Target="../media/image43.wmf"/><Relationship Id="rId10" Type="http://schemas.openxmlformats.org/officeDocument/2006/relationships/oleObject" Target="../embeddings/oleObject24.bin"/><Relationship Id="rId9" Type="http://schemas.openxmlformats.org/officeDocument/2006/relationships/image" Target="../media/image91.svg"/><Relationship Id="rId1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wmf"/><Relationship Id="rId3" Type="http://schemas.openxmlformats.org/officeDocument/2006/relationships/image" Target="../media/image45.png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11" Type="http://schemas.openxmlformats.org/officeDocument/2006/relationships/image" Target="../media/image46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28.bin"/><Relationship Id="rId9" Type="http://schemas.openxmlformats.org/officeDocument/2006/relationships/image" Target="../media/image91.svg"/><Relationship Id="rId14" Type="http://schemas.openxmlformats.org/officeDocument/2006/relationships/oleObject" Target="../embeddings/oleObject30.bin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89.svg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74.svg"/><Relationship Id="rId18" Type="http://schemas.openxmlformats.org/officeDocument/2006/relationships/image" Target="../media/image64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61.png"/><Relationship Id="rId17" Type="http://schemas.openxmlformats.org/officeDocument/2006/relationships/image" Target="../media/image178.svg"/><Relationship Id="rId2" Type="http://schemas.openxmlformats.org/officeDocument/2006/relationships/image" Target="../media/image56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0.png"/><Relationship Id="rId19" Type="http://schemas.openxmlformats.org/officeDocument/2006/relationships/image" Target="../media/image180.svg"/><Relationship Id="rId4" Type="http://schemas.openxmlformats.org/officeDocument/2006/relationships/image" Target="../media/image57.png"/><Relationship Id="rId9" Type="http://schemas.openxmlformats.org/officeDocument/2006/relationships/image" Target="../media/image170.sv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4.gif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slide" Target="slide11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8.xml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0" Type="http://schemas.openxmlformats.org/officeDocument/2006/relationships/slide" Target="slide7.xml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3.xml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10.wmf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12.wm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8.sv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image" Target="../media/image22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6.bin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23" Type="http://schemas.openxmlformats.org/officeDocument/2006/relationships/image" Target="../media/image21.wmf"/><Relationship Id="rId28" Type="http://schemas.openxmlformats.org/officeDocument/2006/relationships/oleObject" Target="../embeddings/oleObject8.bin"/><Relationship Id="rId10" Type="http://schemas.microsoft.com/office/2007/relationships/hdphoto" Target="../media/hdphoto2.wdp"/><Relationship Id="rId31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23.wmf"/><Relationship Id="rId30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image" Target="../media/image28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0" Type="http://schemas.openxmlformats.org/officeDocument/2006/relationships/image" Target="../media/image18.svg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27.wmf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9.wm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26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26" Type="http://schemas.openxmlformats.org/officeDocument/2006/relationships/image" Target="../media/image32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3.xml"/><Relationship Id="rId29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31.wmf"/><Relationship Id="rId32" Type="http://schemas.openxmlformats.org/officeDocument/2006/relationships/image" Target="../media/image35.wmf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23" Type="http://schemas.openxmlformats.org/officeDocument/2006/relationships/oleObject" Target="../embeddings/oleObject15.bin"/><Relationship Id="rId28" Type="http://schemas.openxmlformats.org/officeDocument/2006/relationships/image" Target="../media/image33.wmf"/><Relationship Id="rId10" Type="http://schemas.microsoft.com/office/2007/relationships/hdphoto" Target="../media/hdphoto2.wdp"/><Relationship Id="rId31" Type="http://schemas.openxmlformats.org/officeDocument/2006/relationships/oleObject" Target="../embeddings/oleObject19.bin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18.svg"/><Relationship Id="rId27" Type="http://schemas.openxmlformats.org/officeDocument/2006/relationships/oleObject" Target="../embeddings/oleObject17.bin"/><Relationship Id="rId30" Type="http://schemas.openxmlformats.org/officeDocument/2006/relationships/image" Target="../media/image34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26" Type="http://schemas.openxmlformats.org/officeDocument/2006/relationships/oleObject" Target="../embeddings/oleObject22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8.sv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5" Type="http://schemas.openxmlformats.org/officeDocument/2006/relationships/image" Target="../media/image38.w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40.wmf"/><Relationship Id="rId1" Type="http://schemas.openxmlformats.org/officeDocument/2006/relationships/vmlDrawing" Target="../drawings/vmlDrawing5.vm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oleObject" Target="../embeddings/oleObject21.bin"/><Relationship Id="rId5" Type="http://schemas.openxmlformats.org/officeDocument/2006/relationships/audio" Target="../media/audio2.wav"/><Relationship Id="rId15" Type="http://schemas.openxmlformats.org/officeDocument/2006/relationships/slide" Target="slide3.xml"/><Relationship Id="rId23" Type="http://schemas.openxmlformats.org/officeDocument/2006/relationships/image" Target="../media/image37.wmf"/><Relationship Id="rId28" Type="http://schemas.openxmlformats.org/officeDocument/2006/relationships/oleObject" Target="../embeddings/oleObject23.bin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oleObject" Target="../embeddings/oleObject20.bin"/><Relationship Id="rId27" Type="http://schemas.openxmlformats.org/officeDocument/2006/relationships/image" Target="../media/image3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52500"/>
            <a:ext cx="16611600" cy="77343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7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 THẦY CÔ VÀ CÁC EM </a:t>
            </a: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VỚI BÀI HỌC HÔM NAY!</a:t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BÙI THỊ HỒNG HẠNH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4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Chứng minh bất đẳng thức:</a:t>
            </a:r>
            <a:endParaRPr lang="vi-VN" sz="4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Cho a &gt; b, chứng minh: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40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748581"/>
              </p:ext>
            </p:extLst>
          </p:nvPr>
        </p:nvGraphicFramePr>
        <p:xfrm>
          <a:off x="4419600" y="4660435"/>
          <a:ext cx="3413125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Equation" r:id="rId10" imgW="952200" imgH="203040" progId="Equation.DSMT4">
                  <p:embed/>
                </p:oleObj>
              </mc:Choice>
              <mc:Fallback>
                <p:oleObj name="Equation" r:id="rId10" imgW="952200" imgH="203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660435"/>
                        <a:ext cx="3413125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82064"/>
              </p:ext>
            </p:extLst>
          </p:nvPr>
        </p:nvGraphicFramePr>
        <p:xfrm>
          <a:off x="10257971" y="4610100"/>
          <a:ext cx="2933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Equation" r:id="rId12" imgW="838080" imgH="203040" progId="Equation.DSMT4">
                  <p:embed/>
                </p:oleObj>
              </mc:Choice>
              <mc:Fallback>
                <p:oleObj name="Equation" r:id="rId12" imgW="838080" imgH="203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257971" y="4610100"/>
                        <a:ext cx="29337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362931"/>
              </p:ext>
            </p:extLst>
          </p:nvPr>
        </p:nvGraphicFramePr>
        <p:xfrm>
          <a:off x="4422775" y="5803532"/>
          <a:ext cx="38798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14" imgW="1041120" imgH="203040" progId="Equation.DSMT4">
                  <p:embed/>
                </p:oleObj>
              </mc:Choice>
              <mc:Fallback>
                <p:oleObj name="Equation" r:id="rId14" imgW="104112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22775" y="5803532"/>
                        <a:ext cx="387985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549393"/>
              </p:ext>
            </p:extLst>
          </p:nvPr>
        </p:nvGraphicFramePr>
        <p:xfrm>
          <a:off x="10209213" y="5707063"/>
          <a:ext cx="38131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16" imgW="1244520" imgH="203040" progId="Equation.DSMT4">
                  <p:embed/>
                </p:oleObj>
              </mc:Choice>
              <mc:Fallback>
                <p:oleObj name="Equation" r:id="rId16" imgW="1244520" imgH="203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209213" y="5707063"/>
                        <a:ext cx="3813175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76750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vi-VN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 các bất phương trình 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sau:</a:t>
            </a:r>
            <a:endParaRPr lang="vi-VN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624138"/>
              </p:ext>
            </p:extLst>
          </p:nvPr>
        </p:nvGraphicFramePr>
        <p:xfrm>
          <a:off x="1371600" y="5004047"/>
          <a:ext cx="309403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Equation" r:id="rId10" imgW="863280" imgH="203040" progId="Equation.DSMT4">
                  <p:embed/>
                </p:oleObj>
              </mc:Choice>
              <mc:Fallback>
                <p:oleObj name="Equation" r:id="rId10" imgW="8632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004047"/>
                        <a:ext cx="3094037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266269"/>
              </p:ext>
            </p:extLst>
          </p:nvPr>
        </p:nvGraphicFramePr>
        <p:xfrm>
          <a:off x="6705600" y="5004047"/>
          <a:ext cx="38671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Equation" r:id="rId12" imgW="1104840" imgH="203040" progId="Equation.DSMT4">
                  <p:embed/>
                </p:oleObj>
              </mc:Choice>
              <mc:Fallback>
                <p:oleObj name="Equation" r:id="rId12" imgW="1104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05600" y="5004047"/>
                        <a:ext cx="386715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645599"/>
              </p:ext>
            </p:extLst>
          </p:nvPr>
        </p:nvGraphicFramePr>
        <p:xfrm>
          <a:off x="12573000" y="4513263"/>
          <a:ext cx="4116387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name="Equation" r:id="rId14" imgW="1104840" imgH="393480" progId="Equation.DSMT4">
                  <p:embed/>
                </p:oleObj>
              </mc:Choice>
              <mc:Fallback>
                <p:oleObj name="Equation" r:id="rId14" imgW="1104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573000" y="4513263"/>
                        <a:ext cx="4116387" cy="146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4953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6400800" y="342900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90600" y="595393"/>
            <a:ext cx="16459200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4800" b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</a:t>
            </a:r>
            <a:r>
              <a:rPr lang="en-US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toán </a:t>
            </a:r>
            <a:r>
              <a:rPr lang="en-US" sz="4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b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  <a:endParaRPr lang="vi-VN" sz="4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Thanh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 viết. Điểm trung bình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6,7.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7,0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084" y="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806020" y="7326236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0400" y="701814"/>
            <a:ext cx="34948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723900"/>
            <a:ext cx="16306800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fr-FR" sz="380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 số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38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kiểm tra viết là x (                )</a:t>
            </a:r>
            <a:endParaRPr lang="fr-FR" sz="3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 đề bài ra ta có bất đẳng thức :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dirty="0" smtClean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Thanh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ít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nhất</a:t>
            </a:r>
            <a:r>
              <a:rPr lang="fr-FR" sz="380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7,9 điểm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7,0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355654"/>
              </p:ext>
            </p:extLst>
          </p:nvPr>
        </p:nvGraphicFramePr>
        <p:xfrm>
          <a:off x="6619875" y="3538538"/>
          <a:ext cx="4137025" cy="244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Equation" r:id="rId4" imgW="965160" imgH="850680" progId="Equation.DSMT4">
                  <p:embed/>
                </p:oleObj>
              </mc:Choice>
              <mc:Fallback>
                <p:oleObj name="Equation" r:id="rId4" imgW="96516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9875" y="3538538"/>
                        <a:ext cx="4137025" cy="2443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987415"/>
              </p:ext>
            </p:extLst>
          </p:nvPr>
        </p:nvGraphicFramePr>
        <p:xfrm>
          <a:off x="12299950" y="1866900"/>
          <a:ext cx="18732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Equation" r:id="rId6" imgW="647640" imgH="177480" progId="Equation.DSMT4">
                  <p:embed/>
                </p:oleObj>
              </mc:Choice>
              <mc:Fallback>
                <p:oleObj name="Equation" r:id="rId6" imgW="647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99950" y="1866900"/>
                        <a:ext cx="187325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3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67353"/>
            <a:ext cx="17393199" cy="94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-21504"/>
            <a:ext cx="4938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BIẾT ?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384886" y="3086100"/>
            <a:ext cx="7225713" cy="4953000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148564" y="3073379"/>
            <a:ext cx="7386836" cy="4965721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62647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Ôn tập kiến thức đã học trong chương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62213" y="4439849"/>
            <a:ext cx="5539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Hoàn thành bài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8, 9,10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trong sgk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 35.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30851" y="598299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162300"/>
            <a:ext cx="14049488" cy="17145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19: ÔN TẬP CHƯƠNG II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5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533583" cy="646331"/>
          </a:xfrm>
          <a:prstGeom prst="rect">
            <a:avLst/>
          </a:prstGeom>
          <a:solidFill>
            <a:srgbClr val="FDAD7B"/>
          </a:solidFill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fr-FR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-2x+1&lt;0 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3843" y="28680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4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100034"/>
              </p:ext>
            </p:extLst>
          </p:nvPr>
        </p:nvGraphicFramePr>
        <p:xfrm>
          <a:off x="3068638" y="2773363"/>
          <a:ext cx="233045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" name="Equation" r:id="rId23" imgW="533160" imgH="393480" progId="Equation.DSMT4">
                  <p:embed/>
                </p:oleObj>
              </mc:Choice>
              <mc:Fallback>
                <p:oleObj name="Equation" r:id="rId23" imgW="53316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638" y="2773363"/>
                        <a:ext cx="233045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013601"/>
              </p:ext>
            </p:extLst>
          </p:nvPr>
        </p:nvGraphicFramePr>
        <p:xfrm>
          <a:off x="9607550" y="4265613"/>
          <a:ext cx="2044700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" name="Equation" r:id="rId25" imgW="558720" imgH="393480" progId="Equation.DSMT4">
                  <p:embed/>
                </p:oleObj>
              </mc:Choice>
              <mc:Fallback>
                <p:oleObj name="Equation" r:id="rId25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607550" y="4265613"/>
                        <a:ext cx="2044700" cy="117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607882"/>
              </p:ext>
            </p:extLst>
          </p:nvPr>
        </p:nvGraphicFramePr>
        <p:xfrm>
          <a:off x="3138488" y="4224338"/>
          <a:ext cx="1766887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" name="Equation" r:id="rId27" imgW="545760" imgH="393480" progId="Equation.DSMT4">
                  <p:embed/>
                </p:oleObj>
              </mc:Choice>
              <mc:Fallback>
                <p:oleObj name="Equation" r:id="rId27" imgW="545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138488" y="4224338"/>
                        <a:ext cx="1766887" cy="1274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563761"/>
              </p:ext>
            </p:extLst>
          </p:nvPr>
        </p:nvGraphicFramePr>
        <p:xfrm>
          <a:off x="9599613" y="2911475"/>
          <a:ext cx="221615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" name="Equation" r:id="rId29" imgW="545760" imgH="393480" progId="Equation.DSMT4">
                  <p:embed/>
                </p:oleObj>
              </mc:Choice>
              <mc:Fallback>
                <p:oleObj name="Equation" r:id="rId29" imgW="545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599613" y="2911475"/>
                        <a:ext cx="2216150" cy="1325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996" y="435402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fr-FR" sz="38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58403" y="436816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38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366940"/>
              </p:ext>
            </p:extLst>
          </p:nvPr>
        </p:nvGraphicFramePr>
        <p:xfrm>
          <a:off x="3652838" y="4706938"/>
          <a:ext cx="1763712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9" name="Equation" r:id="rId22" imgW="533160" imgH="203040" progId="Equation.DSMT4">
                  <p:embed/>
                </p:oleObj>
              </mc:Choice>
              <mc:Fallback>
                <p:oleObj name="Equation" r:id="rId22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652838" y="4706938"/>
                        <a:ext cx="1763712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103867"/>
              </p:ext>
            </p:extLst>
          </p:nvPr>
        </p:nvGraphicFramePr>
        <p:xfrm>
          <a:off x="11080750" y="3184525"/>
          <a:ext cx="177006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" name="Equation" r:id="rId24" imgW="533160" imgH="203040" progId="Equation.DSMT4">
                  <p:embed/>
                </p:oleObj>
              </mc:Choice>
              <mc:Fallback>
                <p:oleObj name="Equation" r:id="rId24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80750" y="3184525"/>
                        <a:ext cx="1770063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984441"/>
              </p:ext>
            </p:extLst>
          </p:nvPr>
        </p:nvGraphicFramePr>
        <p:xfrm>
          <a:off x="10955338" y="4533900"/>
          <a:ext cx="21415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" name="Equation" r:id="rId26" imgW="545760" imgH="203040" progId="Equation.DSMT4">
                  <p:embed/>
                </p:oleObj>
              </mc:Choice>
              <mc:Fallback>
                <p:oleObj name="Equation" r:id="rId26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955338" y="4533900"/>
                        <a:ext cx="2141537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521090"/>
              </p:ext>
            </p:extLst>
          </p:nvPr>
        </p:nvGraphicFramePr>
        <p:xfrm>
          <a:off x="3635375" y="3133725"/>
          <a:ext cx="19208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Equation" r:id="rId28" imgW="520560" imgH="203040" progId="Equation.DSMT4">
                  <p:embed/>
                </p:oleObj>
              </mc:Choice>
              <mc:Fallback>
                <p:oleObj name="Equation" r:id="rId28" imgW="520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635375" y="3133725"/>
                        <a:ext cx="1920875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6200" y="299804"/>
            <a:ext cx="18211800" cy="2406896"/>
            <a:chOff x="76200" y="299804"/>
            <a:chExt cx="18211800" cy="240689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76200" y="299804"/>
              <a:ext cx="18211800" cy="2406896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vi-VN" sz="4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2:</a:t>
              </a:r>
              <a:r>
                <a:rPr lang="en-US" sz="4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So sánh hai số x và y, biết rằng: </a:t>
              </a:r>
              <a:r>
                <a:rPr lang="vi-VN" sz="4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9808133"/>
                </p:ext>
              </p:extLst>
            </p:nvPr>
          </p:nvGraphicFramePr>
          <p:xfrm>
            <a:off x="10599738" y="1181100"/>
            <a:ext cx="3725862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3" name="Equation" r:id="rId30" imgW="1244520" imgH="203040" progId="Equation.DSMT4">
                    <p:embed/>
                  </p:oleObj>
                </mc:Choice>
                <mc:Fallback>
                  <p:oleObj name="Equation" r:id="rId30" imgW="12445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0599738" y="1181100"/>
                          <a:ext cx="3725862" cy="768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9607" y="38481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5438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0200" y="5448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89607" y="548338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074602"/>
              </p:ext>
            </p:extLst>
          </p:nvPr>
        </p:nvGraphicFramePr>
        <p:xfrm>
          <a:off x="3727450" y="4040188"/>
          <a:ext cx="200818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Equation" r:id="rId21" imgW="520560" imgH="203040" progId="Equation.DSMT4">
                  <p:embed/>
                </p:oleObj>
              </mc:Choice>
              <mc:Fallback>
                <p:oleObj name="Equation" r:id="rId21" imgW="520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727450" y="4040188"/>
                        <a:ext cx="2008188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853537"/>
              </p:ext>
            </p:extLst>
          </p:nvPr>
        </p:nvGraphicFramePr>
        <p:xfrm>
          <a:off x="3532188" y="5664200"/>
          <a:ext cx="209073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" name="Equation" r:id="rId23" imgW="533160" imgH="203040" progId="Equation.DSMT4">
                  <p:embed/>
                </p:oleObj>
              </mc:Choice>
              <mc:Fallback>
                <p:oleObj name="Equation" r:id="rId23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32188" y="5664200"/>
                        <a:ext cx="2090737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363634"/>
              </p:ext>
            </p:extLst>
          </p:nvPr>
        </p:nvGraphicFramePr>
        <p:xfrm>
          <a:off x="10766425" y="4246563"/>
          <a:ext cx="1966913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" name="Equation" r:id="rId25" imgW="533160" imgH="203040" progId="Equation.DSMT4">
                  <p:embed/>
                </p:oleObj>
              </mc:Choice>
              <mc:Fallback>
                <p:oleObj name="Equation" r:id="rId25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766425" y="4246563"/>
                        <a:ext cx="1966913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807567"/>
              </p:ext>
            </p:extLst>
          </p:nvPr>
        </p:nvGraphicFramePr>
        <p:xfrm>
          <a:off x="10693400" y="5605463"/>
          <a:ext cx="2084388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" name="Equation" r:id="rId27" imgW="545760" imgH="203040" progId="Equation.DSMT4">
                  <p:embed/>
                </p:oleObj>
              </mc:Choice>
              <mc:Fallback>
                <p:oleObj name="Equation" r:id="rId27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693400" y="5605463"/>
                        <a:ext cx="2084388" cy="776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85800" y="572712"/>
            <a:ext cx="16840200" cy="2786297"/>
            <a:chOff x="685800" y="572712"/>
            <a:chExt cx="16840200" cy="27862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685800" y="572712"/>
              <a:ext cx="16840200" cy="27862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R="3048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Câu </a:t>
              </a:r>
              <a:r>
                <a:rPr lang="vi-VN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vi-VN" sz="4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So sánh 2 số x và y, biết rằng: </a:t>
              </a:r>
              <a:endPara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3121198"/>
                </p:ext>
              </p:extLst>
            </p:nvPr>
          </p:nvGraphicFramePr>
          <p:xfrm>
            <a:off x="10588625" y="1192213"/>
            <a:ext cx="361950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9" name="Equation" r:id="rId29" imgW="1460160" imgH="203040" progId="Equation.DSMT4">
                    <p:embed/>
                  </p:oleObj>
                </mc:Choice>
                <mc:Fallback>
                  <p:oleObj name="Equation" r:id="rId29" imgW="1460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10588625" y="1192213"/>
                          <a:ext cx="3619500" cy="771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800" b="1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4.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trình                     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15970" y="2972381"/>
            <a:ext cx="7360197" cy="15424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28533"/>
            <a:ext cx="7360197" cy="15621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43358" y="4706364"/>
            <a:ext cx="7360197" cy="13515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668264"/>
            <a:ext cx="7360197" cy="1389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9944" y="4800499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80831" y="3384552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971" y="4720305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686" y="332822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069651"/>
              </p:ext>
            </p:extLst>
          </p:nvPr>
        </p:nvGraphicFramePr>
        <p:xfrm>
          <a:off x="9628188" y="4938713"/>
          <a:ext cx="234315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Equation" r:id="rId23" imgW="596880" imgH="177480" progId="Equation.DSMT4">
                  <p:embed/>
                </p:oleObj>
              </mc:Choice>
              <mc:Fallback>
                <p:oleObj name="Equation" r:id="rId23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628188" y="4938713"/>
                        <a:ext cx="234315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028642"/>
              </p:ext>
            </p:extLst>
          </p:nvPr>
        </p:nvGraphicFramePr>
        <p:xfrm>
          <a:off x="4005263" y="2933700"/>
          <a:ext cx="2282825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" name="Equation" r:id="rId25" imgW="545760" imgH="393480" progId="Equation.DSMT4">
                  <p:embed/>
                </p:oleObj>
              </mc:Choice>
              <mc:Fallback>
                <p:oleObj name="Equation" r:id="rId25" imgW="545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005263" y="2933700"/>
                        <a:ext cx="2282825" cy="164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385642"/>
              </p:ext>
            </p:extLst>
          </p:nvPr>
        </p:nvGraphicFramePr>
        <p:xfrm>
          <a:off x="4206875" y="4800600"/>
          <a:ext cx="227806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" name="Equation" r:id="rId27" imgW="583920" imgH="177480" progId="Equation.DSMT4">
                  <p:embed/>
                </p:oleObj>
              </mc:Choice>
              <mc:Fallback>
                <p:oleObj name="Equation" r:id="rId27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206875" y="4800600"/>
                        <a:ext cx="2278063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472565"/>
              </p:ext>
            </p:extLst>
          </p:nvPr>
        </p:nvGraphicFramePr>
        <p:xfrm>
          <a:off x="9813925" y="3009900"/>
          <a:ext cx="2201863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Equation" r:id="rId29" imgW="533160" imgH="393480" progId="Equation.DSMT4">
                  <p:embed/>
                </p:oleObj>
              </mc:Choice>
              <mc:Fallback>
                <p:oleObj name="Equation" r:id="rId29" imgW="533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813925" y="3009900"/>
                        <a:ext cx="2201863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830102"/>
              </p:ext>
            </p:extLst>
          </p:nvPr>
        </p:nvGraphicFramePr>
        <p:xfrm>
          <a:off x="11277600" y="1271508"/>
          <a:ext cx="3019506" cy="67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" name="Equation" r:id="rId31" imgW="825480" imgH="177480" progId="Equation.DSMT4">
                  <p:embed/>
                </p:oleObj>
              </mc:Choice>
              <mc:Fallback>
                <p:oleObj name="Equation" r:id="rId31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1277600" y="1271508"/>
                        <a:ext cx="3019506" cy="671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800" b="1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5.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 a &gt; b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95923" y="427292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330" y="430047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546912"/>
              </p:ext>
            </p:extLst>
          </p:nvPr>
        </p:nvGraphicFramePr>
        <p:xfrm>
          <a:off x="2852738" y="3132138"/>
          <a:ext cx="33686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2" name="Equation" r:id="rId22" imgW="685800" imgH="177480" progId="Equation.DSMT4">
                  <p:embed/>
                </p:oleObj>
              </mc:Choice>
              <mc:Fallback>
                <p:oleObj name="Equation" r:id="rId22" imgW="685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852738" y="3132138"/>
                        <a:ext cx="3368675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638365"/>
              </p:ext>
            </p:extLst>
          </p:nvPr>
        </p:nvGraphicFramePr>
        <p:xfrm>
          <a:off x="10160000" y="4518025"/>
          <a:ext cx="36322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" name="Equation" r:id="rId24" imgW="1079280" imgH="177480" progId="Equation.DSMT4">
                  <p:embed/>
                </p:oleObj>
              </mc:Choice>
              <mc:Fallback>
                <p:oleObj name="Equation" r:id="rId24" imgW="1079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0160000" y="4518025"/>
                        <a:ext cx="3632200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380361"/>
              </p:ext>
            </p:extLst>
          </p:nvPr>
        </p:nvGraphicFramePr>
        <p:xfrm>
          <a:off x="2824163" y="4556125"/>
          <a:ext cx="38766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" name="Equation" r:id="rId26" imgW="1041120" imgH="177480" progId="Equation.DSMT4">
                  <p:embed/>
                </p:oleObj>
              </mc:Choice>
              <mc:Fallback>
                <p:oleObj name="Equation" r:id="rId26" imgW="1041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824163" y="4556125"/>
                        <a:ext cx="3876675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606776"/>
              </p:ext>
            </p:extLst>
          </p:nvPr>
        </p:nvGraphicFramePr>
        <p:xfrm>
          <a:off x="10109200" y="3040063"/>
          <a:ext cx="39512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" name="Equation" r:id="rId28" imgW="876240" imgH="177480" progId="Equation.DSMT4">
                  <p:embed/>
                </p:oleObj>
              </mc:Choice>
              <mc:Fallback>
                <p:oleObj name="Equation" r:id="rId28" imgW="8762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0109200" y="3040063"/>
                        <a:ext cx="3951288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695700"/>
            <a:ext cx="12573000" cy="1938992"/>
          </a:xfrm>
          <a:prstGeom prst="rect">
            <a:avLst/>
          </a:prstGeom>
          <a:solidFill>
            <a:srgbClr val="A6DA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SƠ ĐỒ TƯ DUY KIẾN THỨC CHƯƠNG II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499</Words>
  <Application>Microsoft Office PowerPoint</Application>
  <PresentationFormat>Custom</PresentationFormat>
  <Paragraphs>69</Paragraphs>
  <Slides>16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Calibri Light</vt:lpstr>
      <vt:lpstr>Calibri</vt:lpstr>
      <vt:lpstr>Tahoma</vt:lpstr>
      <vt:lpstr>Verdana</vt:lpstr>
      <vt:lpstr>Century Gothic</vt:lpstr>
      <vt:lpstr>Wingdings 2</vt:lpstr>
      <vt:lpstr>Arial</vt:lpstr>
      <vt:lpstr>Times New Roman</vt:lpstr>
      <vt:lpstr>1_Office Theme</vt:lpstr>
      <vt:lpstr>2_Office Theme</vt:lpstr>
      <vt:lpstr>Austin</vt:lpstr>
      <vt:lpstr>Equation</vt:lpstr>
      <vt:lpstr>MathType 7.0 Equation</vt:lpstr>
      <vt:lpstr> CHÀO MỪNG THẦY CÔ VÀ CÁC EM    ĐẾN VỚI BÀI HỌC HÔM NAY!  Giáo viên: BÙI THỊ HỒNG HẠNH </vt:lpstr>
      <vt:lpstr>TIẾT 19: ÔN TẬP CHƯƠNG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Windows User</cp:lastModifiedBy>
  <cp:revision>121</cp:revision>
  <dcterms:created xsi:type="dcterms:W3CDTF">2006-08-16T00:00:00Z</dcterms:created>
  <dcterms:modified xsi:type="dcterms:W3CDTF">2024-10-17T02:52:34Z</dcterms:modified>
  <dc:identifier>DAFn2dd0_sY</dc:identifier>
</cp:coreProperties>
</file>