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asf" ContentType="video/x-ms-asf"/>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0" r:id="rId2"/>
  </p:sldMasterIdLst>
  <p:notesMasterIdLst>
    <p:notesMasterId r:id="rId44"/>
  </p:notesMasterIdLst>
  <p:sldIdLst>
    <p:sldId id="312" r:id="rId3"/>
    <p:sldId id="344" r:id="rId4"/>
    <p:sldId id="272" r:id="rId5"/>
    <p:sldId id="273" r:id="rId6"/>
    <p:sldId id="271" r:id="rId7"/>
    <p:sldId id="283" r:id="rId8"/>
    <p:sldId id="274" r:id="rId9"/>
    <p:sldId id="284" r:id="rId10"/>
    <p:sldId id="285" r:id="rId11"/>
    <p:sldId id="286" r:id="rId12"/>
    <p:sldId id="348" r:id="rId13"/>
    <p:sldId id="361" r:id="rId14"/>
    <p:sldId id="362" r:id="rId15"/>
    <p:sldId id="290" r:id="rId16"/>
    <p:sldId id="256" r:id="rId17"/>
    <p:sldId id="259" r:id="rId18"/>
    <p:sldId id="357" r:id="rId19"/>
    <p:sldId id="358" r:id="rId20"/>
    <p:sldId id="359" r:id="rId21"/>
    <p:sldId id="331" r:id="rId22"/>
    <p:sldId id="360" r:id="rId23"/>
    <p:sldId id="363" r:id="rId24"/>
    <p:sldId id="365" r:id="rId25"/>
    <p:sldId id="329" r:id="rId26"/>
    <p:sldId id="350" r:id="rId27"/>
    <p:sldId id="268" r:id="rId28"/>
    <p:sldId id="337" r:id="rId29"/>
    <p:sldId id="356" r:id="rId30"/>
    <p:sldId id="313" r:id="rId31"/>
    <p:sldId id="335" r:id="rId32"/>
    <p:sldId id="336" r:id="rId33"/>
    <p:sldId id="339" r:id="rId34"/>
    <p:sldId id="338" r:id="rId35"/>
    <p:sldId id="354" r:id="rId36"/>
    <p:sldId id="341" r:id="rId37"/>
    <p:sldId id="342" r:id="rId38"/>
    <p:sldId id="260" r:id="rId39"/>
    <p:sldId id="352" r:id="rId40"/>
    <p:sldId id="343" r:id="rId41"/>
    <p:sldId id="351" r:id="rId42"/>
    <p:sldId id="291"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Montserrat Black" panose="00000A00000000000000" pitchFamily="2" charset="0"/>
      <p:bold r:id="rId49"/>
      <p:boldItalic r:id="rId50"/>
    </p:embeddedFont>
    <p:embeddedFont>
      <p:font typeface="Roboto Condensed Light" panose="02000000000000000000" pitchFamily="2" charset="0"/>
      <p:regular r:id="rId51"/>
      <p:italic r:id="rId52"/>
    </p:embeddedFont>
    <p:embeddedFont>
      <p:font typeface="SimSun" panose="02010600030101010101" pitchFamily="2" charset="-122"/>
      <p:regular r:id="rId53"/>
    </p:embeddedFont>
  </p:embeddedFontLst>
  <p:custDataLst>
    <p:tags r:id="rId54"/>
  </p:custData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pos="2880" userDrawn="1">
          <p15:clr>
            <a:srgbClr val="A4A3A4"/>
          </p15:clr>
        </p15:guide>
        <p15:guide id="2"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FFFF"/>
    <a:srgbClr val="B1EAED"/>
    <a:srgbClr val="FF6600"/>
    <a:srgbClr val="FFFF00"/>
    <a:srgbClr val="FFFF43"/>
    <a:srgbClr val="FFFF99"/>
    <a:srgbClr val="F9A5C5"/>
    <a:srgbClr val="CC8B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EDF6F6-8246-4A8B-BB80-019AF9EC91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21" autoAdjust="0"/>
  </p:normalViewPr>
  <p:slideViewPr>
    <p:cSldViewPr snapToGrid="0" showGuides="1">
      <p:cViewPr varScale="1">
        <p:scale>
          <a:sx n="79" d="100"/>
          <a:sy n="79" d="100"/>
        </p:scale>
        <p:origin x="848" y="64"/>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Google Shape;3;n"/>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27651" name="Google Shape;4;n"/>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157;gd279b9a442_0_1447:notes"/>
          <p:cNvSpPr>
            <a:spLocks noGrp="1" noRot="1" noChangeAspect="1" noTextEdit="1"/>
          </p:cNvSpPr>
          <p:nvPr>
            <p:ph type="sldImg" idx="2"/>
          </p:nvPr>
        </p:nvSpPr>
        <p:spPr>
          <a:noFill/>
        </p:spPr>
      </p:sp>
      <p:sp>
        <p:nvSpPr>
          <p:cNvPr id="29699" name="Google Shape;1158;gd279b9a442_0_1447: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1709;gcd47b15857_0_266:notes"/>
          <p:cNvSpPr>
            <a:spLocks noGrp="1" noRot="1" noChangeAspect="1" noTextEdit="1"/>
          </p:cNvSpPr>
          <p:nvPr>
            <p:ph type="sldImg" idx="2"/>
          </p:nvPr>
        </p:nvSpPr>
        <p:spPr>
          <a:noFill/>
        </p:spPr>
      </p:sp>
      <p:sp>
        <p:nvSpPr>
          <p:cNvPr id="69635" name="Google Shape;1710;gcd47b15857_0_266: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796;gcd47b15857_0_281:notes"/>
          <p:cNvSpPr>
            <a:spLocks noGrp="1" noRot="1" noChangeAspect="1" noTextEdit="1"/>
          </p:cNvSpPr>
          <p:nvPr>
            <p:ph type="sldImg" idx="2"/>
          </p:nvPr>
        </p:nvSpPr>
        <p:spPr>
          <a:noFill/>
        </p:spPr>
      </p:sp>
      <p:sp>
        <p:nvSpPr>
          <p:cNvPr id="71683" name="Google Shape;1797;gcd47b15857_0_281: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1208;gd279b9a442_0_1469:notes"/>
          <p:cNvSpPr>
            <a:spLocks noGrp="1" noRot="1" noChangeAspect="1" noTextEdit="1"/>
          </p:cNvSpPr>
          <p:nvPr>
            <p:ph type="sldImg" idx="2"/>
          </p:nvPr>
        </p:nvSpPr>
        <p:spPr>
          <a:noFill/>
        </p:spPr>
      </p:sp>
      <p:sp>
        <p:nvSpPr>
          <p:cNvPr id="40963"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157;gd279b9a442_0_1447:notes"/>
          <p:cNvSpPr>
            <a:spLocks noGrp="1" noRot="1" noChangeAspect="1" noTextEdit="1"/>
          </p:cNvSpPr>
          <p:nvPr>
            <p:ph type="sldImg" idx="2"/>
          </p:nvPr>
        </p:nvSpPr>
        <p:spPr>
          <a:noFill/>
        </p:spPr>
      </p:sp>
      <p:sp>
        <p:nvSpPr>
          <p:cNvPr id="36867" name="Google Shape;1158;gd279b9a442_0_1447: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164;gcd47b15857_0_983:notes"/>
          <p:cNvSpPr>
            <a:spLocks noGrp="1" noRot="1" noChangeAspect="1" noTextEdit="1"/>
          </p:cNvSpPr>
          <p:nvPr>
            <p:ph type="sldImg" idx="2"/>
          </p:nvPr>
        </p:nvSpPr>
        <p:spPr>
          <a:noFill/>
        </p:spPr>
      </p:sp>
      <p:sp>
        <p:nvSpPr>
          <p:cNvPr id="38915" name="Google Shape;1165;gcd47b15857_0_983: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2D862-C2CF-4112-A498-8E310701B931}"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297;gd279b9a442_0_1600:notes"/>
          <p:cNvSpPr>
            <a:spLocks noGrp="1" noRot="1" noChangeAspect="1" noTextEdit="1"/>
          </p:cNvSpPr>
          <p:nvPr>
            <p:ph type="sldImg" idx="2"/>
          </p:nvPr>
        </p:nvSpPr>
        <p:spPr>
          <a:noFill/>
        </p:spPr>
      </p:sp>
      <p:sp>
        <p:nvSpPr>
          <p:cNvPr id="47107" name="Google Shape;1298;gd279b9a442_0_1600:notes"/>
          <p:cNvSpPr txBox="1">
            <a:spLocks noGrp="1"/>
          </p:cNvSpPr>
          <p:nvPr>
            <p:ph type="body" idx="1"/>
          </p:nvPr>
        </p:nvSpPr>
        <p:spPr/>
        <p:txBody>
          <a:bodyPr/>
          <a:lstStyle/>
          <a:p>
            <a:pPr marL="0" indent="0" eaLnBrk="1" hangingPunct="1">
              <a:buSzPts val="1100"/>
            </a:pPr>
            <a:endParaRPr lang="vi-VN" altLang="en-US" sz="1800">
              <a:latin typeface="Times New Roman" panose="02020603050405020304" pitchFamily="18" charset="0"/>
              <a:cs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297;gd279b9a442_0_1600:notes"/>
          <p:cNvSpPr>
            <a:spLocks noGrp="1" noRot="1" noChangeAspect="1" noTextEdit="1"/>
          </p:cNvSpPr>
          <p:nvPr>
            <p:ph type="sldImg" idx="2"/>
          </p:nvPr>
        </p:nvSpPr>
        <p:spPr>
          <a:noFill/>
        </p:spPr>
      </p:sp>
      <p:sp>
        <p:nvSpPr>
          <p:cNvPr id="47107" name="Google Shape;1298;gd279b9a442_0_1600:notes"/>
          <p:cNvSpPr txBox="1">
            <a:spLocks noGrp="1"/>
          </p:cNvSpPr>
          <p:nvPr>
            <p:ph type="body" idx="1"/>
          </p:nvPr>
        </p:nvSpPr>
        <p:spPr/>
        <p:txBody>
          <a:bodyPr/>
          <a:lstStyle/>
          <a:p>
            <a:pPr marL="0" indent="0" eaLnBrk="1" hangingPunct="1">
              <a:buSzPts val="1100"/>
            </a:pPr>
            <a:endParaRPr lang="vi-VN" altLang="en-US" sz="1800">
              <a:latin typeface="Times New Roman" panose="02020603050405020304" pitchFamily="18"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2600" dirty="0">
                <a:latin typeface="+mj-lt"/>
              </a:rPr>
              <a:t>* Cách sử dụng:</a:t>
            </a:r>
          </a:p>
          <a:p>
            <a:r>
              <a:rPr lang="vi-VN" sz="2600" dirty="0">
                <a:latin typeface="+mj-lt"/>
              </a:rPr>
              <a:t>1.	GV kích vào PLAY để bắt đầu chơi.</a:t>
            </a:r>
          </a:p>
          <a:p>
            <a:r>
              <a:rPr lang="vi-VN" sz="2600" dirty="0">
                <a:latin typeface="+mj-lt"/>
              </a:rPr>
              <a:t>2.	HS chọn tên lửa ô số nào tương ứng với câu  hỏi đó.</a:t>
            </a:r>
          </a:p>
          <a:p>
            <a:r>
              <a:rPr lang="vi-VN" sz="2600" dirty="0">
                <a:latin typeface="+mj-lt"/>
              </a:rPr>
              <a:t>3.	Bấm vào đồng hồ để tình thời gian ( Mỗi câu hỏi là 30 giây)</a:t>
            </a:r>
          </a:p>
          <a:p>
            <a:r>
              <a:rPr lang="vi-VN" sz="2600" dirty="0">
                <a:latin typeface="+mj-lt"/>
              </a:rPr>
              <a:t>4.	Khi trả lời xong . Bấm vào hình máy bay ở góc phải màn hình để quay về phần chính..  </a:t>
            </a:r>
          </a:p>
          <a:p>
            <a:r>
              <a:rPr lang="vi-VN" sz="2600" dirty="0">
                <a:latin typeface="+mj-lt"/>
              </a:rPr>
              <a:t>5.	Khi trả lời đúng . Bấm vào hình máy bay bất kỳ trên màn hình để thực hiện tiêu diệt máy bay địch.</a:t>
            </a:r>
          </a:p>
          <a:p>
            <a:r>
              <a:rPr lang="vi-VN" sz="2600" dirty="0">
                <a:latin typeface="+mj-lt"/>
              </a:rPr>
              <a:t>6.	Sau đó tiếp tục thực hiên như </a:t>
            </a:r>
            <a:r>
              <a:rPr lang="vi-VN" sz="2600" b="1" dirty="0">
                <a:latin typeface="+mj-lt"/>
              </a:rPr>
              <a:t>bước 2.</a:t>
            </a:r>
          </a:p>
        </p:txBody>
      </p:sp>
      <p:sp>
        <p:nvSpPr>
          <p:cNvPr id="4" name="Slide Number Placeholder 3"/>
          <p:cNvSpPr>
            <a:spLocks noGrp="1"/>
          </p:cNvSpPr>
          <p:nvPr>
            <p:ph type="sldNum" sz="quarter" idx="5"/>
          </p:nvPr>
        </p:nvSpPr>
        <p:spPr/>
        <p:txBody>
          <a:bodyPr/>
          <a:lstStyle/>
          <a:p>
            <a:fld id="{7AE2D862-C2CF-4112-A498-8E310701B931}"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Google Shape;1063;p:notes"/>
          <p:cNvSpPr>
            <a:spLocks noGrp="1" noRot="1" noChangeAspect="1" noTextEdit="1"/>
          </p:cNvSpPr>
          <p:nvPr>
            <p:ph type="sldImg" idx="2"/>
          </p:nvPr>
        </p:nvSpPr>
        <p:spPr>
          <a:noFill/>
        </p:spPr>
      </p:sp>
      <p:sp>
        <p:nvSpPr>
          <p:cNvPr id="31747" name="Google Shape;1064;p: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96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146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1208;gd279b9a442_0_1469:notes"/>
          <p:cNvSpPr>
            <a:spLocks noGrp="1" noRot="1" noChangeAspect="1" noTextEdit="1"/>
          </p:cNvSpPr>
          <p:nvPr>
            <p:ph type="sldImg" idx="2"/>
          </p:nvPr>
        </p:nvSpPr>
        <p:spPr>
          <a:noFill/>
        </p:spPr>
      </p:sp>
      <p:sp>
        <p:nvSpPr>
          <p:cNvPr id="33795" name="Google Shape;1209;gd279b9a442_0_1469: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42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063;p:notes"/>
          <p:cNvSpPr>
            <a:spLocks noGrp="1" noRot="1" noChangeAspect="1" noTextEdit="1"/>
          </p:cNvSpPr>
          <p:nvPr>
            <p:ph type="sldImg" idx="2"/>
          </p:nvPr>
        </p:nvSpPr>
        <p:spPr>
          <a:noFill/>
        </p:spPr>
      </p:sp>
      <p:sp>
        <p:nvSpPr>
          <p:cNvPr id="45059" name="Google Shape;1064;p:notes"/>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4" name="Google Shape;11;p2"/>
          <p:cNvSpPr/>
          <p:nvPr/>
        </p:nvSpPr>
        <p:spPr bwMode="auto">
          <a:xfrm rot="10093811">
            <a:off x="6773863" y="4273550"/>
            <a:ext cx="5083175" cy="1944688"/>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2;p2"/>
          <p:cNvSpPr/>
          <p:nvPr/>
        </p:nvSpPr>
        <p:spPr bwMode="auto">
          <a:xfrm rot="2509569">
            <a:off x="-265113" y="-1627188"/>
            <a:ext cx="1819276" cy="4368801"/>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6" name="Google Shape;13;p2"/>
          <p:cNvGrpSpPr/>
          <p:nvPr/>
        </p:nvGrpSpPr>
        <p:grpSpPr bwMode="auto">
          <a:xfrm rot="-6053269">
            <a:off x="7257256" y="-559594"/>
            <a:ext cx="2663826" cy="2566988"/>
            <a:chOff x="1391935" y="3140200"/>
            <a:chExt cx="2009038" cy="1937149"/>
          </a:xfrm>
        </p:grpSpPr>
        <p:grpSp>
          <p:nvGrpSpPr>
            <p:cNvPr id="7" name="Google Shape;14;p2"/>
            <p:cNvGrpSpPr/>
            <p:nvPr/>
          </p:nvGrpSpPr>
          <p:grpSpPr bwMode="auto">
            <a:xfrm rot="-1411011">
              <a:off x="1606761" y="3656647"/>
              <a:ext cx="974005" cy="1279515"/>
              <a:chOff x="1324450" y="3346550"/>
              <a:chExt cx="974050" cy="1279575"/>
            </a:xfrm>
          </p:grpSpPr>
          <p:sp>
            <p:nvSpPr>
              <p:cNvPr id="16" name="Google Shape;15;p2"/>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6;p2"/>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7;p2"/>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8;p2"/>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p2"/>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20;p2"/>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21;p2"/>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22;p2"/>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23;p2"/>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4;p2"/>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5;p2"/>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6;p2"/>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7;p2"/>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8;p2"/>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8" name="Google Shape;29;p2"/>
            <p:cNvGrpSpPr/>
            <p:nvPr/>
          </p:nvGrpSpPr>
          <p:grpSpPr bwMode="auto">
            <a:xfrm>
              <a:off x="2295150" y="3140200"/>
              <a:ext cx="580425" cy="1612825"/>
              <a:chOff x="2295150" y="3140200"/>
              <a:chExt cx="580425" cy="1612825"/>
            </a:xfrm>
          </p:grpSpPr>
          <p:sp>
            <p:nvSpPr>
              <p:cNvPr id="14" name="Google Shape;30;p2"/>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31;p2"/>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1" name="Google Shape;32;p2"/>
            <p:cNvGrpSpPr/>
            <p:nvPr/>
          </p:nvGrpSpPr>
          <p:grpSpPr bwMode="auto">
            <a:xfrm rot="1293275">
              <a:off x="2830290" y="3380855"/>
              <a:ext cx="332761" cy="1358547"/>
              <a:chOff x="2815525" y="3515450"/>
              <a:chExt cx="332750" cy="1358500"/>
            </a:xfrm>
          </p:grpSpPr>
          <p:sp>
            <p:nvSpPr>
              <p:cNvPr id="12" name="Google Shape;33;p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34;p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9" name="Google Shape;9;p2"/>
          <p:cNvSpPr txBox="1">
            <a:spLocks noGrp="1"/>
          </p:cNvSpPr>
          <p:nvPr>
            <p:ph type="ctrTitle"/>
          </p:nvPr>
        </p:nvSpPr>
        <p:spPr>
          <a:xfrm>
            <a:off x="713250" y="2640900"/>
            <a:ext cx="7717500" cy="1299000"/>
          </a:xfrm>
          <a:prstGeom prst="rect">
            <a:avLst/>
          </a:prstGeom>
        </p:spPr>
        <p:txBody>
          <a:bodyPr spcFirstLastPara="1">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50" y="4299025"/>
            <a:ext cx="7717500" cy="425700"/>
          </a:xfrm>
          <a:prstGeom prst="rect">
            <a:avLst/>
          </a:prstGeom>
        </p:spPr>
        <p:txBody>
          <a:bodyPr spcFirstLastPara="1" anchor="ctr">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77"/>
        <p:cNvGrpSpPr/>
        <p:nvPr/>
      </p:nvGrpSpPr>
      <p:grpSpPr>
        <a:xfrm>
          <a:off x="0" y="0"/>
          <a:ext cx="0" cy="0"/>
          <a:chOff x="0" y="0"/>
          <a:chExt cx="0" cy="0"/>
        </a:xfrm>
      </p:grpSpPr>
      <p:sp>
        <p:nvSpPr>
          <p:cNvPr id="4" name="Google Shape;178;p7"/>
          <p:cNvSpPr/>
          <p:nvPr/>
        </p:nvSpPr>
        <p:spPr bwMode="auto">
          <a:xfrm rot="4208254">
            <a:off x="-1041400" y="3221038"/>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81;p7"/>
          <p:cNvSpPr/>
          <p:nvPr/>
        </p:nvSpPr>
        <p:spPr bwMode="auto">
          <a:xfrm rot="11659635">
            <a:off x="5715000" y="-860425"/>
            <a:ext cx="4238625" cy="1770063"/>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82;p7"/>
          <p:cNvSpPr/>
          <p:nvPr/>
        </p:nvSpPr>
        <p:spPr bwMode="auto">
          <a:xfrm>
            <a:off x="84138" y="285908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83;p7"/>
          <p:cNvSpPr/>
          <p:nvPr/>
        </p:nvSpPr>
        <p:spPr bwMode="auto">
          <a:xfrm>
            <a:off x="8143875" y="33734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84;p7"/>
          <p:cNvGrpSpPr/>
          <p:nvPr/>
        </p:nvGrpSpPr>
        <p:grpSpPr bwMode="auto">
          <a:xfrm rot="20916501" flipH="1">
            <a:off x="-80963" y="3271838"/>
            <a:ext cx="1258888" cy="1654175"/>
            <a:chOff x="1324450" y="3346550"/>
            <a:chExt cx="974050" cy="1279575"/>
          </a:xfrm>
        </p:grpSpPr>
        <p:sp>
          <p:nvSpPr>
            <p:cNvPr id="9" name="Google Shape;185;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86;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87;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88;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89;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90;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91;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92;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93;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94;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95;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6;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97;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98;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3" name="Google Shape;199;p7"/>
          <p:cNvGrpSpPr/>
          <p:nvPr/>
        </p:nvGrpSpPr>
        <p:grpSpPr bwMode="auto">
          <a:xfrm rot="2689441" flipH="1">
            <a:off x="344488" y="4341813"/>
            <a:ext cx="874712" cy="1149350"/>
            <a:chOff x="1324450" y="3346550"/>
            <a:chExt cx="974050" cy="1279575"/>
          </a:xfrm>
        </p:grpSpPr>
        <p:sp>
          <p:nvSpPr>
            <p:cNvPr id="24" name="Google Shape;200;p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01;p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02;p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03;p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04;p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05;p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206;p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207;p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208;p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209;p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210;p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211;p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212;p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 name="Google Shape;213;p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8" name="Google Shape;214;p7"/>
          <p:cNvSpPr/>
          <p:nvPr/>
        </p:nvSpPr>
        <p:spPr bwMode="auto">
          <a:xfrm rot="20640315" flipH="1">
            <a:off x="776288" y="4222750"/>
            <a:ext cx="188912"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215;p7"/>
          <p:cNvSpPr/>
          <p:nvPr/>
        </p:nvSpPr>
        <p:spPr bwMode="auto">
          <a:xfrm>
            <a:off x="534988" y="644525"/>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9" name="Google Shape;179;p7"/>
          <p:cNvSpPr txBox="1">
            <a:spLocks noGrp="1"/>
          </p:cNvSpPr>
          <p:nvPr>
            <p:ph type="title"/>
          </p:nvPr>
        </p:nvSpPr>
        <p:spPr>
          <a:xfrm>
            <a:off x="1250825" y="1501350"/>
            <a:ext cx="2808000" cy="755700"/>
          </a:xfrm>
          <a:prstGeom prst="rect">
            <a:avLst/>
          </a:prstGeom>
          <a:solidFill>
            <a:schemeClr val="dk1"/>
          </a:solidFill>
        </p:spPr>
        <p:txBody>
          <a:bodyPr spcFirstLastPara="1">
            <a:noAutofit/>
          </a:bodyPr>
          <a:lstStyle>
            <a:lvl1pPr lvl="0">
              <a:spcBef>
                <a:spcPts val="0"/>
              </a:spcBef>
              <a:spcAft>
                <a:spcPts val="0"/>
              </a:spcAft>
              <a:buSzPts val="2200"/>
              <a:buNone/>
              <a:defRPr sz="4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0" name="Google Shape;180;p7"/>
          <p:cNvSpPr txBox="1">
            <a:spLocks noGrp="1"/>
          </p:cNvSpPr>
          <p:nvPr>
            <p:ph type="body" idx="1"/>
          </p:nvPr>
        </p:nvSpPr>
        <p:spPr>
          <a:xfrm>
            <a:off x="1170425" y="2257050"/>
            <a:ext cx="2968800" cy="1385100"/>
          </a:xfrm>
          <a:prstGeom prst="rect">
            <a:avLst/>
          </a:prstGeom>
        </p:spPr>
        <p:txBody>
          <a:bodyPr spcFirstLastPara="1">
            <a:noAutofit/>
          </a:bodyPr>
          <a:lstStyle>
            <a:lvl1pPr marL="457200" lvl="0" indent="-330200" algn="ctr">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4" name="Google Shape;11;p2"/>
          <p:cNvSpPr/>
          <p:nvPr/>
        </p:nvSpPr>
        <p:spPr bwMode="auto">
          <a:xfrm rot="10093811">
            <a:off x="6773863" y="4273550"/>
            <a:ext cx="5083175" cy="1944688"/>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12;p2"/>
          <p:cNvSpPr/>
          <p:nvPr/>
        </p:nvSpPr>
        <p:spPr bwMode="auto">
          <a:xfrm rot="2509569">
            <a:off x="-265113" y="-1627188"/>
            <a:ext cx="1819276" cy="4368801"/>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6" name="Google Shape;13;p2"/>
          <p:cNvGrpSpPr/>
          <p:nvPr/>
        </p:nvGrpSpPr>
        <p:grpSpPr bwMode="auto">
          <a:xfrm rot="-6053269">
            <a:off x="7257256" y="-559594"/>
            <a:ext cx="2663826" cy="2566988"/>
            <a:chOff x="1391935" y="3140200"/>
            <a:chExt cx="2009038" cy="1937149"/>
          </a:xfrm>
        </p:grpSpPr>
        <p:grpSp>
          <p:nvGrpSpPr>
            <p:cNvPr id="7" name="Google Shape;14;p2"/>
            <p:cNvGrpSpPr/>
            <p:nvPr/>
          </p:nvGrpSpPr>
          <p:grpSpPr bwMode="auto">
            <a:xfrm rot="-1411011">
              <a:off x="1606761" y="3656647"/>
              <a:ext cx="974005" cy="1279515"/>
              <a:chOff x="1324450" y="3346550"/>
              <a:chExt cx="974050" cy="1279575"/>
            </a:xfrm>
          </p:grpSpPr>
          <p:sp>
            <p:nvSpPr>
              <p:cNvPr id="16" name="Google Shape;15;p2"/>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6;p2"/>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7;p2"/>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8;p2"/>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9;p2"/>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20;p2"/>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21;p2"/>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22;p2"/>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23;p2"/>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24;p2"/>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25;p2"/>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26;p2"/>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27;p2"/>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28;p2"/>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8" name="Google Shape;29;p2"/>
            <p:cNvGrpSpPr/>
            <p:nvPr/>
          </p:nvGrpSpPr>
          <p:grpSpPr bwMode="auto">
            <a:xfrm>
              <a:off x="2295150" y="3140200"/>
              <a:ext cx="580425" cy="1612825"/>
              <a:chOff x="2295150" y="3140200"/>
              <a:chExt cx="580425" cy="1612825"/>
            </a:xfrm>
          </p:grpSpPr>
          <p:sp>
            <p:nvSpPr>
              <p:cNvPr id="14" name="Google Shape;30;p2"/>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31;p2"/>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1" name="Google Shape;32;p2"/>
            <p:cNvGrpSpPr/>
            <p:nvPr/>
          </p:nvGrpSpPr>
          <p:grpSpPr bwMode="auto">
            <a:xfrm rot="1293275">
              <a:off x="2830290" y="3380855"/>
              <a:ext cx="332761" cy="1358547"/>
              <a:chOff x="2815525" y="3515450"/>
              <a:chExt cx="332750" cy="1358500"/>
            </a:xfrm>
          </p:grpSpPr>
          <p:sp>
            <p:nvSpPr>
              <p:cNvPr id="12" name="Google Shape;33;p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34;p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9" name="Google Shape;9;p2"/>
          <p:cNvSpPr txBox="1">
            <a:spLocks noGrp="1"/>
          </p:cNvSpPr>
          <p:nvPr>
            <p:ph type="ctrTitle"/>
          </p:nvPr>
        </p:nvSpPr>
        <p:spPr>
          <a:xfrm>
            <a:off x="713250" y="2640900"/>
            <a:ext cx="7717500" cy="1299000"/>
          </a:xfrm>
          <a:prstGeom prst="rect">
            <a:avLst/>
          </a:prstGeom>
        </p:spPr>
        <p:txBody>
          <a:bodyPr spcFirstLastPara="1">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50" y="4299025"/>
            <a:ext cx="7717500" cy="425700"/>
          </a:xfrm>
          <a:prstGeom prst="rect">
            <a:avLst/>
          </a:prstGeom>
        </p:spPr>
        <p:txBody>
          <a:bodyPr spcFirstLastPara="1" anchor="ctr">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bg1"/>
        </a:solidFill>
        <a:effectLst/>
      </p:bgPr>
    </p:bg>
    <p:spTree>
      <p:nvGrpSpPr>
        <p:cNvPr id="1" name="Shape 33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_15">
    <p:spTree>
      <p:nvGrpSpPr>
        <p:cNvPr id="1" name="Shape 337"/>
        <p:cNvGrpSpPr/>
        <p:nvPr/>
      </p:nvGrpSpPr>
      <p:grpSpPr>
        <a:xfrm>
          <a:off x="0" y="0"/>
          <a:ext cx="0" cy="0"/>
          <a:chOff x="0" y="0"/>
          <a:chExt cx="0" cy="0"/>
        </a:xfrm>
      </p:grpSpPr>
      <p:grpSp>
        <p:nvGrpSpPr>
          <p:cNvPr id="15" name="Google Shape;350;p13"/>
          <p:cNvGrpSpPr/>
          <p:nvPr/>
        </p:nvGrpSpPr>
        <p:grpSpPr bwMode="auto">
          <a:xfrm>
            <a:off x="-487363" y="-387350"/>
            <a:ext cx="1697038" cy="2439988"/>
            <a:chOff x="-487856" y="-386953"/>
            <a:chExt cx="1697433" cy="2439966"/>
          </a:xfrm>
        </p:grpSpPr>
        <p:grpSp>
          <p:nvGrpSpPr>
            <p:cNvPr id="16" name="Google Shape;351;p13"/>
            <p:cNvGrpSpPr/>
            <p:nvPr/>
          </p:nvGrpSpPr>
          <p:grpSpPr bwMode="auto">
            <a:xfrm rot="-9797362">
              <a:off x="-298797" y="441817"/>
              <a:ext cx="1127038" cy="1480427"/>
              <a:chOff x="1324450" y="3346550"/>
              <a:chExt cx="974050" cy="1279575"/>
            </a:xfrm>
          </p:grpSpPr>
          <p:sp>
            <p:nvSpPr>
              <p:cNvPr id="23" name="Google Shape;352;p1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353;p1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354;p1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355;p1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356;p1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357;p1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358;p1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359;p1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360;p1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361;p1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362;p1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363;p1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5" name="Google Shape;364;p1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6" name="Google Shape;365;p1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7" name="Google Shape;366;p13"/>
            <p:cNvGrpSpPr/>
            <p:nvPr/>
          </p:nvGrpSpPr>
          <p:grpSpPr bwMode="auto">
            <a:xfrm rot="9182912">
              <a:off x="209101" y="-338865"/>
              <a:ext cx="635062" cy="1764645"/>
              <a:chOff x="2295150" y="3140200"/>
              <a:chExt cx="580425" cy="1612825"/>
            </a:xfrm>
          </p:grpSpPr>
          <p:sp>
            <p:nvSpPr>
              <p:cNvPr id="21" name="Google Shape;367;p1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368;p1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8" name="Google Shape;369;p13"/>
            <p:cNvGrpSpPr/>
            <p:nvPr/>
          </p:nvGrpSpPr>
          <p:grpSpPr bwMode="auto">
            <a:xfrm rot="9628125">
              <a:off x="65490" y="-99889"/>
              <a:ext cx="364081" cy="1486414"/>
              <a:chOff x="2815525" y="3515450"/>
              <a:chExt cx="332750" cy="1358500"/>
            </a:xfrm>
          </p:grpSpPr>
          <p:sp>
            <p:nvSpPr>
              <p:cNvPr id="19" name="Google Shape;370;p1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371;p1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37" name="Google Shape;372;p13"/>
          <p:cNvSpPr/>
          <p:nvPr/>
        </p:nvSpPr>
        <p:spPr bwMode="auto">
          <a:xfrm rot="9653507">
            <a:off x="8099425" y="1203325"/>
            <a:ext cx="1327150" cy="21224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8" name="Google Shape;373;p13"/>
          <p:cNvSpPr/>
          <p:nvPr/>
        </p:nvSpPr>
        <p:spPr bwMode="auto">
          <a:xfrm rot="17709286">
            <a:off x="-92075" y="3613150"/>
            <a:ext cx="969963" cy="241776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9" name="Google Shape;374;p13"/>
          <p:cNvSpPr/>
          <p:nvPr/>
        </p:nvSpPr>
        <p:spPr bwMode="auto">
          <a:xfrm rot="3831004">
            <a:off x="666750" y="1254126"/>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0" name="Google Shape;375;p13"/>
          <p:cNvSpPr/>
          <p:nvPr/>
        </p:nvSpPr>
        <p:spPr bwMode="auto">
          <a:xfrm>
            <a:off x="8774113" y="5397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1" name="Google Shape;376;p13"/>
          <p:cNvSpPr/>
          <p:nvPr/>
        </p:nvSpPr>
        <p:spPr bwMode="auto">
          <a:xfrm flipH="1">
            <a:off x="573088" y="41195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8" name="Google Shape;338;p13"/>
          <p:cNvSpPr txBox="1">
            <a:spLocks noGrp="1"/>
          </p:cNvSpPr>
          <p:nvPr>
            <p:ph type="title"/>
          </p:nvPr>
        </p:nvSpPr>
        <p:spPr>
          <a:xfrm>
            <a:off x="1991575" y="175410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39" name="Google Shape;339;p13"/>
          <p:cNvSpPr txBox="1">
            <a:spLocks noGrp="1"/>
          </p:cNvSpPr>
          <p:nvPr>
            <p:ph type="subTitle" idx="1"/>
          </p:nvPr>
        </p:nvSpPr>
        <p:spPr>
          <a:xfrm>
            <a:off x="199157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3"/>
          <p:cNvSpPr txBox="1">
            <a:spLocks noGrp="1"/>
          </p:cNvSpPr>
          <p:nvPr>
            <p:ph type="title" idx="2"/>
          </p:nvPr>
        </p:nvSpPr>
        <p:spPr>
          <a:xfrm>
            <a:off x="5786525" y="175410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1" name="Google Shape;341;p13"/>
          <p:cNvSpPr txBox="1">
            <a:spLocks noGrp="1"/>
          </p:cNvSpPr>
          <p:nvPr>
            <p:ph type="subTitle" idx="3"/>
          </p:nvPr>
        </p:nvSpPr>
        <p:spPr>
          <a:xfrm>
            <a:off x="5786525" y="2116975"/>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3"/>
          <p:cNvSpPr txBox="1">
            <a:spLocks noGrp="1"/>
          </p:cNvSpPr>
          <p:nvPr>
            <p:ph type="title" idx="4"/>
          </p:nvPr>
        </p:nvSpPr>
        <p:spPr>
          <a:xfrm>
            <a:off x="1991575" y="3094050"/>
            <a:ext cx="23055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3" name="Google Shape;343;p13"/>
          <p:cNvSpPr txBox="1">
            <a:spLocks noGrp="1"/>
          </p:cNvSpPr>
          <p:nvPr>
            <p:ph type="title" idx="5"/>
          </p:nvPr>
        </p:nvSpPr>
        <p:spPr>
          <a:xfrm>
            <a:off x="5786525" y="3094050"/>
            <a:ext cx="2580300" cy="434400"/>
          </a:xfrm>
          <a:prstGeom prst="rect">
            <a:avLst/>
          </a:prstGeom>
        </p:spPr>
        <p:txBody>
          <a:bodyPr spcFirstLastPara="1">
            <a:noAutofit/>
          </a:bodyPr>
          <a:lstStyle>
            <a:lvl1pPr lvl="0" algn="l" rtl="0">
              <a:spcBef>
                <a:spcPts val="0"/>
              </a:spcBef>
              <a:spcAft>
                <a:spcPts val="0"/>
              </a:spcAft>
              <a:buSzPts val="2400"/>
              <a:buFont typeface="Montserrat Black" panose="00000A00000000000000"/>
              <a:buNone/>
              <a:defRPr sz="2200">
                <a:latin typeface="Montserrat Black" panose="00000A00000000000000"/>
                <a:ea typeface="Montserrat Black" panose="00000A00000000000000"/>
                <a:cs typeface="Montserrat Black" panose="00000A00000000000000"/>
                <a:sym typeface="Montserrat Black" panose="00000A00000000000000"/>
              </a:defRPr>
            </a:lvl1pPr>
            <a:lvl2pPr lvl="1"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2pPr>
            <a:lvl3pPr lvl="2"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3pPr>
            <a:lvl4pPr lvl="3"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4pPr>
            <a:lvl5pPr lvl="4"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5pPr>
            <a:lvl6pPr lvl="5"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6pPr>
            <a:lvl7pPr lvl="6"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7pPr>
            <a:lvl8pPr lvl="7"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8pPr>
            <a:lvl9pPr lvl="8" algn="ctr" rtl="0">
              <a:spcBef>
                <a:spcPts val="0"/>
              </a:spcBef>
              <a:spcAft>
                <a:spcPts val="0"/>
              </a:spcAft>
              <a:buSzPts val="2400"/>
              <a:buFont typeface="Montserrat Black" panose="00000A00000000000000"/>
              <a:buNone/>
              <a:defRPr sz="2400">
                <a:latin typeface="Montserrat Black" panose="00000A00000000000000"/>
                <a:ea typeface="Montserrat Black" panose="00000A00000000000000"/>
                <a:cs typeface="Montserrat Black" panose="00000A00000000000000"/>
                <a:sym typeface="Montserrat Black" panose="00000A00000000000000"/>
              </a:defRPr>
            </a:lvl9pPr>
          </a:lstStyle>
          <a:p>
            <a:endParaRPr/>
          </a:p>
        </p:txBody>
      </p:sp>
      <p:sp>
        <p:nvSpPr>
          <p:cNvPr id="344" name="Google Shape;344;p13"/>
          <p:cNvSpPr txBox="1">
            <a:spLocks noGrp="1"/>
          </p:cNvSpPr>
          <p:nvPr>
            <p:ph type="subTitle" idx="6"/>
          </p:nvPr>
        </p:nvSpPr>
        <p:spPr>
          <a:xfrm>
            <a:off x="578652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13"/>
          <p:cNvSpPr txBox="1">
            <a:spLocks noGrp="1"/>
          </p:cNvSpPr>
          <p:nvPr>
            <p:ph type="title" idx="7"/>
          </p:nvPr>
        </p:nvSpPr>
        <p:spPr>
          <a:xfrm>
            <a:off x="1132450" y="1858800"/>
            <a:ext cx="7149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6" name="Google Shape;346;p13"/>
          <p:cNvSpPr txBox="1">
            <a:spLocks noGrp="1"/>
          </p:cNvSpPr>
          <p:nvPr>
            <p:ph type="title" idx="8"/>
          </p:nvPr>
        </p:nvSpPr>
        <p:spPr>
          <a:xfrm>
            <a:off x="4868250" y="185880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7" name="Google Shape;347;p13"/>
          <p:cNvSpPr txBox="1">
            <a:spLocks noGrp="1"/>
          </p:cNvSpPr>
          <p:nvPr>
            <p:ph type="title" idx="9"/>
          </p:nvPr>
        </p:nvSpPr>
        <p:spPr>
          <a:xfrm>
            <a:off x="1068700" y="3193550"/>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8" name="Google Shape;348;p13"/>
          <p:cNvSpPr txBox="1">
            <a:spLocks noGrp="1"/>
          </p:cNvSpPr>
          <p:nvPr>
            <p:ph type="title" idx="13"/>
          </p:nvPr>
        </p:nvSpPr>
        <p:spPr>
          <a:xfrm>
            <a:off x="4868250" y="3198175"/>
            <a:ext cx="842400" cy="633000"/>
          </a:xfrm>
          <a:prstGeom prst="rect">
            <a:avLst/>
          </a:prstGeom>
          <a:ln>
            <a:noFill/>
          </a:ln>
        </p:spPr>
        <p:txBody>
          <a:bodyPr spcFirstLastPara="1">
            <a:noAutofit/>
          </a:bodyPr>
          <a:lstStyle>
            <a:lvl1pPr lvl="0" algn="ctr" rtl="0">
              <a:spcBef>
                <a:spcPts val="0"/>
              </a:spcBef>
              <a:spcAft>
                <a:spcPts val="0"/>
              </a:spcAft>
              <a:buSzPts val="4700"/>
              <a:buNone/>
              <a:defRPr sz="3600">
                <a:solidFill>
                  <a:schemeClr val="accent5"/>
                </a:solidFill>
              </a:defRPr>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rPr lang="en-US"/>
              <a:t>Click to edit Master title style</a:t>
            </a:r>
          </a:p>
        </p:txBody>
      </p:sp>
      <p:sp>
        <p:nvSpPr>
          <p:cNvPr id="349" name="Google Shape;349;p13"/>
          <p:cNvSpPr txBox="1">
            <a:spLocks noGrp="1"/>
          </p:cNvSpPr>
          <p:nvPr>
            <p:ph type="title" idx="14"/>
          </p:nvPr>
        </p:nvSpPr>
        <p:spPr>
          <a:xfrm>
            <a:off x="713225" y="445025"/>
            <a:ext cx="7717500" cy="707400"/>
          </a:xfrm>
          <a:prstGeom prst="rect">
            <a:avLst/>
          </a:prstGeom>
          <a:solidFill>
            <a:schemeClr val="dk1"/>
          </a:solidFill>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13"/>
          <p:cNvSpPr txBox="1">
            <a:spLocks noGrp="1"/>
          </p:cNvSpPr>
          <p:nvPr>
            <p:ph type="subTitle" idx="15"/>
          </p:nvPr>
        </p:nvSpPr>
        <p:spPr>
          <a:xfrm>
            <a:off x="1991575" y="3455900"/>
            <a:ext cx="2580300" cy="479400"/>
          </a:xfrm>
          <a:prstGeom prst="rect">
            <a:avLst/>
          </a:prstGeom>
        </p:spPr>
        <p:txBody>
          <a:bodyPr spcFirstLastPara="1" anchor="ctr">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CUSTOM_20">
    <p:spTree>
      <p:nvGrpSpPr>
        <p:cNvPr id="1" name="Shape 378"/>
        <p:cNvGrpSpPr/>
        <p:nvPr/>
      </p:nvGrpSpPr>
      <p:grpSpPr>
        <a:xfrm>
          <a:off x="0" y="0"/>
          <a:ext cx="0" cy="0"/>
          <a:chOff x="0" y="0"/>
          <a:chExt cx="0" cy="0"/>
        </a:xfrm>
      </p:grpSpPr>
      <p:grpSp>
        <p:nvGrpSpPr>
          <p:cNvPr id="4" name="Google Shape;381;p14"/>
          <p:cNvGrpSpPr/>
          <p:nvPr/>
        </p:nvGrpSpPr>
        <p:grpSpPr bwMode="auto">
          <a:xfrm rot="-9475892">
            <a:off x="8763000" y="-90488"/>
            <a:ext cx="581025" cy="1612901"/>
            <a:chOff x="2295150" y="3140200"/>
            <a:chExt cx="580425" cy="1612825"/>
          </a:xfrm>
        </p:grpSpPr>
        <p:sp>
          <p:nvSpPr>
            <p:cNvPr id="5" name="Google Shape;382;p14"/>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383;p14"/>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7" name="Google Shape;384;p14"/>
          <p:cNvGrpSpPr/>
          <p:nvPr/>
        </p:nvGrpSpPr>
        <p:grpSpPr bwMode="auto">
          <a:xfrm rot="10800000" flipH="1">
            <a:off x="8001000" y="155575"/>
            <a:ext cx="974725" cy="1279525"/>
            <a:chOff x="1324450" y="3346550"/>
            <a:chExt cx="974050" cy="1279575"/>
          </a:xfrm>
        </p:grpSpPr>
        <p:sp>
          <p:nvSpPr>
            <p:cNvPr id="8" name="Google Shape;385;p1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386;p1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387;p1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388;p1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389;p1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390;p1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391;p1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392;p1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393;p1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394;p1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395;p1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396;p1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397;p1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398;p1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399;p14"/>
          <p:cNvGrpSpPr/>
          <p:nvPr/>
        </p:nvGrpSpPr>
        <p:grpSpPr bwMode="auto">
          <a:xfrm rot="-7462403">
            <a:off x="8463756" y="-297655"/>
            <a:ext cx="333375" cy="1357312"/>
            <a:chOff x="2815525" y="3515450"/>
            <a:chExt cx="332750" cy="1358500"/>
          </a:xfrm>
        </p:grpSpPr>
        <p:sp>
          <p:nvSpPr>
            <p:cNvPr id="23" name="Google Shape;400;p14"/>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401;p14"/>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5" name="Google Shape;402;p14"/>
          <p:cNvSpPr/>
          <p:nvPr/>
        </p:nvSpPr>
        <p:spPr bwMode="auto">
          <a:xfrm rot="14897102" flipH="1">
            <a:off x="-1223963" y="320675"/>
            <a:ext cx="2740026" cy="2019300"/>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403;p14"/>
          <p:cNvSpPr/>
          <p:nvPr/>
        </p:nvSpPr>
        <p:spPr bwMode="auto">
          <a:xfrm rot="13500277">
            <a:off x="8295482" y="3544094"/>
            <a:ext cx="1033462" cy="2578100"/>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404;p14"/>
          <p:cNvSpPr/>
          <p:nvPr/>
        </p:nvSpPr>
        <p:spPr bwMode="auto">
          <a:xfrm>
            <a:off x="619125" y="39862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405;p14"/>
          <p:cNvSpPr/>
          <p:nvPr/>
        </p:nvSpPr>
        <p:spPr bwMode="auto">
          <a:xfrm rot="2978874">
            <a:off x="1238250" y="428783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406;p14"/>
          <p:cNvSpPr/>
          <p:nvPr/>
        </p:nvSpPr>
        <p:spPr bwMode="auto">
          <a:xfrm flipH="1">
            <a:off x="300038" y="45497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407;p14"/>
          <p:cNvSpPr/>
          <p:nvPr/>
        </p:nvSpPr>
        <p:spPr bwMode="auto">
          <a:xfrm>
            <a:off x="8648700" y="35845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408;p14"/>
          <p:cNvSpPr/>
          <p:nvPr/>
        </p:nvSpPr>
        <p:spPr bwMode="auto">
          <a:xfrm>
            <a:off x="1590675" y="54768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9" name="Google Shape;379;p14"/>
          <p:cNvSpPr txBox="1">
            <a:spLocks noGrp="1"/>
          </p:cNvSpPr>
          <p:nvPr>
            <p:ph type="title"/>
          </p:nvPr>
        </p:nvSpPr>
        <p:spPr>
          <a:xfrm>
            <a:off x="4706875" y="2940125"/>
            <a:ext cx="3567000" cy="589500"/>
          </a:xfrm>
          <a:prstGeom prst="rect">
            <a:avLst/>
          </a:prstGeom>
        </p:spPr>
        <p:txBody>
          <a:bodyPr spcFirstLastPara="1">
            <a:noAutofit/>
          </a:bodyPr>
          <a:lstStyle>
            <a:lvl1pPr lvl="0" rtl="0">
              <a:spcBef>
                <a:spcPts val="0"/>
              </a:spcBef>
              <a:spcAft>
                <a:spcPts val="0"/>
              </a:spcAft>
              <a:buSzPts val="22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0" name="Google Shape;380;p14"/>
          <p:cNvSpPr txBox="1">
            <a:spLocks noGrp="1"/>
          </p:cNvSpPr>
          <p:nvPr>
            <p:ph type="body" idx="1"/>
          </p:nvPr>
        </p:nvSpPr>
        <p:spPr>
          <a:xfrm>
            <a:off x="4680325" y="1628675"/>
            <a:ext cx="3620100" cy="1229700"/>
          </a:xfrm>
          <a:prstGeom prst="rect">
            <a:avLst/>
          </a:prstGeom>
        </p:spPr>
        <p:txBody>
          <a:bodyPr spcFirstLastPara="1">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378"/>
        <p:cNvGrpSpPr/>
        <p:nvPr/>
      </p:nvGrpSpPr>
      <p:grpSpPr>
        <a:xfrm>
          <a:off x="0" y="0"/>
          <a:ext cx="0" cy="0"/>
          <a:chOff x="0" y="0"/>
          <a:chExt cx="0" cy="0"/>
        </a:xfrm>
      </p:grpSpPr>
      <p:grpSp>
        <p:nvGrpSpPr>
          <p:cNvPr id="4" name="Google Shape;381;p14"/>
          <p:cNvGrpSpPr/>
          <p:nvPr/>
        </p:nvGrpSpPr>
        <p:grpSpPr bwMode="auto">
          <a:xfrm rot="-9475892">
            <a:off x="8763000" y="-90488"/>
            <a:ext cx="581025" cy="1612901"/>
            <a:chOff x="2295150" y="3140200"/>
            <a:chExt cx="580425" cy="1612825"/>
          </a:xfrm>
        </p:grpSpPr>
        <p:sp>
          <p:nvSpPr>
            <p:cNvPr id="5" name="Google Shape;382;p14"/>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383;p14"/>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7" name="Google Shape;384;p14"/>
          <p:cNvGrpSpPr/>
          <p:nvPr/>
        </p:nvGrpSpPr>
        <p:grpSpPr bwMode="auto">
          <a:xfrm rot="10800000" flipH="1">
            <a:off x="8001000" y="155575"/>
            <a:ext cx="974725" cy="1279525"/>
            <a:chOff x="1324450" y="3346550"/>
            <a:chExt cx="974050" cy="1279575"/>
          </a:xfrm>
        </p:grpSpPr>
        <p:sp>
          <p:nvSpPr>
            <p:cNvPr id="8" name="Google Shape;385;p1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386;p1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387;p1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388;p1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389;p1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390;p1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391;p1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392;p1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393;p1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394;p1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395;p1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396;p1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397;p1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398;p1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399;p14"/>
          <p:cNvGrpSpPr/>
          <p:nvPr/>
        </p:nvGrpSpPr>
        <p:grpSpPr bwMode="auto">
          <a:xfrm rot="-7462403">
            <a:off x="8463756" y="-297655"/>
            <a:ext cx="333375" cy="1357312"/>
            <a:chOff x="2815525" y="3515450"/>
            <a:chExt cx="332750" cy="1358500"/>
          </a:xfrm>
        </p:grpSpPr>
        <p:sp>
          <p:nvSpPr>
            <p:cNvPr id="23" name="Google Shape;400;p14"/>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401;p14"/>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5" name="Google Shape;402;p14"/>
          <p:cNvSpPr/>
          <p:nvPr/>
        </p:nvSpPr>
        <p:spPr bwMode="auto">
          <a:xfrm rot="14897102" flipH="1">
            <a:off x="-1223963" y="320675"/>
            <a:ext cx="2740026" cy="2019300"/>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403;p14"/>
          <p:cNvSpPr/>
          <p:nvPr/>
        </p:nvSpPr>
        <p:spPr bwMode="auto">
          <a:xfrm rot="13500277">
            <a:off x="8295482" y="3544094"/>
            <a:ext cx="1033462" cy="2578100"/>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404;p14"/>
          <p:cNvSpPr/>
          <p:nvPr/>
        </p:nvSpPr>
        <p:spPr bwMode="auto">
          <a:xfrm>
            <a:off x="619125" y="39862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405;p14"/>
          <p:cNvSpPr/>
          <p:nvPr/>
        </p:nvSpPr>
        <p:spPr bwMode="auto">
          <a:xfrm rot="2978874">
            <a:off x="1238250" y="4287838"/>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406;p14"/>
          <p:cNvSpPr/>
          <p:nvPr/>
        </p:nvSpPr>
        <p:spPr bwMode="auto">
          <a:xfrm flipH="1">
            <a:off x="300038" y="45497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407;p14"/>
          <p:cNvSpPr/>
          <p:nvPr/>
        </p:nvSpPr>
        <p:spPr bwMode="auto">
          <a:xfrm>
            <a:off x="8648700" y="3584575"/>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408;p14"/>
          <p:cNvSpPr/>
          <p:nvPr/>
        </p:nvSpPr>
        <p:spPr bwMode="auto">
          <a:xfrm>
            <a:off x="1590675" y="54768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79" name="Google Shape;379;p14"/>
          <p:cNvSpPr txBox="1">
            <a:spLocks noGrp="1"/>
          </p:cNvSpPr>
          <p:nvPr>
            <p:ph type="title"/>
          </p:nvPr>
        </p:nvSpPr>
        <p:spPr>
          <a:xfrm>
            <a:off x="4706875" y="2940125"/>
            <a:ext cx="3567000" cy="589500"/>
          </a:xfrm>
          <a:prstGeom prst="rect">
            <a:avLst/>
          </a:prstGeom>
        </p:spPr>
        <p:txBody>
          <a:bodyPr spcFirstLastPara="1">
            <a:noAutofit/>
          </a:bodyPr>
          <a:lstStyle>
            <a:lvl1pPr lvl="0" rtl="0">
              <a:spcBef>
                <a:spcPts val="0"/>
              </a:spcBef>
              <a:spcAft>
                <a:spcPts val="0"/>
              </a:spcAft>
              <a:buSzPts val="22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0" name="Google Shape;380;p14"/>
          <p:cNvSpPr txBox="1">
            <a:spLocks noGrp="1"/>
          </p:cNvSpPr>
          <p:nvPr>
            <p:ph type="body" idx="1"/>
          </p:nvPr>
        </p:nvSpPr>
        <p:spPr>
          <a:xfrm>
            <a:off x="4680325" y="1628675"/>
            <a:ext cx="3620100" cy="1229700"/>
          </a:xfrm>
          <a:prstGeom prst="rect">
            <a:avLst/>
          </a:prstGeom>
        </p:spPr>
        <p:txBody>
          <a:bodyPr spcFirstLastPara="1">
            <a:noAutofit/>
          </a:bodyPr>
          <a:lstStyle>
            <a:lvl1pPr marL="457200" lvl="0" indent="-330200" algn="ctr"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CUSTOM_14">
    <p:spTree>
      <p:nvGrpSpPr>
        <p:cNvPr id="1" name="Shape 552"/>
        <p:cNvGrpSpPr/>
        <p:nvPr/>
      </p:nvGrpSpPr>
      <p:grpSpPr>
        <a:xfrm>
          <a:off x="0" y="0"/>
          <a:ext cx="0" cy="0"/>
          <a:chOff x="0" y="0"/>
          <a:chExt cx="0" cy="0"/>
        </a:xfrm>
      </p:grpSpPr>
      <p:grpSp>
        <p:nvGrpSpPr>
          <p:cNvPr id="5" name="Google Shape;553;p19"/>
          <p:cNvGrpSpPr/>
          <p:nvPr/>
        </p:nvGrpSpPr>
        <p:grpSpPr bwMode="auto">
          <a:xfrm rot="-3044275">
            <a:off x="7754937" y="2706688"/>
            <a:ext cx="2081213" cy="2516188"/>
            <a:chOff x="4229025" y="2613217"/>
            <a:chExt cx="1424493" cy="1723204"/>
          </a:xfrm>
        </p:grpSpPr>
        <p:sp>
          <p:nvSpPr>
            <p:cNvPr id="6" name="Google Shape;554;p19"/>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555;p19"/>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556;p19"/>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557;p19"/>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558;p19"/>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559;p19"/>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560;p19"/>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561;p19"/>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562;p19"/>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15" name="Google Shape;563;p19"/>
            <p:cNvGrpSpPr/>
            <p:nvPr/>
          </p:nvGrpSpPr>
          <p:grpSpPr bwMode="auto">
            <a:xfrm>
              <a:off x="4265725" y="2613217"/>
              <a:ext cx="1387793" cy="1723204"/>
              <a:chOff x="4265725" y="2613217"/>
              <a:chExt cx="1387793" cy="1723204"/>
            </a:xfrm>
          </p:grpSpPr>
          <p:sp>
            <p:nvSpPr>
              <p:cNvPr id="16" name="Google Shape;564;p19"/>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565;p19"/>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566;p19"/>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567;p19"/>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568;p19"/>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569;p19"/>
              <p:cNvSpPr/>
              <p:nvPr/>
            </p:nvSpPr>
            <p:spPr bwMode="auto">
              <a:xfrm rot="596337">
                <a:off x="4563375" y="2685345"/>
                <a:ext cx="957383" cy="1580312"/>
              </a:xfrm>
              <a:custGeom>
                <a:avLst/>
                <a:gdLst>
                  <a:gd name="T0" fmla="*/ 38294 w 38295"/>
                  <a:gd name="T1" fmla="*/ 0 h 63212"/>
                  <a:gd name="T2" fmla="*/ 37861 w 38295"/>
                  <a:gd name="T3" fmla="*/ 267 h 63212"/>
                  <a:gd name="T4" fmla="*/ 29254 w 38295"/>
                  <a:gd name="T5" fmla="*/ 7072 h 63212"/>
                  <a:gd name="T6" fmla="*/ 28821 w 38295"/>
                  <a:gd name="T7" fmla="*/ 7439 h 63212"/>
                  <a:gd name="T8" fmla="*/ 21349 w 38295"/>
                  <a:gd name="T9" fmla="*/ 14711 h 63212"/>
                  <a:gd name="T10" fmla="*/ 21015 w 38295"/>
                  <a:gd name="T11" fmla="*/ 15077 h 63212"/>
                  <a:gd name="T12" fmla="*/ 14344 w 38295"/>
                  <a:gd name="T13" fmla="*/ 23250 h 63212"/>
                  <a:gd name="T14" fmla="*/ 14077 w 38295"/>
                  <a:gd name="T15" fmla="*/ 23650 h 63212"/>
                  <a:gd name="T16" fmla="*/ 8973 w 38295"/>
                  <a:gd name="T17" fmla="*/ 31723 h 63212"/>
                  <a:gd name="T18" fmla="*/ 8740 w 38295"/>
                  <a:gd name="T19" fmla="*/ 32190 h 63212"/>
                  <a:gd name="T20" fmla="*/ 4437 w 38295"/>
                  <a:gd name="T21" fmla="*/ 41430 h 63212"/>
                  <a:gd name="T22" fmla="*/ 4270 w 38295"/>
                  <a:gd name="T23" fmla="*/ 41897 h 63212"/>
                  <a:gd name="T24" fmla="*/ 67 w 38295"/>
                  <a:gd name="T25" fmla="*/ 62812 h 63212"/>
                  <a:gd name="T26" fmla="*/ 67 w 38295"/>
                  <a:gd name="T27" fmla="*/ 63212 h 63212"/>
                  <a:gd name="T28" fmla="*/ 467 w 38295"/>
                  <a:gd name="T29" fmla="*/ 62978 h 63212"/>
                  <a:gd name="T30" fmla="*/ 11775 w 38295"/>
                  <a:gd name="T31" fmla="*/ 55073 h 63212"/>
                  <a:gd name="T32" fmla="*/ 12176 w 38295"/>
                  <a:gd name="T33" fmla="*/ 54706 h 63212"/>
                  <a:gd name="T34" fmla="*/ 19414 w 38295"/>
                  <a:gd name="T35" fmla="*/ 46867 h 63212"/>
                  <a:gd name="T36" fmla="*/ 19681 w 38295"/>
                  <a:gd name="T37" fmla="*/ 46467 h 63212"/>
                  <a:gd name="T38" fmla="*/ 24918 w 38295"/>
                  <a:gd name="T39" fmla="*/ 38794 h 63212"/>
                  <a:gd name="T40" fmla="*/ 25152 w 38295"/>
                  <a:gd name="T41" fmla="*/ 38394 h 63212"/>
                  <a:gd name="T42" fmla="*/ 29421 w 38295"/>
                  <a:gd name="T43" fmla="*/ 30021 h 63212"/>
                  <a:gd name="T44" fmla="*/ 29588 w 38295"/>
                  <a:gd name="T45" fmla="*/ 29588 h 63212"/>
                  <a:gd name="T46" fmla="*/ 33124 w 38295"/>
                  <a:gd name="T47" fmla="*/ 20681 h 63212"/>
                  <a:gd name="T48" fmla="*/ 33291 w 38295"/>
                  <a:gd name="T49" fmla="*/ 20214 h 63212"/>
                  <a:gd name="T50" fmla="*/ 36059 w 38295"/>
                  <a:gd name="T51" fmla="*/ 10841 h 63212"/>
                  <a:gd name="T52" fmla="*/ 36193 w 38295"/>
                  <a:gd name="T53" fmla="*/ 10341 h 63212"/>
                  <a:gd name="T54" fmla="*/ 38194 w 38295"/>
                  <a:gd name="T55" fmla="*/ 500 h 63212"/>
                  <a:gd name="T56" fmla="*/ 38294 w 38295"/>
                  <a:gd name="T57" fmla="*/ 0 h 6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295" h="63212" extrusionOk="0">
                    <a:moveTo>
                      <a:pt x="38294" y="0"/>
                    </a:moveTo>
                    <a:cubicBezTo>
                      <a:pt x="38161" y="67"/>
                      <a:pt x="37994" y="133"/>
                      <a:pt x="37861" y="267"/>
                    </a:cubicBezTo>
                    <a:cubicBezTo>
                      <a:pt x="34725" y="2502"/>
                      <a:pt x="31856" y="4770"/>
                      <a:pt x="29254" y="7072"/>
                    </a:cubicBezTo>
                    <a:cubicBezTo>
                      <a:pt x="29121" y="7205"/>
                      <a:pt x="28954" y="7305"/>
                      <a:pt x="28821" y="7439"/>
                    </a:cubicBezTo>
                    <a:cubicBezTo>
                      <a:pt x="26086" y="9807"/>
                      <a:pt x="23617" y="12275"/>
                      <a:pt x="21349" y="14711"/>
                    </a:cubicBezTo>
                    <a:cubicBezTo>
                      <a:pt x="21249" y="14811"/>
                      <a:pt x="21149" y="14944"/>
                      <a:pt x="21015" y="15077"/>
                    </a:cubicBezTo>
                    <a:cubicBezTo>
                      <a:pt x="18513" y="17779"/>
                      <a:pt x="16312" y="20548"/>
                      <a:pt x="14344" y="23250"/>
                    </a:cubicBezTo>
                    <a:cubicBezTo>
                      <a:pt x="14277" y="23417"/>
                      <a:pt x="14144" y="23550"/>
                      <a:pt x="14077" y="23650"/>
                    </a:cubicBezTo>
                    <a:cubicBezTo>
                      <a:pt x="12109" y="26419"/>
                      <a:pt x="10441" y="29087"/>
                      <a:pt x="8973" y="31723"/>
                    </a:cubicBezTo>
                    <a:cubicBezTo>
                      <a:pt x="8873" y="31889"/>
                      <a:pt x="8807" y="32023"/>
                      <a:pt x="8740" y="32190"/>
                    </a:cubicBezTo>
                    <a:cubicBezTo>
                      <a:pt x="6972" y="35392"/>
                      <a:pt x="5538" y="38528"/>
                      <a:pt x="4437" y="41430"/>
                    </a:cubicBezTo>
                    <a:cubicBezTo>
                      <a:pt x="4403" y="41563"/>
                      <a:pt x="4303" y="41730"/>
                      <a:pt x="4270" y="41897"/>
                    </a:cubicBezTo>
                    <a:cubicBezTo>
                      <a:pt x="167" y="52871"/>
                      <a:pt x="0" y="61044"/>
                      <a:pt x="67" y="62812"/>
                    </a:cubicBezTo>
                    <a:lnTo>
                      <a:pt x="67" y="63212"/>
                    </a:lnTo>
                    <a:cubicBezTo>
                      <a:pt x="200" y="63112"/>
                      <a:pt x="334" y="63078"/>
                      <a:pt x="467" y="62978"/>
                    </a:cubicBezTo>
                    <a:cubicBezTo>
                      <a:pt x="4670" y="60777"/>
                      <a:pt x="8440" y="58108"/>
                      <a:pt x="11775" y="55073"/>
                    </a:cubicBezTo>
                    <a:cubicBezTo>
                      <a:pt x="11942" y="54939"/>
                      <a:pt x="12076" y="54806"/>
                      <a:pt x="12176" y="54706"/>
                    </a:cubicBezTo>
                    <a:cubicBezTo>
                      <a:pt x="14844" y="52271"/>
                      <a:pt x="17246" y="49602"/>
                      <a:pt x="19414" y="46867"/>
                    </a:cubicBezTo>
                    <a:cubicBezTo>
                      <a:pt x="19481" y="46733"/>
                      <a:pt x="19614" y="46600"/>
                      <a:pt x="19681" y="46467"/>
                    </a:cubicBezTo>
                    <a:cubicBezTo>
                      <a:pt x="21616" y="44032"/>
                      <a:pt x="23350" y="41430"/>
                      <a:pt x="24918" y="38794"/>
                    </a:cubicBezTo>
                    <a:cubicBezTo>
                      <a:pt x="24985" y="38694"/>
                      <a:pt x="25085" y="38528"/>
                      <a:pt x="25152" y="38394"/>
                    </a:cubicBezTo>
                    <a:cubicBezTo>
                      <a:pt x="26786" y="35592"/>
                      <a:pt x="28254" y="32757"/>
                      <a:pt x="29421" y="30021"/>
                    </a:cubicBezTo>
                    <a:cubicBezTo>
                      <a:pt x="29455" y="29888"/>
                      <a:pt x="29521" y="29721"/>
                      <a:pt x="29588" y="29588"/>
                    </a:cubicBezTo>
                    <a:cubicBezTo>
                      <a:pt x="30956" y="26552"/>
                      <a:pt x="32123" y="23550"/>
                      <a:pt x="33124" y="20681"/>
                    </a:cubicBezTo>
                    <a:cubicBezTo>
                      <a:pt x="33191" y="20515"/>
                      <a:pt x="33224" y="20381"/>
                      <a:pt x="33291" y="20214"/>
                    </a:cubicBezTo>
                    <a:cubicBezTo>
                      <a:pt x="34458" y="16779"/>
                      <a:pt x="35359" y="13610"/>
                      <a:pt x="36059" y="10841"/>
                    </a:cubicBezTo>
                    <a:lnTo>
                      <a:pt x="36193" y="10341"/>
                    </a:lnTo>
                    <a:cubicBezTo>
                      <a:pt x="37460" y="5404"/>
                      <a:pt x="38027" y="1768"/>
                      <a:pt x="38194" y="500"/>
                    </a:cubicBezTo>
                    <a:cubicBezTo>
                      <a:pt x="38228" y="167"/>
                      <a:pt x="38294" y="0"/>
                      <a:pt x="3829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570;p19"/>
              <p:cNvSpPr/>
              <p:nvPr/>
            </p:nvSpPr>
            <p:spPr bwMode="auto">
              <a:xfrm rot="596337">
                <a:off x="4565204" y="2684118"/>
                <a:ext cx="959058" cy="1581162"/>
              </a:xfrm>
              <a:custGeom>
                <a:avLst/>
                <a:gdLst>
                  <a:gd name="T0" fmla="*/ 38362 w 38362"/>
                  <a:gd name="T1" fmla="*/ 0 h 63246"/>
                  <a:gd name="T2" fmla="*/ 31724 w 38362"/>
                  <a:gd name="T3" fmla="*/ 12476 h 63246"/>
                  <a:gd name="T4" fmla="*/ 29289 w 38362"/>
                  <a:gd name="T5" fmla="*/ 7105 h 63246"/>
                  <a:gd name="T6" fmla="*/ 28888 w 38362"/>
                  <a:gd name="T7" fmla="*/ 7472 h 63246"/>
                  <a:gd name="T8" fmla="*/ 29555 w 38362"/>
                  <a:gd name="T9" fmla="*/ 16545 h 63246"/>
                  <a:gd name="T10" fmla="*/ 21350 w 38362"/>
                  <a:gd name="T11" fmla="*/ 14711 h 63246"/>
                  <a:gd name="T12" fmla="*/ 23184 w 38362"/>
                  <a:gd name="T13" fmla="*/ 22049 h 63246"/>
                  <a:gd name="T14" fmla="*/ 24452 w 38362"/>
                  <a:gd name="T15" fmla="*/ 26019 h 63246"/>
                  <a:gd name="T16" fmla="*/ 14345 w 38362"/>
                  <a:gd name="T17" fmla="*/ 23350 h 63246"/>
                  <a:gd name="T18" fmla="*/ 17714 w 38362"/>
                  <a:gd name="T19" fmla="*/ 30389 h 63246"/>
                  <a:gd name="T20" fmla="*/ 16680 w 38362"/>
                  <a:gd name="T21" fmla="*/ 39362 h 63246"/>
                  <a:gd name="T22" fmla="*/ 8907 w 38362"/>
                  <a:gd name="T23" fmla="*/ 31823 h 63246"/>
                  <a:gd name="T24" fmla="*/ 12510 w 38362"/>
                  <a:gd name="T25" fmla="*/ 39228 h 63246"/>
                  <a:gd name="T26" fmla="*/ 10442 w 38362"/>
                  <a:gd name="T27" fmla="*/ 48969 h 63246"/>
                  <a:gd name="T28" fmla="*/ 4371 w 38362"/>
                  <a:gd name="T29" fmla="*/ 41530 h 63246"/>
                  <a:gd name="T30" fmla="*/ 7573 w 38362"/>
                  <a:gd name="T31" fmla="*/ 46467 h 63246"/>
                  <a:gd name="T32" fmla="*/ 10242 w 38362"/>
                  <a:gd name="T33" fmla="*/ 49202 h 63246"/>
                  <a:gd name="T34" fmla="*/ 1 w 38362"/>
                  <a:gd name="T35" fmla="*/ 62879 h 63246"/>
                  <a:gd name="T36" fmla="*/ 401 w 38362"/>
                  <a:gd name="T37" fmla="*/ 63045 h 63246"/>
                  <a:gd name="T38" fmla="*/ 10909 w 38362"/>
                  <a:gd name="T39" fmla="*/ 55006 h 63246"/>
                  <a:gd name="T40" fmla="*/ 12110 w 38362"/>
                  <a:gd name="T41" fmla="*/ 54806 h 63246"/>
                  <a:gd name="T42" fmla="*/ 13210 w 38362"/>
                  <a:gd name="T43" fmla="*/ 45566 h 63246"/>
                  <a:gd name="T44" fmla="*/ 19348 w 38362"/>
                  <a:gd name="T45" fmla="*/ 46901 h 63246"/>
                  <a:gd name="T46" fmla="*/ 13444 w 38362"/>
                  <a:gd name="T47" fmla="*/ 45199 h 63246"/>
                  <a:gd name="T48" fmla="*/ 15355 w 38362"/>
                  <a:gd name="T49" fmla="*/ 42283 h 63246"/>
                  <a:gd name="T50" fmla="*/ 16012 w 38362"/>
                  <a:gd name="T51" fmla="*/ 41330 h 63246"/>
                  <a:gd name="T52" fmla="*/ 21883 w 38362"/>
                  <a:gd name="T53" fmla="*/ 38695 h 63246"/>
                  <a:gd name="T54" fmla="*/ 25086 w 38362"/>
                  <a:gd name="T55" fmla="*/ 38495 h 63246"/>
                  <a:gd name="T56" fmla="*/ 23117 w 38362"/>
                  <a:gd name="T57" fmla="*/ 29288 h 63246"/>
                  <a:gd name="T58" fmla="*/ 29455 w 38362"/>
                  <a:gd name="T59" fmla="*/ 30088 h 63246"/>
                  <a:gd name="T60" fmla="*/ 23351 w 38362"/>
                  <a:gd name="T61" fmla="*/ 28854 h 63246"/>
                  <a:gd name="T62" fmla="*/ 27521 w 38362"/>
                  <a:gd name="T63" fmla="*/ 21249 h 63246"/>
                  <a:gd name="T64" fmla="*/ 33191 w 38362"/>
                  <a:gd name="T65" fmla="*/ 20682 h 63246"/>
                  <a:gd name="T66" fmla="*/ 33358 w 38362"/>
                  <a:gd name="T67" fmla="*/ 20215 h 63246"/>
                  <a:gd name="T68" fmla="*/ 31123 w 38362"/>
                  <a:gd name="T69" fmla="*/ 14477 h 63246"/>
                  <a:gd name="T70" fmla="*/ 36127 w 38362"/>
                  <a:gd name="T71" fmla="*/ 10908 h 63246"/>
                  <a:gd name="T72" fmla="*/ 36260 w 38362"/>
                  <a:gd name="T73" fmla="*/ 10408 h 63246"/>
                  <a:gd name="T74" fmla="*/ 38195 w 38362"/>
                  <a:gd name="T75" fmla="*/ 667 h 63246"/>
                  <a:gd name="T76" fmla="*/ 38362 w 38362"/>
                  <a:gd name="T77" fmla="*/ 0 h 6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362" h="63246" extrusionOk="0">
                    <a:moveTo>
                      <a:pt x="38362" y="0"/>
                    </a:moveTo>
                    <a:lnTo>
                      <a:pt x="38362" y="0"/>
                    </a:lnTo>
                    <a:cubicBezTo>
                      <a:pt x="38228" y="100"/>
                      <a:pt x="38062" y="167"/>
                      <a:pt x="37928" y="301"/>
                    </a:cubicBezTo>
                    <a:cubicBezTo>
                      <a:pt x="35893" y="4403"/>
                      <a:pt x="33792" y="8440"/>
                      <a:pt x="31724" y="12476"/>
                    </a:cubicBezTo>
                    <a:cubicBezTo>
                      <a:pt x="31090" y="13643"/>
                      <a:pt x="30523" y="14811"/>
                      <a:pt x="29889" y="15978"/>
                    </a:cubicBezTo>
                    <a:cubicBezTo>
                      <a:pt x="29422" y="13010"/>
                      <a:pt x="29222" y="10074"/>
                      <a:pt x="29289" y="7105"/>
                    </a:cubicBezTo>
                    <a:cubicBezTo>
                      <a:pt x="29188" y="7205"/>
                      <a:pt x="29022" y="7339"/>
                      <a:pt x="28888" y="7472"/>
                    </a:cubicBezTo>
                    <a:cubicBezTo>
                      <a:pt x="28855" y="10474"/>
                      <a:pt x="29055" y="13510"/>
                      <a:pt x="29555" y="16512"/>
                    </a:cubicBezTo>
                    <a:lnTo>
                      <a:pt x="29555" y="16545"/>
                    </a:lnTo>
                    <a:cubicBezTo>
                      <a:pt x="28054" y="19381"/>
                      <a:pt x="26553" y="22183"/>
                      <a:pt x="25019" y="24985"/>
                    </a:cubicBezTo>
                    <a:cubicBezTo>
                      <a:pt x="23351" y="21716"/>
                      <a:pt x="22083" y="18280"/>
                      <a:pt x="21350" y="14711"/>
                    </a:cubicBezTo>
                    <a:cubicBezTo>
                      <a:pt x="21216" y="14844"/>
                      <a:pt x="21116" y="14978"/>
                      <a:pt x="21016" y="15111"/>
                    </a:cubicBezTo>
                    <a:cubicBezTo>
                      <a:pt x="21516" y="17479"/>
                      <a:pt x="22250" y="19814"/>
                      <a:pt x="23184" y="22049"/>
                    </a:cubicBezTo>
                    <a:cubicBezTo>
                      <a:pt x="23685" y="23217"/>
                      <a:pt x="24185" y="24351"/>
                      <a:pt x="24752" y="25452"/>
                    </a:cubicBezTo>
                    <a:cubicBezTo>
                      <a:pt x="24685" y="25652"/>
                      <a:pt x="24552" y="25819"/>
                      <a:pt x="24452" y="26019"/>
                    </a:cubicBezTo>
                    <a:cubicBezTo>
                      <a:pt x="23117" y="28387"/>
                      <a:pt x="21783" y="30789"/>
                      <a:pt x="20416" y="33124"/>
                    </a:cubicBezTo>
                    <a:cubicBezTo>
                      <a:pt x="17880" y="30222"/>
                      <a:pt x="15846" y="26886"/>
                      <a:pt x="14345" y="23350"/>
                    </a:cubicBezTo>
                    <a:cubicBezTo>
                      <a:pt x="14244" y="23517"/>
                      <a:pt x="14111" y="23651"/>
                      <a:pt x="14044" y="23784"/>
                    </a:cubicBezTo>
                    <a:cubicBezTo>
                      <a:pt x="15012" y="26119"/>
                      <a:pt x="16246" y="28321"/>
                      <a:pt x="17714" y="30389"/>
                    </a:cubicBezTo>
                    <a:cubicBezTo>
                      <a:pt x="18447" y="31489"/>
                      <a:pt x="19281" y="32524"/>
                      <a:pt x="20182" y="33524"/>
                    </a:cubicBezTo>
                    <a:cubicBezTo>
                      <a:pt x="19048" y="35492"/>
                      <a:pt x="17880" y="37460"/>
                      <a:pt x="16680" y="39362"/>
                    </a:cubicBezTo>
                    <a:cubicBezTo>
                      <a:pt x="16112" y="40196"/>
                      <a:pt x="15612" y="41030"/>
                      <a:pt x="15078" y="41864"/>
                    </a:cubicBezTo>
                    <a:cubicBezTo>
                      <a:pt x="12510" y="38895"/>
                      <a:pt x="10375" y="35492"/>
                      <a:pt x="8907" y="31823"/>
                    </a:cubicBezTo>
                    <a:cubicBezTo>
                      <a:pt x="8841" y="31990"/>
                      <a:pt x="8741" y="32123"/>
                      <a:pt x="8674" y="32290"/>
                    </a:cubicBezTo>
                    <a:cubicBezTo>
                      <a:pt x="9708" y="34725"/>
                      <a:pt x="10942" y="37060"/>
                      <a:pt x="12510" y="39228"/>
                    </a:cubicBezTo>
                    <a:cubicBezTo>
                      <a:pt x="13244" y="40296"/>
                      <a:pt x="14044" y="41297"/>
                      <a:pt x="14878" y="42231"/>
                    </a:cubicBezTo>
                    <a:cubicBezTo>
                      <a:pt x="13411" y="44499"/>
                      <a:pt x="11943" y="46734"/>
                      <a:pt x="10442" y="48969"/>
                    </a:cubicBezTo>
                    <a:cubicBezTo>
                      <a:pt x="10408" y="48969"/>
                      <a:pt x="10408" y="48902"/>
                      <a:pt x="10408" y="48902"/>
                    </a:cubicBezTo>
                    <a:cubicBezTo>
                      <a:pt x="8107" y="46700"/>
                      <a:pt x="6072" y="44199"/>
                      <a:pt x="4371" y="41530"/>
                    </a:cubicBezTo>
                    <a:cubicBezTo>
                      <a:pt x="4337" y="41663"/>
                      <a:pt x="4237" y="41830"/>
                      <a:pt x="4204" y="41997"/>
                    </a:cubicBezTo>
                    <a:cubicBezTo>
                      <a:pt x="5238" y="43531"/>
                      <a:pt x="6372" y="45033"/>
                      <a:pt x="7573" y="46467"/>
                    </a:cubicBezTo>
                    <a:cubicBezTo>
                      <a:pt x="8407" y="47368"/>
                      <a:pt x="9241" y="48302"/>
                      <a:pt x="10175" y="49169"/>
                    </a:cubicBezTo>
                    <a:cubicBezTo>
                      <a:pt x="10208" y="49169"/>
                      <a:pt x="10208" y="49202"/>
                      <a:pt x="10242" y="49202"/>
                    </a:cubicBezTo>
                    <a:cubicBezTo>
                      <a:pt x="9608" y="50170"/>
                      <a:pt x="8941" y="51070"/>
                      <a:pt x="8274" y="52038"/>
                    </a:cubicBezTo>
                    <a:cubicBezTo>
                      <a:pt x="5672" y="55740"/>
                      <a:pt x="2903" y="59376"/>
                      <a:pt x="1" y="62879"/>
                    </a:cubicBezTo>
                    <a:lnTo>
                      <a:pt x="1" y="63246"/>
                    </a:lnTo>
                    <a:cubicBezTo>
                      <a:pt x="168" y="63179"/>
                      <a:pt x="268" y="63145"/>
                      <a:pt x="401" y="63045"/>
                    </a:cubicBezTo>
                    <a:cubicBezTo>
                      <a:pt x="2770" y="60143"/>
                      <a:pt x="5105" y="57141"/>
                      <a:pt x="7340" y="54072"/>
                    </a:cubicBezTo>
                    <a:cubicBezTo>
                      <a:pt x="8507" y="54473"/>
                      <a:pt x="9708" y="54739"/>
                      <a:pt x="10909" y="55006"/>
                    </a:cubicBezTo>
                    <a:cubicBezTo>
                      <a:pt x="11176" y="55040"/>
                      <a:pt x="11442" y="55140"/>
                      <a:pt x="11709" y="55173"/>
                    </a:cubicBezTo>
                    <a:cubicBezTo>
                      <a:pt x="11876" y="55040"/>
                      <a:pt x="12010" y="54906"/>
                      <a:pt x="12110" y="54806"/>
                    </a:cubicBezTo>
                    <a:cubicBezTo>
                      <a:pt x="10609" y="54506"/>
                      <a:pt x="9107" y="54172"/>
                      <a:pt x="7606" y="53705"/>
                    </a:cubicBezTo>
                    <a:cubicBezTo>
                      <a:pt x="9541" y="51037"/>
                      <a:pt x="11409" y="48335"/>
                      <a:pt x="13210" y="45566"/>
                    </a:cubicBezTo>
                    <a:cubicBezTo>
                      <a:pt x="14345" y="45900"/>
                      <a:pt x="15512" y="46200"/>
                      <a:pt x="16680" y="46467"/>
                    </a:cubicBezTo>
                    <a:cubicBezTo>
                      <a:pt x="17547" y="46634"/>
                      <a:pt x="18447" y="46800"/>
                      <a:pt x="19348" y="46901"/>
                    </a:cubicBezTo>
                    <a:cubicBezTo>
                      <a:pt x="19415" y="46800"/>
                      <a:pt x="19548" y="46667"/>
                      <a:pt x="19615" y="46534"/>
                    </a:cubicBezTo>
                    <a:cubicBezTo>
                      <a:pt x="17547" y="46233"/>
                      <a:pt x="15512" y="45800"/>
                      <a:pt x="13444" y="45199"/>
                    </a:cubicBezTo>
                    <a:cubicBezTo>
                      <a:pt x="14078" y="44265"/>
                      <a:pt x="14678" y="43298"/>
                      <a:pt x="15279" y="42331"/>
                    </a:cubicBezTo>
                    <a:cubicBezTo>
                      <a:pt x="15326" y="42307"/>
                      <a:pt x="15340" y="42283"/>
                      <a:pt x="15355" y="42283"/>
                    </a:cubicBezTo>
                    <a:cubicBezTo>
                      <a:pt x="15362" y="42283"/>
                      <a:pt x="15369" y="42287"/>
                      <a:pt x="15379" y="42297"/>
                    </a:cubicBezTo>
                    <a:cubicBezTo>
                      <a:pt x="15579" y="41997"/>
                      <a:pt x="15779" y="41663"/>
                      <a:pt x="16012" y="41330"/>
                    </a:cubicBezTo>
                    <a:lnTo>
                      <a:pt x="18014" y="38094"/>
                    </a:lnTo>
                    <a:cubicBezTo>
                      <a:pt x="19248" y="38361"/>
                      <a:pt x="20582" y="38595"/>
                      <a:pt x="21883" y="38695"/>
                    </a:cubicBezTo>
                    <a:cubicBezTo>
                      <a:pt x="22851" y="38828"/>
                      <a:pt x="23851" y="38861"/>
                      <a:pt x="24852" y="38928"/>
                    </a:cubicBezTo>
                    <a:cubicBezTo>
                      <a:pt x="24919" y="38795"/>
                      <a:pt x="25019" y="38628"/>
                      <a:pt x="25086" y="38495"/>
                    </a:cubicBezTo>
                    <a:cubicBezTo>
                      <a:pt x="22784" y="38461"/>
                      <a:pt x="20449" y="38194"/>
                      <a:pt x="18214" y="37694"/>
                    </a:cubicBezTo>
                    <a:cubicBezTo>
                      <a:pt x="19882" y="34925"/>
                      <a:pt x="21550" y="32123"/>
                      <a:pt x="23117" y="29288"/>
                    </a:cubicBezTo>
                    <a:cubicBezTo>
                      <a:pt x="24418" y="29588"/>
                      <a:pt x="25719" y="29788"/>
                      <a:pt x="27020" y="29922"/>
                    </a:cubicBezTo>
                    <a:cubicBezTo>
                      <a:pt x="27854" y="29988"/>
                      <a:pt x="28621" y="30022"/>
                      <a:pt x="29455" y="30088"/>
                    </a:cubicBezTo>
                    <a:cubicBezTo>
                      <a:pt x="29522" y="29955"/>
                      <a:pt x="29589" y="29788"/>
                      <a:pt x="29622" y="29655"/>
                    </a:cubicBezTo>
                    <a:cubicBezTo>
                      <a:pt x="27521" y="29588"/>
                      <a:pt x="25419" y="29321"/>
                      <a:pt x="23351" y="28854"/>
                    </a:cubicBezTo>
                    <a:cubicBezTo>
                      <a:pt x="23451" y="28587"/>
                      <a:pt x="23618" y="28321"/>
                      <a:pt x="23785" y="28020"/>
                    </a:cubicBezTo>
                    <a:cubicBezTo>
                      <a:pt x="25052" y="25785"/>
                      <a:pt x="26286" y="23517"/>
                      <a:pt x="27521" y="21249"/>
                    </a:cubicBezTo>
                    <a:cubicBezTo>
                      <a:pt x="28755" y="21182"/>
                      <a:pt x="29956" y="21115"/>
                      <a:pt x="31190" y="20982"/>
                    </a:cubicBezTo>
                    <a:cubicBezTo>
                      <a:pt x="31857" y="20915"/>
                      <a:pt x="32524" y="20815"/>
                      <a:pt x="33191" y="20682"/>
                    </a:cubicBezTo>
                    <a:cubicBezTo>
                      <a:pt x="33258" y="20515"/>
                      <a:pt x="33291" y="20382"/>
                      <a:pt x="33358" y="20215"/>
                    </a:cubicBezTo>
                    <a:cubicBezTo>
                      <a:pt x="31523" y="20548"/>
                      <a:pt x="29622" y="20782"/>
                      <a:pt x="27754" y="20815"/>
                    </a:cubicBezTo>
                    <a:cubicBezTo>
                      <a:pt x="28922" y="18714"/>
                      <a:pt x="30022" y="16612"/>
                      <a:pt x="31123" y="14477"/>
                    </a:cubicBezTo>
                    <a:cubicBezTo>
                      <a:pt x="31457" y="13810"/>
                      <a:pt x="31790" y="13176"/>
                      <a:pt x="32124" y="12509"/>
                    </a:cubicBezTo>
                    <a:cubicBezTo>
                      <a:pt x="33458" y="12009"/>
                      <a:pt x="34792" y="11475"/>
                      <a:pt x="36127" y="10908"/>
                    </a:cubicBezTo>
                    <a:lnTo>
                      <a:pt x="36260" y="10408"/>
                    </a:lnTo>
                    <a:cubicBezTo>
                      <a:pt x="34959" y="10975"/>
                      <a:pt x="33692" y="11509"/>
                      <a:pt x="32391" y="11976"/>
                    </a:cubicBezTo>
                    <a:cubicBezTo>
                      <a:pt x="34359" y="8240"/>
                      <a:pt x="36260" y="4437"/>
                      <a:pt x="38195" y="667"/>
                    </a:cubicBezTo>
                    <a:cubicBezTo>
                      <a:pt x="38228" y="601"/>
                      <a:pt x="38228" y="567"/>
                      <a:pt x="38262" y="501"/>
                    </a:cubicBezTo>
                    <a:cubicBezTo>
                      <a:pt x="38295" y="167"/>
                      <a:pt x="38362" y="0"/>
                      <a:pt x="3836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23" name="Google Shape;574;p19"/>
          <p:cNvSpPr/>
          <p:nvPr/>
        </p:nvSpPr>
        <p:spPr bwMode="auto">
          <a:xfrm rot="20792930" flipH="1">
            <a:off x="506413" y="1258888"/>
            <a:ext cx="188912"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575;p19"/>
          <p:cNvSpPr/>
          <p:nvPr/>
        </p:nvSpPr>
        <p:spPr bwMode="auto">
          <a:xfrm>
            <a:off x="8651875" y="1317625"/>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576;p19"/>
          <p:cNvSpPr/>
          <p:nvPr/>
        </p:nvSpPr>
        <p:spPr bwMode="auto">
          <a:xfrm>
            <a:off x="560388" y="369570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577;p19"/>
          <p:cNvSpPr/>
          <p:nvPr/>
        </p:nvSpPr>
        <p:spPr bwMode="auto">
          <a:xfrm flipH="1">
            <a:off x="80963" y="4741863"/>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578;p19"/>
          <p:cNvSpPr/>
          <p:nvPr/>
        </p:nvSpPr>
        <p:spPr bwMode="auto">
          <a:xfrm rot="11285773" flipH="1">
            <a:off x="7770813" y="-122238"/>
            <a:ext cx="1538287" cy="936626"/>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579;p19"/>
          <p:cNvSpPr/>
          <p:nvPr/>
        </p:nvSpPr>
        <p:spPr bwMode="auto">
          <a:xfrm rot="707542">
            <a:off x="-619125" y="-260350"/>
            <a:ext cx="2174875"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580;p19"/>
          <p:cNvSpPr/>
          <p:nvPr/>
        </p:nvSpPr>
        <p:spPr bwMode="auto">
          <a:xfrm>
            <a:off x="490538" y="113823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581;p19"/>
          <p:cNvSpPr/>
          <p:nvPr/>
        </p:nvSpPr>
        <p:spPr bwMode="auto">
          <a:xfrm>
            <a:off x="4906963" y="539750"/>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71" name="Google Shape;571;p19"/>
          <p:cNvSpPr txBox="1">
            <a:spLocks noGrp="1"/>
          </p:cNvSpPr>
          <p:nvPr>
            <p:ph type="title"/>
          </p:nvPr>
        </p:nvSpPr>
        <p:spPr>
          <a:xfrm>
            <a:off x="713225" y="2455650"/>
            <a:ext cx="7717800" cy="841800"/>
          </a:xfrm>
          <a:prstGeom prst="rect">
            <a:avLst/>
          </a:prstGeom>
          <a:solidFill>
            <a:schemeClr val="dk1"/>
          </a:solidFill>
        </p:spPr>
        <p:txBody>
          <a:bodyPr spcFirstLastPara="1">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2" name="Google Shape;572;p19"/>
          <p:cNvSpPr txBox="1">
            <a:spLocks noGrp="1"/>
          </p:cNvSpPr>
          <p:nvPr>
            <p:ph type="title" idx="2"/>
          </p:nvPr>
        </p:nvSpPr>
        <p:spPr>
          <a:xfrm>
            <a:off x="2678700" y="1109200"/>
            <a:ext cx="3786600" cy="1216500"/>
          </a:xfrm>
          <a:prstGeom prst="rect">
            <a:avLst/>
          </a:prstGeom>
        </p:spPr>
        <p:txBody>
          <a:bodyPr spcFirstLastPara="1">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lang="en-US"/>
              <a:t>Click to edit Master title style</a:t>
            </a:r>
          </a:p>
        </p:txBody>
      </p:sp>
      <p:sp>
        <p:nvSpPr>
          <p:cNvPr id="573" name="Google Shape;573;p19"/>
          <p:cNvSpPr txBox="1">
            <a:spLocks noGrp="1"/>
          </p:cNvSpPr>
          <p:nvPr>
            <p:ph type="subTitle" idx="1"/>
          </p:nvPr>
        </p:nvSpPr>
        <p:spPr>
          <a:xfrm>
            <a:off x="1693800" y="3416575"/>
            <a:ext cx="5756400" cy="623400"/>
          </a:xfrm>
          <a:prstGeom prst="rect">
            <a:avLst/>
          </a:prstGeom>
        </p:spPr>
        <p:txBody>
          <a:bodyPr spcFirstLastPara="1" anchor="ctr">
            <a:noAutofit/>
          </a:bodyPr>
          <a:lstStyle>
            <a:lvl1pPr lvl="0" algn="ctr" rtl="0">
              <a:spcBef>
                <a:spcPts val="0"/>
              </a:spcBef>
              <a:spcAft>
                <a:spcPts val="0"/>
              </a:spcAft>
              <a:buSzPts val="2200"/>
              <a:buN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CUSTOM_17">
    <p:spTree>
      <p:nvGrpSpPr>
        <p:cNvPr id="1" name="Shape 875"/>
        <p:cNvGrpSpPr/>
        <p:nvPr/>
      </p:nvGrpSpPr>
      <p:grpSpPr>
        <a:xfrm>
          <a:off x="0" y="0"/>
          <a:ext cx="0" cy="0"/>
          <a:chOff x="0" y="0"/>
          <a:chExt cx="0" cy="0"/>
        </a:xfrm>
      </p:grpSpPr>
      <p:sp>
        <p:nvSpPr>
          <p:cNvPr id="5" name="Google Shape;877;p30"/>
          <p:cNvSpPr/>
          <p:nvPr/>
        </p:nvSpPr>
        <p:spPr bwMode="auto">
          <a:xfrm rot="10347431">
            <a:off x="7729538" y="3041650"/>
            <a:ext cx="2176462" cy="228123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6" name="Google Shape;880;p30"/>
          <p:cNvGrpSpPr/>
          <p:nvPr/>
        </p:nvGrpSpPr>
        <p:grpSpPr bwMode="auto">
          <a:xfrm rot="-460290">
            <a:off x="8512175" y="3527425"/>
            <a:ext cx="579438" cy="1612900"/>
            <a:chOff x="2295150" y="3140200"/>
            <a:chExt cx="580425" cy="1612825"/>
          </a:xfrm>
        </p:grpSpPr>
        <p:sp>
          <p:nvSpPr>
            <p:cNvPr id="7" name="Google Shape;881;p30"/>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882;p30"/>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9" name="Google Shape;883;p30"/>
          <p:cNvGrpSpPr/>
          <p:nvPr/>
        </p:nvGrpSpPr>
        <p:grpSpPr bwMode="auto">
          <a:xfrm rot="9964745" flipH="1">
            <a:off x="8886825" y="3705225"/>
            <a:ext cx="331788" cy="1358900"/>
            <a:chOff x="2815525" y="3515450"/>
            <a:chExt cx="332750" cy="1358500"/>
          </a:xfrm>
        </p:grpSpPr>
        <p:sp>
          <p:nvSpPr>
            <p:cNvPr id="10" name="Google Shape;884;p30"/>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885;p30"/>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12" name="Google Shape;886;p30"/>
          <p:cNvSpPr/>
          <p:nvPr/>
        </p:nvSpPr>
        <p:spPr bwMode="auto">
          <a:xfrm rot="16754853">
            <a:off x="723107" y="2042318"/>
            <a:ext cx="2108200" cy="5256213"/>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887;p30"/>
          <p:cNvSpPr/>
          <p:nvPr/>
        </p:nvSpPr>
        <p:spPr bwMode="auto">
          <a:xfrm>
            <a:off x="547688" y="422751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888;p30"/>
          <p:cNvSpPr/>
          <p:nvPr/>
        </p:nvSpPr>
        <p:spPr bwMode="auto">
          <a:xfrm>
            <a:off x="95250" y="4005263"/>
            <a:ext cx="188913"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889;p30"/>
          <p:cNvSpPr/>
          <p:nvPr/>
        </p:nvSpPr>
        <p:spPr bwMode="auto">
          <a:xfrm>
            <a:off x="8728075" y="3332163"/>
            <a:ext cx="325438"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890;p30"/>
          <p:cNvSpPr/>
          <p:nvPr/>
        </p:nvSpPr>
        <p:spPr bwMode="auto">
          <a:xfrm flipH="1">
            <a:off x="220663" y="45688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17" name="Google Shape;891;p30"/>
          <p:cNvGrpSpPr/>
          <p:nvPr/>
        </p:nvGrpSpPr>
        <p:grpSpPr bwMode="auto">
          <a:xfrm rot="-10162488">
            <a:off x="8301038" y="-60325"/>
            <a:ext cx="982662" cy="2179638"/>
            <a:chOff x="4229025" y="2724475"/>
            <a:chExt cx="672175" cy="1492350"/>
          </a:xfrm>
        </p:grpSpPr>
        <p:sp>
          <p:nvSpPr>
            <p:cNvPr id="18" name="Google Shape;892;p30"/>
            <p:cNvSpPr/>
            <p:nvPr/>
          </p:nvSpPr>
          <p:spPr bwMode="auto">
            <a:xfrm>
              <a:off x="4434175" y="2917975"/>
              <a:ext cx="226950" cy="289800"/>
            </a:xfrm>
            <a:custGeom>
              <a:avLst/>
              <a:gdLst>
                <a:gd name="T0" fmla="*/ 5364 w 9078"/>
                <a:gd name="T1" fmla="*/ 0 h 11592"/>
                <a:gd name="T2" fmla="*/ 4670 w 9078"/>
                <a:gd name="T3" fmla="*/ 116 h 11592"/>
                <a:gd name="T4" fmla="*/ 6538 w 9078"/>
                <a:gd name="T5" fmla="*/ 11591 h 11592"/>
                <a:gd name="T6" fmla="*/ 5364 w 9078"/>
                <a:gd name="T7" fmla="*/ 0 h 11592"/>
              </a:gdLst>
              <a:ahLst/>
              <a:cxnLst>
                <a:cxn ang="0">
                  <a:pos x="T0" y="T1"/>
                </a:cxn>
                <a:cxn ang="0">
                  <a:pos x="T2" y="T3"/>
                </a:cxn>
                <a:cxn ang="0">
                  <a:pos x="T4" y="T5"/>
                </a:cxn>
                <a:cxn ang="0">
                  <a:pos x="T6" y="T7"/>
                </a:cxn>
              </a:cxnLst>
              <a:rect l="0" t="0" r="r" b="b"/>
              <a:pathLst>
                <a:path w="9078" h="11592" extrusionOk="0">
                  <a:moveTo>
                    <a:pt x="5364" y="0"/>
                  </a:moveTo>
                  <a:cubicBezTo>
                    <a:pt x="5153" y="0"/>
                    <a:pt x="4923" y="37"/>
                    <a:pt x="4670" y="116"/>
                  </a:cubicBezTo>
                  <a:cubicBezTo>
                    <a:pt x="0" y="1651"/>
                    <a:pt x="6538" y="11591"/>
                    <a:pt x="6538" y="11591"/>
                  </a:cubicBezTo>
                  <a:cubicBezTo>
                    <a:pt x="6538" y="11591"/>
                    <a:pt x="9078" y="0"/>
                    <a:pt x="536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893;p30"/>
            <p:cNvSpPr/>
            <p:nvPr/>
          </p:nvSpPr>
          <p:spPr bwMode="auto">
            <a:xfrm>
              <a:off x="4351600" y="3109200"/>
              <a:ext cx="217875" cy="283700"/>
            </a:xfrm>
            <a:custGeom>
              <a:avLst/>
              <a:gdLst>
                <a:gd name="T0" fmla="*/ 5347 w 8715"/>
                <a:gd name="T1" fmla="*/ 0 h 11348"/>
                <a:gd name="T2" fmla="*/ 4437 w 8715"/>
                <a:gd name="T3" fmla="*/ 239 h 11348"/>
                <a:gd name="T4" fmla="*/ 7973 w 8715"/>
                <a:gd name="T5" fmla="*/ 11347 h 11348"/>
                <a:gd name="T6" fmla="*/ 5347 w 8715"/>
                <a:gd name="T7" fmla="*/ 0 h 11348"/>
              </a:gdLst>
              <a:ahLst/>
              <a:cxnLst>
                <a:cxn ang="0">
                  <a:pos x="T0" y="T1"/>
                </a:cxn>
                <a:cxn ang="0">
                  <a:pos x="T2" y="T3"/>
                </a:cxn>
                <a:cxn ang="0">
                  <a:pos x="T4" y="T5"/>
                </a:cxn>
                <a:cxn ang="0">
                  <a:pos x="T6" y="T7"/>
                </a:cxn>
              </a:cxnLst>
              <a:rect l="0" t="0" r="r" b="b"/>
              <a:pathLst>
                <a:path w="8715" h="11348" extrusionOk="0">
                  <a:moveTo>
                    <a:pt x="5347" y="0"/>
                  </a:moveTo>
                  <a:cubicBezTo>
                    <a:pt x="5072" y="0"/>
                    <a:pt x="4770" y="76"/>
                    <a:pt x="4437" y="239"/>
                  </a:cubicBezTo>
                  <a:cubicBezTo>
                    <a:pt x="1" y="2441"/>
                    <a:pt x="7973" y="11347"/>
                    <a:pt x="7973" y="11347"/>
                  </a:cubicBezTo>
                  <a:cubicBezTo>
                    <a:pt x="7973" y="11347"/>
                    <a:pt x="8715" y="0"/>
                    <a:pt x="534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894;p30"/>
            <p:cNvSpPr/>
            <p:nvPr/>
          </p:nvSpPr>
          <p:spPr bwMode="auto">
            <a:xfrm>
              <a:off x="4278225" y="3268800"/>
              <a:ext cx="244375" cy="261700"/>
            </a:xfrm>
            <a:custGeom>
              <a:avLst/>
              <a:gdLst>
                <a:gd name="T0" fmla="*/ 4965 w 9775"/>
                <a:gd name="T1" fmla="*/ 0 h 10468"/>
                <a:gd name="T2" fmla="*/ 3803 w 9775"/>
                <a:gd name="T3" fmla="*/ 493 h 10468"/>
                <a:gd name="T4" fmla="*/ 9774 w 9775"/>
                <a:gd name="T5" fmla="*/ 10467 h 10468"/>
                <a:gd name="T6" fmla="*/ 4965 w 9775"/>
                <a:gd name="T7" fmla="*/ 0 h 10468"/>
              </a:gdLst>
              <a:ahLst/>
              <a:cxnLst>
                <a:cxn ang="0">
                  <a:pos x="T0" y="T1"/>
                </a:cxn>
                <a:cxn ang="0">
                  <a:pos x="T2" y="T3"/>
                </a:cxn>
                <a:cxn ang="0">
                  <a:pos x="T4" y="T5"/>
                </a:cxn>
                <a:cxn ang="0">
                  <a:pos x="T6" y="T7"/>
                </a:cxn>
              </a:cxnLst>
              <a:rect l="0" t="0" r="r" b="b"/>
              <a:pathLst>
                <a:path w="9775" h="10468" extrusionOk="0">
                  <a:moveTo>
                    <a:pt x="4965" y="0"/>
                  </a:moveTo>
                  <a:cubicBezTo>
                    <a:pt x="4596" y="0"/>
                    <a:pt x="4209" y="153"/>
                    <a:pt x="3803" y="493"/>
                  </a:cubicBezTo>
                  <a:cubicBezTo>
                    <a:pt x="1" y="3629"/>
                    <a:pt x="9774" y="10467"/>
                    <a:pt x="9774" y="10467"/>
                  </a:cubicBezTo>
                  <a:cubicBezTo>
                    <a:pt x="9774" y="10467"/>
                    <a:pt x="8021" y="0"/>
                    <a:pt x="4965"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895;p30"/>
            <p:cNvSpPr/>
            <p:nvPr/>
          </p:nvSpPr>
          <p:spPr bwMode="auto">
            <a:xfrm>
              <a:off x="4229025" y="3418750"/>
              <a:ext cx="271875" cy="235175"/>
            </a:xfrm>
            <a:custGeom>
              <a:avLst/>
              <a:gdLst>
                <a:gd name="T0" fmla="*/ 4467 w 10875"/>
                <a:gd name="T1" fmla="*/ 0 h 9407"/>
                <a:gd name="T2" fmla="*/ 3169 w 10875"/>
                <a:gd name="T3" fmla="*/ 700 h 9407"/>
                <a:gd name="T4" fmla="*/ 10875 w 10875"/>
                <a:gd name="T5" fmla="*/ 9406 h 9407"/>
                <a:gd name="T6" fmla="*/ 4467 w 10875"/>
                <a:gd name="T7" fmla="*/ 0 h 9407"/>
              </a:gdLst>
              <a:ahLst/>
              <a:cxnLst>
                <a:cxn ang="0">
                  <a:pos x="T0" y="T1"/>
                </a:cxn>
                <a:cxn ang="0">
                  <a:pos x="T2" y="T3"/>
                </a:cxn>
                <a:cxn ang="0">
                  <a:pos x="T4" y="T5"/>
                </a:cxn>
                <a:cxn ang="0">
                  <a:pos x="T6" y="T7"/>
                </a:cxn>
              </a:cxnLst>
              <a:rect l="0" t="0" r="r" b="b"/>
              <a:pathLst>
                <a:path w="10875" h="9407" extrusionOk="0">
                  <a:moveTo>
                    <a:pt x="4467" y="0"/>
                  </a:moveTo>
                  <a:cubicBezTo>
                    <a:pt x="4020" y="0"/>
                    <a:pt x="3583" y="212"/>
                    <a:pt x="3169" y="700"/>
                  </a:cubicBezTo>
                  <a:cubicBezTo>
                    <a:pt x="0" y="4503"/>
                    <a:pt x="10875" y="9406"/>
                    <a:pt x="10875" y="9406"/>
                  </a:cubicBezTo>
                  <a:cubicBezTo>
                    <a:pt x="10875" y="9406"/>
                    <a:pt x="7445" y="0"/>
                    <a:pt x="4467"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896;p30"/>
            <p:cNvSpPr/>
            <p:nvPr/>
          </p:nvSpPr>
          <p:spPr bwMode="auto">
            <a:xfrm>
              <a:off x="4587625" y="3031125"/>
              <a:ext cx="278550" cy="225850"/>
            </a:xfrm>
            <a:custGeom>
              <a:avLst/>
              <a:gdLst>
                <a:gd name="T0" fmla="*/ 6848 w 11142"/>
                <a:gd name="T1" fmla="*/ 0 h 9034"/>
                <a:gd name="T2" fmla="*/ 0 w 11142"/>
                <a:gd name="T3" fmla="*/ 9033 h 9034"/>
                <a:gd name="T4" fmla="*/ 8206 w 11142"/>
                <a:gd name="T5" fmla="*/ 794 h 9034"/>
                <a:gd name="T6" fmla="*/ 6848 w 11142"/>
                <a:gd name="T7" fmla="*/ 0 h 9034"/>
              </a:gdLst>
              <a:ahLst/>
              <a:cxnLst>
                <a:cxn ang="0">
                  <a:pos x="T0" y="T1"/>
                </a:cxn>
                <a:cxn ang="0">
                  <a:pos x="T2" y="T3"/>
                </a:cxn>
                <a:cxn ang="0">
                  <a:pos x="T4" y="T5"/>
                </a:cxn>
                <a:cxn ang="0">
                  <a:pos x="T6" y="T7"/>
                </a:cxn>
              </a:cxnLst>
              <a:rect l="0" t="0" r="r" b="b"/>
              <a:pathLst>
                <a:path w="11142" h="9034" extrusionOk="0">
                  <a:moveTo>
                    <a:pt x="6848" y="0"/>
                  </a:moveTo>
                  <a:cubicBezTo>
                    <a:pt x="3875" y="0"/>
                    <a:pt x="0" y="9033"/>
                    <a:pt x="0" y="9033"/>
                  </a:cubicBezTo>
                  <a:cubicBezTo>
                    <a:pt x="0" y="9033"/>
                    <a:pt x="11141" y="4730"/>
                    <a:pt x="8206" y="794"/>
                  </a:cubicBezTo>
                  <a:cubicBezTo>
                    <a:pt x="7791" y="239"/>
                    <a:pt x="7331" y="0"/>
                    <a:pt x="6848"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897;p30"/>
            <p:cNvSpPr/>
            <p:nvPr/>
          </p:nvSpPr>
          <p:spPr bwMode="auto">
            <a:xfrm>
              <a:off x="4540075" y="3216325"/>
              <a:ext cx="273550" cy="233275"/>
            </a:xfrm>
            <a:custGeom>
              <a:avLst/>
              <a:gdLst>
                <a:gd name="T0" fmla="*/ 6510 w 10942"/>
                <a:gd name="T1" fmla="*/ 0 h 9331"/>
                <a:gd name="T2" fmla="*/ 1 w 10942"/>
                <a:gd name="T3" fmla="*/ 9331 h 9331"/>
                <a:gd name="T4" fmla="*/ 7806 w 10942"/>
                <a:gd name="T5" fmla="*/ 724 h 9331"/>
                <a:gd name="T6" fmla="*/ 6510 w 10942"/>
                <a:gd name="T7" fmla="*/ 0 h 9331"/>
              </a:gdLst>
              <a:ahLst/>
              <a:cxnLst>
                <a:cxn ang="0">
                  <a:pos x="T0" y="T1"/>
                </a:cxn>
                <a:cxn ang="0">
                  <a:pos x="T2" y="T3"/>
                </a:cxn>
                <a:cxn ang="0">
                  <a:pos x="T4" y="T5"/>
                </a:cxn>
                <a:cxn ang="0">
                  <a:pos x="T6" y="T7"/>
                </a:cxn>
              </a:cxnLst>
              <a:rect l="0" t="0" r="r" b="b"/>
              <a:pathLst>
                <a:path w="10942" h="9331" extrusionOk="0">
                  <a:moveTo>
                    <a:pt x="6510" y="0"/>
                  </a:moveTo>
                  <a:cubicBezTo>
                    <a:pt x="3562" y="0"/>
                    <a:pt x="1" y="9331"/>
                    <a:pt x="1" y="9331"/>
                  </a:cubicBezTo>
                  <a:cubicBezTo>
                    <a:pt x="1" y="9331"/>
                    <a:pt x="10942" y="4561"/>
                    <a:pt x="7806" y="724"/>
                  </a:cubicBezTo>
                  <a:cubicBezTo>
                    <a:pt x="7399" y="219"/>
                    <a:pt x="6961" y="0"/>
                    <a:pt x="6510"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898;p30"/>
            <p:cNvSpPr/>
            <p:nvPr/>
          </p:nvSpPr>
          <p:spPr bwMode="auto">
            <a:xfrm>
              <a:off x="4515900" y="3379100"/>
              <a:ext cx="292725" cy="191425"/>
            </a:xfrm>
            <a:custGeom>
              <a:avLst/>
              <a:gdLst>
                <a:gd name="T0" fmla="*/ 8074 w 11709"/>
                <a:gd name="T1" fmla="*/ 0 h 7657"/>
                <a:gd name="T2" fmla="*/ 0 w 11709"/>
                <a:gd name="T3" fmla="*/ 7656 h 7657"/>
                <a:gd name="T4" fmla="*/ 9540 w 11709"/>
                <a:gd name="T5" fmla="*/ 1052 h 7657"/>
                <a:gd name="T6" fmla="*/ 8074 w 11709"/>
                <a:gd name="T7" fmla="*/ 0 h 7657"/>
              </a:gdLst>
              <a:ahLst/>
              <a:cxnLst>
                <a:cxn ang="0">
                  <a:pos x="T0" y="T1"/>
                </a:cxn>
                <a:cxn ang="0">
                  <a:pos x="T2" y="T3"/>
                </a:cxn>
                <a:cxn ang="0">
                  <a:pos x="T4" y="T5"/>
                </a:cxn>
                <a:cxn ang="0">
                  <a:pos x="T6" y="T7"/>
                </a:cxn>
              </a:cxnLst>
              <a:rect l="0" t="0" r="r" b="b"/>
              <a:pathLst>
                <a:path w="11709" h="7657" extrusionOk="0">
                  <a:moveTo>
                    <a:pt x="8074" y="0"/>
                  </a:moveTo>
                  <a:cubicBezTo>
                    <a:pt x="5112" y="0"/>
                    <a:pt x="0" y="7656"/>
                    <a:pt x="0" y="7656"/>
                  </a:cubicBezTo>
                  <a:cubicBezTo>
                    <a:pt x="0" y="7656"/>
                    <a:pt x="11709" y="5455"/>
                    <a:pt x="9540" y="1052"/>
                  </a:cubicBezTo>
                  <a:cubicBezTo>
                    <a:pt x="9178" y="309"/>
                    <a:pt x="8669" y="0"/>
                    <a:pt x="807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899;p30"/>
            <p:cNvSpPr/>
            <p:nvPr/>
          </p:nvSpPr>
          <p:spPr bwMode="auto">
            <a:xfrm>
              <a:off x="4493375" y="3533250"/>
              <a:ext cx="298575" cy="152350"/>
            </a:xfrm>
            <a:custGeom>
              <a:avLst/>
              <a:gdLst>
                <a:gd name="T0" fmla="*/ 9012 w 11943"/>
                <a:gd name="T1" fmla="*/ 1 h 6094"/>
                <a:gd name="T2" fmla="*/ 1 w 11943"/>
                <a:gd name="T3" fmla="*/ 6094 h 6094"/>
                <a:gd name="T4" fmla="*/ 10608 w 11943"/>
                <a:gd name="T5" fmla="*/ 1324 h 6094"/>
                <a:gd name="T6" fmla="*/ 9012 w 11943"/>
                <a:gd name="T7" fmla="*/ 1 h 6094"/>
              </a:gdLst>
              <a:ahLst/>
              <a:cxnLst>
                <a:cxn ang="0">
                  <a:pos x="T0" y="T1"/>
                </a:cxn>
                <a:cxn ang="0">
                  <a:pos x="T2" y="T3"/>
                </a:cxn>
                <a:cxn ang="0">
                  <a:pos x="T4" y="T5"/>
                </a:cxn>
                <a:cxn ang="0">
                  <a:pos x="T6" y="T7"/>
                </a:cxn>
              </a:cxnLst>
              <a:rect l="0" t="0" r="r" b="b"/>
              <a:pathLst>
                <a:path w="11943" h="6094" extrusionOk="0">
                  <a:moveTo>
                    <a:pt x="9012" y="1"/>
                  </a:moveTo>
                  <a:cubicBezTo>
                    <a:pt x="5965" y="1"/>
                    <a:pt x="1" y="6094"/>
                    <a:pt x="1" y="6094"/>
                  </a:cubicBezTo>
                  <a:cubicBezTo>
                    <a:pt x="1" y="6094"/>
                    <a:pt x="11943" y="6094"/>
                    <a:pt x="10608" y="1324"/>
                  </a:cubicBezTo>
                  <a:cubicBezTo>
                    <a:pt x="10349" y="379"/>
                    <a:pt x="9771" y="1"/>
                    <a:pt x="9012"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6" name="Google Shape;900;p30"/>
            <p:cNvSpPr/>
            <p:nvPr/>
          </p:nvSpPr>
          <p:spPr bwMode="auto">
            <a:xfrm>
              <a:off x="4608450" y="2724475"/>
              <a:ext cx="292750" cy="335675"/>
            </a:xfrm>
            <a:custGeom>
              <a:avLst/>
              <a:gdLst>
                <a:gd name="T0" fmla="*/ 5234 w 11710"/>
                <a:gd name="T1" fmla="*/ 1 h 13427"/>
                <a:gd name="T2" fmla="*/ 1402 w 11710"/>
                <a:gd name="T3" fmla="*/ 13427 h 13427"/>
                <a:gd name="T4" fmla="*/ 5805 w 11710"/>
                <a:gd name="T5" fmla="*/ 51 h 13427"/>
                <a:gd name="T6" fmla="*/ 5234 w 11710"/>
                <a:gd name="T7" fmla="*/ 1 h 13427"/>
              </a:gdLst>
              <a:ahLst/>
              <a:cxnLst>
                <a:cxn ang="0">
                  <a:pos x="T0" y="T1"/>
                </a:cxn>
                <a:cxn ang="0">
                  <a:pos x="T2" y="T3"/>
                </a:cxn>
                <a:cxn ang="0">
                  <a:pos x="T4" y="T5"/>
                </a:cxn>
                <a:cxn ang="0">
                  <a:pos x="T6" y="T7"/>
                </a:cxn>
              </a:cxnLst>
              <a:rect l="0" t="0" r="r" b="b"/>
              <a:pathLst>
                <a:path w="11710" h="13427" extrusionOk="0">
                  <a:moveTo>
                    <a:pt x="5234" y="1"/>
                  </a:moveTo>
                  <a:cubicBezTo>
                    <a:pt x="0" y="1"/>
                    <a:pt x="1402" y="13427"/>
                    <a:pt x="1402" y="13427"/>
                  </a:cubicBezTo>
                  <a:cubicBezTo>
                    <a:pt x="1402" y="13427"/>
                    <a:pt x="11709" y="1051"/>
                    <a:pt x="5805" y="51"/>
                  </a:cubicBezTo>
                  <a:cubicBezTo>
                    <a:pt x="5607" y="17"/>
                    <a:pt x="5416" y="1"/>
                    <a:pt x="523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27" name="Google Shape;901;p30"/>
            <p:cNvGrpSpPr/>
            <p:nvPr/>
          </p:nvGrpSpPr>
          <p:grpSpPr bwMode="auto">
            <a:xfrm>
              <a:off x="4265725" y="2923075"/>
              <a:ext cx="451175" cy="1293750"/>
              <a:chOff x="4265725" y="2923075"/>
              <a:chExt cx="451175" cy="1293750"/>
            </a:xfrm>
          </p:grpSpPr>
          <p:sp>
            <p:nvSpPr>
              <p:cNvPr id="28" name="Google Shape;902;p30"/>
              <p:cNvSpPr/>
              <p:nvPr/>
            </p:nvSpPr>
            <p:spPr bwMode="auto">
              <a:xfrm>
                <a:off x="4265725" y="3595575"/>
                <a:ext cx="216850" cy="187600"/>
              </a:xfrm>
              <a:custGeom>
                <a:avLst/>
                <a:gdLst>
                  <a:gd name="T0" fmla="*/ 3568 w 8674"/>
                  <a:gd name="T1" fmla="*/ 0 h 7504"/>
                  <a:gd name="T2" fmla="*/ 2535 w 8674"/>
                  <a:gd name="T3" fmla="*/ 565 h 7504"/>
                  <a:gd name="T4" fmla="*/ 8673 w 8674"/>
                  <a:gd name="T5" fmla="*/ 7504 h 7504"/>
                  <a:gd name="T6" fmla="*/ 3568 w 8674"/>
                  <a:gd name="T7" fmla="*/ 0 h 7504"/>
                </a:gdLst>
                <a:ahLst/>
                <a:cxnLst>
                  <a:cxn ang="0">
                    <a:pos x="T0" y="T1"/>
                  </a:cxn>
                  <a:cxn ang="0">
                    <a:pos x="T2" y="T3"/>
                  </a:cxn>
                  <a:cxn ang="0">
                    <a:pos x="T4" y="T5"/>
                  </a:cxn>
                  <a:cxn ang="0">
                    <a:pos x="T6" y="T7"/>
                  </a:cxn>
                </a:cxnLst>
                <a:rect l="0" t="0" r="r" b="b"/>
                <a:pathLst>
                  <a:path w="8674" h="7504" extrusionOk="0">
                    <a:moveTo>
                      <a:pt x="3568" y="0"/>
                    </a:moveTo>
                    <a:cubicBezTo>
                      <a:pt x="3211" y="0"/>
                      <a:pt x="2864" y="171"/>
                      <a:pt x="2535" y="565"/>
                    </a:cubicBezTo>
                    <a:cubicBezTo>
                      <a:pt x="0" y="3601"/>
                      <a:pt x="8673" y="7504"/>
                      <a:pt x="8673" y="7504"/>
                    </a:cubicBezTo>
                    <a:cubicBezTo>
                      <a:pt x="8673" y="7504"/>
                      <a:pt x="5929" y="0"/>
                      <a:pt x="3568"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903;p30"/>
              <p:cNvSpPr/>
              <p:nvPr/>
            </p:nvSpPr>
            <p:spPr bwMode="auto">
              <a:xfrm>
                <a:off x="4301575" y="3747025"/>
                <a:ext cx="170975" cy="148725"/>
              </a:xfrm>
              <a:custGeom>
                <a:avLst/>
                <a:gdLst>
                  <a:gd name="T0" fmla="*/ 2812 w 6839"/>
                  <a:gd name="T1" fmla="*/ 1 h 5949"/>
                  <a:gd name="T2" fmla="*/ 2002 w 6839"/>
                  <a:gd name="T3" fmla="*/ 445 h 5949"/>
                  <a:gd name="T4" fmla="*/ 6839 w 6839"/>
                  <a:gd name="T5" fmla="*/ 5949 h 5949"/>
                  <a:gd name="T6" fmla="*/ 2812 w 6839"/>
                  <a:gd name="T7" fmla="*/ 1 h 5949"/>
                </a:gdLst>
                <a:ahLst/>
                <a:cxnLst>
                  <a:cxn ang="0">
                    <a:pos x="T0" y="T1"/>
                  </a:cxn>
                  <a:cxn ang="0">
                    <a:pos x="T2" y="T3"/>
                  </a:cxn>
                  <a:cxn ang="0">
                    <a:pos x="T4" y="T5"/>
                  </a:cxn>
                  <a:cxn ang="0">
                    <a:pos x="T6" y="T7"/>
                  </a:cxn>
                </a:cxnLst>
                <a:rect l="0" t="0" r="r" b="b"/>
                <a:pathLst>
                  <a:path w="6839" h="5949" extrusionOk="0">
                    <a:moveTo>
                      <a:pt x="2812" y="1"/>
                    </a:moveTo>
                    <a:cubicBezTo>
                      <a:pt x="2532" y="1"/>
                      <a:pt x="2259" y="135"/>
                      <a:pt x="2002" y="445"/>
                    </a:cubicBezTo>
                    <a:cubicBezTo>
                      <a:pt x="1" y="2847"/>
                      <a:pt x="6839" y="5949"/>
                      <a:pt x="6839" y="5949"/>
                    </a:cubicBezTo>
                    <a:cubicBezTo>
                      <a:pt x="6839" y="5949"/>
                      <a:pt x="4671" y="1"/>
                      <a:pt x="2812"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904;p30"/>
              <p:cNvSpPr/>
              <p:nvPr/>
            </p:nvSpPr>
            <p:spPr bwMode="auto">
              <a:xfrm>
                <a:off x="4479200" y="3684825"/>
                <a:ext cx="237700" cy="121700"/>
              </a:xfrm>
              <a:custGeom>
                <a:avLst/>
                <a:gdLst>
                  <a:gd name="T0" fmla="*/ 7182 w 9508"/>
                  <a:gd name="T1" fmla="*/ 0 h 4868"/>
                  <a:gd name="T2" fmla="*/ 1 w 9508"/>
                  <a:gd name="T3" fmla="*/ 4868 h 4868"/>
                  <a:gd name="T4" fmla="*/ 8473 w 9508"/>
                  <a:gd name="T5" fmla="*/ 1065 h 4868"/>
                  <a:gd name="T6" fmla="*/ 7182 w 9508"/>
                  <a:gd name="T7" fmla="*/ 0 h 4868"/>
                </a:gdLst>
                <a:ahLst/>
                <a:cxnLst>
                  <a:cxn ang="0">
                    <a:pos x="T0" y="T1"/>
                  </a:cxn>
                  <a:cxn ang="0">
                    <a:pos x="T2" y="T3"/>
                  </a:cxn>
                  <a:cxn ang="0">
                    <a:pos x="T4" y="T5"/>
                  </a:cxn>
                  <a:cxn ang="0">
                    <a:pos x="T6" y="T7"/>
                  </a:cxn>
                </a:cxnLst>
                <a:rect l="0" t="0" r="r" b="b"/>
                <a:pathLst>
                  <a:path w="9508" h="4868" extrusionOk="0">
                    <a:moveTo>
                      <a:pt x="7182" y="0"/>
                    </a:moveTo>
                    <a:cubicBezTo>
                      <a:pt x="4740" y="0"/>
                      <a:pt x="1" y="4868"/>
                      <a:pt x="1" y="4868"/>
                    </a:cubicBezTo>
                    <a:cubicBezTo>
                      <a:pt x="1" y="4868"/>
                      <a:pt x="9507" y="4868"/>
                      <a:pt x="8473" y="1065"/>
                    </a:cubicBezTo>
                    <a:cubicBezTo>
                      <a:pt x="8260" y="304"/>
                      <a:pt x="7793" y="0"/>
                      <a:pt x="7182"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905;p30"/>
              <p:cNvSpPr/>
              <p:nvPr/>
            </p:nvSpPr>
            <p:spPr bwMode="auto">
              <a:xfrm>
                <a:off x="4468350" y="3807225"/>
                <a:ext cx="186825" cy="112725"/>
              </a:xfrm>
              <a:custGeom>
                <a:avLst/>
                <a:gdLst>
                  <a:gd name="T0" fmla="*/ 5358 w 7473"/>
                  <a:gd name="T1" fmla="*/ 1 h 4509"/>
                  <a:gd name="T2" fmla="*/ 1 w 7473"/>
                  <a:gd name="T3" fmla="*/ 4508 h 4509"/>
                  <a:gd name="T4" fmla="*/ 6305 w 7473"/>
                  <a:gd name="T5" fmla="*/ 705 h 4509"/>
                  <a:gd name="T6" fmla="*/ 5358 w 7473"/>
                  <a:gd name="T7" fmla="*/ 1 h 4509"/>
                </a:gdLst>
                <a:ahLst/>
                <a:cxnLst>
                  <a:cxn ang="0">
                    <a:pos x="T0" y="T1"/>
                  </a:cxn>
                  <a:cxn ang="0">
                    <a:pos x="T2" y="T3"/>
                  </a:cxn>
                  <a:cxn ang="0">
                    <a:pos x="T4" y="T5"/>
                  </a:cxn>
                  <a:cxn ang="0">
                    <a:pos x="T6" y="T7"/>
                  </a:cxn>
                </a:cxnLst>
                <a:rect l="0" t="0" r="r" b="b"/>
                <a:pathLst>
                  <a:path w="7473" h="4509" extrusionOk="0">
                    <a:moveTo>
                      <a:pt x="5358" y="1"/>
                    </a:moveTo>
                    <a:cubicBezTo>
                      <a:pt x="3466" y="1"/>
                      <a:pt x="1" y="4508"/>
                      <a:pt x="1" y="4508"/>
                    </a:cubicBezTo>
                    <a:cubicBezTo>
                      <a:pt x="1" y="4508"/>
                      <a:pt x="7473" y="3607"/>
                      <a:pt x="6305" y="705"/>
                    </a:cubicBezTo>
                    <a:cubicBezTo>
                      <a:pt x="6094" y="206"/>
                      <a:pt x="5762" y="1"/>
                      <a:pt x="535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2" name="Google Shape;906;p30"/>
              <p:cNvSpPr/>
              <p:nvPr/>
            </p:nvSpPr>
            <p:spPr bwMode="auto">
              <a:xfrm>
                <a:off x="4447525" y="2923075"/>
                <a:ext cx="252700" cy="1293750"/>
              </a:xfrm>
              <a:custGeom>
                <a:avLst/>
                <a:gdLst>
                  <a:gd name="T0" fmla="*/ 9847 w 10108"/>
                  <a:gd name="T1" fmla="*/ 0 h 51750"/>
                  <a:gd name="T2" fmla="*/ 9640 w 10108"/>
                  <a:gd name="T3" fmla="*/ 146 h 51750"/>
                  <a:gd name="T4" fmla="*/ 0 w 10108"/>
                  <a:gd name="T5" fmla="*/ 51549 h 51750"/>
                  <a:gd name="T6" fmla="*/ 234 w 10108"/>
                  <a:gd name="T7" fmla="*/ 51749 h 51750"/>
                  <a:gd name="T8" fmla="*/ 467 w 10108"/>
                  <a:gd name="T9" fmla="*/ 51582 h 51750"/>
                  <a:gd name="T10" fmla="*/ 10074 w 10108"/>
                  <a:gd name="T11" fmla="*/ 312 h 51750"/>
                  <a:gd name="T12" fmla="*/ 9940 w 10108"/>
                  <a:gd name="T13" fmla="*/ 12 h 51750"/>
                  <a:gd name="T14" fmla="*/ 9847 w 10108"/>
                  <a:gd name="T15" fmla="*/ 0 h 517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08" h="51750" extrusionOk="0">
                    <a:moveTo>
                      <a:pt x="9847" y="0"/>
                    </a:moveTo>
                    <a:cubicBezTo>
                      <a:pt x="9750" y="0"/>
                      <a:pt x="9666" y="44"/>
                      <a:pt x="9640" y="146"/>
                    </a:cubicBezTo>
                    <a:cubicBezTo>
                      <a:pt x="3503" y="16657"/>
                      <a:pt x="267" y="33970"/>
                      <a:pt x="0" y="51549"/>
                    </a:cubicBezTo>
                    <a:cubicBezTo>
                      <a:pt x="0" y="51683"/>
                      <a:pt x="100" y="51749"/>
                      <a:pt x="234" y="51749"/>
                    </a:cubicBezTo>
                    <a:cubicBezTo>
                      <a:pt x="334" y="51749"/>
                      <a:pt x="467" y="51683"/>
                      <a:pt x="467" y="51582"/>
                    </a:cubicBezTo>
                    <a:cubicBezTo>
                      <a:pt x="734" y="34037"/>
                      <a:pt x="3970" y="16758"/>
                      <a:pt x="10074" y="312"/>
                    </a:cubicBezTo>
                    <a:cubicBezTo>
                      <a:pt x="10107" y="179"/>
                      <a:pt x="10074" y="46"/>
                      <a:pt x="9940" y="12"/>
                    </a:cubicBezTo>
                    <a:cubicBezTo>
                      <a:pt x="9909" y="4"/>
                      <a:pt x="9877" y="0"/>
                      <a:pt x="9847"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sp>
        <p:nvSpPr>
          <p:cNvPr id="33" name="Google Shape;907;p30"/>
          <p:cNvSpPr/>
          <p:nvPr/>
        </p:nvSpPr>
        <p:spPr bwMode="auto">
          <a:xfrm flipH="1">
            <a:off x="8431213" y="2224088"/>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908;p30"/>
          <p:cNvSpPr/>
          <p:nvPr/>
        </p:nvSpPr>
        <p:spPr bwMode="auto">
          <a:xfrm>
            <a:off x="220663" y="211137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76" name="Google Shape;876;p30"/>
          <p:cNvSpPr txBox="1">
            <a:spLocks noGrp="1"/>
          </p:cNvSpPr>
          <p:nvPr>
            <p:ph type="subTitle" idx="1"/>
          </p:nvPr>
        </p:nvSpPr>
        <p:spPr>
          <a:xfrm>
            <a:off x="713225" y="1952000"/>
            <a:ext cx="5070300" cy="1003200"/>
          </a:xfrm>
          <a:prstGeom prst="rect">
            <a:avLst/>
          </a:prstGeom>
        </p:spPr>
        <p:txBody>
          <a:bodyPr spcFirstLastPara="1" anchor="ctr">
            <a:noAutofit/>
          </a:bodyPr>
          <a:lstStyle>
            <a:lvl1pPr lvl="0">
              <a:spcBef>
                <a:spcPts val="0"/>
              </a:spcBef>
              <a:spcAft>
                <a:spcPts val="0"/>
              </a:spcAft>
              <a:buSzPts val="1800"/>
              <a:buChar char="●"/>
              <a:defRPr sz="1400"/>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878" name="Google Shape;878;p30"/>
          <p:cNvSpPr txBox="1">
            <a:spLocks noGrp="1"/>
          </p:cNvSpPr>
          <p:nvPr>
            <p:ph type="title"/>
          </p:nvPr>
        </p:nvSpPr>
        <p:spPr>
          <a:xfrm>
            <a:off x="713225" y="445025"/>
            <a:ext cx="7717500" cy="7074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9" name="Google Shape;879;p30"/>
          <p:cNvSpPr txBox="1">
            <a:spLocks noGrp="1"/>
          </p:cNvSpPr>
          <p:nvPr>
            <p:ph type="title" idx="2"/>
          </p:nvPr>
        </p:nvSpPr>
        <p:spPr>
          <a:xfrm>
            <a:off x="713225" y="1422113"/>
            <a:ext cx="3028800" cy="589500"/>
          </a:xfrm>
          <a:prstGeom prst="rect">
            <a:avLst/>
          </a:prstGeom>
        </p:spPr>
        <p:txBody>
          <a:bodyPr spcFirstLastPara="1">
            <a:noAutofit/>
          </a:bodyPr>
          <a:lstStyle>
            <a:lvl1pPr lvl="0" algn="l"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994"/>
        <p:cNvGrpSpPr/>
        <p:nvPr/>
      </p:nvGrpSpPr>
      <p:grpSpPr>
        <a:xfrm>
          <a:off x="0" y="0"/>
          <a:ext cx="0" cy="0"/>
          <a:chOff x="0" y="0"/>
          <a:chExt cx="0" cy="0"/>
        </a:xfrm>
      </p:grpSpPr>
      <p:sp>
        <p:nvSpPr>
          <p:cNvPr id="2" name="Google Shape;995;p32"/>
          <p:cNvSpPr/>
          <p:nvPr/>
        </p:nvSpPr>
        <p:spPr bwMode="auto">
          <a:xfrm rot="15644696">
            <a:off x="426243" y="3656807"/>
            <a:ext cx="962025" cy="24907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996;p32"/>
          <p:cNvSpPr/>
          <p:nvPr/>
        </p:nvSpPr>
        <p:spPr bwMode="auto">
          <a:xfrm rot="8400222">
            <a:off x="7940675" y="-312738"/>
            <a:ext cx="1854200" cy="2478088"/>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4" name="Google Shape;997;p32"/>
          <p:cNvSpPr/>
          <p:nvPr/>
        </p:nvSpPr>
        <p:spPr bwMode="auto">
          <a:xfrm flipH="1">
            <a:off x="8518525" y="4006850"/>
            <a:ext cx="188913"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998;p32"/>
          <p:cNvSpPr/>
          <p:nvPr/>
        </p:nvSpPr>
        <p:spPr bwMode="auto">
          <a:xfrm flipH="1">
            <a:off x="8845550" y="3219450"/>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999;p32"/>
          <p:cNvSpPr/>
          <p:nvPr/>
        </p:nvSpPr>
        <p:spPr bwMode="auto">
          <a:xfrm flipH="1">
            <a:off x="8518525" y="243363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00;p32"/>
          <p:cNvSpPr/>
          <p:nvPr/>
        </p:nvSpPr>
        <p:spPr bwMode="auto">
          <a:xfrm>
            <a:off x="8821738" y="4845050"/>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1001;p32"/>
          <p:cNvGrpSpPr/>
          <p:nvPr/>
        </p:nvGrpSpPr>
        <p:grpSpPr bwMode="auto">
          <a:xfrm rot="-7710944">
            <a:off x="8356600" y="-428624"/>
            <a:ext cx="581025" cy="1612900"/>
            <a:chOff x="2295150" y="3140200"/>
            <a:chExt cx="580425" cy="1612825"/>
          </a:xfrm>
        </p:grpSpPr>
        <p:sp>
          <p:nvSpPr>
            <p:cNvPr id="9" name="Google Shape;1002;p32"/>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03;p32"/>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1" name="Google Shape;1004;p32"/>
          <p:cNvGrpSpPr/>
          <p:nvPr/>
        </p:nvGrpSpPr>
        <p:grpSpPr bwMode="auto">
          <a:xfrm rot="-8453835">
            <a:off x="8580438" y="42863"/>
            <a:ext cx="974725" cy="1279525"/>
            <a:chOff x="1324450" y="3346550"/>
            <a:chExt cx="974050" cy="1279575"/>
          </a:xfrm>
        </p:grpSpPr>
        <p:sp>
          <p:nvSpPr>
            <p:cNvPr id="12" name="Google Shape;1005;p32"/>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06;p32"/>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07;p32"/>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08;p32"/>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09;p32"/>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10;p32"/>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11;p32"/>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2;p32"/>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13;p32"/>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14;p32"/>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15;p32"/>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3" name="Google Shape;1016;p32"/>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17;p32"/>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5" name="Google Shape;1018;p32"/>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6" name="Google Shape;1019;p32"/>
          <p:cNvGrpSpPr/>
          <p:nvPr/>
        </p:nvGrpSpPr>
        <p:grpSpPr bwMode="auto">
          <a:xfrm rot="662755">
            <a:off x="-88900" y="3035300"/>
            <a:ext cx="549275" cy="2243138"/>
            <a:chOff x="2815525" y="3515450"/>
            <a:chExt cx="332750" cy="1358500"/>
          </a:xfrm>
        </p:grpSpPr>
        <p:sp>
          <p:nvSpPr>
            <p:cNvPr id="27" name="Google Shape;1020;p3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8" name="Google Shape;1021;p3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9" name="Google Shape;1022;p32"/>
          <p:cNvGrpSpPr/>
          <p:nvPr/>
        </p:nvGrpSpPr>
        <p:grpSpPr bwMode="auto">
          <a:xfrm rot="2700000">
            <a:off x="327819" y="4118769"/>
            <a:ext cx="293687" cy="1196975"/>
            <a:chOff x="2815525" y="3515450"/>
            <a:chExt cx="332750" cy="1358500"/>
          </a:xfrm>
        </p:grpSpPr>
        <p:sp>
          <p:nvSpPr>
            <p:cNvPr id="30" name="Google Shape;1023;p32"/>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1" name="Google Shape;1024;p32"/>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32" name="Google Shape;1025;p32"/>
          <p:cNvSpPr/>
          <p:nvPr/>
        </p:nvSpPr>
        <p:spPr bwMode="auto">
          <a:xfrm flipH="1">
            <a:off x="311150" y="606425"/>
            <a:ext cx="327025"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3" name="Google Shape;1026;p32"/>
          <p:cNvSpPr/>
          <p:nvPr/>
        </p:nvSpPr>
        <p:spPr bwMode="auto">
          <a:xfrm flipH="1">
            <a:off x="814388" y="36560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4" name="Google Shape;1027;p32"/>
          <p:cNvSpPr/>
          <p:nvPr/>
        </p:nvSpPr>
        <p:spPr bwMode="auto">
          <a:xfrm flipH="1">
            <a:off x="782638" y="47863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028"/>
        <p:cNvGrpSpPr/>
        <p:nvPr/>
      </p:nvGrpSpPr>
      <p:grpSpPr>
        <a:xfrm>
          <a:off x="0" y="0"/>
          <a:ext cx="0" cy="0"/>
          <a:chOff x="0" y="0"/>
          <a:chExt cx="0" cy="0"/>
        </a:xfrm>
      </p:grpSpPr>
      <p:sp>
        <p:nvSpPr>
          <p:cNvPr id="2" name="Google Shape;1029;p33"/>
          <p:cNvSpPr/>
          <p:nvPr/>
        </p:nvSpPr>
        <p:spPr bwMode="auto">
          <a:xfrm rot="20603314">
            <a:off x="7548563" y="3616325"/>
            <a:ext cx="1862137" cy="17319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1030;p33"/>
          <p:cNvSpPr/>
          <p:nvPr/>
        </p:nvSpPr>
        <p:spPr bwMode="auto">
          <a:xfrm rot="739462">
            <a:off x="-525463" y="-398463"/>
            <a:ext cx="1541463" cy="2708276"/>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4" name="Google Shape;1031;p33"/>
          <p:cNvGrpSpPr/>
          <p:nvPr/>
        </p:nvGrpSpPr>
        <p:grpSpPr bwMode="auto">
          <a:xfrm>
            <a:off x="7712075" y="3187700"/>
            <a:ext cx="1489075" cy="1955800"/>
            <a:chOff x="1324450" y="3346550"/>
            <a:chExt cx="974050" cy="1279575"/>
          </a:xfrm>
        </p:grpSpPr>
        <p:sp>
          <p:nvSpPr>
            <p:cNvPr id="5" name="Google Shape;1032;p3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033;p3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34;p3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1035;p3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1036;p3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37;p3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038;p3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039;p3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40;p3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41;p3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42;p3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43;p3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44;p3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45;p3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9" name="Google Shape;1046;p33"/>
          <p:cNvGrpSpPr/>
          <p:nvPr/>
        </p:nvGrpSpPr>
        <p:grpSpPr bwMode="auto">
          <a:xfrm rot="10102190">
            <a:off x="-31750" y="-30163"/>
            <a:ext cx="333375" cy="1358901"/>
            <a:chOff x="2815525" y="3515450"/>
            <a:chExt cx="332750" cy="1358500"/>
          </a:xfrm>
        </p:grpSpPr>
        <p:sp>
          <p:nvSpPr>
            <p:cNvPr id="20" name="Google Shape;1047;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48;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1049;p33"/>
          <p:cNvGrpSpPr/>
          <p:nvPr/>
        </p:nvGrpSpPr>
        <p:grpSpPr bwMode="auto">
          <a:xfrm rot="8812731">
            <a:off x="312738" y="-266700"/>
            <a:ext cx="581025" cy="1612900"/>
            <a:chOff x="2295150" y="3140200"/>
            <a:chExt cx="580425" cy="1612825"/>
          </a:xfrm>
        </p:grpSpPr>
        <p:sp>
          <p:nvSpPr>
            <p:cNvPr id="23" name="Google Shape;1050;p3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51;p3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5" name="Google Shape;1052;p33"/>
          <p:cNvGrpSpPr/>
          <p:nvPr/>
        </p:nvGrpSpPr>
        <p:grpSpPr bwMode="auto">
          <a:xfrm rot="-4280205">
            <a:off x="8366919" y="4179094"/>
            <a:ext cx="333375" cy="1357313"/>
            <a:chOff x="2815525" y="3515450"/>
            <a:chExt cx="332750" cy="1358500"/>
          </a:xfrm>
        </p:grpSpPr>
        <p:sp>
          <p:nvSpPr>
            <p:cNvPr id="26" name="Google Shape;1053;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1054;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8" name="Google Shape;1055;p33"/>
          <p:cNvSpPr/>
          <p:nvPr/>
        </p:nvSpPr>
        <p:spPr bwMode="auto">
          <a:xfrm flipH="1">
            <a:off x="1425575" y="464343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1056;p33"/>
          <p:cNvSpPr/>
          <p:nvPr/>
        </p:nvSpPr>
        <p:spPr bwMode="auto">
          <a:xfrm flipH="1">
            <a:off x="7762875" y="3946525"/>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1057;p33"/>
          <p:cNvSpPr/>
          <p:nvPr/>
        </p:nvSpPr>
        <p:spPr bwMode="auto">
          <a:xfrm flipH="1">
            <a:off x="641350" y="111918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1_background 2">
    <p:spTree>
      <p:nvGrpSpPr>
        <p:cNvPr id="1" name="Shape 1028"/>
        <p:cNvGrpSpPr/>
        <p:nvPr/>
      </p:nvGrpSpPr>
      <p:grpSpPr>
        <a:xfrm>
          <a:off x="0" y="0"/>
          <a:ext cx="0" cy="0"/>
          <a:chOff x="0" y="0"/>
          <a:chExt cx="0" cy="0"/>
        </a:xfrm>
      </p:grpSpPr>
      <p:sp>
        <p:nvSpPr>
          <p:cNvPr id="2" name="Google Shape;1029;p33"/>
          <p:cNvSpPr/>
          <p:nvPr/>
        </p:nvSpPr>
        <p:spPr bwMode="auto">
          <a:xfrm rot="20603314">
            <a:off x="7548563" y="3616325"/>
            <a:ext cx="1862137" cy="17319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 name="Google Shape;1030;p33"/>
          <p:cNvSpPr/>
          <p:nvPr/>
        </p:nvSpPr>
        <p:spPr bwMode="auto">
          <a:xfrm rot="739462">
            <a:off x="-525463" y="-398463"/>
            <a:ext cx="1541463" cy="2708276"/>
          </a:xfrm>
          <a:custGeom>
            <a:avLst/>
            <a:gdLst>
              <a:gd name="T0" fmla="*/ 14182 w 23593"/>
              <a:gd name="T1" fmla="*/ 0 h 45172"/>
              <a:gd name="T2" fmla="*/ 11498 w 23593"/>
              <a:gd name="T3" fmla="*/ 496 h 45172"/>
              <a:gd name="T4" fmla="*/ 5749 w 23593"/>
              <a:gd name="T5" fmla="*/ 5663 h 45172"/>
              <a:gd name="T6" fmla="*/ 1363 w 23593"/>
              <a:gd name="T7" fmla="*/ 13505 h 45172"/>
              <a:gd name="T8" fmla="*/ 117 w 23593"/>
              <a:gd name="T9" fmla="*/ 25982 h 45172"/>
              <a:gd name="T10" fmla="*/ 948 w 23593"/>
              <a:gd name="T11" fmla="*/ 40070 h 45172"/>
              <a:gd name="T12" fmla="*/ 2559 w 23593"/>
              <a:gd name="T13" fmla="*/ 44257 h 45172"/>
              <a:gd name="T14" fmla="*/ 5143 w 23593"/>
              <a:gd name="T15" fmla="*/ 45171 h 45172"/>
              <a:gd name="T16" fmla="*/ 15203 w 23593"/>
              <a:gd name="T17" fmla="*/ 40967 h 45172"/>
              <a:gd name="T18" fmla="*/ 19140 w 23593"/>
              <a:gd name="T19" fmla="*/ 32478 h 45172"/>
              <a:gd name="T20" fmla="*/ 16665 w 23593"/>
              <a:gd name="T21" fmla="*/ 21546 h 45172"/>
              <a:gd name="T22" fmla="*/ 21051 w 23593"/>
              <a:gd name="T23" fmla="*/ 15083 h 45172"/>
              <a:gd name="T24" fmla="*/ 21566 w 23593"/>
              <a:gd name="T25" fmla="*/ 4118 h 45172"/>
              <a:gd name="T26" fmla="*/ 14182 w 23593"/>
              <a:gd name="T27" fmla="*/ 0 h 45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4" name="Google Shape;1031;p33"/>
          <p:cNvGrpSpPr/>
          <p:nvPr/>
        </p:nvGrpSpPr>
        <p:grpSpPr bwMode="auto">
          <a:xfrm>
            <a:off x="7712075" y="3187700"/>
            <a:ext cx="1489075" cy="1955800"/>
            <a:chOff x="1324450" y="3346550"/>
            <a:chExt cx="974050" cy="1279575"/>
          </a:xfrm>
        </p:grpSpPr>
        <p:sp>
          <p:nvSpPr>
            <p:cNvPr id="5" name="Google Shape;1032;p33"/>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1033;p33"/>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1034;p33"/>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 name="Google Shape;1035;p33"/>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9" name="Google Shape;1036;p33"/>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1037;p33"/>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1038;p33"/>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1039;p33"/>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1040;p33"/>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1041;p33"/>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1042;p33"/>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1043;p33"/>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1044;p33"/>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45;p33"/>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19" name="Google Shape;1046;p33"/>
          <p:cNvGrpSpPr/>
          <p:nvPr/>
        </p:nvGrpSpPr>
        <p:grpSpPr bwMode="auto">
          <a:xfrm rot="10102190">
            <a:off x="-31750" y="-30163"/>
            <a:ext cx="333375" cy="1358901"/>
            <a:chOff x="2815525" y="3515450"/>
            <a:chExt cx="332750" cy="1358500"/>
          </a:xfrm>
        </p:grpSpPr>
        <p:sp>
          <p:nvSpPr>
            <p:cNvPr id="20" name="Google Shape;1047;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48;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2" name="Google Shape;1049;p33"/>
          <p:cNvGrpSpPr/>
          <p:nvPr/>
        </p:nvGrpSpPr>
        <p:grpSpPr bwMode="auto">
          <a:xfrm rot="8812731">
            <a:off x="312738" y="-266700"/>
            <a:ext cx="581025" cy="1612900"/>
            <a:chOff x="2295150" y="3140200"/>
            <a:chExt cx="580425" cy="1612825"/>
          </a:xfrm>
        </p:grpSpPr>
        <p:sp>
          <p:nvSpPr>
            <p:cNvPr id="23" name="Google Shape;1050;p33"/>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51;p33"/>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grpSp>
        <p:nvGrpSpPr>
          <p:cNvPr id="25" name="Google Shape;1052;p33"/>
          <p:cNvGrpSpPr/>
          <p:nvPr/>
        </p:nvGrpSpPr>
        <p:grpSpPr bwMode="auto">
          <a:xfrm rot="-4280205">
            <a:off x="8366919" y="4179094"/>
            <a:ext cx="333375" cy="1357313"/>
            <a:chOff x="2815525" y="3515450"/>
            <a:chExt cx="332750" cy="1358500"/>
          </a:xfrm>
        </p:grpSpPr>
        <p:sp>
          <p:nvSpPr>
            <p:cNvPr id="26" name="Google Shape;1053;p33"/>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7" name="Google Shape;1054;p33"/>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8" name="Google Shape;1055;p33"/>
          <p:cNvSpPr/>
          <p:nvPr/>
        </p:nvSpPr>
        <p:spPr bwMode="auto">
          <a:xfrm flipH="1">
            <a:off x="1425575" y="4643438"/>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9" name="Google Shape;1056;p33"/>
          <p:cNvSpPr/>
          <p:nvPr/>
        </p:nvSpPr>
        <p:spPr bwMode="auto">
          <a:xfrm flipH="1">
            <a:off x="7762875" y="3946525"/>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 name="Google Shape;1057;p33"/>
          <p:cNvSpPr/>
          <p:nvPr/>
        </p:nvSpPr>
        <p:spPr bwMode="auto">
          <a:xfrm flipH="1">
            <a:off x="641350" y="1119188"/>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4"/>
            <a:ext cx="2133600" cy="273844"/>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20" y="4786627"/>
            <a:ext cx="410853" cy="273844"/>
          </a:xfrm>
          <a:prstGeom prst="rect">
            <a:avLst/>
          </a:prstGeom>
        </p:spPr>
        <p:txBody>
          <a:bodyPr/>
          <a:lstStyle/>
          <a:p>
            <a:fld id="{ECB62A96-75BD-4D1B-A9DE-49026C62D5F2}"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769779"/>
            <a:ext cx="457200" cy="330994"/>
          </a:xfrm>
        </p:spPr>
        <p:txBody>
          <a:bodyPr/>
          <a:lstStyle/>
          <a:p>
            <a:fld id="{B6F15528-21DE-4FAA-801E-634DDDAF4B2B}" type="slidenum">
              <a:rPr lang="en-US" smtClean="0"/>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2"/>
        <p:cNvGrpSpPr/>
        <p:nvPr/>
      </p:nvGrpSpPr>
      <p:grpSpPr>
        <a:xfrm>
          <a:off x="0" y="0"/>
          <a:ext cx="0" cy="0"/>
          <a:chOff x="0" y="0"/>
          <a:chExt cx="0" cy="0"/>
        </a:xfrm>
      </p:grpSpPr>
      <p:sp>
        <p:nvSpPr>
          <p:cNvPr id="4" name="Google Shape;495;p17"/>
          <p:cNvSpPr/>
          <p:nvPr/>
        </p:nvSpPr>
        <p:spPr bwMode="auto">
          <a:xfrm rot="17391746" flipH="1">
            <a:off x="7891464" y="3551239"/>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5" name="Google Shape;496;p17"/>
          <p:cNvSpPr/>
          <p:nvPr/>
        </p:nvSpPr>
        <p:spPr bwMode="auto">
          <a:xfrm rot="9940364" flipH="1">
            <a:off x="-90487" y="-700088"/>
            <a:ext cx="2957513" cy="1235076"/>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6" name="Google Shape;497;p17"/>
          <p:cNvSpPr/>
          <p:nvPr/>
        </p:nvSpPr>
        <p:spPr bwMode="auto">
          <a:xfrm flipH="1">
            <a:off x="8910640" y="2808289"/>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7" name="Google Shape;498;p17"/>
          <p:cNvSpPr/>
          <p:nvPr/>
        </p:nvSpPr>
        <p:spPr bwMode="auto">
          <a:xfrm flipH="1">
            <a:off x="712790" y="3321050"/>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8" name="Google Shape;499;p17"/>
          <p:cNvGrpSpPr/>
          <p:nvPr/>
        </p:nvGrpSpPr>
        <p:grpSpPr bwMode="auto">
          <a:xfrm rot="683518">
            <a:off x="8629652" y="4135439"/>
            <a:ext cx="974725" cy="1279525"/>
            <a:chOff x="1324450" y="3346550"/>
            <a:chExt cx="974050" cy="1279575"/>
          </a:xfrm>
        </p:grpSpPr>
        <p:sp>
          <p:nvSpPr>
            <p:cNvPr id="9" name="Google Shape;500;p1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501;p1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502;p1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503;p1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504;p1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505;p1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506;p1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507;p1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508;p1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8" name="Google Shape;509;p1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9" name="Google Shape;510;p1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511;p1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1" name="Google Shape;512;p1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2" name="Google Shape;513;p1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3" name="Google Shape;514;p17"/>
          <p:cNvSpPr/>
          <p:nvPr/>
        </p:nvSpPr>
        <p:spPr bwMode="auto">
          <a:xfrm rot="959685">
            <a:off x="8648702" y="4822825"/>
            <a:ext cx="188913" cy="185738"/>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4" name="Google Shape;515;p17"/>
          <p:cNvSpPr/>
          <p:nvPr/>
        </p:nvSpPr>
        <p:spPr bwMode="auto">
          <a:xfrm flipH="1">
            <a:off x="8323265" y="593726"/>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516;p17"/>
          <p:cNvSpPr/>
          <p:nvPr/>
        </p:nvSpPr>
        <p:spPr bwMode="auto">
          <a:xfrm>
            <a:off x="4478340" y="4125913"/>
            <a:ext cx="187325"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493" name="Google Shape;493;p17"/>
          <p:cNvSpPr txBox="1">
            <a:spLocks noGrp="1"/>
          </p:cNvSpPr>
          <p:nvPr>
            <p:ph type="subTitle" idx="1"/>
          </p:nvPr>
        </p:nvSpPr>
        <p:spPr>
          <a:xfrm>
            <a:off x="4196275" y="2571750"/>
            <a:ext cx="4234500" cy="1555200"/>
          </a:xfrm>
          <a:prstGeom prst="rect">
            <a:avLst/>
          </a:prstGeom>
        </p:spPr>
        <p:txBody>
          <a:bodyPr spcFirstLastPara="1" anchor="ctr">
            <a:noAutofit/>
          </a:bodyPr>
          <a:lstStyle>
            <a:lvl1pPr lvl="0" algn="ctr" rtl="0">
              <a:spcBef>
                <a:spcPts val="0"/>
              </a:spcBef>
              <a:spcAft>
                <a:spcPts val="0"/>
              </a:spcAft>
              <a:buSzPts val="18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4196200" y="1016550"/>
            <a:ext cx="4234500" cy="15552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92"/>
        <p:cNvGrpSpPr/>
        <p:nvPr/>
      </p:nvGrpSpPr>
      <p:grpSpPr>
        <a:xfrm>
          <a:off x="0" y="0"/>
          <a:ext cx="0" cy="0"/>
          <a:chOff x="0" y="0"/>
          <a:chExt cx="0" cy="0"/>
        </a:xfrm>
      </p:grpSpPr>
      <p:sp>
        <p:nvSpPr>
          <p:cNvPr id="4" name="Google Shape;495;p17"/>
          <p:cNvSpPr/>
          <p:nvPr/>
        </p:nvSpPr>
        <p:spPr bwMode="auto">
          <a:xfrm rot="17391746" flipH="1">
            <a:off x="7891464" y="3551239"/>
            <a:ext cx="2638425" cy="1641475"/>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5" name="Google Shape;496;p17"/>
          <p:cNvSpPr/>
          <p:nvPr/>
        </p:nvSpPr>
        <p:spPr bwMode="auto">
          <a:xfrm rot="9940364" flipH="1">
            <a:off x="-90487" y="-700088"/>
            <a:ext cx="2957513" cy="1235076"/>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6" name="Google Shape;497;p17"/>
          <p:cNvSpPr/>
          <p:nvPr/>
        </p:nvSpPr>
        <p:spPr bwMode="auto">
          <a:xfrm flipH="1">
            <a:off x="8910640" y="2808289"/>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7" name="Google Shape;498;p17"/>
          <p:cNvSpPr/>
          <p:nvPr/>
        </p:nvSpPr>
        <p:spPr bwMode="auto">
          <a:xfrm flipH="1">
            <a:off x="712790" y="3321050"/>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8" name="Google Shape;499;p17"/>
          <p:cNvGrpSpPr/>
          <p:nvPr/>
        </p:nvGrpSpPr>
        <p:grpSpPr bwMode="auto">
          <a:xfrm rot="683518">
            <a:off x="8629652" y="4135439"/>
            <a:ext cx="974725" cy="1279525"/>
            <a:chOff x="1324450" y="3346550"/>
            <a:chExt cx="974050" cy="1279575"/>
          </a:xfrm>
        </p:grpSpPr>
        <p:sp>
          <p:nvSpPr>
            <p:cNvPr id="9" name="Google Shape;500;p17"/>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501;p17"/>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502;p17"/>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503;p17"/>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504;p17"/>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505;p17"/>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506;p17"/>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507;p17"/>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508;p17"/>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8" name="Google Shape;509;p17"/>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9" name="Google Shape;510;p17"/>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511;p17"/>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1" name="Google Shape;512;p17"/>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2" name="Google Shape;513;p17"/>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3" name="Google Shape;514;p17"/>
          <p:cNvSpPr/>
          <p:nvPr/>
        </p:nvSpPr>
        <p:spPr bwMode="auto">
          <a:xfrm rot="959685">
            <a:off x="8648702" y="4822825"/>
            <a:ext cx="188913" cy="185738"/>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4" name="Google Shape;515;p17"/>
          <p:cNvSpPr/>
          <p:nvPr/>
        </p:nvSpPr>
        <p:spPr bwMode="auto">
          <a:xfrm flipH="1">
            <a:off x="8323265" y="593726"/>
            <a:ext cx="325437" cy="32226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516;p17"/>
          <p:cNvSpPr/>
          <p:nvPr/>
        </p:nvSpPr>
        <p:spPr bwMode="auto">
          <a:xfrm>
            <a:off x="4478340" y="4125913"/>
            <a:ext cx="187325" cy="182562"/>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493" name="Google Shape;493;p17"/>
          <p:cNvSpPr txBox="1">
            <a:spLocks noGrp="1"/>
          </p:cNvSpPr>
          <p:nvPr>
            <p:ph type="subTitle" idx="1"/>
          </p:nvPr>
        </p:nvSpPr>
        <p:spPr>
          <a:xfrm>
            <a:off x="4196275" y="2571750"/>
            <a:ext cx="4234500" cy="1555200"/>
          </a:xfrm>
          <a:prstGeom prst="rect">
            <a:avLst/>
          </a:prstGeom>
        </p:spPr>
        <p:txBody>
          <a:bodyPr spcFirstLastPara="1" anchor="ctr">
            <a:noAutofit/>
          </a:bodyPr>
          <a:lstStyle>
            <a:lvl1pPr lvl="0" algn="ctr" rtl="0">
              <a:spcBef>
                <a:spcPts val="0"/>
              </a:spcBef>
              <a:spcAft>
                <a:spcPts val="0"/>
              </a:spcAft>
              <a:buSzPts val="1800"/>
              <a:buNone/>
              <a:defRPr sz="1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4196200" y="1016550"/>
            <a:ext cx="4234500" cy="15552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6"/>
        <p:cNvGrpSpPr/>
        <p:nvPr/>
      </p:nvGrpSpPr>
      <p:grpSpPr>
        <a:xfrm>
          <a:off x="0" y="0"/>
          <a:ext cx="0" cy="0"/>
          <a:chOff x="0" y="0"/>
          <a:chExt cx="0" cy="0"/>
        </a:xfrm>
      </p:grpSpPr>
      <p:grpSp>
        <p:nvGrpSpPr>
          <p:cNvPr id="3" name="Google Shape;218;p8"/>
          <p:cNvGrpSpPr/>
          <p:nvPr/>
        </p:nvGrpSpPr>
        <p:grpSpPr bwMode="auto">
          <a:xfrm rot="-9797404">
            <a:off x="-280988" y="144464"/>
            <a:ext cx="1249363" cy="1641475"/>
            <a:chOff x="1324450" y="3346550"/>
            <a:chExt cx="974050" cy="1279575"/>
          </a:xfrm>
        </p:grpSpPr>
        <p:sp>
          <p:nvSpPr>
            <p:cNvPr id="4" name="Google Shape;219;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 name="Google Shape;220;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 name="Google Shape;221;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7" name="Google Shape;222;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8" name="Google Shape;223;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9" name="Google Shape;224;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0" name="Google Shape;225;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1" name="Google Shape;226;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2" name="Google Shape;227;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3" name="Google Shape;228;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4" name="Google Shape;229;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5" name="Google Shape;230;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6" name="Google Shape;231;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17" name="Google Shape;232;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18" name="Google Shape;233;p8"/>
          <p:cNvGrpSpPr/>
          <p:nvPr/>
        </p:nvGrpSpPr>
        <p:grpSpPr bwMode="auto">
          <a:xfrm rot="9183028">
            <a:off x="371477" y="-331788"/>
            <a:ext cx="703263" cy="1955801"/>
            <a:chOff x="2295150" y="3140200"/>
            <a:chExt cx="580425" cy="1612825"/>
          </a:xfrm>
        </p:grpSpPr>
        <p:sp>
          <p:nvSpPr>
            <p:cNvPr id="19" name="Google Shape;234;p8"/>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0" name="Google Shape;235;p8"/>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21" name="Google Shape;236;p8"/>
          <p:cNvGrpSpPr/>
          <p:nvPr/>
        </p:nvGrpSpPr>
        <p:grpSpPr bwMode="auto">
          <a:xfrm rot="9628111">
            <a:off x="93665" y="-139700"/>
            <a:ext cx="403225" cy="1647825"/>
            <a:chOff x="2815525" y="3515450"/>
            <a:chExt cx="332750" cy="1358500"/>
          </a:xfrm>
        </p:grpSpPr>
        <p:sp>
          <p:nvSpPr>
            <p:cNvPr id="22" name="Google Shape;237;p8"/>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23" name="Google Shape;238;p8"/>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sp>
        <p:nvSpPr>
          <p:cNvPr id="24" name="Google Shape;239;p8"/>
          <p:cNvSpPr/>
          <p:nvPr/>
        </p:nvSpPr>
        <p:spPr bwMode="auto">
          <a:xfrm rot="3831004">
            <a:off x="882652" y="1262063"/>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5" name="Google Shape;240;p8"/>
          <p:cNvSpPr/>
          <p:nvPr/>
        </p:nvSpPr>
        <p:spPr bwMode="auto">
          <a:xfrm>
            <a:off x="8701090" y="965201"/>
            <a:ext cx="187325" cy="182563"/>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6" name="Google Shape;241;p8"/>
          <p:cNvSpPr/>
          <p:nvPr/>
        </p:nvSpPr>
        <p:spPr bwMode="auto">
          <a:xfrm flipH="1">
            <a:off x="852489" y="3478214"/>
            <a:ext cx="325437"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7" name="Google Shape;242;p8"/>
          <p:cNvSpPr/>
          <p:nvPr/>
        </p:nvSpPr>
        <p:spPr bwMode="auto">
          <a:xfrm rot="20259573" flipH="1">
            <a:off x="5800725" y="-1011238"/>
            <a:ext cx="4103688" cy="2543176"/>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8" name="Google Shape;243;p8"/>
          <p:cNvSpPr/>
          <p:nvPr/>
        </p:nvSpPr>
        <p:spPr bwMode="auto">
          <a:xfrm rot="21279768" flipH="1">
            <a:off x="7915277" y="4330701"/>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29" name="Google Shape;244;p8"/>
          <p:cNvSpPr/>
          <p:nvPr/>
        </p:nvSpPr>
        <p:spPr bwMode="auto">
          <a:xfrm rot="5399733">
            <a:off x="-1240631" y="3436145"/>
            <a:ext cx="2886075" cy="17954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sp>
        <p:nvSpPr>
          <p:cNvPr id="30" name="Google Shape;245;p8"/>
          <p:cNvSpPr/>
          <p:nvPr/>
        </p:nvSpPr>
        <p:spPr bwMode="auto">
          <a:xfrm flipH="1">
            <a:off x="8431215" y="3386139"/>
            <a:ext cx="325437"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68569" tIns="68569" rIns="68569" bIns="68569" anchor="ctr"/>
          <a:lstStyle/>
          <a:p>
            <a:endParaRPr lang="en-US" sz="1350"/>
          </a:p>
        </p:txBody>
      </p:sp>
      <p:grpSp>
        <p:nvGrpSpPr>
          <p:cNvPr id="31" name="Google Shape;246;p8"/>
          <p:cNvGrpSpPr/>
          <p:nvPr/>
        </p:nvGrpSpPr>
        <p:grpSpPr bwMode="auto">
          <a:xfrm>
            <a:off x="7732715" y="3984626"/>
            <a:ext cx="1514475" cy="1792288"/>
            <a:chOff x="7755136" y="3928767"/>
            <a:chExt cx="1514081" cy="1792875"/>
          </a:xfrm>
        </p:grpSpPr>
        <p:grpSp>
          <p:nvGrpSpPr>
            <p:cNvPr id="32" name="Google Shape;247;p8"/>
            <p:cNvGrpSpPr/>
            <p:nvPr/>
          </p:nvGrpSpPr>
          <p:grpSpPr bwMode="auto">
            <a:xfrm rot="-2442701">
              <a:off x="8043335" y="4333128"/>
              <a:ext cx="937682" cy="1231716"/>
              <a:chOff x="1324450" y="3346550"/>
              <a:chExt cx="974050" cy="1279575"/>
            </a:xfrm>
          </p:grpSpPr>
          <p:sp>
            <p:nvSpPr>
              <p:cNvPr id="48" name="Google Shape;248;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9" name="Google Shape;249;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0" name="Google Shape;250;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1" name="Google Shape;251;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2" name="Google Shape;252;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3" name="Google Shape;253;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4" name="Google Shape;254;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5" name="Google Shape;255;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6" name="Google Shape;256;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7" name="Google Shape;257;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8" name="Google Shape;258;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59" name="Google Shape;259;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0" name="Google Shape;260;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61" name="Google Shape;261;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nvGrpSpPr>
            <p:cNvPr id="33" name="Google Shape;262;p8"/>
            <p:cNvGrpSpPr/>
            <p:nvPr/>
          </p:nvGrpSpPr>
          <p:grpSpPr bwMode="auto">
            <a:xfrm rot="-523059">
              <a:off x="8200066" y="3992719"/>
              <a:ext cx="937641" cy="1231726"/>
              <a:chOff x="1324450" y="3346550"/>
              <a:chExt cx="974050" cy="1279575"/>
            </a:xfrm>
          </p:grpSpPr>
          <p:sp>
            <p:nvSpPr>
              <p:cNvPr id="34" name="Google Shape;263;p8"/>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5" name="Google Shape;264;p8"/>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6" name="Google Shape;265;p8"/>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7" name="Google Shape;266;p8"/>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8" name="Google Shape;267;p8"/>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39" name="Google Shape;268;p8"/>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0" name="Google Shape;269;p8"/>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1" name="Google Shape;270;p8"/>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2" name="Google Shape;271;p8"/>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3" name="Google Shape;272;p8"/>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4" name="Google Shape;273;p8"/>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5" name="Google Shape;274;p8"/>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6" name="Google Shape;275;p8"/>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sp>
            <p:nvSpPr>
              <p:cNvPr id="47" name="Google Shape;276;p8"/>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sz="1350"/>
              </a:p>
            </p:txBody>
          </p:sp>
        </p:grpSp>
      </p:grpSp>
      <p:sp>
        <p:nvSpPr>
          <p:cNvPr id="217" name="Google Shape;217;p8"/>
          <p:cNvSpPr txBox="1">
            <a:spLocks noGrp="1"/>
          </p:cNvSpPr>
          <p:nvPr>
            <p:ph type="title"/>
          </p:nvPr>
        </p:nvSpPr>
        <p:spPr>
          <a:xfrm>
            <a:off x="713225" y="672300"/>
            <a:ext cx="7717500" cy="3798900"/>
          </a:xfrm>
          <a:prstGeom prst="rect">
            <a:avLst/>
          </a:prstGeom>
        </p:spPr>
        <p:txBody>
          <a:bodyPr spcFirstLastPara="1">
            <a:noAutofit/>
          </a:bodyPr>
          <a:lstStyle>
            <a:lvl1pPr lvl="0">
              <a:spcBef>
                <a:spcPts val="0"/>
              </a:spcBef>
              <a:spcAft>
                <a:spcPts val="0"/>
              </a:spcAft>
              <a:buSzPts val="4800"/>
              <a:buNone/>
              <a:defRPr sz="60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BE4D156-3042-452B-8BAA-2ABEEA504839}"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9788DDD-1545-49C5-8142-1853F8B2A37F}" type="slidenum">
              <a:rPr lang="en-US" altLang="en-US"/>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46BAF00-4CD5-491B-816A-FE86A877ED55}"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52466159-47B9-4B7B-BAC6-0613369BB2ED}" type="slidenum">
              <a:rPr lang="en-US" altLang="en-US"/>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FDE714-ED75-4A24-86E9-006ABE004473}"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C49C0E5C-EB97-4905-9171-F6E5C09E7B8B}" type="slidenum">
              <a:rPr lang="en-US" altLang="en-US"/>
              <a:t>‹#›</a:t>
            </a:fld>
            <a:endParaRPr lang="en-US" altLang="en-US"/>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FDE714-ED75-4A24-86E9-006ABE004473}"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C49C0E5C-EB97-4905-9171-F6E5C09E7B8B}" type="slidenum">
              <a:rPr lang="en-US" altLang="en-US"/>
              <a:t>‹#›</a:t>
            </a:fld>
            <a:endParaRPr lang="en-US" altLang="en-US"/>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2FB783F-0199-47D8-A7FA-74CBF2C2624F}"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56665AA0-BDE4-4AD1-955C-DEE51EF890A5}" type="slidenum">
              <a:rPr lang="en-US" altLang="en-US"/>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38FED6-CB17-4F6A-8E22-921B979B1579}" type="datetime1">
              <a:rPr lang="en-US" altLang="en-US"/>
              <a:t>10/17/2024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ACC65AB5-EAAE-45BD-ACFE-78F22AF8D174}"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3"/>
        <p:cNvGrpSpPr/>
        <p:nvPr/>
      </p:nvGrpSpPr>
      <p:grpSpPr>
        <a:xfrm>
          <a:off x="0" y="0"/>
          <a:ext cx="0" cy="0"/>
          <a:chOff x="0" y="0"/>
          <a:chExt cx="0" cy="0"/>
        </a:xfrm>
      </p:grpSpPr>
      <p:sp>
        <p:nvSpPr>
          <p:cNvPr id="4" name="Google Shape;86;p4"/>
          <p:cNvSpPr/>
          <p:nvPr/>
        </p:nvSpPr>
        <p:spPr bwMode="auto">
          <a:xfrm rot="1909584">
            <a:off x="-387350" y="3997325"/>
            <a:ext cx="3044825" cy="2270125"/>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5" name="Google Shape;87;p4"/>
          <p:cNvSpPr/>
          <p:nvPr/>
        </p:nvSpPr>
        <p:spPr bwMode="auto">
          <a:xfrm flipH="1">
            <a:off x="925513" y="4784725"/>
            <a:ext cx="187325" cy="184150"/>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6" name="Google Shape;88;p4"/>
          <p:cNvSpPr/>
          <p:nvPr/>
        </p:nvSpPr>
        <p:spPr bwMode="auto">
          <a:xfrm flipH="1">
            <a:off x="192088" y="2105025"/>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7" name="Google Shape;89;p4"/>
          <p:cNvSpPr/>
          <p:nvPr/>
        </p:nvSpPr>
        <p:spPr bwMode="auto">
          <a:xfrm>
            <a:off x="7778750" y="4716463"/>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8" name="Google Shape;90;p4"/>
          <p:cNvGrpSpPr/>
          <p:nvPr/>
        </p:nvGrpSpPr>
        <p:grpSpPr bwMode="auto">
          <a:xfrm rot="18340472" flipH="1">
            <a:off x="8374856" y="3583782"/>
            <a:ext cx="1236663" cy="1625600"/>
            <a:chOff x="1324450" y="3346550"/>
            <a:chExt cx="974050" cy="1279575"/>
          </a:xfrm>
        </p:grpSpPr>
        <p:sp>
          <p:nvSpPr>
            <p:cNvPr id="9" name="Google Shape;91;p4"/>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0" name="Google Shape;92;p4"/>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1" name="Google Shape;93;p4"/>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2" name="Google Shape;94;p4"/>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3" name="Google Shape;95;p4"/>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4" name="Google Shape;96;p4"/>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5" name="Google Shape;97;p4"/>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6" name="Google Shape;98;p4"/>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7" name="Google Shape;99;p4"/>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8" name="Google Shape;100;p4"/>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19" name="Google Shape;101;p4"/>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0" name="Google Shape;102;p4"/>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1" name="Google Shape;103;p4"/>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2" name="Google Shape;104;p4"/>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sp>
        <p:nvSpPr>
          <p:cNvPr id="23" name="Google Shape;105;p4"/>
          <p:cNvSpPr/>
          <p:nvPr/>
        </p:nvSpPr>
        <p:spPr bwMode="auto">
          <a:xfrm rot="18622841" flipH="1">
            <a:off x="8688388" y="900113"/>
            <a:ext cx="187325"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24" name="Google Shape;106;p4"/>
          <p:cNvSpPr/>
          <p:nvPr/>
        </p:nvSpPr>
        <p:spPr bwMode="auto">
          <a:xfrm rot="10203754" flipH="1">
            <a:off x="7358063" y="-806450"/>
            <a:ext cx="2736850" cy="156686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84" name="Google Shape;84;p4"/>
          <p:cNvSpPr txBox="1">
            <a:spLocks noGrp="1"/>
          </p:cNvSpPr>
          <p:nvPr>
            <p:ph type="subTitle" idx="1"/>
          </p:nvPr>
        </p:nvSpPr>
        <p:spPr>
          <a:xfrm>
            <a:off x="717750" y="1150475"/>
            <a:ext cx="7717500" cy="3458100"/>
          </a:xfrm>
          <a:prstGeom prst="rect">
            <a:avLst/>
          </a:prstGeom>
        </p:spPr>
        <p:txBody>
          <a:bodyPr spcFirstLastPara="1">
            <a:noAutofit/>
          </a:bodyPr>
          <a:lstStyle>
            <a:lvl1pPr lvl="0">
              <a:lnSpc>
                <a:spcPct val="100000"/>
              </a:lnSpc>
              <a:spcBef>
                <a:spcPts val="0"/>
              </a:spcBef>
              <a:spcAft>
                <a:spcPts val="0"/>
              </a:spcAft>
              <a:buClr>
                <a:srgbClr val="434343"/>
              </a:buClr>
              <a:buSzPts val="480"/>
              <a:buAutoNum type="arabicPeriod"/>
              <a:defRPr sz="1200"/>
            </a:lvl1pPr>
            <a:lvl2pPr lvl="1">
              <a:spcBef>
                <a:spcPts val="0"/>
              </a:spcBef>
              <a:spcAft>
                <a:spcPts val="0"/>
              </a:spcAft>
              <a:buClr>
                <a:srgbClr val="434343"/>
              </a:buClr>
              <a:buSzPts val="480"/>
              <a:buFont typeface="Roboto Condensed Light" panose="02000000000000000000"/>
              <a:buAutoNum type="alphaLcPeriod"/>
              <a:defRPr/>
            </a:lvl2pPr>
            <a:lvl3pPr lvl="2">
              <a:spcBef>
                <a:spcPts val="0"/>
              </a:spcBef>
              <a:spcAft>
                <a:spcPts val="0"/>
              </a:spcAft>
              <a:buClr>
                <a:srgbClr val="434343"/>
              </a:buClr>
              <a:buSzPts val="480"/>
              <a:buFont typeface="Roboto Condensed Light" panose="02000000000000000000"/>
              <a:buAutoNum type="romanLcPeriod"/>
              <a:defRPr/>
            </a:lvl3pPr>
            <a:lvl4pPr lvl="3">
              <a:spcBef>
                <a:spcPts val="0"/>
              </a:spcBef>
              <a:spcAft>
                <a:spcPts val="0"/>
              </a:spcAft>
              <a:buClr>
                <a:srgbClr val="434343"/>
              </a:buClr>
              <a:buSzPts val="480"/>
              <a:buFont typeface="Roboto Condensed Light" panose="02000000000000000000"/>
              <a:buAutoNum type="arabicPeriod"/>
              <a:defRPr/>
            </a:lvl4pPr>
            <a:lvl5pPr lvl="4">
              <a:spcBef>
                <a:spcPts val="0"/>
              </a:spcBef>
              <a:spcAft>
                <a:spcPts val="0"/>
              </a:spcAft>
              <a:buClr>
                <a:srgbClr val="434343"/>
              </a:buClr>
              <a:buSzPts val="480"/>
              <a:buFont typeface="Roboto Condensed Light" panose="02000000000000000000"/>
              <a:buAutoNum type="alphaLcPeriod"/>
              <a:defRPr/>
            </a:lvl5pPr>
            <a:lvl6pPr lvl="5">
              <a:spcBef>
                <a:spcPts val="0"/>
              </a:spcBef>
              <a:spcAft>
                <a:spcPts val="0"/>
              </a:spcAft>
              <a:buClr>
                <a:srgbClr val="434343"/>
              </a:buClr>
              <a:buSzPts val="480"/>
              <a:buFont typeface="Roboto Condensed Light" panose="02000000000000000000"/>
              <a:buAutoNum type="romanLcPeriod"/>
              <a:defRPr/>
            </a:lvl6pPr>
            <a:lvl7pPr lvl="6">
              <a:spcBef>
                <a:spcPts val="0"/>
              </a:spcBef>
              <a:spcAft>
                <a:spcPts val="0"/>
              </a:spcAft>
              <a:buClr>
                <a:srgbClr val="434343"/>
              </a:buClr>
              <a:buSzPts val="480"/>
              <a:buFont typeface="Roboto Condensed Light" panose="02000000000000000000"/>
              <a:buAutoNum type="arabicPeriod"/>
              <a:defRPr/>
            </a:lvl7pPr>
            <a:lvl8pPr lvl="7">
              <a:spcBef>
                <a:spcPts val="0"/>
              </a:spcBef>
              <a:spcAft>
                <a:spcPts val="0"/>
              </a:spcAft>
              <a:buClr>
                <a:srgbClr val="434343"/>
              </a:buClr>
              <a:buSzPts val="480"/>
              <a:buFont typeface="Roboto Condensed Light" panose="02000000000000000000"/>
              <a:buAutoNum type="alphaLcPeriod"/>
              <a:defRPr/>
            </a:lvl8pPr>
            <a:lvl9pPr lvl="8">
              <a:spcBef>
                <a:spcPts val="0"/>
              </a:spcBef>
              <a:spcAft>
                <a:spcPts val="0"/>
              </a:spcAft>
              <a:buClr>
                <a:srgbClr val="434343"/>
              </a:buClr>
              <a:buSzPts val="480"/>
              <a:buFont typeface="Roboto Condensed Light" panose="02000000000000000000"/>
              <a:buAutoNum type="romanLcPeriod"/>
              <a:defRPr/>
            </a:lvl9pPr>
          </a:lstStyle>
          <a:p>
            <a:endParaRPr/>
          </a:p>
        </p:txBody>
      </p:sp>
      <p:sp>
        <p:nvSpPr>
          <p:cNvPr id="85" name="Google Shape;85;p4"/>
          <p:cNvSpPr txBox="1">
            <a:spLocks noGrp="1"/>
          </p:cNvSpPr>
          <p:nvPr>
            <p:ph type="title"/>
          </p:nvPr>
        </p:nvSpPr>
        <p:spPr>
          <a:xfrm>
            <a:off x="713225" y="445025"/>
            <a:ext cx="7717500" cy="707400"/>
          </a:xfrm>
          <a:prstGeom prst="rect">
            <a:avLst/>
          </a:prstGeom>
          <a:solidFill>
            <a:schemeClr val="dk1"/>
          </a:solidFill>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F7FF"/>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712788" y="444500"/>
            <a:ext cx="7718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lstStyle/>
          <a:p>
            <a:pPr lvl="0"/>
            <a:endParaRPr lang="en-US" altLang="en-US">
              <a:sym typeface="Arial" panose="020B0604020202020204" pitchFamily="34" charset="0"/>
            </a:endParaRPr>
          </a:p>
        </p:txBody>
      </p:sp>
      <p:sp>
        <p:nvSpPr>
          <p:cNvPr id="1027" name="Google Shape;7;p1"/>
          <p:cNvSpPr txBox="1">
            <a:spLocks noGrp="1"/>
          </p:cNvSpPr>
          <p:nvPr>
            <p:ph type="body" idx="1"/>
          </p:nvPr>
        </p:nvSpPr>
        <p:spPr bwMode="auto">
          <a:xfrm>
            <a:off x="712788" y="1293813"/>
            <a:ext cx="77184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Date Placeholder 3"/>
          <p:cNvSpPr>
            <a:spLocks noGrp="1"/>
          </p:cNvSpPr>
          <p:nvPr>
            <p:ph type="dt" sz="half" idx="2"/>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buClr>
                <a:srgbClr val="000000"/>
              </a:buClr>
              <a:buFont typeface="Arial" panose="020B0604020202020204" pitchFamily="34" charset="0"/>
              <a:buNone/>
              <a:defRPr sz="900">
                <a:solidFill>
                  <a:srgbClr val="929292"/>
                </a:solidFill>
              </a:defRPr>
            </a:lvl1pPr>
          </a:lstStyle>
          <a:p>
            <a:fld id="{DDC0E467-22BA-4A17-987C-485210C27324}" type="datetime1">
              <a:rPr lang="en-US" altLang="en-US"/>
              <a:t>10/17/2024</a:t>
            </a:fld>
            <a:endParaRPr lang="en-US" altLang="en-US"/>
          </a:p>
        </p:txBody>
      </p:sp>
      <p:sp>
        <p:nvSpPr>
          <p:cNvPr id="2053" name="Footer Placeholder 4"/>
          <p:cNvSpPr>
            <a:spLocks noGrp="1"/>
          </p:cNvSpPr>
          <p:nvPr>
            <p:ph type="ftr" sz="quarter" idx="3"/>
          </p:nvPr>
        </p:nvSpPr>
        <p:spPr bwMode="auto">
          <a:xfrm>
            <a:off x="3028950" y="4767263"/>
            <a:ext cx="308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buClr>
                <a:srgbClr val="000000"/>
              </a:buClr>
              <a:buFont typeface="Arial" panose="020B0604020202020204" pitchFamily="34" charset="0"/>
              <a:buNone/>
              <a:defRPr sz="900">
                <a:solidFill>
                  <a:srgbClr val="929292"/>
                </a:solidFill>
              </a:defRPr>
            </a:lvl1pPr>
          </a:lstStyle>
          <a:p>
            <a:endParaRPr lang="en-US" altLang="en-US"/>
          </a:p>
        </p:txBody>
      </p:sp>
      <p:sp>
        <p:nvSpPr>
          <p:cNvPr id="2054" name="Slide Number Placeholder 5"/>
          <p:cNvSpPr>
            <a:spLocks noGrp="1"/>
          </p:cNvSpPr>
          <p:nvPr>
            <p:ph type="sldNum" sz="quarter" idx="4"/>
          </p:nvPr>
        </p:nvSpPr>
        <p:spPr bwMode="auto">
          <a:xfrm>
            <a:off x="64579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eaLnBrk="1" hangingPunct="1">
              <a:buClr>
                <a:srgbClr val="000000"/>
              </a:buClr>
              <a:buFont typeface="Arial" panose="020B0604020202020204" pitchFamily="34" charset="0"/>
              <a:buNone/>
              <a:defRPr sz="900">
                <a:solidFill>
                  <a:srgbClr val="929292"/>
                </a:solidFill>
              </a:defRPr>
            </a:lvl1pPr>
          </a:lstStyle>
          <a:p>
            <a:fld id="{D197F64C-C988-4771-8A39-7DB0A6F72F43}"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sldNum="0" hdr="0" ftr="0" dt="0"/>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A3.Jovis-BebasNeueBold-San" charset="0"/>
        </a:defRPr>
      </a:lvl2pPr>
      <a:lvl3pPr algn="l" defTabSz="685800" rtl="0" fontAlgn="base">
        <a:lnSpc>
          <a:spcPct val="90000"/>
        </a:lnSpc>
        <a:spcBef>
          <a:spcPct val="0"/>
        </a:spcBef>
        <a:spcAft>
          <a:spcPct val="0"/>
        </a:spcAft>
        <a:defRPr sz="3300">
          <a:solidFill>
            <a:schemeClr val="tx1"/>
          </a:solidFill>
          <a:latin typeface="A3.Jovis-BebasNeueBold-San" charset="0"/>
        </a:defRPr>
      </a:lvl3pPr>
      <a:lvl4pPr algn="l" defTabSz="685800" rtl="0" fontAlgn="base">
        <a:lnSpc>
          <a:spcPct val="90000"/>
        </a:lnSpc>
        <a:spcBef>
          <a:spcPct val="0"/>
        </a:spcBef>
        <a:spcAft>
          <a:spcPct val="0"/>
        </a:spcAft>
        <a:defRPr sz="3300">
          <a:solidFill>
            <a:schemeClr val="tx1"/>
          </a:solidFill>
          <a:latin typeface="A3.Jovis-BebasNeueBold-San" charset="0"/>
        </a:defRPr>
      </a:lvl4pPr>
      <a:lvl5pPr algn="l" defTabSz="685800" rtl="0" fontAlgn="base">
        <a:lnSpc>
          <a:spcPct val="90000"/>
        </a:lnSpc>
        <a:spcBef>
          <a:spcPct val="0"/>
        </a:spcBef>
        <a:spcAft>
          <a:spcPct val="0"/>
        </a:spcAft>
        <a:defRPr sz="3300">
          <a:solidFill>
            <a:schemeClr val="tx1"/>
          </a:solidFill>
          <a:latin typeface="A3.Jovis-BebasNeueBold-San" charset="0"/>
        </a:defRPr>
      </a:lvl5pPr>
      <a:lvl6pPr marL="457200" algn="l" defTabSz="685800" rtl="0" fontAlgn="base">
        <a:lnSpc>
          <a:spcPct val="90000"/>
        </a:lnSpc>
        <a:spcBef>
          <a:spcPct val="0"/>
        </a:spcBef>
        <a:spcAft>
          <a:spcPct val="0"/>
        </a:spcAft>
        <a:defRPr sz="3300">
          <a:solidFill>
            <a:schemeClr val="tx1"/>
          </a:solidFill>
          <a:latin typeface="A3.Jovis-BebasNeueBold-San" charset="0"/>
        </a:defRPr>
      </a:lvl6pPr>
      <a:lvl7pPr marL="914400" algn="l" defTabSz="685800" rtl="0" fontAlgn="base">
        <a:lnSpc>
          <a:spcPct val="90000"/>
        </a:lnSpc>
        <a:spcBef>
          <a:spcPct val="0"/>
        </a:spcBef>
        <a:spcAft>
          <a:spcPct val="0"/>
        </a:spcAft>
        <a:defRPr sz="3300">
          <a:solidFill>
            <a:schemeClr val="tx1"/>
          </a:solidFill>
          <a:latin typeface="A3.Jovis-BebasNeueBold-San" charset="0"/>
        </a:defRPr>
      </a:lvl7pPr>
      <a:lvl8pPr marL="1371600" algn="l" defTabSz="685800" rtl="0" fontAlgn="base">
        <a:lnSpc>
          <a:spcPct val="90000"/>
        </a:lnSpc>
        <a:spcBef>
          <a:spcPct val="0"/>
        </a:spcBef>
        <a:spcAft>
          <a:spcPct val="0"/>
        </a:spcAft>
        <a:defRPr sz="3300">
          <a:solidFill>
            <a:schemeClr val="tx1"/>
          </a:solidFill>
          <a:latin typeface="A3.Jovis-BebasNeueBold-San" charset="0"/>
        </a:defRPr>
      </a:lvl8pPr>
      <a:lvl9pPr marL="1828800" algn="l" defTabSz="685800" rtl="0" fontAlgn="base">
        <a:lnSpc>
          <a:spcPct val="90000"/>
        </a:lnSpc>
        <a:spcBef>
          <a:spcPct val="0"/>
        </a:spcBef>
        <a:spcAft>
          <a:spcPct val="0"/>
        </a:spcAft>
        <a:defRPr sz="3300">
          <a:solidFill>
            <a:schemeClr val="tx1"/>
          </a:solidFill>
          <a:latin typeface="A3.Jovis-BebasNeueBold-San"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slide" Target="slide7.xml"/><Relationship Id="rId5" Type="http://schemas.openxmlformats.org/officeDocument/2006/relationships/image" Target="../media/image23.jpe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slide" Target="slide7.xml"/><Relationship Id="rId5" Type="http://schemas.openxmlformats.org/officeDocument/2006/relationships/image" Target="../media/image23.jpe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33.xml"/><Relationship Id="rId7" Type="http://schemas.openxmlformats.org/officeDocument/2006/relationships/image" Target="../media/image23.jpe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8.wdp"/><Relationship Id="rId11" Type="http://schemas.openxmlformats.org/officeDocument/2006/relationships/image" Target="../media/image5.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33.xml"/><Relationship Id="rId7" Type="http://schemas.openxmlformats.org/officeDocument/2006/relationships/image" Target="../media/image23.jpe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8.wdp"/><Relationship Id="rId11" Type="http://schemas.openxmlformats.org/officeDocument/2006/relationships/image" Target="../media/image5.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3.xml"/><Relationship Id="rId6" Type="http://schemas.openxmlformats.org/officeDocument/2006/relationships/image" Target="../media/image31.GIF"/><Relationship Id="rId5" Type="http://schemas.openxmlformats.org/officeDocument/2006/relationships/image" Target="../media/image30.G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video" Target="../media/media1.asf"/><Relationship Id="rId1" Type="http://schemas.microsoft.com/office/2007/relationships/media" Target="../media/media1.asf"/><Relationship Id="rId6" Type="http://schemas.openxmlformats.org/officeDocument/2006/relationships/image" Target="../media/image4.png"/><Relationship Id="rId5" Type="http://schemas.openxmlformats.org/officeDocument/2006/relationships/slideLayout" Target="../slideLayouts/slideLayout33.xml"/><Relationship Id="rId4" Type="http://schemas.openxmlformats.org/officeDocument/2006/relationships/audio" Target="../media/media2.mp3"/></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slide" Target="slide7.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openxmlformats.org/officeDocument/2006/relationships/slide" Target="slide10.xml"/><Relationship Id="rId26" Type="http://schemas.openxmlformats.org/officeDocument/2006/relationships/slide" Target="slide14.xml"/><Relationship Id="rId3" Type="http://schemas.microsoft.com/office/2007/relationships/hdphoto" Target="../media/hdphoto3.wdp"/><Relationship Id="rId21" Type="http://schemas.openxmlformats.org/officeDocument/2006/relationships/image" Target="../media/image19.png"/><Relationship Id="rId7" Type="http://schemas.openxmlformats.org/officeDocument/2006/relationships/image" Target="../media/image12.png"/><Relationship Id="rId12" Type="http://schemas.microsoft.com/office/2007/relationships/hdphoto" Target="../media/hdphoto7.wdp"/><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slide" Target="slide9.xml"/><Relationship Id="rId20" Type="http://schemas.openxmlformats.org/officeDocument/2006/relationships/slide" Target="slide11.xml"/><Relationship Id="rId1" Type="http://schemas.openxmlformats.org/officeDocument/2006/relationships/slideLayout" Target="../slideLayouts/slideLayout33.xml"/><Relationship Id="rId6" Type="http://schemas.openxmlformats.org/officeDocument/2006/relationships/image" Target="../media/image11.GIF"/><Relationship Id="rId11" Type="http://schemas.openxmlformats.org/officeDocument/2006/relationships/image" Target="../media/image14.png"/><Relationship Id="rId24" Type="http://schemas.openxmlformats.org/officeDocument/2006/relationships/slide" Target="slide13.xml"/><Relationship Id="rId5" Type="http://schemas.microsoft.com/office/2007/relationships/hdphoto" Target="../media/hdphoto4.wdp"/><Relationship Id="rId15" Type="http://schemas.openxmlformats.org/officeDocument/2006/relationships/image" Target="../media/image16.png"/><Relationship Id="rId23" Type="http://schemas.openxmlformats.org/officeDocument/2006/relationships/image" Target="../media/image20.png"/><Relationship Id="rId10" Type="http://schemas.microsoft.com/office/2007/relationships/hdphoto" Target="../media/hdphoto6.wdp"/><Relationship Id="rId19"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slide" Target="slide8.xml"/><Relationship Id="rId22"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slide" Target="slide7.xml"/><Relationship Id="rId5" Type="http://schemas.openxmlformats.org/officeDocument/2006/relationships/image" Target="../media/image23.jpe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33.xml"/><Relationship Id="rId7" Type="http://schemas.openxmlformats.org/officeDocument/2006/relationships/image" Target="../media/image23.jpe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8.wdp"/><Relationship Id="rId11" Type="http://schemas.openxmlformats.org/officeDocument/2006/relationships/image" Target="../media/image5.png"/><Relationship Id="rId5" Type="http://schemas.openxmlformats.org/officeDocument/2006/relationships/image" Target="../media/image25.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243218"/>
            <a:ext cx="9144001" cy="553998"/>
          </a:xfrm>
          <a:prstGeom prst="rect">
            <a:avLst/>
          </a:prstGeom>
          <a:noFill/>
        </p:spPr>
        <p:txBody>
          <a:bodyPr wrap="square">
            <a:spAutoFit/>
          </a:bodyPr>
          <a:lstStyle/>
          <a:p>
            <a:pPr algn="ctr" eaLnBrk="1" fontAlgn="auto" hangingPunct="1">
              <a:spcBef>
                <a:spcPts val="0"/>
              </a:spcBef>
              <a:spcAft>
                <a:spcPts val="0"/>
              </a:spcAft>
              <a:buClr>
                <a:srgbClr val="000000"/>
              </a:buClr>
              <a:buFont typeface="Arial" panose="020B0604020202020204"/>
              <a:buNone/>
              <a:defRPr/>
            </a:pPr>
            <a:r>
              <a:rPr lang="en-US" sz="3000" b="1" kern="0" dirty="0">
                <a:ln w="0"/>
                <a:solidFill>
                  <a:schemeClr val="accent1"/>
                </a:solidFill>
                <a:effectLst>
                  <a:innerShdw blurRad="63500" dist="50800" dir="13500000">
                    <a:prstClr val="black">
                      <a:alpha val="50000"/>
                    </a:prstClr>
                  </a:innerShdw>
                </a:effectLst>
                <a:latin typeface="Times New Roman" panose="02020603050405020304" pitchFamily="18" charset="0"/>
                <a:ea typeface="Arial" panose="020B0604020202020204"/>
                <a:cs typeface="Times New Roman" panose="02020603050405020304" pitchFamily="18" charset="0"/>
                <a:sym typeface="Arial" panose="020B0604020202020204"/>
              </a:rPr>
              <a:t>CHÀO MỪNG CÁC THẦY CÔ ĐẾN VỚI LỚP HỌC</a:t>
            </a:r>
          </a:p>
        </p:txBody>
      </p:sp>
      <p:sp>
        <p:nvSpPr>
          <p:cNvPr id="6" name="Rectangle 5"/>
          <p:cNvSpPr/>
          <p:nvPr/>
        </p:nvSpPr>
        <p:spPr>
          <a:xfrm>
            <a:off x="3017520" y="2243499"/>
            <a:ext cx="3108960" cy="1077218"/>
          </a:xfrm>
          <a:prstGeom prst="rect">
            <a:avLst/>
          </a:prstGeom>
          <a:noFill/>
          <a:ln w="12700">
            <a:solidFill>
              <a:schemeClr val="bg1"/>
            </a:solidFill>
          </a:ln>
          <a:effectLst>
            <a:glow rad="63500">
              <a:schemeClr val="accent1">
                <a:satMod val="175000"/>
                <a:alpha val="40000"/>
              </a:schemeClr>
            </a:glow>
          </a:effec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200" dirty="0">
                <a:solidFill>
                  <a:schemeClr val="accent1"/>
                </a:solidFill>
                <a:latin typeface="Times New Roman" panose="02020603050405020304" pitchFamily="18" charset="0"/>
                <a:cs typeface="Times New Roman" panose="02020603050405020304" pitchFamily="18" charset="0"/>
              </a:rPr>
              <a:t>MÔN: TIN HỌC</a:t>
            </a:r>
          </a:p>
          <a:p>
            <a:pPr algn="ctr" eaLnBrk="1" hangingPunct="1"/>
            <a:r>
              <a:rPr lang="en-US" altLang="en-US" sz="3200" dirty="0">
                <a:solidFill>
                  <a:schemeClr val="accent1"/>
                </a:solidFill>
                <a:latin typeface="Times New Roman" panose="02020603050405020304" pitchFamily="18" charset="0"/>
                <a:cs typeface="Times New Roman" panose="02020603050405020304" pitchFamily="18" charset="0"/>
              </a:rPr>
              <a:t>LỚP: </a:t>
            </a:r>
            <a:r>
              <a:rPr lang="en-US" altLang="en-US" sz="3200" dirty="0" smtClean="0">
                <a:solidFill>
                  <a:schemeClr val="accent1"/>
                </a:solidFill>
                <a:latin typeface="Times New Roman" panose="02020603050405020304" pitchFamily="18" charset="0"/>
                <a:cs typeface="Times New Roman" panose="02020603050405020304" pitchFamily="18" charset="0"/>
              </a:rPr>
              <a:t>7A1</a:t>
            </a:r>
            <a:endParaRPr lang="en-US" altLang="en-US" sz="3200" dirty="0">
              <a:solidFill>
                <a:schemeClr val="accent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57563" y="3767000"/>
            <a:ext cx="4445000" cy="460375"/>
          </a:xfrm>
          <a:custGeom>
            <a:avLst/>
            <a:gdLst>
              <a:gd name="connsiteX0" fmla="*/ 0 w 4444754"/>
              <a:gd name="connsiteY0" fmla="*/ 0 h 461665"/>
              <a:gd name="connsiteX1" fmla="*/ 4444754 w 4444754"/>
              <a:gd name="connsiteY1" fmla="*/ 0 h 461665"/>
              <a:gd name="connsiteX2" fmla="*/ 4444754 w 4444754"/>
              <a:gd name="connsiteY2" fmla="*/ 461665 h 461665"/>
              <a:gd name="connsiteX3" fmla="*/ 0 w 4444754"/>
              <a:gd name="connsiteY3" fmla="*/ 461665 h 461665"/>
              <a:gd name="connsiteX4" fmla="*/ 0 w 444475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754" h="461665" fill="none" extrusionOk="0">
                <a:moveTo>
                  <a:pt x="0" y="0"/>
                </a:moveTo>
                <a:cubicBezTo>
                  <a:pt x="1694089" y="15108"/>
                  <a:pt x="3147114" y="80423"/>
                  <a:pt x="4444754" y="0"/>
                </a:cubicBezTo>
                <a:cubicBezTo>
                  <a:pt x="4470075" y="54364"/>
                  <a:pt x="4413118" y="380117"/>
                  <a:pt x="4444754" y="461665"/>
                </a:cubicBezTo>
                <a:cubicBezTo>
                  <a:pt x="2965471" y="542475"/>
                  <a:pt x="1816797" y="307308"/>
                  <a:pt x="0" y="461665"/>
                </a:cubicBezTo>
                <a:cubicBezTo>
                  <a:pt x="9120" y="365363"/>
                  <a:pt x="35462" y="50481"/>
                  <a:pt x="0" y="0"/>
                </a:cubicBezTo>
                <a:close/>
              </a:path>
              <a:path w="4444754" h="461665" stroke="0" extrusionOk="0">
                <a:moveTo>
                  <a:pt x="0" y="0"/>
                </a:moveTo>
                <a:cubicBezTo>
                  <a:pt x="1816965" y="-13977"/>
                  <a:pt x="2345197" y="52666"/>
                  <a:pt x="4444754" y="0"/>
                </a:cubicBezTo>
                <a:cubicBezTo>
                  <a:pt x="4420051" y="111110"/>
                  <a:pt x="4422247" y="280049"/>
                  <a:pt x="4444754" y="461665"/>
                </a:cubicBezTo>
                <a:cubicBezTo>
                  <a:pt x="3952999" y="588515"/>
                  <a:pt x="1916602" y="536905"/>
                  <a:pt x="0" y="461665"/>
                </a:cubicBezTo>
                <a:cubicBezTo>
                  <a:pt x="3391" y="326101"/>
                  <a:pt x="-14341" y="100610"/>
                  <a:pt x="0" y="0"/>
                </a:cubicBezTo>
                <a:close/>
              </a:path>
            </a:pathLst>
          </a:custGeom>
          <a:solidFill>
            <a:schemeClr val="tx2">
              <a:lumMod val="40000"/>
              <a:lumOff val="60000"/>
            </a:schemeClr>
          </a:solidFill>
          <a:ln>
            <a:noFill/>
            <a:prstDash val="dashDot"/>
          </a:ln>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400" dirty="0" err="1">
                <a:solidFill>
                  <a:srgbClr val="A76300"/>
                </a:solidFill>
                <a:latin typeface="Times New Roman" panose="02020603050405020304" pitchFamily="18" charset="0"/>
                <a:cs typeface="Times New Roman" panose="02020603050405020304" pitchFamily="18" charset="0"/>
              </a:rPr>
              <a:t>Giáo</a:t>
            </a:r>
            <a:r>
              <a:rPr lang="en-US" altLang="en-US" sz="2400" dirty="0">
                <a:solidFill>
                  <a:srgbClr val="A76300"/>
                </a:solidFill>
                <a:latin typeface="Times New Roman" panose="02020603050405020304" pitchFamily="18" charset="0"/>
                <a:cs typeface="Times New Roman" panose="02020603050405020304" pitchFamily="18" charset="0"/>
              </a:rPr>
              <a:t> </a:t>
            </a:r>
            <a:r>
              <a:rPr lang="en-US" altLang="en-US" sz="2400" dirty="0" err="1">
                <a:solidFill>
                  <a:srgbClr val="A76300"/>
                </a:solidFill>
                <a:latin typeface="Times New Roman" panose="02020603050405020304" pitchFamily="18" charset="0"/>
                <a:cs typeface="Times New Roman" panose="02020603050405020304" pitchFamily="18" charset="0"/>
              </a:rPr>
              <a:t>viên</a:t>
            </a:r>
            <a:r>
              <a:rPr lang="en-US" altLang="en-US" sz="2400" dirty="0">
                <a:solidFill>
                  <a:srgbClr val="A76300"/>
                </a:solidFill>
                <a:latin typeface="Times New Roman" panose="02020603050405020304" pitchFamily="18" charset="0"/>
                <a:cs typeface="Times New Roman" panose="02020603050405020304" pitchFamily="18" charset="0"/>
              </a:rPr>
              <a:t>: </a:t>
            </a:r>
            <a:r>
              <a:rPr lang="en-US" altLang="en-US" sz="2400" dirty="0" err="1">
                <a:solidFill>
                  <a:srgbClr val="A76300"/>
                </a:solidFill>
                <a:latin typeface="Times New Roman" panose="02020603050405020304" pitchFamily="18" charset="0"/>
                <a:cs typeface="Times New Roman" panose="02020603050405020304" pitchFamily="18" charset="0"/>
              </a:rPr>
              <a:t>Nguyễn</a:t>
            </a:r>
            <a:r>
              <a:rPr lang="en-US" altLang="en-US" sz="2400" dirty="0">
                <a:solidFill>
                  <a:srgbClr val="A76300"/>
                </a:solidFill>
                <a:latin typeface="Times New Roman" panose="02020603050405020304" pitchFamily="18" charset="0"/>
                <a:cs typeface="Times New Roman" panose="02020603050405020304" pitchFamily="18" charset="0"/>
              </a:rPr>
              <a:t> </a:t>
            </a:r>
            <a:r>
              <a:rPr lang="en-US" altLang="en-US" sz="2400" dirty="0" err="1" smtClean="0">
                <a:solidFill>
                  <a:srgbClr val="A76300"/>
                </a:solidFill>
                <a:latin typeface="Times New Roman" panose="02020603050405020304" pitchFamily="18" charset="0"/>
                <a:cs typeface="Times New Roman" panose="02020603050405020304" pitchFamily="18" charset="0"/>
              </a:rPr>
              <a:t>Thị</a:t>
            </a:r>
            <a:r>
              <a:rPr lang="en-US" altLang="en-US" sz="2400" dirty="0" smtClean="0">
                <a:solidFill>
                  <a:srgbClr val="A76300"/>
                </a:solidFill>
                <a:latin typeface="Times New Roman" panose="02020603050405020304" pitchFamily="18" charset="0"/>
                <a:cs typeface="Times New Roman" panose="02020603050405020304" pitchFamily="18" charset="0"/>
              </a:rPr>
              <a:t> </a:t>
            </a:r>
            <a:r>
              <a:rPr lang="en-US" altLang="en-US" sz="2400" dirty="0" err="1" smtClean="0">
                <a:solidFill>
                  <a:srgbClr val="A76300"/>
                </a:solidFill>
                <a:latin typeface="Times New Roman" panose="02020603050405020304" pitchFamily="18" charset="0"/>
                <a:cs typeface="Times New Roman" panose="02020603050405020304" pitchFamily="18" charset="0"/>
              </a:rPr>
              <a:t>Hạnh</a:t>
            </a:r>
            <a:endParaRPr lang="vi-VN" altLang="en-US" sz="2400" dirty="0">
              <a:solidFill>
                <a:srgbClr val="A76300"/>
              </a:solidFill>
              <a:latin typeface="Times New Roman" panose="02020603050405020304" pitchFamily="18" charset="0"/>
              <a:cs typeface="Times New Roman" panose="02020603050405020304" pitchFamily="18" charset="0"/>
            </a:endParaRPr>
          </a:p>
        </p:txBody>
      </p:sp>
      <p:pic>
        <p:nvPicPr>
          <p:cNvPr id="28680" name="Picture 2" descr="A picture containing text&#10;&#10;Description automatically generated"/>
          <p:cNvPicPr>
            <a:picLocks noChangeAspect="1"/>
          </p:cNvPicPr>
          <p:nvPr/>
        </p:nvPicPr>
        <p:blipFill>
          <a:blip r:embed="rId3"/>
          <a:srcRect/>
          <a:stretch>
            <a:fillRect/>
          </a:stretch>
        </p:blipFill>
        <p:spPr bwMode="auto">
          <a:xfrm>
            <a:off x="7894638" y="42863"/>
            <a:ext cx="63658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0"/>
          <p:cNvPicPr>
            <a:picLocks noChangeAspect="1"/>
          </p:cNvPicPr>
          <p:nvPr/>
        </p:nvPicPr>
        <p:blipFill>
          <a:blip r:embed="rId4"/>
          <a:srcRect/>
          <a:stretch>
            <a:fillRect/>
          </a:stretch>
        </p:blipFill>
        <p:spPr bwMode="auto">
          <a:xfrm>
            <a:off x="375750" y="208858"/>
            <a:ext cx="81121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89000" contrast="-52000"/>
                    </a14:imgEffect>
                  </a14:imgLayer>
                </a14:imgProps>
              </a:ext>
              <a:ext uri="{28A0092B-C50C-407E-A947-70E740481C1C}">
                <a14:useLocalDpi xmlns:a14="http://schemas.microsoft.com/office/drawing/2010/main" val="0"/>
              </a:ext>
            </a:extLst>
          </a:blip>
          <a:srcRect b="16244"/>
          <a:stretch>
            <a:fillRect/>
          </a:stretch>
        </p:blipFill>
        <p:spPr bwMode="auto">
          <a:xfrm>
            <a:off x="64738" y="994814"/>
            <a:ext cx="9144000" cy="4308021"/>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146752" y="114300"/>
            <a:ext cx="7712435" cy="1332251"/>
          </a:xfrm>
          <a:prstGeom prst="round2SameRect">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3: </a:t>
            </a:r>
            <a:r>
              <a:rPr lang="vi-VN" sz="3000" b="1" dirty="0">
                <a:solidFill>
                  <a:srgbClr val="FF0000"/>
                </a:solidFill>
                <a:latin typeface="Times New Roman" panose="02020603050405020304" pitchFamily="18" charset="0"/>
                <a:cs typeface="Times New Roman" panose="02020603050405020304" pitchFamily="18" charset="0"/>
              </a:rPr>
              <a:t>Khi đặt tên tệp và thư mục cần chú ý những điều </a:t>
            </a:r>
            <a:r>
              <a:rPr lang="vi-VN" sz="3000" b="1" dirty="0" smtClean="0">
                <a:solidFill>
                  <a:srgbClr val="FF0000"/>
                </a:solidFill>
                <a:latin typeface="Times New Roman" panose="02020603050405020304" pitchFamily="18" charset="0"/>
                <a:cs typeface="Times New Roman" panose="02020603050405020304" pitchFamily="18" charset="0"/>
              </a:rPr>
              <a:t>gì</a:t>
            </a:r>
            <a:r>
              <a:rPr lang="en-US" sz="3000" b="1" dirty="0" smtClean="0">
                <a:solidFill>
                  <a:srgbClr val="FF0000"/>
                </a:solidFill>
                <a:latin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1099458" y="1729579"/>
            <a:ext cx="7759730" cy="1924715"/>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smtClean="0">
                <a:solidFill>
                  <a:srgbClr val="0000FF"/>
                </a:solidFill>
                <a:latin typeface="Times New Roman" panose="02020603050405020304" pitchFamily="18" charset="0"/>
                <a:cs typeface="Times New Roman" panose="02020603050405020304" pitchFamily="18" charset="0"/>
              </a:rPr>
              <a:t>Tên</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tệp</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và</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thư</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mục</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cần</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được</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đặt</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sao</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cho</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dễ</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nhớ</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cho</a:t>
            </a:r>
            <a:r>
              <a:rPr lang="en-US" sz="3000" dirty="0" smtClean="0">
                <a:solidFill>
                  <a:srgbClr val="0000FF"/>
                </a:solidFill>
                <a:latin typeface="Times New Roman" panose="02020603050405020304" pitchFamily="18" charset="0"/>
                <a:cs typeface="Times New Roman" panose="02020603050405020304" pitchFamily="18" charset="0"/>
              </a:rPr>
              <a:t> ta </a:t>
            </a:r>
            <a:r>
              <a:rPr lang="en-US" sz="3000" dirty="0" err="1" smtClean="0">
                <a:solidFill>
                  <a:srgbClr val="0000FF"/>
                </a:solidFill>
                <a:latin typeface="Times New Roman" panose="02020603050405020304" pitchFamily="18" charset="0"/>
                <a:cs typeface="Times New Roman" panose="02020603050405020304" pitchFamily="18" charset="0"/>
              </a:rPr>
              <a:t>biết</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trong</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đó</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chứa</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những</a:t>
            </a:r>
            <a:r>
              <a:rPr lang="en-US" sz="3000" dirty="0" smtClean="0">
                <a:solidFill>
                  <a:srgbClr val="0000FF"/>
                </a:solidFill>
                <a:latin typeface="Times New Roman" panose="02020603050405020304" pitchFamily="18" charset="0"/>
                <a:cs typeface="Times New Roman" panose="02020603050405020304" pitchFamily="18" charset="0"/>
              </a:rPr>
              <a:t> </a:t>
            </a:r>
            <a:r>
              <a:rPr lang="en-US" sz="3000" dirty="0" err="1" smtClean="0">
                <a:solidFill>
                  <a:srgbClr val="0000FF"/>
                </a:solidFill>
                <a:latin typeface="Times New Roman" panose="02020603050405020304" pitchFamily="18" charset="0"/>
                <a:cs typeface="Times New Roman" panose="02020603050405020304" pitchFamily="18" charset="0"/>
              </a:rPr>
              <a:t>gì</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254218" y="137999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196465" y="135542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238741" y="138014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221755" y="137227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205695" y="138912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38741" y="133997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205695" y="140456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255727" y="139844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205695" y="137227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238741" y="138159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225418" y="138772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366" y="6286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13629"/>
            <a:ext cx="1801584" cy="1329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6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6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6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6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6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6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6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6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6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6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0" y="822325"/>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386597" y="114300"/>
            <a:ext cx="7487580" cy="1107282"/>
          </a:xfrm>
          <a:prstGeom prst="round2SameRect">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4: </a:t>
            </a:r>
            <a:r>
              <a:rPr lang="en-US" sz="3000" dirty="0" err="1">
                <a:solidFill>
                  <a:srgbClr val="0000FF"/>
                </a:solidFill>
                <a:latin typeface="Times New Roman" panose="02020603050405020304" pitchFamily="18" charset="0"/>
                <a:cs typeface="Times New Roman" panose="02020603050405020304" pitchFamily="18" charset="0"/>
              </a:rPr>
              <a:t>Mạng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xã</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hội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có</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thể</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trao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đổi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thông</a:t>
            </a:r>
            <a:r>
              <a:rPr lang="en-US" sz="3000" dirty="0">
                <a:solidFill>
                  <a:srgbClr val="0000FF"/>
                </a:solidFill>
                <a:latin typeface="Times New Roman" panose="02020603050405020304" pitchFamily="18" charset="0"/>
                <a:cs typeface="Times New Roman" panose="02020603050405020304" pitchFamily="18" charset="0"/>
              </a:rPr>
              <a:t> tin </a:t>
            </a:r>
            <a:r>
              <a:rPr lang="en-US" sz="3000" dirty="0" err="1">
                <a:solidFill>
                  <a:srgbClr val="0000FF"/>
                </a:solidFill>
                <a:latin typeface="Times New Roman" panose="02020603050405020304" pitchFamily="18" charset="0"/>
                <a:cs typeface="Times New Roman" panose="02020603050405020304" pitchFamily="18" charset="0"/>
              </a:rPr>
              <a:t>dạng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nào</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37" name="Flowchart: Document 36"/>
          <p:cNvSpPr/>
          <p:nvPr/>
        </p:nvSpPr>
        <p:spPr>
          <a:xfrm>
            <a:off x="1388995" y="1617402"/>
            <a:ext cx="7485181" cy="1237625"/>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a:solidFill>
                  <a:srgbClr val="0000FF"/>
                </a:solidFill>
                <a:latin typeface="Times New Roman" panose="02020603050405020304" pitchFamily="18" charset="0"/>
                <a:cs typeface="Times New Roman" panose="02020603050405020304" pitchFamily="18" charset="0"/>
              </a:rPr>
              <a:t>Văn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bản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hình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ảnh</a:t>
            </a:r>
            <a:r>
              <a:rPr lang="en-US" sz="3000" dirty="0">
                <a:solidFill>
                  <a:srgbClr val="0000FF"/>
                </a:solidFill>
                <a:latin typeface="Times New Roman" panose="02020603050405020304" pitchFamily="18" charset="0"/>
                <a:cs typeface="Times New Roman" panose="02020603050405020304" pitchFamily="18" charset="0"/>
              </a:rPr>
              <a:t>, video, </a:t>
            </a:r>
            <a:r>
              <a:rPr lang="en-US" sz="3000" dirty="0" err="1">
                <a:solidFill>
                  <a:srgbClr val="0000FF"/>
                </a:solidFill>
                <a:latin typeface="Times New Roman" panose="02020603050405020304" pitchFamily="18" charset="0"/>
                <a:cs typeface="Times New Roman" panose="02020603050405020304" pitchFamily="18" charset="0"/>
              </a:rPr>
              <a:t>âm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thanh</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60" name="Rounded Rectangle 59"/>
          <p:cNvSpPr/>
          <p:nvPr/>
        </p:nvSpPr>
        <p:spPr>
          <a:xfrm>
            <a:off x="309501" y="127503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277476" y="130327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277476" y="123291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303887" y="121845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293248"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93248" y="126525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293248" y="1303279"/>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330298" y="123604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319071" y="127552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341525"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341525" y="126966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515" y="265899"/>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51274"/>
            <a:ext cx="1953532" cy="1485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6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6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6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6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6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6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6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6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6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6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0" y="822325"/>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60" name="Rounded Rectangle 59"/>
          <p:cNvSpPr/>
          <p:nvPr/>
        </p:nvSpPr>
        <p:spPr>
          <a:xfrm>
            <a:off x="34442" y="422075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34442" y="429007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26477" y="422745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42826" y="423515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34442" y="430166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51209" y="426457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11694" y="427180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9846" y="422022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40042" y="425734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4923" y="430415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0" y="427180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8286" y="4287256"/>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51274"/>
            <a:ext cx="1953532" cy="14859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 Same Side Corner Rectangle 17"/>
          <p:cNvSpPr/>
          <p:nvPr/>
        </p:nvSpPr>
        <p:spPr>
          <a:xfrm>
            <a:off x="299404" y="105197"/>
            <a:ext cx="8844595" cy="4032917"/>
          </a:xfrm>
          <a:prstGeom prst="round2SameRect">
            <a:avLst>
              <a:gd name="adj1" fmla="val 16667"/>
              <a:gd name="adj2" fmla="val 5619"/>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5:Phát </a:t>
            </a:r>
            <a:r>
              <a:rPr lang="en-US" sz="3000" b="1" dirty="0" err="1">
                <a:solidFill>
                  <a:srgbClr val="FF0000"/>
                </a:solidFill>
                <a:latin typeface="Times New Roman" panose="02020603050405020304" pitchFamily="18" charset="0"/>
                <a:cs typeface="Times New Roman" panose="02020603050405020304" pitchFamily="18" charset="0"/>
              </a:rPr>
              <a:t>biểu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đây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sai</a:t>
            </a:r>
            <a:r>
              <a:rPr lang="en-US" sz="3000" b="1" dirty="0" smtClean="0">
                <a:solidFill>
                  <a:srgbClr val="FF0000"/>
                </a:solidFill>
                <a:latin typeface="Times New Roman" panose="02020603050405020304" pitchFamily="18" charset="0"/>
                <a:cs typeface="Times New Roman" panose="02020603050405020304" pitchFamily="18" charset="0"/>
              </a:rPr>
              <a:t>?</a:t>
            </a:r>
            <a:r>
              <a:rPr lang="vi-VN" sz="3000" b="1" dirty="0">
                <a:solidFill>
                  <a:srgbClr val="FF0000"/>
                </a:solidFill>
                <a:latin typeface="Times New Roman" panose="02020603050405020304" pitchFamily="18" charset="0"/>
                <a:cs typeface="Times New Roman" panose="02020603050405020304" pitchFamily="18" charset="0"/>
              </a:rPr>
              <a:t> </a:t>
            </a:r>
            <a:endParaRPr lang="en-US" sz="3000" b="1" dirty="0" smtClean="0">
              <a:solidFill>
                <a:srgbClr val="FF0000"/>
              </a:solidFill>
              <a:latin typeface="Times New Roman" panose="02020603050405020304" pitchFamily="18" charset="0"/>
              <a:cs typeface="Times New Roman" panose="02020603050405020304" pitchFamily="18" charset="0"/>
            </a:endParaRPr>
          </a:p>
          <a:p>
            <a:r>
              <a:rPr lang="vi-VN" sz="2800" b="1" dirty="0" smtClean="0">
                <a:solidFill>
                  <a:srgbClr val="00B050"/>
                </a:solidFill>
                <a:latin typeface="Times New Roman" panose="02020603050405020304" pitchFamily="18" charset="0"/>
                <a:cs typeface="Times New Roman" panose="02020603050405020304" pitchFamily="18" charset="0"/>
              </a:rPr>
              <a:t>A</a:t>
            </a:r>
            <a:r>
              <a:rPr lang="vi-VN" sz="2800" b="1" dirty="0">
                <a:solidFill>
                  <a:srgbClr val="00B050"/>
                </a:solidFill>
                <a:latin typeface="Times New Roman" panose="02020603050405020304" pitchFamily="18" charset="0"/>
                <a:cs typeface="Times New Roman" panose="02020603050405020304" pitchFamily="18" charset="0"/>
              </a:rPr>
              <a:t>. Phần mềm ứng dụng được cài đặt sau khi máy tính đã cài đặt hệ điều hành.</a:t>
            </a:r>
          </a:p>
          <a:p>
            <a:r>
              <a:rPr lang="vi-VN" sz="2800" b="1" dirty="0">
                <a:solidFill>
                  <a:srgbClr val="00B050"/>
                </a:solidFill>
                <a:latin typeface="Times New Roman" panose="02020603050405020304" pitchFamily="18" charset="0"/>
                <a:cs typeface="Times New Roman" panose="02020603050405020304" pitchFamily="18" charset="0"/>
              </a:rPr>
              <a:t>B. Hệ điều hành được tự động chạy khi bật máy vi tính</a:t>
            </a:r>
          </a:p>
          <a:p>
            <a:r>
              <a:rPr lang="vi-VN" sz="2800" b="1" dirty="0">
                <a:solidFill>
                  <a:srgbClr val="00B050"/>
                </a:solidFill>
                <a:latin typeface="Times New Roman" panose="02020603050405020304" pitchFamily="18" charset="0"/>
                <a:cs typeface="Times New Roman" panose="02020603050405020304" pitchFamily="18" charset="0"/>
              </a:rPr>
              <a:t>C. Phần cứng máy tính có thể hoạt động không cần hệ điều hành</a:t>
            </a:r>
          </a:p>
          <a:p>
            <a:r>
              <a:rPr lang="vi-VN" sz="2800" b="1" dirty="0">
                <a:solidFill>
                  <a:srgbClr val="00B050"/>
                </a:solidFill>
                <a:latin typeface="Times New Roman" panose="02020603050405020304" pitchFamily="18" charset="0"/>
                <a:cs typeface="Times New Roman" panose="02020603050405020304" pitchFamily="18" charset="0"/>
              </a:rPr>
              <a:t>D. Hệ điều hành có vai trò trung gian giữa phần cứng và phần mềm ứng dụng</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Flowchart: Document 18"/>
          <p:cNvSpPr/>
          <p:nvPr/>
        </p:nvSpPr>
        <p:spPr>
          <a:xfrm>
            <a:off x="2404916" y="4366609"/>
            <a:ext cx="2728572" cy="1027157"/>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Đáp</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án</a:t>
            </a:r>
            <a:r>
              <a:rPr lang="en-US" sz="2700" b="1" dirty="0" smtClean="0">
                <a:solidFill>
                  <a:srgbClr val="FF0000"/>
                </a:solidFill>
                <a:latin typeface="Times New Roman" panose="02020603050405020304" pitchFamily="18" charset="0"/>
                <a:cs typeface="Times New Roman" panose="02020603050405020304" pitchFamily="18" charset="0"/>
              </a:rPr>
              <a:t>: C</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2" name="57b980c63422c48c5a03ceb342db6c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327072" y="4391024"/>
            <a:ext cx="406400" cy="406400"/>
          </a:xfrm>
          <a:prstGeom prst="rect">
            <a:avLst/>
          </a:prstGeom>
        </p:spPr>
      </p:pic>
    </p:spTree>
    <p:extLst>
      <p:ext uri="{BB962C8B-B14F-4D97-AF65-F5344CB8AC3E}">
        <p14:creationId xmlns:p14="http://schemas.microsoft.com/office/powerpoint/2010/main" val="38112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6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6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6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6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6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6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6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6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6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6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1"/>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8540" fill="hold"/>
                                        <p:tgtEl>
                                          <p:spTgt spid="2"/>
                                        </p:tgtEl>
                                      </p:cBhvr>
                                    </p:cmd>
                                  </p:childTnLst>
                                </p:cTn>
                              </p:par>
                            </p:childTnLst>
                          </p:cTn>
                        </p:par>
                      </p:childTnLst>
                    </p:cTn>
                  </p:par>
                </p:childTnLst>
              </p:cTn>
              <p:nextCondLst>
                <p:cond evt="onClick" delay="0">
                  <p:tgtEl>
                    <p:spTgt spid="2"/>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90000" contrast="-52000"/>
                    </a14:imgEffect>
                  </a14:imgLayer>
                </a14:imgProps>
              </a:ext>
              <a:ext uri="{28A0092B-C50C-407E-A947-70E740481C1C}">
                <a14:useLocalDpi xmlns:a14="http://schemas.microsoft.com/office/drawing/2010/main" val="0"/>
              </a:ext>
            </a:extLst>
          </a:blip>
          <a:srcRect b="15309"/>
          <a:stretch>
            <a:fillRect/>
          </a:stretch>
        </p:blipFill>
        <p:spPr bwMode="auto">
          <a:xfrm>
            <a:off x="218485" y="624070"/>
            <a:ext cx="9144000" cy="4356100"/>
          </a:xfrm>
          <a:prstGeom prst="rect">
            <a:avLst/>
          </a:prstGeom>
          <a:noFill/>
          <a:extLst>
            <a:ext uri="{909E8E84-426E-40DD-AFC4-6F175D3DCCD1}">
              <a14:hiddenFill xmlns:a14="http://schemas.microsoft.com/office/drawing/2010/main">
                <a:solidFill>
                  <a:srgbClr val="FFFFFF"/>
                </a:solidFill>
              </a14:hiddenFill>
            </a:ext>
          </a:extLst>
        </p:spPr>
      </p:pic>
      <p:sp>
        <p:nvSpPr>
          <p:cNvPr id="19" name="Flowchart: Document 18"/>
          <p:cNvSpPr/>
          <p:nvPr/>
        </p:nvSpPr>
        <p:spPr>
          <a:xfrm>
            <a:off x="72987" y="984266"/>
            <a:ext cx="9362485" cy="4751157"/>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6"/>
                </a:solidFill>
                <a:latin typeface="Times New Roman" panose="02020603050405020304" pitchFamily="18" charset="0"/>
                <a:cs typeface="Times New Roman" panose="02020603050405020304" pitchFamily="18" charset="0"/>
              </a:rPr>
              <a:t>a) </a:t>
            </a:r>
            <a:r>
              <a:rPr lang="en-US" sz="2800" dirty="0" err="1">
                <a:solidFill>
                  <a:schemeClr val="accent6"/>
                </a:solidFill>
                <a:latin typeface="Times New Roman" panose="02020603050405020304" pitchFamily="18" charset="0"/>
                <a:cs typeface="Times New Roman" panose="02020603050405020304" pitchFamily="18" charset="0"/>
              </a:rPr>
              <a:t>Muốn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tạo</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một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trong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cửa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sổ</a:t>
            </a:r>
            <a:r>
              <a:rPr lang="en-US" sz="2800" dirty="0">
                <a:solidFill>
                  <a:schemeClr val="accent6"/>
                </a:solidFill>
                <a:latin typeface="Times New Roman" panose="02020603050405020304" pitchFamily="18" charset="0"/>
                <a:cs typeface="Times New Roman" panose="02020603050405020304" pitchFamily="18" charset="0"/>
              </a:rPr>
              <a:t> File Explorer, </a:t>
            </a:r>
            <a:r>
              <a:rPr lang="en-US" sz="2800" dirty="0" err="1">
                <a:solidFill>
                  <a:schemeClr val="accent6"/>
                </a:solidFill>
                <a:latin typeface="Times New Roman" panose="02020603050405020304" pitchFamily="18" charset="0"/>
                <a:cs typeface="Times New Roman" panose="02020603050405020304" pitchFamily="18" charset="0"/>
              </a:rPr>
              <a:t>em</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mở</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sẽ</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chứa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mới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nháy</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nút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phải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chuột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vào</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chỗ</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trống</a:t>
            </a:r>
            <a:r>
              <a:rPr lang="en-US" sz="2800" dirty="0">
                <a:solidFill>
                  <a:schemeClr val="accent6"/>
                </a:solidFill>
                <a:latin typeface="Times New Roman" panose="02020603050405020304" pitchFamily="18" charset="0"/>
                <a:cs typeface="Times New Roman" panose="02020603050405020304" pitchFamily="18" charset="0"/>
              </a:rPr>
              <a:t> ở </a:t>
            </a:r>
            <a:r>
              <a:rPr lang="en-US" sz="2800" dirty="0" err="1">
                <a:solidFill>
                  <a:schemeClr val="accent6"/>
                </a:solidFill>
                <a:latin typeface="Times New Roman" panose="02020603050405020304" pitchFamily="18" charset="0"/>
                <a:cs typeface="Times New Roman" panose="02020603050405020304" pitchFamily="18" charset="0"/>
              </a:rPr>
              <a:t>khung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bên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phải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chọn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lệnh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smtClean="0">
                <a:solidFill>
                  <a:schemeClr val="accent6"/>
                </a:solidFill>
                <a:latin typeface="Times New Roman" panose="02020603050405020304" pitchFamily="18" charset="0"/>
                <a:cs typeface="Times New Roman" panose="02020603050405020304" pitchFamily="18" charset="0"/>
              </a:rPr>
              <a:t>…………….</a:t>
            </a:r>
            <a:r>
              <a:rPr lang="en-US" sz="2800" dirty="0" err="1" smtClean="0">
                <a:solidFill>
                  <a:schemeClr val="accent6"/>
                </a:solidFill>
                <a:latin typeface="Times New Roman" panose="02020603050405020304" pitchFamily="18" charset="0"/>
                <a:cs typeface="Times New Roman" panose="02020603050405020304" pitchFamily="18" charset="0"/>
              </a:rPr>
              <a:t>và</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nhập</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tên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mới</a:t>
            </a:r>
            <a:r>
              <a:rPr lang="en-US" sz="2800" dirty="0">
                <a:solidFill>
                  <a:schemeClr val="accent6"/>
                </a:solidFill>
                <a:latin typeface="Times New Roman" panose="02020603050405020304" pitchFamily="18" charset="0"/>
                <a:cs typeface="Times New Roman" panose="02020603050405020304" pitchFamily="18" charset="0"/>
              </a:rPr>
              <a:t>.</a:t>
            </a:r>
          </a:p>
          <a:p>
            <a:r>
              <a:rPr lang="en-US" sz="2800" dirty="0">
                <a:solidFill>
                  <a:schemeClr val="accent6"/>
                </a:solidFill>
                <a:latin typeface="Times New Roman" panose="02020603050405020304" pitchFamily="18" charset="0"/>
                <a:cs typeface="Times New Roman" panose="02020603050405020304" pitchFamily="18" charset="0"/>
              </a:rPr>
              <a:t>b) </a:t>
            </a:r>
            <a:r>
              <a:rPr lang="en-US" sz="2800" dirty="0" err="1">
                <a:solidFill>
                  <a:schemeClr val="accent6"/>
                </a:solidFill>
                <a:latin typeface="Times New Roman" panose="02020603050405020304" pitchFamily="18" charset="0"/>
                <a:cs typeface="Times New Roman" panose="02020603050405020304" pitchFamily="18" charset="0"/>
              </a:rPr>
              <a:t>Muốn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xóa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em</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nháy</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nút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phải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chuột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vào</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chọn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lệnh</a:t>
            </a:r>
            <a:r>
              <a:rPr lang="en-US" sz="2800" dirty="0">
                <a:solidFill>
                  <a:schemeClr val="accent6"/>
                </a:solidFill>
                <a:latin typeface="Times New Roman" panose="02020603050405020304" pitchFamily="18" charset="0"/>
                <a:cs typeface="Times New Roman" panose="02020603050405020304" pitchFamily="18" charset="0"/>
              </a:rPr>
              <a:t> ………</a:t>
            </a:r>
          </a:p>
          <a:p>
            <a:r>
              <a:rPr lang="en-US" sz="2800" dirty="0">
                <a:solidFill>
                  <a:schemeClr val="accent6"/>
                </a:solidFill>
                <a:latin typeface="Times New Roman" panose="02020603050405020304" pitchFamily="18" charset="0"/>
                <a:cs typeface="Times New Roman" panose="02020603050405020304" pitchFamily="18" charset="0"/>
              </a:rPr>
              <a:t>c) </a:t>
            </a:r>
            <a:r>
              <a:rPr lang="en-US" sz="2800" dirty="0" err="1">
                <a:solidFill>
                  <a:schemeClr val="accent6"/>
                </a:solidFill>
                <a:latin typeface="Times New Roman" panose="02020603050405020304" pitchFamily="18" charset="0"/>
                <a:cs typeface="Times New Roman" panose="02020603050405020304" pitchFamily="18" charset="0"/>
              </a:rPr>
              <a:t>Muốn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đổi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tên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một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em</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nháy</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nút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phải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chuột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vào</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chọn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lệnh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smtClean="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sau</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nhập</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tên</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mới</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cho</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thư</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mục</a:t>
            </a:r>
            <a:r>
              <a:rPr lang="en-US" sz="2800" dirty="0">
                <a:solidFill>
                  <a:schemeClr val="accent6"/>
                </a:solidFill>
                <a:latin typeface="Times New Roman" panose="02020603050405020304" pitchFamily="18" charset="0"/>
                <a:cs typeface="Times New Roman" panose="02020603050405020304" pitchFamily="18" charset="0"/>
              </a:rPr>
              <a:t>.</a:t>
            </a:r>
          </a:p>
        </p:txBody>
      </p:sp>
      <p:sp>
        <p:nvSpPr>
          <p:cNvPr id="60" name="Rounded Rectangle 59"/>
          <p:cNvSpPr/>
          <p:nvPr/>
        </p:nvSpPr>
        <p:spPr>
          <a:xfrm>
            <a:off x="6279016" y="448685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6258119" y="450706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6232292" y="451768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6258119" y="455074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6185038" y="455176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6182150" y="45585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6210865" y="458695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6210865" y="4566453"/>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6223231" y="458012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6224410" y="458012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6198499" y="458012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9018" y="4610647"/>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143750" y="3851274"/>
            <a:ext cx="1953532" cy="14859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 Same Side Corner Rectangle 17"/>
          <p:cNvSpPr/>
          <p:nvPr/>
        </p:nvSpPr>
        <p:spPr>
          <a:xfrm>
            <a:off x="49731" y="35787"/>
            <a:ext cx="8980981" cy="928947"/>
          </a:xfrm>
          <a:prstGeom prst="round2SameRect">
            <a:avLst>
              <a:gd name="adj1" fmla="val 16667"/>
              <a:gd name="adj2" fmla="val 5619"/>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6: </a:t>
            </a:r>
            <a:r>
              <a:rPr lang="en-US" sz="2800" b="1" dirty="0" err="1" smtClean="0">
                <a:solidFill>
                  <a:srgbClr val="FF0000"/>
                </a:solidFill>
                <a:latin typeface="Times New Roman" panose="02020603050405020304" pitchFamily="18" charset="0"/>
                <a:cs typeface="Times New Roman" panose="02020603050405020304" pitchFamily="18" charset="0"/>
              </a:rPr>
              <a:t>Em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cụm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chemeClr val="accent6"/>
                </a:solidFill>
                <a:latin typeface="Times New Roman" panose="02020603050405020304" pitchFamily="18" charset="0"/>
                <a:cs typeface="Times New Roman" panose="02020603050405020304" pitchFamily="18" charset="0"/>
              </a:rPr>
              <a:t>Delete,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chemeClr val="accent6"/>
                </a:solidFill>
                <a:latin typeface="Times New Roman" panose="02020603050405020304" pitchFamily="18" charset="0"/>
                <a:cs typeface="Times New Roman" panose="02020603050405020304" pitchFamily="18" charset="0"/>
              </a:rPr>
              <a:t>New/Folder, Rename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smtClean="0">
                <a:solidFill>
                  <a:srgbClr val="FF000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6805560" y="56874"/>
            <a:ext cx="2629912"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New/Folder</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687110" y="55319"/>
            <a:ext cx="1286751"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Delete</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87588" y="471668"/>
            <a:ext cx="1577733"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Rename</a:t>
            </a:r>
            <a:endParaRPr lang="en-US" sz="2800" b="1" dirty="0">
              <a:latin typeface="Times New Roman" panose="02020603050405020304" pitchFamily="18" charset="0"/>
              <a:cs typeface="Times New Roman" panose="02020603050405020304" pitchFamily="18" charset="0"/>
            </a:endParaRPr>
          </a:p>
        </p:txBody>
      </p:sp>
      <p:pic>
        <p:nvPicPr>
          <p:cNvPr id="5" name="6bbc64a7f00898c7f87f43ae86bf45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33821" y="4580120"/>
            <a:ext cx="406400" cy="406400"/>
          </a:xfrm>
          <a:prstGeom prst="rect">
            <a:avLst/>
          </a:prstGeom>
        </p:spPr>
      </p:pic>
    </p:spTree>
    <p:extLst>
      <p:ext uri="{BB962C8B-B14F-4D97-AF65-F5344CB8AC3E}">
        <p14:creationId xmlns:p14="http://schemas.microsoft.com/office/powerpoint/2010/main" val="256283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path" presetSubtype="0" accel="50000" decel="50000" fill="hold" grpId="1" nodeType="clickEffect">
                                  <p:stCondLst>
                                    <p:cond delay="0"/>
                                  </p:stCondLst>
                                  <p:childTnLst>
                                    <p:animMotion origin="layout" path="M -8.33333E-7 1.60494E-6 L -0.20139 0.33642 " pathEditMode="relative" rAng="0" ptsTypes="AA">
                                      <p:cBhvr>
                                        <p:cTn id="25" dur="2000" fill="hold"/>
                                        <p:tgtEl>
                                          <p:spTgt spid="2"/>
                                        </p:tgtEl>
                                        <p:attrNameLst>
                                          <p:attrName>ppt_x</p:attrName>
                                          <p:attrName>ppt_y</p:attrName>
                                        </p:attrNameLst>
                                      </p:cBhvr>
                                      <p:rCtr x="-10069" y="16821"/>
                                    </p:animMotion>
                                  </p:childTnLst>
                                </p:cTn>
                              </p:par>
                              <p:par>
                                <p:cTn id="26" presetID="3" presetClass="emph" presetSubtype="2" fill="hold" grpId="2" nodeType="withEffect">
                                  <p:stCondLst>
                                    <p:cond delay="0"/>
                                  </p:stCondLst>
                                  <p:childTnLst>
                                    <p:animClr clrSpc="rgb" dir="cw">
                                      <p:cBhvr override="childStyle">
                                        <p:cTn id="27" dur="2000" fill="hold"/>
                                        <p:tgtEl>
                                          <p:spTgt spid="2"/>
                                        </p:tgtEl>
                                        <p:attrNameLst>
                                          <p:attrName>style.color</p:attrName>
                                        </p:attrNameLst>
                                      </p:cBhvr>
                                      <p:to>
                                        <a:schemeClr val="accent2"/>
                                      </p:to>
                                    </p:animClr>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0.00035 -0.00525 L -0.40278 0.58364 " pathEditMode="relative" rAng="0" ptsTypes="AA">
                                      <p:cBhvr>
                                        <p:cTn id="31" dur="2000" fill="hold"/>
                                        <p:tgtEl>
                                          <p:spTgt spid="3"/>
                                        </p:tgtEl>
                                        <p:attrNameLst>
                                          <p:attrName>ppt_x</p:attrName>
                                          <p:attrName>ppt_y</p:attrName>
                                        </p:attrNameLst>
                                      </p:cBhvr>
                                      <p:rCtr x="-20122" y="29444"/>
                                    </p:animMotion>
                                  </p:childTnLst>
                                </p:cTn>
                              </p:par>
                              <p:par>
                                <p:cTn id="32" presetID="3" presetClass="emph" presetSubtype="2" fill="hold" grpId="2" nodeType="with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2.59259E-6 L 0.16007 0.66914 " pathEditMode="relative" rAng="0" ptsTypes="AA">
                                      <p:cBhvr>
                                        <p:cTn id="37" dur="2000" fill="hold"/>
                                        <p:tgtEl>
                                          <p:spTgt spid="4"/>
                                        </p:tgtEl>
                                        <p:attrNameLst>
                                          <p:attrName>ppt_x</p:attrName>
                                          <p:attrName>ppt_y</p:attrName>
                                        </p:attrNameLst>
                                      </p:cBhvr>
                                      <p:rCtr x="8003" y="33457"/>
                                    </p:animMotion>
                                  </p:childTnLst>
                                </p:cTn>
                              </p:par>
                              <p:par>
                                <p:cTn id="38" presetID="3" presetClass="emph" presetSubtype="2" fill="hold" grpId="2" nodeType="withEffect">
                                  <p:stCondLst>
                                    <p:cond delay="0"/>
                                  </p:stCondLst>
                                  <p:childTnLst>
                                    <p:animClr clrSpc="rgb" dir="cw">
                                      <p:cBhvr override="childStyle">
                                        <p:cTn id="39"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1"/>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60"/>
                                        </p:tgtEl>
                                        <p:attrNameLst>
                                          <p:attrName>style.visibility</p:attrName>
                                        </p:attrNameLst>
                                      </p:cBhvr>
                                      <p:to>
                                        <p:strVal val="visible"/>
                                      </p:to>
                                    </p:set>
                                  </p:child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61"/>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62"/>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63"/>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64"/>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65"/>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66"/>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7"/>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8"/>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9"/>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1"/>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27756" fill="hold"/>
                                        <p:tgtEl>
                                          <p:spTgt spid="5"/>
                                        </p:tgtEl>
                                      </p:cBhvr>
                                    </p:cmd>
                                  </p:childTnLst>
                                </p:cTn>
                              </p:par>
                            </p:childTnLst>
                          </p:cTn>
                        </p:par>
                      </p:childTnLst>
                    </p:cTn>
                  </p:par>
                </p:childTnLst>
              </p:cTn>
              <p:nextCondLst>
                <p:cond evt="onClick" delay="0">
                  <p:tgtEl>
                    <p:spTgt spid="5"/>
                  </p:tgtEl>
                </p:cond>
              </p:nextCondLst>
            </p:seq>
            <p:audio>
              <p:cMediaNode vol="80000">
                <p:cTn id="80" fill="hold" display="0">
                  <p:stCondLst>
                    <p:cond delay="indefinite"/>
                  </p:stCondLst>
                  <p:endCondLst>
                    <p:cond evt="onStopAudio" delay="0">
                      <p:tgtEl>
                        <p:sldTgt/>
                      </p:tgtEl>
                    </p:cond>
                  </p:endCondLst>
                </p:cTn>
                <p:tgtEl>
                  <p:spTgt spid="5"/>
                </p:tgtEl>
              </p:cMediaNode>
            </p:audio>
          </p:childTnLst>
        </p:cTn>
      </p:par>
    </p:tnLst>
    <p:bldLst>
      <p:bldP spid="1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8" grpId="0" animBg="1"/>
      <p:bldP spid="2" grpId="0"/>
      <p:bldP spid="2" grpId="1"/>
      <p:bldP spid="2" grpId="2"/>
      <p:bldP spid="3" grpId="0"/>
      <p:bldP spid="3" grpId="1"/>
      <p:bldP spid="3" grpId="2"/>
      <p:bldP spid="4" grpId="0"/>
      <p:bldP spid="4" grpId="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5122" name="Picture 2" descr="C:\Users\Tien\Downloads\GAME PP\HA NOI\67916024_361791171408886_230968066986685235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503567" y="3332963"/>
            <a:ext cx="4171950" cy="14225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0861924">
            <a:off x="4312649" y="3699425"/>
            <a:ext cx="1943100" cy="4572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THE END</a:t>
            </a:r>
          </a:p>
        </p:txBody>
      </p:sp>
      <p:pic>
        <p:nvPicPr>
          <p:cNvPr id="7" name="Picture 4" descr="D:\GIAO AN\MAU POWER POINT DEP\ANH DONG PP\2-ctu.vn_anh_dong_mau_slide_powerpoint_dep_(17).gif"/>
          <p:cNvPicPr>
            <a:picLocks noChangeAspect="1" noChangeArrowheads="1" noCrop="1"/>
          </p:cNvPicPr>
          <p:nvPr/>
        </p:nvPicPr>
        <p:blipFill>
          <a:blip r:embed="rId5"/>
          <a:srcRect/>
          <a:stretch>
            <a:fillRect/>
          </a:stretch>
        </p:blipFill>
        <p:spPr bwMode="auto">
          <a:xfrm>
            <a:off x="6185389" y="3632282"/>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GIAO AN\MAU POWER POINT DEP\ANH DONG PP\Phao hoa.gif"/>
          <p:cNvPicPr>
            <a:picLocks noChangeAspect="1" noChangeArrowheads="1" noCrop="1"/>
          </p:cNvPicPr>
          <p:nvPr/>
        </p:nvPicPr>
        <p:blipFill>
          <a:blip r:embed="rId6"/>
          <a:srcRect/>
          <a:stretch>
            <a:fillRect/>
          </a:stretch>
        </p:blipFill>
        <p:spPr bwMode="auto">
          <a:xfrm>
            <a:off x="1148443" y="0"/>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6"/>
          <a:srcRect/>
          <a:stretch>
            <a:fillRect/>
          </a:stretch>
        </p:blipFill>
        <p:spPr bwMode="auto">
          <a:xfrm>
            <a:off x="2743199" y="0"/>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6"/>
          <a:srcRect/>
          <a:stretch>
            <a:fillRect/>
          </a:stretch>
        </p:blipFill>
        <p:spPr bwMode="auto">
          <a:xfrm>
            <a:off x="3932192" y="0"/>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6"/>
          <a:srcRect/>
          <a:stretch>
            <a:fillRect/>
          </a:stretch>
        </p:blipFill>
        <p:spPr bwMode="auto">
          <a:xfrm>
            <a:off x="3314700" y="1750429"/>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6"/>
          <a:srcRect/>
          <a:stretch>
            <a:fillRect/>
          </a:stretch>
        </p:blipFill>
        <p:spPr bwMode="auto">
          <a:xfrm>
            <a:off x="1262743" y="114300"/>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6"/>
          <a:srcRect/>
          <a:stretch>
            <a:fillRect/>
          </a:stretch>
        </p:blipFill>
        <p:spPr bwMode="auto">
          <a:xfrm>
            <a:off x="1262743" y="1661166"/>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6"/>
          <a:srcRect/>
          <a:stretch>
            <a:fillRect/>
          </a:stretch>
        </p:blipFill>
        <p:spPr bwMode="auto">
          <a:xfrm>
            <a:off x="3808910" y="1620883"/>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6"/>
          <a:srcRect/>
          <a:stretch>
            <a:fillRect/>
          </a:stretch>
        </p:blipFill>
        <p:spPr bwMode="auto">
          <a:xfrm>
            <a:off x="5499589" y="1270369"/>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6"/>
          <a:srcRect/>
          <a:stretch>
            <a:fillRect/>
          </a:stretch>
        </p:blipFill>
        <p:spPr bwMode="auto">
          <a:xfrm>
            <a:off x="3932192" y="626473"/>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6"/>
          <a:srcRect/>
          <a:stretch>
            <a:fillRect/>
          </a:stretch>
        </p:blipFill>
        <p:spPr bwMode="auto">
          <a:xfrm>
            <a:off x="2743199" y="1516357"/>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6"/>
          <a:srcRect/>
          <a:stretch>
            <a:fillRect/>
          </a:stretch>
        </p:blipFill>
        <p:spPr bwMode="auto">
          <a:xfrm>
            <a:off x="1262743" y="740773"/>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6"/>
          <a:srcRect/>
          <a:stretch>
            <a:fillRect/>
          </a:stretch>
        </p:blipFill>
        <p:spPr bwMode="auto">
          <a:xfrm>
            <a:off x="1262743" y="2287639"/>
            <a:ext cx="1657350" cy="19888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6"/>
          <a:srcRect/>
          <a:stretch>
            <a:fillRect/>
          </a:stretch>
        </p:blipFill>
        <p:spPr bwMode="auto">
          <a:xfrm>
            <a:off x="5829300" y="-21682"/>
            <a:ext cx="1657350" cy="1988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F7FF"/>
        </a:solidFill>
        <a:effectLst/>
      </p:bgPr>
    </p:bg>
    <p:spTree>
      <p:nvGrpSpPr>
        <p:cNvPr id="1" name=""/>
        <p:cNvGrpSpPr/>
        <p:nvPr/>
      </p:nvGrpSpPr>
      <p:grpSpPr>
        <a:xfrm>
          <a:off x="0" y="0"/>
          <a:ext cx="0" cy="0"/>
          <a:chOff x="0" y="0"/>
          <a:chExt cx="0" cy="0"/>
        </a:xfrm>
      </p:grpSpPr>
      <p:sp>
        <p:nvSpPr>
          <p:cNvPr id="30722" name="Google Shape;1066;p36"/>
          <p:cNvSpPr/>
          <p:nvPr/>
        </p:nvSpPr>
        <p:spPr bwMode="auto">
          <a:xfrm>
            <a:off x="440221" y="2497571"/>
            <a:ext cx="7718425" cy="1935162"/>
          </a:xfrm>
          <a:custGeom>
            <a:avLst/>
            <a:gdLst>
              <a:gd name="T0" fmla="*/ 1 w 68355"/>
              <a:gd name="T1" fmla="*/ 0 h 16288"/>
              <a:gd name="T2" fmla="*/ 1 w 68355"/>
              <a:gd name="T3" fmla="*/ 16288 h 16288"/>
              <a:gd name="T4" fmla="*/ 68355 w 68355"/>
              <a:gd name="T5" fmla="*/ 16288 h 16288"/>
              <a:gd name="T6" fmla="*/ 68355 w 68355"/>
              <a:gd name="T7" fmla="*/ 0 h 16288"/>
              <a:gd name="T8" fmla="*/ 1 w 68355"/>
              <a:gd name="T9" fmla="*/ 0 h 16288"/>
            </a:gdLst>
            <a:ahLst/>
            <a:cxnLst>
              <a:cxn ang="0">
                <a:pos x="T0" y="T1"/>
              </a:cxn>
              <a:cxn ang="0">
                <a:pos x="T2" y="T3"/>
              </a:cxn>
              <a:cxn ang="0">
                <a:pos x="T4" y="T5"/>
              </a:cxn>
              <a:cxn ang="0">
                <a:pos x="T6" y="T7"/>
              </a:cxn>
              <a:cxn ang="0">
                <a:pos x="T8" y="T9"/>
              </a:cxn>
            </a:cxnLst>
            <a:rect l="0" t="0" r="r" b="b"/>
            <a:pathLst>
              <a:path w="68355" h="16288" extrusionOk="0">
                <a:moveTo>
                  <a:pt x="1" y="0"/>
                </a:moveTo>
                <a:lnTo>
                  <a:pt x="1" y="16288"/>
                </a:lnTo>
                <a:lnTo>
                  <a:pt x="68355" y="16288"/>
                </a:lnTo>
                <a:lnTo>
                  <a:pt x="68355"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3" name="Google Shape;1133;p36"/>
          <p:cNvSpPr/>
          <p:nvPr/>
        </p:nvSpPr>
        <p:spPr bwMode="auto">
          <a:xfrm>
            <a:off x="877888" y="2433638"/>
            <a:ext cx="188912" cy="180975"/>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4" name="Google Shape;1134;p36"/>
          <p:cNvSpPr/>
          <p:nvPr/>
        </p:nvSpPr>
        <p:spPr bwMode="auto">
          <a:xfrm>
            <a:off x="8807450" y="3989388"/>
            <a:ext cx="327025" cy="322262"/>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5" name="Google Shape;1135;p36"/>
          <p:cNvSpPr/>
          <p:nvPr/>
        </p:nvSpPr>
        <p:spPr bwMode="auto">
          <a:xfrm>
            <a:off x="8020050" y="2386013"/>
            <a:ext cx="292100" cy="287337"/>
          </a:xfrm>
          <a:custGeom>
            <a:avLst/>
            <a:gdLst>
              <a:gd name="T0" fmla="*/ 2879 w 11709"/>
              <a:gd name="T1" fmla="*/ 0 h 11488"/>
              <a:gd name="T2" fmla="*/ 600 w 11709"/>
              <a:gd name="T3" fmla="*/ 1421 h 11488"/>
              <a:gd name="T4" fmla="*/ 200 w 11709"/>
              <a:gd name="T5" fmla="*/ 4757 h 11488"/>
              <a:gd name="T6" fmla="*/ 1134 w 11709"/>
              <a:gd name="T7" fmla="*/ 8026 h 11488"/>
              <a:gd name="T8" fmla="*/ 1134 w 11709"/>
              <a:gd name="T9" fmla="*/ 11462 h 11488"/>
              <a:gd name="T10" fmla="*/ 1866 w 11709"/>
              <a:gd name="T11" fmla="*/ 11487 h 11488"/>
              <a:gd name="T12" fmla="*/ 10007 w 11709"/>
              <a:gd name="T13" fmla="*/ 7826 h 11488"/>
              <a:gd name="T14" fmla="*/ 11542 w 11709"/>
              <a:gd name="T15" fmla="*/ 4990 h 11488"/>
              <a:gd name="T16" fmla="*/ 10541 w 11709"/>
              <a:gd name="T17" fmla="*/ 2022 h 11488"/>
              <a:gd name="T18" fmla="*/ 8846 w 11709"/>
              <a:gd name="T19" fmla="*/ 1468 h 11488"/>
              <a:gd name="T20" fmla="*/ 7472 w 11709"/>
              <a:gd name="T21" fmla="*/ 1755 h 11488"/>
              <a:gd name="T22" fmla="*/ 5137 w 11709"/>
              <a:gd name="T23" fmla="*/ 3923 h 11488"/>
              <a:gd name="T24" fmla="*/ 5004 w 11709"/>
              <a:gd name="T25" fmla="*/ 1621 h 11488"/>
              <a:gd name="T26" fmla="*/ 3469 w 11709"/>
              <a:gd name="T27" fmla="*/ 87 h 11488"/>
              <a:gd name="T28" fmla="*/ 2879 w 11709"/>
              <a:gd name="T29" fmla="*/ 0 h 1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09" h="11488" extrusionOk="0">
                <a:moveTo>
                  <a:pt x="2879" y="0"/>
                </a:moveTo>
                <a:cubicBezTo>
                  <a:pt x="1963" y="0"/>
                  <a:pt x="1067" y="598"/>
                  <a:pt x="600" y="1421"/>
                </a:cubicBezTo>
                <a:cubicBezTo>
                  <a:pt x="0" y="2422"/>
                  <a:pt x="0" y="3623"/>
                  <a:pt x="200" y="4757"/>
                </a:cubicBezTo>
                <a:cubicBezTo>
                  <a:pt x="434" y="5858"/>
                  <a:pt x="834" y="6958"/>
                  <a:pt x="1134" y="8026"/>
                </a:cubicBezTo>
                <a:cubicBezTo>
                  <a:pt x="1368" y="9160"/>
                  <a:pt x="1501" y="10361"/>
                  <a:pt x="1134" y="11462"/>
                </a:cubicBezTo>
                <a:cubicBezTo>
                  <a:pt x="1378" y="11479"/>
                  <a:pt x="1622" y="11487"/>
                  <a:pt x="1866" y="11487"/>
                </a:cubicBezTo>
                <a:cubicBezTo>
                  <a:pt x="4931" y="11487"/>
                  <a:pt x="7999" y="10143"/>
                  <a:pt x="10007" y="7826"/>
                </a:cubicBezTo>
                <a:cubicBezTo>
                  <a:pt x="10708" y="7025"/>
                  <a:pt x="11341" y="6091"/>
                  <a:pt x="11542" y="4990"/>
                </a:cubicBezTo>
                <a:cubicBezTo>
                  <a:pt x="11708" y="3923"/>
                  <a:pt x="11442" y="2689"/>
                  <a:pt x="10541" y="2022"/>
                </a:cubicBezTo>
                <a:cubicBezTo>
                  <a:pt x="10066" y="1642"/>
                  <a:pt x="9463" y="1468"/>
                  <a:pt x="8846" y="1468"/>
                </a:cubicBezTo>
                <a:cubicBezTo>
                  <a:pt x="8378" y="1468"/>
                  <a:pt x="7903" y="1568"/>
                  <a:pt x="7472" y="1755"/>
                </a:cubicBezTo>
                <a:cubicBezTo>
                  <a:pt x="6471" y="2155"/>
                  <a:pt x="5704" y="2989"/>
                  <a:pt x="5137" y="3923"/>
                </a:cubicBezTo>
                <a:cubicBezTo>
                  <a:pt x="5270" y="3156"/>
                  <a:pt x="5270" y="2322"/>
                  <a:pt x="5004" y="1621"/>
                </a:cubicBezTo>
                <a:cubicBezTo>
                  <a:pt x="4770" y="921"/>
                  <a:pt x="4170" y="320"/>
                  <a:pt x="3469" y="87"/>
                </a:cubicBezTo>
                <a:cubicBezTo>
                  <a:pt x="3274" y="28"/>
                  <a:pt x="3076" y="0"/>
                  <a:pt x="2879"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sp>
        <p:nvSpPr>
          <p:cNvPr id="30726" name="Google Shape;1137;p36"/>
          <p:cNvSpPr/>
          <p:nvPr/>
        </p:nvSpPr>
        <p:spPr bwMode="auto">
          <a:xfrm flipH="1">
            <a:off x="1076325" y="4718050"/>
            <a:ext cx="327025" cy="320675"/>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grpSp>
        <p:nvGrpSpPr>
          <p:cNvPr id="2" name="Graphic 9"/>
          <p:cNvGrpSpPr/>
          <p:nvPr/>
        </p:nvGrpSpPr>
        <p:grpSpPr>
          <a:xfrm>
            <a:off x="3910175" y="1281674"/>
            <a:ext cx="1371570" cy="619670"/>
            <a:chOff x="3910175" y="1164444"/>
            <a:chExt cx="1371570" cy="619670"/>
          </a:xfrm>
          <a:noFill/>
        </p:grpSpPr>
        <p:grpSp>
          <p:nvGrpSpPr>
            <p:cNvPr id="3" name="Graphic 9"/>
            <p:cNvGrpSpPr/>
            <p:nvPr/>
          </p:nvGrpSpPr>
          <p:grpSpPr>
            <a:xfrm>
              <a:off x="4045947" y="1164444"/>
              <a:ext cx="320186" cy="312053"/>
              <a:chOff x="4045947" y="1164444"/>
              <a:chExt cx="320186" cy="312053"/>
            </a:xfrm>
            <a:noFill/>
          </p:grpSpPr>
          <p:sp>
            <p:nvSpPr>
              <p:cNvPr id="5" name="Freeform: Shape 4"/>
              <p:cNvSpPr/>
              <p:nvPr/>
            </p:nvSpPr>
            <p:spPr>
              <a:xfrm>
                <a:off x="4360607" y="1201141"/>
                <a:ext cx="5525" cy="933"/>
              </a:xfrm>
              <a:custGeom>
                <a:avLst/>
                <a:gdLst>
                  <a:gd name="connsiteX0" fmla="*/ 5526 w 5525"/>
                  <a:gd name="connsiteY0" fmla="*/ 934 h 933"/>
                  <a:gd name="connsiteX1" fmla="*/ 0 w 5525"/>
                  <a:gd name="connsiteY1" fmla="*/ 0 h 933"/>
                </a:gdLst>
                <a:ahLst/>
                <a:cxnLst>
                  <a:cxn ang="0">
                    <a:pos x="connsiteX0" y="connsiteY0"/>
                  </a:cxn>
                  <a:cxn ang="0">
                    <a:pos x="connsiteX1" y="connsiteY1"/>
                  </a:cxn>
                </a:cxnLst>
                <a:rect l="l" t="t" r="r" b="b"/>
                <a:pathLst>
                  <a:path w="5525" h="933">
                    <a:moveTo>
                      <a:pt x="5526" y="934"/>
                    </a:moveTo>
                    <a:lnTo>
                      <a:pt x="0"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6" name="Freeform: Shape 5"/>
              <p:cNvSpPr/>
              <p:nvPr/>
            </p:nvSpPr>
            <p:spPr>
              <a:xfrm>
                <a:off x="4157864" y="1166351"/>
                <a:ext cx="191769" cy="32921"/>
              </a:xfrm>
              <a:custGeom>
                <a:avLst/>
                <a:gdLst>
                  <a:gd name="connsiteX0" fmla="*/ 191769 w 191769"/>
                  <a:gd name="connsiteY0" fmla="*/ 32921 h 32921"/>
                  <a:gd name="connsiteX1" fmla="*/ 0 w 191769"/>
                  <a:gd name="connsiteY1" fmla="*/ 0 h 32921"/>
                </a:gdLst>
                <a:ahLst/>
                <a:cxnLst>
                  <a:cxn ang="0">
                    <a:pos x="connsiteX0" y="connsiteY0"/>
                  </a:cxn>
                  <a:cxn ang="0">
                    <a:pos x="connsiteX1" y="connsiteY1"/>
                  </a:cxn>
                </a:cxnLst>
                <a:rect l="l" t="t" r="r" b="b"/>
                <a:pathLst>
                  <a:path w="191769" h="32921">
                    <a:moveTo>
                      <a:pt x="191769" y="32921"/>
                    </a:moveTo>
                    <a:lnTo>
                      <a:pt x="0" y="0"/>
                    </a:lnTo>
                  </a:path>
                </a:pathLst>
              </a:custGeom>
              <a:ln w="3969" cap="flat">
                <a:solidFill>
                  <a:srgbClr val="173756"/>
                </a:solidFill>
                <a:custDash>
                  <a:ds d="214305" sp="214305"/>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7" name="Freeform: Shape 6"/>
              <p:cNvSpPr/>
              <p:nvPr/>
            </p:nvSpPr>
            <p:spPr>
              <a:xfrm>
                <a:off x="4145022" y="1164444"/>
                <a:ext cx="7354" cy="5370"/>
              </a:xfrm>
              <a:custGeom>
                <a:avLst/>
                <a:gdLst>
                  <a:gd name="connsiteX0" fmla="*/ 7355 w 7354"/>
                  <a:gd name="connsiteY0" fmla="*/ 973 h 5370"/>
                  <a:gd name="connsiteX1" fmla="*/ 1790 w 7354"/>
                  <a:gd name="connsiteY1" fmla="*/ 0 h 5370"/>
                  <a:gd name="connsiteX2" fmla="*/ 0 w 7354"/>
                  <a:gd name="connsiteY2" fmla="*/ 5370 h 5370"/>
                </a:gdLst>
                <a:ahLst/>
                <a:cxnLst>
                  <a:cxn ang="0">
                    <a:pos x="connsiteX0" y="connsiteY0"/>
                  </a:cxn>
                  <a:cxn ang="0">
                    <a:pos x="connsiteX1" y="connsiteY1"/>
                  </a:cxn>
                  <a:cxn ang="0">
                    <a:pos x="connsiteX2" y="connsiteY2"/>
                  </a:cxn>
                </a:cxnLst>
                <a:rect l="l" t="t" r="r" b="b"/>
                <a:pathLst>
                  <a:path w="7354" h="5370">
                    <a:moveTo>
                      <a:pt x="7355" y="973"/>
                    </a:moveTo>
                    <a:lnTo>
                      <a:pt x="1790" y="0"/>
                    </a:lnTo>
                    <a:lnTo>
                      <a:pt x="0" y="537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8" name="Freeform: Shape 7"/>
              <p:cNvSpPr/>
              <p:nvPr/>
            </p:nvSpPr>
            <p:spPr>
              <a:xfrm>
                <a:off x="4049566" y="1180633"/>
                <a:ext cx="91876" cy="276018"/>
              </a:xfrm>
              <a:custGeom>
                <a:avLst/>
                <a:gdLst>
                  <a:gd name="connsiteX0" fmla="*/ 91876 w 91876"/>
                  <a:gd name="connsiteY0" fmla="*/ 0 h 276018"/>
                  <a:gd name="connsiteX1" fmla="*/ 0 w 91876"/>
                  <a:gd name="connsiteY1" fmla="*/ 276019 h 276018"/>
                </a:gdLst>
                <a:ahLst/>
                <a:cxnLst>
                  <a:cxn ang="0">
                    <a:pos x="connsiteX0" y="connsiteY0"/>
                  </a:cxn>
                  <a:cxn ang="0">
                    <a:pos x="connsiteX1" y="connsiteY1"/>
                  </a:cxn>
                </a:cxnLst>
                <a:rect l="l" t="t" r="r" b="b"/>
                <a:pathLst>
                  <a:path w="91876" h="276018">
                    <a:moveTo>
                      <a:pt x="91876" y="0"/>
                    </a:moveTo>
                    <a:lnTo>
                      <a:pt x="0" y="276019"/>
                    </a:lnTo>
                  </a:path>
                </a:pathLst>
              </a:custGeom>
              <a:ln w="3969" cap="flat">
                <a:solidFill>
                  <a:srgbClr val="173756"/>
                </a:solidFill>
                <a:custDash>
                  <a:ds d="219878" sp="21987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9" name="Freeform: Shape 8"/>
              <p:cNvSpPr/>
              <p:nvPr/>
            </p:nvSpPr>
            <p:spPr>
              <a:xfrm>
                <a:off x="4045947" y="1462061"/>
                <a:ext cx="5564" cy="6265"/>
              </a:xfrm>
              <a:custGeom>
                <a:avLst/>
                <a:gdLst>
                  <a:gd name="connsiteX0" fmla="*/ 1790 w 5564"/>
                  <a:gd name="connsiteY0" fmla="*/ 0 h 6265"/>
                  <a:gd name="connsiteX1" fmla="*/ 0 w 5564"/>
                  <a:gd name="connsiteY1" fmla="*/ 5370 h 6265"/>
                  <a:gd name="connsiteX2" fmla="*/ 5565 w 5564"/>
                  <a:gd name="connsiteY2" fmla="*/ 6265 h 6265"/>
                </a:gdLst>
                <a:ahLst/>
                <a:cxnLst>
                  <a:cxn ang="0">
                    <a:pos x="connsiteX0" y="connsiteY0"/>
                  </a:cxn>
                  <a:cxn ang="0">
                    <a:pos x="connsiteX1" y="connsiteY1"/>
                  </a:cxn>
                  <a:cxn ang="0">
                    <a:pos x="connsiteX2" y="connsiteY2"/>
                  </a:cxn>
                </a:cxnLst>
                <a:rect l="l" t="t" r="r" b="b"/>
                <a:pathLst>
                  <a:path w="5564" h="6265">
                    <a:moveTo>
                      <a:pt x="1790" y="0"/>
                    </a:moveTo>
                    <a:lnTo>
                      <a:pt x="0" y="5370"/>
                    </a:lnTo>
                    <a:lnTo>
                      <a:pt x="5565"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 name="Freeform: Shape 10"/>
              <p:cNvSpPr/>
              <p:nvPr/>
            </p:nvSpPr>
            <p:spPr>
              <a:xfrm>
                <a:off x="4060267" y="1469805"/>
                <a:ext cx="30664" cy="5058"/>
              </a:xfrm>
              <a:custGeom>
                <a:avLst/>
                <a:gdLst>
                  <a:gd name="connsiteX0" fmla="*/ 0 w 30664"/>
                  <a:gd name="connsiteY0" fmla="*/ 0 h 5058"/>
                  <a:gd name="connsiteX1" fmla="*/ 30664 w 30664"/>
                  <a:gd name="connsiteY1" fmla="*/ 5059 h 5058"/>
                </a:gdLst>
                <a:ahLst/>
                <a:cxnLst>
                  <a:cxn ang="0">
                    <a:pos x="connsiteX0" y="connsiteY0"/>
                  </a:cxn>
                  <a:cxn ang="0">
                    <a:pos x="connsiteX1" y="connsiteY1"/>
                  </a:cxn>
                </a:cxnLst>
                <a:rect l="l" t="t" r="r" b="b"/>
                <a:pathLst>
                  <a:path w="30664" h="5058">
                    <a:moveTo>
                      <a:pt x="0" y="0"/>
                    </a:moveTo>
                    <a:lnTo>
                      <a:pt x="30664" y="5059"/>
                    </a:lnTo>
                  </a:path>
                </a:pathLst>
              </a:custGeom>
              <a:ln w="3969" cap="flat">
                <a:solidFill>
                  <a:srgbClr val="173756"/>
                </a:solidFill>
                <a:custDash>
                  <a:ds d="171090" sp="17109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 name="Freeform: Shape 11"/>
              <p:cNvSpPr/>
              <p:nvPr/>
            </p:nvSpPr>
            <p:spPr>
              <a:xfrm>
                <a:off x="4095329" y="1475603"/>
                <a:ext cx="5525" cy="895"/>
              </a:xfrm>
              <a:custGeom>
                <a:avLst/>
                <a:gdLst>
                  <a:gd name="connsiteX0" fmla="*/ 0 w 5525"/>
                  <a:gd name="connsiteY0" fmla="*/ 0 h 895"/>
                  <a:gd name="connsiteX1" fmla="*/ 5526 w 5525"/>
                  <a:gd name="connsiteY1" fmla="*/ 895 h 895"/>
                </a:gdLst>
                <a:ahLst/>
                <a:cxnLst>
                  <a:cxn ang="0">
                    <a:pos x="connsiteX0" y="connsiteY0"/>
                  </a:cxn>
                  <a:cxn ang="0">
                    <a:pos x="connsiteX1" y="connsiteY1"/>
                  </a:cxn>
                </a:cxnLst>
                <a:rect l="l" t="t" r="r" b="b"/>
                <a:pathLst>
                  <a:path w="5525" h="895">
                    <a:moveTo>
                      <a:pt x="0" y="0"/>
                    </a:moveTo>
                    <a:lnTo>
                      <a:pt x="5526"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3" name="Graphic 9"/>
            <p:cNvGrpSpPr/>
            <p:nvPr/>
          </p:nvGrpSpPr>
          <p:grpSpPr>
            <a:xfrm>
              <a:off x="4434349" y="1230404"/>
              <a:ext cx="847395" cy="335791"/>
              <a:chOff x="4434349" y="1230404"/>
              <a:chExt cx="847395" cy="335791"/>
            </a:xfrm>
            <a:noFill/>
          </p:grpSpPr>
          <p:sp>
            <p:nvSpPr>
              <p:cNvPr id="14" name="Freeform: Shape 13"/>
              <p:cNvSpPr/>
              <p:nvPr/>
            </p:nvSpPr>
            <p:spPr>
              <a:xfrm>
                <a:off x="4434349" y="1230404"/>
                <a:ext cx="5564" cy="933"/>
              </a:xfrm>
              <a:custGeom>
                <a:avLst/>
                <a:gdLst>
                  <a:gd name="connsiteX0" fmla="*/ 0 w 5564"/>
                  <a:gd name="connsiteY0" fmla="*/ 0 h 933"/>
                  <a:gd name="connsiteX1" fmla="*/ 5565 w 5564"/>
                  <a:gd name="connsiteY1" fmla="*/ 934 h 933"/>
                </a:gdLst>
                <a:ahLst/>
                <a:cxnLst>
                  <a:cxn ang="0">
                    <a:pos x="connsiteX0" y="connsiteY0"/>
                  </a:cxn>
                  <a:cxn ang="0">
                    <a:pos x="connsiteX1" y="connsiteY1"/>
                  </a:cxn>
                </a:cxnLst>
                <a:rect l="l" t="t" r="r" b="b"/>
                <a:pathLst>
                  <a:path w="5564" h="933">
                    <a:moveTo>
                      <a:pt x="0" y="0"/>
                    </a:moveTo>
                    <a:lnTo>
                      <a:pt x="5565"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5" name="Freeform: Shape 14"/>
              <p:cNvSpPr/>
              <p:nvPr/>
            </p:nvSpPr>
            <p:spPr>
              <a:xfrm>
                <a:off x="4451044" y="1233167"/>
                <a:ext cx="819572" cy="135849"/>
              </a:xfrm>
              <a:custGeom>
                <a:avLst/>
                <a:gdLst>
                  <a:gd name="connsiteX0" fmla="*/ 0 w 819572"/>
                  <a:gd name="connsiteY0" fmla="*/ 0 h 135849"/>
                  <a:gd name="connsiteX1" fmla="*/ 819572 w 819572"/>
                  <a:gd name="connsiteY1" fmla="*/ 135850 h 135849"/>
                </a:gdLst>
                <a:ahLst/>
                <a:cxnLst>
                  <a:cxn ang="0">
                    <a:pos x="connsiteX0" y="connsiteY0"/>
                  </a:cxn>
                  <a:cxn ang="0">
                    <a:pos x="connsiteX1" y="connsiteY1"/>
                  </a:cxn>
                </a:cxnLst>
                <a:rect l="l" t="t" r="r" b="b"/>
                <a:pathLst>
                  <a:path w="819572" h="135849">
                    <a:moveTo>
                      <a:pt x="0" y="0"/>
                    </a:moveTo>
                    <a:lnTo>
                      <a:pt x="819572" y="135850"/>
                    </a:lnTo>
                  </a:path>
                </a:pathLst>
              </a:custGeom>
              <a:ln w="3969" cap="flat">
                <a:solidFill>
                  <a:srgbClr val="173756"/>
                </a:solidFill>
                <a:custDash>
                  <a:ds d="217838" sp="21783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6" name="Freeform: Shape 15"/>
              <p:cNvSpPr/>
              <p:nvPr/>
            </p:nvSpPr>
            <p:spPr>
              <a:xfrm>
                <a:off x="5276181" y="1369951"/>
                <a:ext cx="5564" cy="6265"/>
              </a:xfrm>
              <a:custGeom>
                <a:avLst/>
                <a:gdLst>
                  <a:gd name="connsiteX0" fmla="*/ 0 w 5564"/>
                  <a:gd name="connsiteY0" fmla="*/ 0 h 6265"/>
                  <a:gd name="connsiteX1" fmla="*/ 5565 w 5564"/>
                  <a:gd name="connsiteY1" fmla="*/ 934 h 6265"/>
                  <a:gd name="connsiteX2" fmla="*/ 3814 w 5564"/>
                  <a:gd name="connsiteY2" fmla="*/ 6265 h 6265"/>
                </a:gdLst>
                <a:ahLst/>
                <a:cxnLst>
                  <a:cxn ang="0">
                    <a:pos x="connsiteX0" y="connsiteY0"/>
                  </a:cxn>
                  <a:cxn ang="0">
                    <a:pos x="connsiteX1" y="connsiteY1"/>
                  </a:cxn>
                  <a:cxn ang="0">
                    <a:pos x="connsiteX2" y="connsiteY2"/>
                  </a:cxn>
                </a:cxnLst>
                <a:rect l="l" t="t" r="r" b="b"/>
                <a:pathLst>
                  <a:path w="5564" h="6265">
                    <a:moveTo>
                      <a:pt x="0" y="0"/>
                    </a:moveTo>
                    <a:lnTo>
                      <a:pt x="5565" y="934"/>
                    </a:lnTo>
                    <a:lnTo>
                      <a:pt x="3814" y="626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7" name="Freeform: Shape 16"/>
              <p:cNvSpPr/>
              <p:nvPr/>
            </p:nvSpPr>
            <p:spPr>
              <a:xfrm>
                <a:off x="5221273" y="1387073"/>
                <a:ext cx="55180" cy="168343"/>
              </a:xfrm>
              <a:custGeom>
                <a:avLst/>
                <a:gdLst>
                  <a:gd name="connsiteX0" fmla="*/ 55180 w 55180"/>
                  <a:gd name="connsiteY0" fmla="*/ 0 h 168343"/>
                  <a:gd name="connsiteX1" fmla="*/ 0 w 55180"/>
                  <a:gd name="connsiteY1" fmla="*/ 168343 h 168343"/>
                </a:gdLst>
                <a:ahLst/>
                <a:cxnLst>
                  <a:cxn ang="0">
                    <a:pos x="connsiteX0" y="connsiteY0"/>
                  </a:cxn>
                  <a:cxn ang="0">
                    <a:pos x="connsiteX1" y="connsiteY1"/>
                  </a:cxn>
                </a:cxnLst>
                <a:rect l="l" t="t" r="r" b="b"/>
                <a:pathLst>
                  <a:path w="55180" h="168343">
                    <a:moveTo>
                      <a:pt x="55180" y="0"/>
                    </a:moveTo>
                    <a:lnTo>
                      <a:pt x="0" y="168343"/>
                    </a:lnTo>
                  </a:path>
                </a:pathLst>
              </a:custGeom>
              <a:ln w="3969" cap="flat">
                <a:solidFill>
                  <a:srgbClr val="173756"/>
                </a:solidFill>
                <a:custDash>
                  <a:ds d="220230" sp="22023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8" name="Freeform: Shape 17"/>
              <p:cNvSpPr/>
              <p:nvPr/>
            </p:nvSpPr>
            <p:spPr>
              <a:xfrm>
                <a:off x="5217771" y="1560825"/>
                <a:ext cx="1751" cy="5370"/>
              </a:xfrm>
              <a:custGeom>
                <a:avLst/>
                <a:gdLst>
                  <a:gd name="connsiteX0" fmla="*/ 1751 w 1751"/>
                  <a:gd name="connsiteY0" fmla="*/ 0 h 5370"/>
                  <a:gd name="connsiteX1" fmla="*/ 0 w 1751"/>
                  <a:gd name="connsiteY1" fmla="*/ 5370 h 5370"/>
                </a:gdLst>
                <a:ahLst/>
                <a:cxnLst>
                  <a:cxn ang="0">
                    <a:pos x="connsiteX0" y="connsiteY0"/>
                  </a:cxn>
                  <a:cxn ang="0">
                    <a:pos x="connsiteX1" y="connsiteY1"/>
                  </a:cxn>
                </a:cxnLst>
                <a:rect l="l" t="t" r="r" b="b"/>
                <a:pathLst>
                  <a:path w="1751" h="5370">
                    <a:moveTo>
                      <a:pt x="1751" y="0"/>
                    </a:moveTo>
                    <a:lnTo>
                      <a:pt x="0" y="537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9" name="Graphic 9"/>
            <p:cNvGrpSpPr/>
            <p:nvPr/>
          </p:nvGrpSpPr>
          <p:grpSpPr>
            <a:xfrm>
              <a:off x="4365316" y="1424820"/>
              <a:ext cx="539662" cy="82498"/>
              <a:chOff x="4365316" y="1424820"/>
              <a:chExt cx="539662" cy="82498"/>
            </a:xfrm>
            <a:noFill/>
          </p:grpSpPr>
          <p:sp>
            <p:nvSpPr>
              <p:cNvPr id="20" name="Freeform: Shape 19"/>
              <p:cNvSpPr/>
              <p:nvPr/>
            </p:nvSpPr>
            <p:spPr>
              <a:xfrm>
                <a:off x="4365316" y="1497862"/>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1" name="Freeform: Shape 20"/>
              <p:cNvSpPr/>
              <p:nvPr/>
            </p:nvSpPr>
            <p:spPr>
              <a:xfrm>
                <a:off x="4380064" y="1500274"/>
                <a:ext cx="32220" cy="5370"/>
              </a:xfrm>
              <a:custGeom>
                <a:avLst/>
                <a:gdLst>
                  <a:gd name="connsiteX0" fmla="*/ 0 w 32220"/>
                  <a:gd name="connsiteY0" fmla="*/ 0 h 5370"/>
                  <a:gd name="connsiteX1" fmla="*/ 32221 w 32220"/>
                  <a:gd name="connsiteY1" fmla="*/ 5370 h 5370"/>
                </a:gdLst>
                <a:ahLst/>
                <a:cxnLst>
                  <a:cxn ang="0">
                    <a:pos x="connsiteX0" y="connsiteY0"/>
                  </a:cxn>
                  <a:cxn ang="0">
                    <a:pos x="connsiteX1" y="connsiteY1"/>
                  </a:cxn>
                </a:cxnLst>
                <a:rect l="l" t="t" r="r" b="b"/>
                <a:pathLst>
                  <a:path w="32220" h="5370">
                    <a:moveTo>
                      <a:pt x="0" y="0"/>
                    </a:moveTo>
                    <a:lnTo>
                      <a:pt x="32221" y="5370"/>
                    </a:lnTo>
                  </a:path>
                </a:pathLst>
              </a:custGeom>
              <a:ln w="3969" cap="flat">
                <a:solidFill>
                  <a:srgbClr val="173756"/>
                </a:solidFill>
                <a:custDash>
                  <a:ds d="179850" sp="179850"/>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2" name="Freeform: Shape 21"/>
              <p:cNvSpPr/>
              <p:nvPr/>
            </p:nvSpPr>
            <p:spPr>
              <a:xfrm>
                <a:off x="4416916" y="1501987"/>
                <a:ext cx="7315" cy="5331"/>
              </a:xfrm>
              <a:custGeom>
                <a:avLst/>
                <a:gdLst>
                  <a:gd name="connsiteX0" fmla="*/ 0 w 7315"/>
                  <a:gd name="connsiteY0" fmla="*/ 4397 h 5331"/>
                  <a:gd name="connsiteX1" fmla="*/ 5526 w 7315"/>
                  <a:gd name="connsiteY1" fmla="*/ 5331 h 5331"/>
                  <a:gd name="connsiteX2" fmla="*/ 7316 w 7315"/>
                  <a:gd name="connsiteY2" fmla="*/ 0 h 5331"/>
                </a:gdLst>
                <a:ahLst/>
                <a:cxnLst>
                  <a:cxn ang="0">
                    <a:pos x="connsiteX0" y="connsiteY0"/>
                  </a:cxn>
                  <a:cxn ang="0">
                    <a:pos x="connsiteX1" y="connsiteY1"/>
                  </a:cxn>
                  <a:cxn ang="0">
                    <a:pos x="connsiteX2" y="connsiteY2"/>
                  </a:cxn>
                </a:cxnLst>
                <a:rect l="l" t="t" r="r" b="b"/>
                <a:pathLst>
                  <a:path w="7315" h="5331">
                    <a:moveTo>
                      <a:pt x="0" y="4397"/>
                    </a:moveTo>
                    <a:lnTo>
                      <a:pt x="5526" y="5331"/>
                    </a:lnTo>
                    <a:lnTo>
                      <a:pt x="7316" y="0"/>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3" name="Freeform: Shape 22"/>
              <p:cNvSpPr/>
              <p:nvPr/>
            </p:nvSpPr>
            <p:spPr>
              <a:xfrm>
                <a:off x="4427656" y="1435288"/>
                <a:ext cx="18795" cy="56425"/>
              </a:xfrm>
              <a:custGeom>
                <a:avLst/>
                <a:gdLst>
                  <a:gd name="connsiteX0" fmla="*/ 0 w 18795"/>
                  <a:gd name="connsiteY0" fmla="*/ 56426 h 56425"/>
                  <a:gd name="connsiteX1" fmla="*/ 18796 w 18795"/>
                  <a:gd name="connsiteY1" fmla="*/ 0 h 56425"/>
                </a:gdLst>
                <a:ahLst/>
                <a:cxnLst>
                  <a:cxn ang="0">
                    <a:pos x="connsiteX0" y="connsiteY0"/>
                  </a:cxn>
                  <a:cxn ang="0">
                    <a:pos x="connsiteX1" y="connsiteY1"/>
                  </a:cxn>
                </a:cxnLst>
                <a:rect l="l" t="t" r="r" b="b"/>
                <a:pathLst>
                  <a:path w="18795" h="56425">
                    <a:moveTo>
                      <a:pt x="0" y="56426"/>
                    </a:moveTo>
                    <a:lnTo>
                      <a:pt x="18796" y="0"/>
                    </a:lnTo>
                  </a:path>
                </a:pathLst>
              </a:custGeom>
              <a:ln w="3969" cap="flat">
                <a:solidFill>
                  <a:srgbClr val="173756"/>
                </a:solidFill>
                <a:custDash>
                  <a:ds d="208403" sp="20840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4" name="Freeform: Shape 23"/>
              <p:cNvSpPr/>
              <p:nvPr/>
            </p:nvSpPr>
            <p:spPr>
              <a:xfrm>
                <a:off x="4448164" y="1424820"/>
                <a:ext cx="7315" cy="5331"/>
              </a:xfrm>
              <a:custGeom>
                <a:avLst/>
                <a:gdLst>
                  <a:gd name="connsiteX0" fmla="*/ 0 w 7315"/>
                  <a:gd name="connsiteY0" fmla="*/ 5331 h 5331"/>
                  <a:gd name="connsiteX1" fmla="*/ 1751 w 7315"/>
                  <a:gd name="connsiteY1" fmla="*/ 0 h 5331"/>
                  <a:gd name="connsiteX2" fmla="*/ 7316 w 7315"/>
                  <a:gd name="connsiteY2" fmla="*/ 895 h 5331"/>
                </a:gdLst>
                <a:ahLst/>
                <a:cxnLst>
                  <a:cxn ang="0">
                    <a:pos x="connsiteX0" y="connsiteY0"/>
                  </a:cxn>
                  <a:cxn ang="0">
                    <a:pos x="connsiteX1" y="connsiteY1"/>
                  </a:cxn>
                  <a:cxn ang="0">
                    <a:pos x="connsiteX2" y="connsiteY2"/>
                  </a:cxn>
                </a:cxnLst>
                <a:rect l="l" t="t" r="r" b="b"/>
                <a:pathLst>
                  <a:path w="7315" h="5331">
                    <a:moveTo>
                      <a:pt x="0" y="5331"/>
                    </a:moveTo>
                    <a:lnTo>
                      <a:pt x="1751" y="0"/>
                    </a:lnTo>
                    <a:lnTo>
                      <a:pt x="7316" y="895"/>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5" name="Freeform: Shape 24"/>
              <p:cNvSpPr/>
              <p:nvPr/>
            </p:nvSpPr>
            <p:spPr>
              <a:xfrm>
                <a:off x="4466882" y="1427622"/>
                <a:ext cx="426850" cy="70746"/>
              </a:xfrm>
              <a:custGeom>
                <a:avLst/>
                <a:gdLst>
                  <a:gd name="connsiteX0" fmla="*/ 0 w 426850"/>
                  <a:gd name="connsiteY0" fmla="*/ 0 h 70746"/>
                  <a:gd name="connsiteX1" fmla="*/ 426850 w 426850"/>
                  <a:gd name="connsiteY1" fmla="*/ 70746 h 70746"/>
                </a:gdLst>
                <a:ahLst/>
                <a:cxnLst>
                  <a:cxn ang="0">
                    <a:pos x="connsiteX0" y="connsiteY0"/>
                  </a:cxn>
                  <a:cxn ang="0">
                    <a:pos x="connsiteX1" y="connsiteY1"/>
                  </a:cxn>
                </a:cxnLst>
                <a:rect l="l" t="t" r="r" b="b"/>
                <a:pathLst>
                  <a:path w="426850" h="70746">
                    <a:moveTo>
                      <a:pt x="0" y="0"/>
                    </a:moveTo>
                    <a:lnTo>
                      <a:pt x="426850" y="70746"/>
                    </a:lnTo>
                  </a:path>
                </a:pathLst>
              </a:custGeom>
              <a:ln w="3969" cap="flat">
                <a:solidFill>
                  <a:srgbClr val="173756"/>
                </a:solidFill>
                <a:custDash>
                  <a:ds d="222383" sp="22238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6" name="Freeform: Shape 25"/>
              <p:cNvSpPr/>
              <p:nvPr/>
            </p:nvSpPr>
            <p:spPr>
              <a:xfrm>
                <a:off x="4899413" y="1499341"/>
                <a:ext cx="5564" cy="895"/>
              </a:xfrm>
              <a:custGeom>
                <a:avLst/>
                <a:gdLst>
                  <a:gd name="connsiteX0" fmla="*/ 0 w 5564"/>
                  <a:gd name="connsiteY0" fmla="*/ 0 h 895"/>
                  <a:gd name="connsiteX1" fmla="*/ 5565 w 5564"/>
                  <a:gd name="connsiteY1" fmla="*/ 895 h 895"/>
                </a:gdLst>
                <a:ahLst/>
                <a:cxnLst>
                  <a:cxn ang="0">
                    <a:pos x="connsiteX0" y="connsiteY0"/>
                  </a:cxn>
                  <a:cxn ang="0">
                    <a:pos x="connsiteX1" y="connsiteY1"/>
                  </a:cxn>
                </a:cxnLst>
                <a:rect l="l" t="t" r="r" b="b"/>
                <a:pathLst>
                  <a:path w="5564" h="895">
                    <a:moveTo>
                      <a:pt x="0" y="0"/>
                    </a:moveTo>
                    <a:lnTo>
                      <a:pt x="5565" y="895"/>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27" name="Graphic 9"/>
            <p:cNvGrpSpPr/>
            <p:nvPr/>
          </p:nvGrpSpPr>
          <p:grpSpPr>
            <a:xfrm>
              <a:off x="3910175" y="1747263"/>
              <a:ext cx="230411" cy="36851"/>
              <a:chOff x="3910175" y="1747263"/>
              <a:chExt cx="230411" cy="36851"/>
            </a:xfrm>
            <a:noFill/>
          </p:grpSpPr>
          <p:sp>
            <p:nvSpPr>
              <p:cNvPr id="28" name="Freeform: Shape 27"/>
              <p:cNvSpPr/>
              <p:nvPr/>
            </p:nvSpPr>
            <p:spPr>
              <a:xfrm>
                <a:off x="3910175" y="1766759"/>
                <a:ext cx="1751" cy="5370"/>
              </a:xfrm>
              <a:custGeom>
                <a:avLst/>
                <a:gdLst>
                  <a:gd name="connsiteX0" fmla="*/ 0 w 1751"/>
                  <a:gd name="connsiteY0" fmla="*/ 5370 h 5370"/>
                  <a:gd name="connsiteX1" fmla="*/ 1751 w 1751"/>
                  <a:gd name="connsiteY1" fmla="*/ 0 h 5370"/>
                </a:gdLst>
                <a:ahLst/>
                <a:cxnLst>
                  <a:cxn ang="0">
                    <a:pos x="connsiteX0" y="connsiteY0"/>
                  </a:cxn>
                  <a:cxn ang="0">
                    <a:pos x="connsiteX1" y="connsiteY1"/>
                  </a:cxn>
                </a:cxnLst>
                <a:rect l="l" t="t" r="r" b="b"/>
                <a:pathLst>
                  <a:path w="1751" h="5370">
                    <a:moveTo>
                      <a:pt x="0" y="5370"/>
                    </a:moveTo>
                    <a:lnTo>
                      <a:pt x="1751" y="0"/>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29" name="Freeform: Shape 28"/>
              <p:cNvSpPr/>
              <p:nvPr/>
            </p:nvSpPr>
            <p:spPr>
              <a:xfrm>
                <a:off x="3916635" y="1747263"/>
                <a:ext cx="7354" cy="5370"/>
              </a:xfrm>
              <a:custGeom>
                <a:avLst/>
                <a:gdLst>
                  <a:gd name="connsiteX0" fmla="*/ 0 w 7354"/>
                  <a:gd name="connsiteY0" fmla="*/ 5370 h 5370"/>
                  <a:gd name="connsiteX1" fmla="*/ 1790 w 7354"/>
                  <a:gd name="connsiteY1" fmla="*/ 0 h 5370"/>
                  <a:gd name="connsiteX2" fmla="*/ 7355 w 7354"/>
                  <a:gd name="connsiteY2" fmla="*/ 934 h 5370"/>
                </a:gdLst>
                <a:ahLst/>
                <a:cxnLst>
                  <a:cxn ang="0">
                    <a:pos x="connsiteX0" y="connsiteY0"/>
                  </a:cxn>
                  <a:cxn ang="0">
                    <a:pos x="connsiteX1" y="connsiteY1"/>
                  </a:cxn>
                  <a:cxn ang="0">
                    <a:pos x="connsiteX2" y="connsiteY2"/>
                  </a:cxn>
                </a:cxnLst>
                <a:rect l="l" t="t" r="r" b="b"/>
                <a:pathLst>
                  <a:path w="7354" h="5370">
                    <a:moveTo>
                      <a:pt x="0" y="5370"/>
                    </a:moveTo>
                    <a:lnTo>
                      <a:pt x="1790" y="0"/>
                    </a:lnTo>
                    <a:lnTo>
                      <a:pt x="7355" y="934"/>
                    </a:lnTo>
                  </a:path>
                </a:pathLst>
              </a:custGeom>
              <a:noFill/>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30" name="Freeform: Shape 29"/>
              <p:cNvSpPr/>
              <p:nvPr/>
            </p:nvSpPr>
            <p:spPr>
              <a:xfrm>
                <a:off x="3935119" y="1750026"/>
                <a:ext cx="194376" cy="32221"/>
              </a:xfrm>
              <a:custGeom>
                <a:avLst/>
                <a:gdLst>
                  <a:gd name="connsiteX0" fmla="*/ 0 w 194376"/>
                  <a:gd name="connsiteY0" fmla="*/ 0 h 32221"/>
                  <a:gd name="connsiteX1" fmla="*/ 194377 w 194376"/>
                  <a:gd name="connsiteY1" fmla="*/ 32221 h 32221"/>
                </a:gdLst>
                <a:ahLst/>
                <a:cxnLst>
                  <a:cxn ang="0">
                    <a:pos x="connsiteX0" y="connsiteY0"/>
                  </a:cxn>
                  <a:cxn ang="0">
                    <a:pos x="connsiteX1" y="connsiteY1"/>
                  </a:cxn>
                </a:cxnLst>
                <a:rect l="l" t="t" r="r" b="b"/>
                <a:pathLst>
                  <a:path w="194376" h="32221">
                    <a:moveTo>
                      <a:pt x="0" y="0"/>
                    </a:moveTo>
                    <a:lnTo>
                      <a:pt x="194377" y="32221"/>
                    </a:lnTo>
                  </a:path>
                </a:pathLst>
              </a:custGeom>
              <a:ln w="3969" cap="flat">
                <a:solidFill>
                  <a:srgbClr val="173756"/>
                </a:solidFill>
                <a:custDash>
                  <a:ds d="217005" sp="217005"/>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31" name="Freeform: Shape 30"/>
              <p:cNvSpPr/>
              <p:nvPr/>
            </p:nvSpPr>
            <p:spPr>
              <a:xfrm>
                <a:off x="4135060" y="1783181"/>
                <a:ext cx="5525" cy="933"/>
              </a:xfrm>
              <a:custGeom>
                <a:avLst/>
                <a:gdLst>
                  <a:gd name="connsiteX0" fmla="*/ 0 w 5525"/>
                  <a:gd name="connsiteY0" fmla="*/ 0 h 933"/>
                  <a:gd name="connsiteX1" fmla="*/ 5526 w 5525"/>
                  <a:gd name="connsiteY1" fmla="*/ 934 h 933"/>
                </a:gdLst>
                <a:ahLst/>
                <a:cxnLst>
                  <a:cxn ang="0">
                    <a:pos x="connsiteX0" y="connsiteY0"/>
                  </a:cxn>
                  <a:cxn ang="0">
                    <a:pos x="connsiteX1" y="connsiteY1"/>
                  </a:cxn>
                </a:cxnLst>
                <a:rect l="l" t="t" r="r" b="b"/>
                <a:pathLst>
                  <a:path w="5525" h="933">
                    <a:moveTo>
                      <a:pt x="0" y="0"/>
                    </a:moveTo>
                    <a:lnTo>
                      <a:pt x="5526" y="934"/>
                    </a:lnTo>
                  </a:path>
                </a:pathLst>
              </a:custGeom>
              <a:ln w="3969" cap="flat">
                <a:solidFill>
                  <a:srgbClr val="173756"/>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nvGrpSpPr>
          <p:cNvPr id="30730" name="Graphic 9"/>
          <p:cNvGrpSpPr/>
          <p:nvPr/>
        </p:nvGrpSpPr>
        <p:grpSpPr bwMode="auto">
          <a:xfrm>
            <a:off x="3700463" y="1089025"/>
            <a:ext cx="1498600" cy="1160463"/>
            <a:chOff x="3700571" y="1089571"/>
            <a:chExt cx="1497784" cy="1159494"/>
          </a:xfrm>
        </p:grpSpPr>
        <p:sp>
          <p:nvSpPr>
            <p:cNvPr id="30886" name="Freeform: Shape 32"/>
            <p:cNvSpPr/>
            <p:nvPr/>
          </p:nvSpPr>
          <p:spPr bwMode="auto">
            <a:xfrm>
              <a:off x="4908447" y="1578760"/>
              <a:ext cx="21883" cy="22657"/>
            </a:xfrm>
            <a:custGeom>
              <a:avLst/>
              <a:gdLst>
                <a:gd name="T0" fmla="*/ 11241 w 21883"/>
                <a:gd name="T1" fmla="*/ 22653 h 22657"/>
                <a:gd name="T2" fmla="*/ 10657 w 21883"/>
                <a:gd name="T3" fmla="*/ 5 h 22657"/>
                <a:gd name="T4" fmla="*/ 11241 w 21883"/>
                <a:gd name="T5" fmla="*/ 22653 h 22657"/>
                <a:gd name="T6" fmla="*/ 11241 w 21883"/>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7">
                  <a:moveTo>
                    <a:pt x="11241" y="22653"/>
                  </a:moveTo>
                  <a:cubicBezTo>
                    <a:pt x="-3352" y="23042"/>
                    <a:pt x="-3936" y="355"/>
                    <a:pt x="10657" y="5"/>
                  </a:cubicBezTo>
                  <a:cubicBezTo>
                    <a:pt x="25211" y="-384"/>
                    <a:pt x="25834" y="22264"/>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7" name="Freeform: Shape 33"/>
            <p:cNvSpPr/>
            <p:nvPr/>
          </p:nvSpPr>
          <p:spPr bwMode="auto">
            <a:xfrm>
              <a:off x="4422408" y="1269119"/>
              <a:ext cx="21912" cy="22657"/>
            </a:xfrm>
            <a:custGeom>
              <a:avLst/>
              <a:gdLst>
                <a:gd name="T0" fmla="*/ 11241 w 21912"/>
                <a:gd name="T1" fmla="*/ 22653 h 22657"/>
                <a:gd name="T2" fmla="*/ 10657 w 21912"/>
                <a:gd name="T3" fmla="*/ 5 h 22657"/>
                <a:gd name="T4" fmla="*/ 11241 w 21912"/>
                <a:gd name="T5" fmla="*/ 22653 h 22657"/>
                <a:gd name="T6" fmla="*/ 11241 w 21912"/>
                <a:gd name="T7" fmla="*/ 22653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7">
                  <a:moveTo>
                    <a:pt x="11241" y="22653"/>
                  </a:moveTo>
                  <a:cubicBezTo>
                    <a:pt x="-3352" y="23042"/>
                    <a:pt x="-3936" y="355"/>
                    <a:pt x="10657" y="5"/>
                  </a:cubicBezTo>
                  <a:cubicBezTo>
                    <a:pt x="25250" y="-384"/>
                    <a:pt x="25873" y="22303"/>
                    <a:pt x="11241" y="22653"/>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8" name="Freeform: Shape 34"/>
            <p:cNvSpPr/>
            <p:nvPr/>
          </p:nvSpPr>
          <p:spPr bwMode="auto">
            <a:xfrm>
              <a:off x="4042749" y="165997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89" name="Freeform: Shape 35"/>
            <p:cNvSpPr/>
            <p:nvPr/>
          </p:nvSpPr>
          <p:spPr bwMode="auto">
            <a:xfrm>
              <a:off x="4597004" y="1356873"/>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0" name="Freeform: Shape 36"/>
            <p:cNvSpPr/>
            <p:nvPr/>
          </p:nvSpPr>
          <p:spPr bwMode="auto">
            <a:xfrm>
              <a:off x="5064247" y="1952767"/>
              <a:ext cx="10919" cy="11328"/>
            </a:xfrm>
            <a:custGeom>
              <a:avLst/>
              <a:gdLst>
                <a:gd name="T0" fmla="*/ 5611 w 10919"/>
                <a:gd name="T1" fmla="*/ 11326 h 11328"/>
                <a:gd name="T2" fmla="*/ 5338 w 10919"/>
                <a:gd name="T3" fmla="*/ 2 h 11328"/>
                <a:gd name="T4" fmla="*/ 5611 w 10919"/>
                <a:gd name="T5" fmla="*/ 11326 h 11328"/>
                <a:gd name="T6" fmla="*/ 5611 w 1091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19" h="11328">
                  <a:moveTo>
                    <a:pt x="5611" y="11326"/>
                  </a:moveTo>
                  <a:cubicBezTo>
                    <a:pt x="-1666" y="11521"/>
                    <a:pt x="-1978" y="197"/>
                    <a:pt x="5338" y="2"/>
                  </a:cubicBezTo>
                  <a:cubicBezTo>
                    <a:pt x="12576" y="-192"/>
                    <a:pt x="12888" y="11132"/>
                    <a:pt x="5611" y="11326"/>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1" name="Freeform: Shape 37"/>
            <p:cNvSpPr/>
            <p:nvPr/>
          </p:nvSpPr>
          <p:spPr bwMode="auto">
            <a:xfrm>
              <a:off x="4012979" y="1409174"/>
              <a:ext cx="10934" cy="11328"/>
            </a:xfrm>
            <a:custGeom>
              <a:avLst/>
              <a:gdLst>
                <a:gd name="T0" fmla="*/ 5611 w 10934"/>
                <a:gd name="T1" fmla="*/ 11327 h 11328"/>
                <a:gd name="T2" fmla="*/ 5338 w 10934"/>
                <a:gd name="T3" fmla="*/ 2 h 11328"/>
                <a:gd name="T4" fmla="*/ 5611 w 10934"/>
                <a:gd name="T5" fmla="*/ 11327 h 11328"/>
                <a:gd name="T6" fmla="*/ 5611 w 10934"/>
                <a:gd name="T7" fmla="*/ 11327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2" name="Freeform: Shape 38"/>
            <p:cNvSpPr/>
            <p:nvPr/>
          </p:nvSpPr>
          <p:spPr bwMode="auto">
            <a:xfrm>
              <a:off x="3724703" y="1776720"/>
              <a:ext cx="10934" cy="11328"/>
            </a:xfrm>
            <a:custGeom>
              <a:avLst/>
              <a:gdLst>
                <a:gd name="T0" fmla="*/ 5611 w 10934"/>
                <a:gd name="T1" fmla="*/ 11326 h 11328"/>
                <a:gd name="T2" fmla="*/ 5338 w 10934"/>
                <a:gd name="T3" fmla="*/ 2 h 11328"/>
                <a:gd name="T4" fmla="*/ 5611 w 10934"/>
                <a:gd name="T5" fmla="*/ 11326 h 11328"/>
                <a:gd name="T6" fmla="*/ 5611 w 10934"/>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8">
                  <a:moveTo>
                    <a:pt x="5611" y="11326"/>
                  </a:moveTo>
                  <a:cubicBezTo>
                    <a:pt x="-1666" y="11520"/>
                    <a:pt x="-1978" y="196"/>
                    <a:pt x="5338" y="2"/>
                  </a:cubicBezTo>
                  <a:cubicBezTo>
                    <a:pt x="12615" y="-154"/>
                    <a:pt x="12888" y="11170"/>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3" name="Freeform: Shape 39"/>
            <p:cNvSpPr/>
            <p:nvPr/>
          </p:nvSpPr>
          <p:spPr bwMode="auto">
            <a:xfrm>
              <a:off x="4978675" y="1507666"/>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4" name="Freeform: Shape 40"/>
            <p:cNvSpPr/>
            <p:nvPr/>
          </p:nvSpPr>
          <p:spPr bwMode="auto">
            <a:xfrm>
              <a:off x="4192529" y="1089571"/>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5" name="Freeform: Shape 41"/>
            <p:cNvSpPr/>
            <p:nvPr/>
          </p:nvSpPr>
          <p:spPr bwMode="auto">
            <a:xfrm>
              <a:off x="4160892" y="1126072"/>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6" name="Freeform: Shape 42"/>
            <p:cNvSpPr/>
            <p:nvPr/>
          </p:nvSpPr>
          <p:spPr bwMode="auto">
            <a:xfrm>
              <a:off x="4851581" y="2190728"/>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71"/>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7" name="Freeform: Shape 43"/>
            <p:cNvSpPr/>
            <p:nvPr/>
          </p:nvSpPr>
          <p:spPr bwMode="auto">
            <a:xfrm>
              <a:off x="4590427" y="1306674"/>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8" name="Freeform: Shape 44"/>
            <p:cNvSpPr/>
            <p:nvPr/>
          </p:nvSpPr>
          <p:spPr bwMode="auto">
            <a:xfrm>
              <a:off x="4003834" y="169352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99" name="Freeform: Shape 45"/>
            <p:cNvSpPr/>
            <p:nvPr/>
          </p:nvSpPr>
          <p:spPr bwMode="auto">
            <a:xfrm>
              <a:off x="4972370" y="1364928"/>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0" name="Freeform: Shape 46"/>
            <p:cNvSpPr/>
            <p:nvPr/>
          </p:nvSpPr>
          <p:spPr bwMode="auto">
            <a:xfrm>
              <a:off x="3791207" y="1672429"/>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1" name="Freeform: Shape 47"/>
            <p:cNvSpPr/>
            <p:nvPr/>
          </p:nvSpPr>
          <p:spPr bwMode="auto">
            <a:xfrm>
              <a:off x="4749314" y="2233845"/>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95B5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2" name="Freeform: Shape 48"/>
            <p:cNvSpPr/>
            <p:nvPr/>
          </p:nvSpPr>
          <p:spPr bwMode="auto">
            <a:xfrm>
              <a:off x="4076487" y="125316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3" name="Freeform: Shape 49"/>
            <p:cNvSpPr/>
            <p:nvPr/>
          </p:nvSpPr>
          <p:spPr bwMode="auto">
            <a:xfrm>
              <a:off x="4015081" y="1706401"/>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1"/>
                    <a:pt x="-1978" y="197"/>
                    <a:pt x="5338" y="2"/>
                  </a:cubicBezTo>
                  <a:cubicBezTo>
                    <a:pt x="12615" y="-192"/>
                    <a:pt x="12927" y="11132"/>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4" name="Freeform: Shape 50"/>
            <p:cNvSpPr/>
            <p:nvPr/>
          </p:nvSpPr>
          <p:spPr bwMode="auto">
            <a:xfrm>
              <a:off x="4347875" y="1604524"/>
              <a:ext cx="10949" cy="11328"/>
            </a:xfrm>
            <a:custGeom>
              <a:avLst/>
              <a:gdLst>
                <a:gd name="T0" fmla="*/ 5611 w 10949"/>
                <a:gd name="T1" fmla="*/ 11326 h 11328"/>
                <a:gd name="T2" fmla="*/ 5338 w 10949"/>
                <a:gd name="T3" fmla="*/ 2 h 11328"/>
                <a:gd name="T4" fmla="*/ 5611 w 10949"/>
                <a:gd name="T5" fmla="*/ 11326 h 11328"/>
                <a:gd name="T6" fmla="*/ 5611 w 10949"/>
                <a:gd name="T7" fmla="*/ 11326 h 11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8">
                  <a:moveTo>
                    <a:pt x="5611" y="11326"/>
                  </a:moveTo>
                  <a:cubicBezTo>
                    <a:pt x="-1666" y="11520"/>
                    <a:pt x="-1978" y="196"/>
                    <a:pt x="5338" y="2"/>
                  </a:cubicBezTo>
                  <a:cubicBezTo>
                    <a:pt x="12615" y="-154"/>
                    <a:pt x="12927" y="11170"/>
                    <a:pt x="5611" y="11326"/>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5" name="Freeform: Shape 51"/>
            <p:cNvSpPr/>
            <p:nvPr/>
          </p:nvSpPr>
          <p:spPr bwMode="auto">
            <a:xfrm>
              <a:off x="4393366" y="1842640"/>
              <a:ext cx="10934" cy="11329"/>
            </a:xfrm>
            <a:custGeom>
              <a:avLst/>
              <a:gdLst>
                <a:gd name="T0" fmla="*/ 5611 w 10934"/>
                <a:gd name="T1" fmla="*/ 11327 h 11329"/>
                <a:gd name="T2" fmla="*/ 5338 w 10934"/>
                <a:gd name="T3" fmla="*/ 2 h 11329"/>
                <a:gd name="T4" fmla="*/ 5611 w 10934"/>
                <a:gd name="T5" fmla="*/ 11327 h 11329"/>
                <a:gd name="T6" fmla="*/ 5611 w 10934"/>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34" h="11329">
                  <a:moveTo>
                    <a:pt x="5611" y="11327"/>
                  </a:moveTo>
                  <a:cubicBezTo>
                    <a:pt x="-1666" y="11521"/>
                    <a:pt x="-1978" y="197"/>
                    <a:pt x="5338" y="2"/>
                  </a:cubicBezTo>
                  <a:cubicBezTo>
                    <a:pt x="12615" y="-192"/>
                    <a:pt x="12888"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6" name="Freeform: Shape 52"/>
            <p:cNvSpPr/>
            <p:nvPr/>
          </p:nvSpPr>
          <p:spPr bwMode="auto">
            <a:xfrm>
              <a:off x="4034110" y="2237736"/>
              <a:ext cx="10949" cy="11329"/>
            </a:xfrm>
            <a:custGeom>
              <a:avLst/>
              <a:gdLst>
                <a:gd name="T0" fmla="*/ 5611 w 10949"/>
                <a:gd name="T1" fmla="*/ 11327 h 11329"/>
                <a:gd name="T2" fmla="*/ 5338 w 10949"/>
                <a:gd name="T3" fmla="*/ 2 h 11329"/>
                <a:gd name="T4" fmla="*/ 5611 w 10949"/>
                <a:gd name="T5" fmla="*/ 11327 h 11329"/>
                <a:gd name="T6" fmla="*/ 5611 w 10949"/>
                <a:gd name="T7" fmla="*/ 11327 h 113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49" h="11329">
                  <a:moveTo>
                    <a:pt x="5611" y="11327"/>
                  </a:moveTo>
                  <a:cubicBezTo>
                    <a:pt x="-1666" y="11521"/>
                    <a:pt x="-1978" y="197"/>
                    <a:pt x="5338" y="2"/>
                  </a:cubicBezTo>
                  <a:cubicBezTo>
                    <a:pt x="12615" y="-192"/>
                    <a:pt x="12927" y="11132"/>
                    <a:pt x="5611" y="1132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7" name="Freeform: Shape 53"/>
            <p:cNvSpPr/>
            <p:nvPr/>
          </p:nvSpPr>
          <p:spPr bwMode="auto">
            <a:xfrm>
              <a:off x="5175623" y="2074336"/>
              <a:ext cx="22732" cy="24208"/>
            </a:xfrm>
            <a:custGeom>
              <a:avLst/>
              <a:gdLst>
                <a:gd name="T0" fmla="*/ 42 w 22732"/>
                <a:gd name="T1" fmla="*/ 13155 h 24208"/>
                <a:gd name="T2" fmla="*/ 4 w 22732"/>
                <a:gd name="T3" fmla="*/ 11637 h 24208"/>
                <a:gd name="T4" fmla="*/ 11055 w 22732"/>
                <a:gd name="T5" fmla="*/ 2 h 24208"/>
                <a:gd name="T6" fmla="*/ 22690 w 22732"/>
                <a:gd name="T7" fmla="*/ 11053 h 24208"/>
                <a:gd name="T8" fmla="*/ 22729 w 22732"/>
                <a:gd name="T9" fmla="*/ 12571 h 24208"/>
                <a:gd name="T10" fmla="*/ 11678 w 22732"/>
                <a:gd name="T11" fmla="*/ 24206 h 24208"/>
                <a:gd name="T12" fmla="*/ 42 w 22732"/>
                <a:gd name="T13" fmla="*/ 13155 h 24208"/>
                <a:gd name="T14" fmla="*/ 42 w 22732"/>
                <a:gd name="T15" fmla="*/ 13155 h 24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32" h="24208">
                  <a:moveTo>
                    <a:pt x="42" y="13155"/>
                  </a:moveTo>
                  <a:cubicBezTo>
                    <a:pt x="42" y="12649"/>
                    <a:pt x="4" y="12143"/>
                    <a:pt x="4" y="11637"/>
                  </a:cubicBezTo>
                  <a:cubicBezTo>
                    <a:pt x="-152" y="5722"/>
                    <a:pt x="4907" y="-115"/>
                    <a:pt x="11055" y="2"/>
                  </a:cubicBezTo>
                  <a:cubicBezTo>
                    <a:pt x="17204" y="118"/>
                    <a:pt x="22496" y="4671"/>
                    <a:pt x="22690" y="11053"/>
                  </a:cubicBezTo>
                  <a:cubicBezTo>
                    <a:pt x="22690" y="11559"/>
                    <a:pt x="22729" y="12065"/>
                    <a:pt x="22729" y="12571"/>
                  </a:cubicBezTo>
                  <a:cubicBezTo>
                    <a:pt x="22885" y="18486"/>
                    <a:pt x="17826" y="24323"/>
                    <a:pt x="11678" y="24206"/>
                  </a:cubicBezTo>
                  <a:cubicBezTo>
                    <a:pt x="5490" y="24090"/>
                    <a:pt x="198" y="19498"/>
                    <a:pt x="42" y="13155"/>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8" name="Freeform: Shape 54"/>
            <p:cNvSpPr/>
            <p:nvPr/>
          </p:nvSpPr>
          <p:spPr bwMode="auto">
            <a:xfrm>
              <a:off x="3700571" y="1990202"/>
              <a:ext cx="12306" cy="12730"/>
            </a:xfrm>
            <a:custGeom>
              <a:avLst/>
              <a:gdLst>
                <a:gd name="T0" fmla="*/ 6316 w 12306"/>
                <a:gd name="T1" fmla="*/ 12728 h 12730"/>
                <a:gd name="T2" fmla="*/ 6005 w 12306"/>
                <a:gd name="T3" fmla="*/ 3 h 12730"/>
                <a:gd name="T4" fmla="*/ 6316 w 12306"/>
                <a:gd name="T5" fmla="*/ 12728 h 12730"/>
                <a:gd name="T6" fmla="*/ 6316 w 12306"/>
                <a:gd name="T7" fmla="*/ 12728 h 127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06" h="12730">
                  <a:moveTo>
                    <a:pt x="6316" y="12728"/>
                  </a:moveTo>
                  <a:cubicBezTo>
                    <a:pt x="-1895" y="12923"/>
                    <a:pt x="-2206" y="198"/>
                    <a:pt x="6005" y="3"/>
                  </a:cubicBezTo>
                  <a:cubicBezTo>
                    <a:pt x="14177" y="-230"/>
                    <a:pt x="14527" y="12534"/>
                    <a:pt x="6316" y="12728"/>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09" name="Freeform: Shape 55"/>
            <p:cNvSpPr/>
            <p:nvPr/>
          </p:nvSpPr>
          <p:spPr bwMode="auto">
            <a:xfrm>
              <a:off x="3800481" y="1725077"/>
              <a:ext cx="21883" cy="22658"/>
            </a:xfrm>
            <a:custGeom>
              <a:avLst/>
              <a:gdLst>
                <a:gd name="T0" fmla="*/ 11241 w 21883"/>
                <a:gd name="T1" fmla="*/ 22653 h 22658"/>
                <a:gd name="T2" fmla="*/ 10657 w 21883"/>
                <a:gd name="T3" fmla="*/ 5 h 22658"/>
                <a:gd name="T4" fmla="*/ 11241 w 21883"/>
                <a:gd name="T5" fmla="*/ 22653 h 22658"/>
                <a:gd name="T6" fmla="*/ 11241 w 21883"/>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83" h="22658">
                  <a:moveTo>
                    <a:pt x="11241" y="22653"/>
                  </a:moveTo>
                  <a:cubicBezTo>
                    <a:pt x="-3352" y="23042"/>
                    <a:pt x="-3936" y="355"/>
                    <a:pt x="10657" y="5"/>
                  </a:cubicBezTo>
                  <a:cubicBezTo>
                    <a:pt x="25211" y="-384"/>
                    <a:pt x="25834" y="22264"/>
                    <a:pt x="11241" y="22653"/>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0" name="Freeform: Shape 56"/>
            <p:cNvSpPr/>
            <p:nvPr/>
          </p:nvSpPr>
          <p:spPr bwMode="auto">
            <a:xfrm>
              <a:off x="4281111" y="1342629"/>
              <a:ext cx="21898" cy="22657"/>
            </a:xfrm>
            <a:custGeom>
              <a:avLst/>
              <a:gdLst>
                <a:gd name="T0" fmla="*/ 11241 w 21898"/>
                <a:gd name="T1" fmla="*/ 22652 h 22657"/>
                <a:gd name="T2" fmla="*/ 10657 w 21898"/>
                <a:gd name="T3" fmla="*/ 4 h 22657"/>
                <a:gd name="T4" fmla="*/ 11241 w 21898"/>
                <a:gd name="T5" fmla="*/ 22652 h 22657"/>
                <a:gd name="T6" fmla="*/ 11241 w 21898"/>
                <a:gd name="T7" fmla="*/ 22652 h 226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7">
                  <a:moveTo>
                    <a:pt x="11241" y="22652"/>
                  </a:moveTo>
                  <a:cubicBezTo>
                    <a:pt x="-3352" y="23041"/>
                    <a:pt x="-3936" y="354"/>
                    <a:pt x="10657" y="4"/>
                  </a:cubicBezTo>
                  <a:cubicBezTo>
                    <a:pt x="25250" y="-346"/>
                    <a:pt x="25834" y="22302"/>
                    <a:pt x="11241" y="22652"/>
                  </a:cubicBezTo>
                  <a:close/>
                </a:path>
              </a:pathLst>
            </a:custGeom>
            <a:solidFill>
              <a:srgbClr val="452C6D"/>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1" name="Freeform: Shape 57"/>
            <p:cNvSpPr/>
            <p:nvPr/>
          </p:nvSpPr>
          <p:spPr bwMode="auto">
            <a:xfrm>
              <a:off x="4964950" y="1944709"/>
              <a:ext cx="21898" cy="22658"/>
            </a:xfrm>
            <a:custGeom>
              <a:avLst/>
              <a:gdLst>
                <a:gd name="T0" fmla="*/ 11241 w 21898"/>
                <a:gd name="T1" fmla="*/ 22653 h 22658"/>
                <a:gd name="T2" fmla="*/ 10657 w 21898"/>
                <a:gd name="T3" fmla="*/ 5 h 22658"/>
                <a:gd name="T4" fmla="*/ 11241 w 21898"/>
                <a:gd name="T5" fmla="*/ 22653 h 22658"/>
                <a:gd name="T6" fmla="*/ 11241 w 21898"/>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98" h="22658">
                  <a:moveTo>
                    <a:pt x="11241" y="22653"/>
                  </a:moveTo>
                  <a:cubicBezTo>
                    <a:pt x="-3352" y="23042"/>
                    <a:pt x="-3936" y="355"/>
                    <a:pt x="10657" y="5"/>
                  </a:cubicBezTo>
                  <a:cubicBezTo>
                    <a:pt x="25250" y="-384"/>
                    <a:pt x="25834" y="22303"/>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912" name="Freeform: Shape 58"/>
            <p:cNvSpPr/>
            <p:nvPr/>
          </p:nvSpPr>
          <p:spPr bwMode="auto">
            <a:xfrm>
              <a:off x="4383922" y="1890463"/>
              <a:ext cx="21912" cy="22658"/>
            </a:xfrm>
            <a:custGeom>
              <a:avLst/>
              <a:gdLst>
                <a:gd name="T0" fmla="*/ 11241 w 21912"/>
                <a:gd name="T1" fmla="*/ 22653 h 22658"/>
                <a:gd name="T2" fmla="*/ 10657 w 21912"/>
                <a:gd name="T3" fmla="*/ 5 h 22658"/>
                <a:gd name="T4" fmla="*/ 11241 w 21912"/>
                <a:gd name="T5" fmla="*/ 22653 h 22658"/>
                <a:gd name="T6" fmla="*/ 11241 w 21912"/>
                <a:gd name="T7" fmla="*/ 22653 h 226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12" h="22658">
                  <a:moveTo>
                    <a:pt x="11241" y="22653"/>
                  </a:moveTo>
                  <a:cubicBezTo>
                    <a:pt x="-3352" y="23042"/>
                    <a:pt x="-3936" y="355"/>
                    <a:pt x="10657" y="5"/>
                  </a:cubicBezTo>
                  <a:cubicBezTo>
                    <a:pt x="25250" y="-384"/>
                    <a:pt x="25873" y="22264"/>
                    <a:pt x="11241" y="22653"/>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732" name="Freeform: Shape 1041"/>
          <p:cNvSpPr/>
          <p:nvPr/>
        </p:nvSpPr>
        <p:spPr bwMode="auto">
          <a:xfrm>
            <a:off x="3616325" y="1947863"/>
            <a:ext cx="1393825" cy="352425"/>
          </a:xfrm>
          <a:custGeom>
            <a:avLst/>
            <a:gdLst>
              <a:gd name="T0" fmla="*/ 543826 w 1394257"/>
              <a:gd name="T1" fmla="*/ 0 h 352718"/>
              <a:gd name="T2" fmla="*/ 1353826 w 1394257"/>
              <a:gd name="T3" fmla="*/ 133671 h 352718"/>
              <a:gd name="T4" fmla="*/ 1393752 w 1394257"/>
              <a:gd name="T5" fmla="*/ 121296 h 352718"/>
              <a:gd name="T6" fmla="*/ 1394258 w 1394257"/>
              <a:gd name="T7" fmla="*/ 140325 h 352718"/>
              <a:gd name="T8" fmla="*/ 901604 w 1394257"/>
              <a:gd name="T9" fmla="*/ 352719 h 352718"/>
              <a:gd name="T10" fmla="*/ 0 w 1394257"/>
              <a:gd name="T11" fmla="*/ 131024 h 352718"/>
              <a:gd name="T12" fmla="*/ 543826 w 1394257"/>
              <a:gd name="T13" fmla="*/ 0 h 3527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4257" h="352718">
                <a:moveTo>
                  <a:pt x="543826" y="0"/>
                </a:moveTo>
                <a:lnTo>
                  <a:pt x="1353826" y="133671"/>
                </a:lnTo>
                <a:cubicBezTo>
                  <a:pt x="1366667" y="126744"/>
                  <a:pt x="1382078" y="120284"/>
                  <a:pt x="1393752" y="121296"/>
                </a:cubicBezTo>
                <a:lnTo>
                  <a:pt x="1394258" y="140325"/>
                </a:lnTo>
                <a:lnTo>
                  <a:pt x="901604" y="352719"/>
                </a:lnTo>
                <a:lnTo>
                  <a:pt x="0" y="131024"/>
                </a:lnTo>
                <a:lnTo>
                  <a:pt x="543826" y="0"/>
                </a:lnTo>
                <a:close/>
              </a:path>
            </a:pathLst>
          </a:custGeom>
          <a:solidFill>
            <a:srgbClr val="A7A9A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3" name="Freeform: Shape 1042"/>
          <p:cNvSpPr/>
          <p:nvPr/>
        </p:nvSpPr>
        <p:spPr bwMode="auto">
          <a:xfrm>
            <a:off x="3614738" y="2058988"/>
            <a:ext cx="61912" cy="19050"/>
          </a:xfrm>
          <a:custGeom>
            <a:avLst/>
            <a:gdLst>
              <a:gd name="T0" fmla="*/ 0 w 62193"/>
              <a:gd name="T1" fmla="*/ 0 h 19029"/>
              <a:gd name="T2" fmla="*/ 506 w 62193"/>
              <a:gd name="T3" fmla="*/ 19029 h 19029"/>
              <a:gd name="T4" fmla="*/ 61796 w 62193"/>
              <a:gd name="T5" fmla="*/ 11013 h 19029"/>
              <a:gd name="T6" fmla="*/ 0 w 62193"/>
              <a:gd name="T7" fmla="*/ 0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193" h="19029">
                <a:moveTo>
                  <a:pt x="0" y="0"/>
                </a:moveTo>
                <a:lnTo>
                  <a:pt x="506" y="19029"/>
                </a:lnTo>
                <a:cubicBezTo>
                  <a:pt x="506" y="19029"/>
                  <a:pt x="55647" y="15371"/>
                  <a:pt x="61796" y="11013"/>
                </a:cubicBezTo>
                <a:cubicBezTo>
                  <a:pt x="67983" y="6615"/>
                  <a:pt x="0" y="0"/>
                  <a:pt x="0" y="0"/>
                </a:cubicBezTo>
                <a:close/>
              </a:path>
            </a:pathLst>
          </a:custGeom>
          <a:solidFill>
            <a:srgbClr val="A7A9A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4" name="Freeform: Shape 1044"/>
          <p:cNvSpPr/>
          <p:nvPr/>
        </p:nvSpPr>
        <p:spPr bwMode="auto">
          <a:xfrm>
            <a:off x="4159250" y="1360488"/>
            <a:ext cx="1047750" cy="708025"/>
          </a:xfrm>
          <a:custGeom>
            <a:avLst/>
            <a:gdLst>
              <a:gd name="T0" fmla="*/ 3408 w 1048278"/>
              <a:gd name="T1" fmla="*/ 573535 h 707649"/>
              <a:gd name="T2" fmla="*/ 850804 w 1048278"/>
              <a:gd name="T3" fmla="*/ 707594 h 707649"/>
              <a:gd name="T4" fmla="*/ 857536 w 1048278"/>
              <a:gd name="T5" fmla="*/ 702886 h 707649"/>
              <a:gd name="T6" fmla="*/ 1047944 w 1048278"/>
              <a:gd name="T7" fmla="*/ 140341 h 707649"/>
              <a:gd name="T8" fmla="*/ 1044908 w 1048278"/>
              <a:gd name="T9" fmla="*/ 134076 h 707649"/>
              <a:gd name="T10" fmla="*/ 197512 w 1048278"/>
              <a:gd name="T11" fmla="*/ 55 h 707649"/>
              <a:gd name="T12" fmla="*/ 190741 w 1048278"/>
              <a:gd name="T13" fmla="*/ 4764 h 707649"/>
              <a:gd name="T14" fmla="*/ 334 w 1048278"/>
              <a:gd name="T15" fmla="*/ 567309 h 707649"/>
              <a:gd name="T16" fmla="*/ 3408 w 1048278"/>
              <a:gd name="T17" fmla="*/ 573535 h 7076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8278" h="707649">
                <a:moveTo>
                  <a:pt x="3408" y="573535"/>
                </a:moveTo>
                <a:lnTo>
                  <a:pt x="850804" y="707594"/>
                </a:lnTo>
                <a:cubicBezTo>
                  <a:pt x="853489" y="708022"/>
                  <a:pt x="856525" y="705921"/>
                  <a:pt x="857536" y="702886"/>
                </a:cubicBezTo>
                <a:lnTo>
                  <a:pt x="1047944" y="140341"/>
                </a:lnTo>
                <a:cubicBezTo>
                  <a:pt x="1048955" y="137345"/>
                  <a:pt x="1047593" y="134504"/>
                  <a:pt x="1044908" y="134076"/>
                </a:cubicBezTo>
                <a:lnTo>
                  <a:pt x="197512" y="55"/>
                </a:lnTo>
                <a:cubicBezTo>
                  <a:pt x="194827" y="-373"/>
                  <a:pt x="191792" y="1729"/>
                  <a:pt x="190741" y="4764"/>
                </a:cubicBezTo>
                <a:lnTo>
                  <a:pt x="334" y="567309"/>
                </a:lnTo>
                <a:cubicBezTo>
                  <a:pt x="-678" y="570305"/>
                  <a:pt x="684" y="573107"/>
                  <a:pt x="3408" y="573535"/>
                </a:cubicBez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5" name="Freeform: Shape 1045"/>
          <p:cNvSpPr/>
          <p:nvPr/>
        </p:nvSpPr>
        <p:spPr bwMode="auto">
          <a:xfrm>
            <a:off x="4195763" y="1395413"/>
            <a:ext cx="973137" cy="638175"/>
          </a:xfrm>
          <a:custGeom>
            <a:avLst/>
            <a:gdLst>
              <a:gd name="T0" fmla="*/ 0 w 973011"/>
              <a:gd name="T1" fmla="*/ 512228 h 638738"/>
              <a:gd name="T2" fmla="*/ 799648 w 973011"/>
              <a:gd name="T3" fmla="*/ 638739 h 638738"/>
              <a:gd name="T4" fmla="*/ 973011 w 973011"/>
              <a:gd name="T5" fmla="*/ 126510 h 638738"/>
              <a:gd name="T6" fmla="*/ 173363 w 973011"/>
              <a:gd name="T7" fmla="*/ 0 h 6387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011" h="638738">
                <a:moveTo>
                  <a:pt x="0" y="512228"/>
                </a:moveTo>
                <a:lnTo>
                  <a:pt x="799648" y="638739"/>
                </a:lnTo>
                <a:lnTo>
                  <a:pt x="973011" y="126510"/>
                </a:lnTo>
                <a:lnTo>
                  <a:pt x="173363" y="0"/>
                </a:lnTo>
                <a:lnTo>
                  <a:pt x="0" y="512228"/>
                </a:lnTo>
                <a:close/>
              </a:path>
            </a:pathLst>
          </a:custGeom>
          <a:solidFill>
            <a:srgbClr val="5F88DB"/>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36" name="Freeform: Shape 1046"/>
          <p:cNvSpPr/>
          <p:nvPr/>
        </p:nvSpPr>
        <p:spPr bwMode="auto">
          <a:xfrm>
            <a:off x="4195763" y="1617663"/>
            <a:ext cx="941387" cy="415925"/>
          </a:xfrm>
          <a:custGeom>
            <a:avLst/>
            <a:gdLst>
              <a:gd name="T0" fmla="*/ 799609 w 940712"/>
              <a:gd name="T1" fmla="*/ 416888 h 416888"/>
              <a:gd name="T2" fmla="*/ 940712 w 940712"/>
              <a:gd name="T3" fmla="*/ 0 h 416888"/>
              <a:gd name="T4" fmla="*/ 683801 w 940712"/>
              <a:gd name="T5" fmla="*/ 20975 h 416888"/>
              <a:gd name="T6" fmla="*/ 59150 w 940712"/>
              <a:gd name="T7" fmla="*/ 115575 h 416888"/>
              <a:gd name="T8" fmla="*/ 0 w 940712"/>
              <a:gd name="T9" fmla="*/ 290378 h 416888"/>
              <a:gd name="T10" fmla="*/ 799609 w 940712"/>
              <a:gd name="T11" fmla="*/ 416888 h 4168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0712" h="416888">
                <a:moveTo>
                  <a:pt x="799609" y="416888"/>
                </a:moveTo>
                <a:lnTo>
                  <a:pt x="940712" y="0"/>
                </a:lnTo>
                <a:cubicBezTo>
                  <a:pt x="854829" y="4903"/>
                  <a:pt x="769023" y="12492"/>
                  <a:pt x="683801" y="20975"/>
                </a:cubicBezTo>
                <a:cubicBezTo>
                  <a:pt x="474403" y="41833"/>
                  <a:pt x="263838" y="68178"/>
                  <a:pt x="59150" y="115575"/>
                </a:cubicBezTo>
                <a:lnTo>
                  <a:pt x="0" y="290378"/>
                </a:lnTo>
                <a:lnTo>
                  <a:pt x="799609" y="416888"/>
                </a:lnTo>
                <a:close/>
              </a:path>
            </a:pathLst>
          </a:custGeom>
          <a:solidFill>
            <a:srgbClr val="6E9CE5"/>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049" name="Graphic 9"/>
          <p:cNvGrpSpPr/>
          <p:nvPr/>
        </p:nvGrpSpPr>
        <p:grpSpPr>
          <a:xfrm>
            <a:off x="4836606" y="1547750"/>
            <a:ext cx="243953" cy="206284"/>
            <a:chOff x="4836606" y="1547750"/>
            <a:chExt cx="243953" cy="206284"/>
          </a:xfrm>
          <a:noFill/>
        </p:grpSpPr>
        <p:sp>
          <p:nvSpPr>
            <p:cNvPr id="1050" name="Freeform: Shape 1049"/>
            <p:cNvSpPr/>
            <p:nvPr/>
          </p:nvSpPr>
          <p:spPr>
            <a:xfrm>
              <a:off x="5013821" y="1748703"/>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1" name="Freeform: Shape 1050"/>
            <p:cNvSpPr/>
            <p:nvPr/>
          </p:nvSpPr>
          <p:spPr>
            <a:xfrm>
              <a:off x="4847891" y="1726755"/>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2" name="Freeform: Shape 1051"/>
            <p:cNvSpPr/>
            <p:nvPr/>
          </p:nvSpPr>
          <p:spPr>
            <a:xfrm>
              <a:off x="4836606" y="1719634"/>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3" name="Freeform: Shape 1052"/>
            <p:cNvSpPr/>
            <p:nvPr/>
          </p:nvSpPr>
          <p:spPr>
            <a:xfrm>
              <a:off x="4842287" y="1558607"/>
              <a:ext cx="51755" cy="149936"/>
            </a:xfrm>
            <a:custGeom>
              <a:avLst/>
              <a:gdLst>
                <a:gd name="connsiteX0" fmla="*/ 0 w 51755"/>
                <a:gd name="connsiteY0" fmla="*/ 149937 h 149936"/>
                <a:gd name="connsiteX1" fmla="*/ 51756 w 51755"/>
                <a:gd name="connsiteY1" fmla="*/ 0 h 149936"/>
              </a:gdLst>
              <a:ahLst/>
              <a:cxnLst>
                <a:cxn ang="0">
                  <a:pos x="connsiteX0" y="connsiteY0"/>
                </a:cxn>
                <a:cxn ang="0">
                  <a:pos x="connsiteX1" y="connsiteY1"/>
                </a:cxn>
              </a:cxnLst>
              <a:rect l="l" t="t" r="r" b="b"/>
              <a:pathLst>
                <a:path w="51755" h="149936">
                  <a:moveTo>
                    <a:pt x="0" y="149937"/>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4" name="Freeform: Shape 1053"/>
            <p:cNvSpPr/>
            <p:nvPr/>
          </p:nvSpPr>
          <p:spPr>
            <a:xfrm>
              <a:off x="4895950" y="1547750"/>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5" name="Freeform: Shape 1054"/>
            <p:cNvSpPr/>
            <p:nvPr/>
          </p:nvSpPr>
          <p:spPr>
            <a:xfrm>
              <a:off x="4914784" y="1550435"/>
              <a:ext cx="154489" cy="24593"/>
            </a:xfrm>
            <a:custGeom>
              <a:avLst/>
              <a:gdLst>
                <a:gd name="connsiteX0" fmla="*/ 0 w 154489"/>
                <a:gd name="connsiteY0" fmla="*/ 0 h 24593"/>
                <a:gd name="connsiteX1" fmla="*/ 154490 w 154489"/>
                <a:gd name="connsiteY1" fmla="*/ 24594 h 24593"/>
              </a:gdLst>
              <a:ahLst/>
              <a:cxnLst>
                <a:cxn ang="0">
                  <a:pos x="connsiteX0" y="connsiteY0"/>
                </a:cxn>
                <a:cxn ang="0">
                  <a:pos x="connsiteX1" y="connsiteY1"/>
                </a:cxn>
              </a:cxnLst>
              <a:rect l="l" t="t" r="r" b="b"/>
              <a:pathLst>
                <a:path w="154489" h="24593">
                  <a:moveTo>
                    <a:pt x="0" y="0"/>
                  </a:moveTo>
                  <a:lnTo>
                    <a:pt x="154490"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6" name="Freeform: Shape 1055"/>
            <p:cNvSpPr/>
            <p:nvPr/>
          </p:nvSpPr>
          <p:spPr>
            <a:xfrm>
              <a:off x="5074994" y="1575924"/>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57" name="Freeform: Shape 1056"/>
            <p:cNvSpPr/>
            <p:nvPr/>
          </p:nvSpPr>
          <p:spPr>
            <a:xfrm>
              <a:off x="5023122" y="1593241"/>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58" name="Graphic 9"/>
          <p:cNvGrpSpPr/>
          <p:nvPr/>
        </p:nvGrpSpPr>
        <p:grpSpPr>
          <a:xfrm>
            <a:off x="4288149" y="1687724"/>
            <a:ext cx="243992" cy="206323"/>
            <a:chOff x="4288149" y="1687724"/>
            <a:chExt cx="243992" cy="206323"/>
          </a:xfrm>
          <a:noFill/>
        </p:grpSpPr>
        <p:sp>
          <p:nvSpPr>
            <p:cNvPr id="1059" name="Freeform: Shape 1058"/>
            <p:cNvSpPr/>
            <p:nvPr/>
          </p:nvSpPr>
          <p:spPr>
            <a:xfrm>
              <a:off x="4465364" y="1888717"/>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0" name="Freeform: Shape 1059"/>
            <p:cNvSpPr/>
            <p:nvPr/>
          </p:nvSpPr>
          <p:spPr>
            <a:xfrm>
              <a:off x="4299434" y="1866769"/>
              <a:ext cx="154489" cy="24554"/>
            </a:xfrm>
            <a:custGeom>
              <a:avLst/>
              <a:gdLst>
                <a:gd name="connsiteX0" fmla="*/ 154489 w 154489"/>
                <a:gd name="connsiteY0" fmla="*/ 24555 h 24554"/>
                <a:gd name="connsiteX1" fmla="*/ 0 w 154489"/>
                <a:gd name="connsiteY1" fmla="*/ 0 h 24554"/>
              </a:gdLst>
              <a:ahLst/>
              <a:cxnLst>
                <a:cxn ang="0">
                  <a:pos x="connsiteX0" y="connsiteY0"/>
                </a:cxn>
                <a:cxn ang="0">
                  <a:pos x="connsiteX1" y="connsiteY1"/>
                </a:cxn>
              </a:cxnLst>
              <a:rect l="l" t="t" r="r" b="b"/>
              <a:pathLst>
                <a:path w="154489" h="24554">
                  <a:moveTo>
                    <a:pt x="154489" y="24555"/>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1" name="Freeform: Shape 1060"/>
            <p:cNvSpPr/>
            <p:nvPr/>
          </p:nvSpPr>
          <p:spPr>
            <a:xfrm>
              <a:off x="4288149" y="1859648"/>
              <a:ext cx="5564" cy="6187"/>
            </a:xfrm>
            <a:custGeom>
              <a:avLst/>
              <a:gdLst>
                <a:gd name="connsiteX0" fmla="*/ 5565 w 5564"/>
                <a:gd name="connsiteY0" fmla="*/ 6187 h 6187"/>
                <a:gd name="connsiteX1" fmla="*/ 0 w 5564"/>
                <a:gd name="connsiteY1" fmla="*/ 5292 h 6187"/>
                <a:gd name="connsiteX2" fmla="*/ 1868 w 5564"/>
                <a:gd name="connsiteY2" fmla="*/ 0 h 6187"/>
              </a:gdLst>
              <a:ahLst/>
              <a:cxnLst>
                <a:cxn ang="0">
                  <a:pos x="connsiteX0" y="connsiteY0"/>
                </a:cxn>
                <a:cxn ang="0">
                  <a:pos x="connsiteX1" y="connsiteY1"/>
                </a:cxn>
                <a:cxn ang="0">
                  <a:pos x="connsiteX2" y="connsiteY2"/>
                </a:cxn>
              </a:cxnLst>
              <a:rect l="l" t="t" r="r" b="b"/>
              <a:pathLst>
                <a:path w="5564" h="6187">
                  <a:moveTo>
                    <a:pt x="5565" y="6187"/>
                  </a:moveTo>
                  <a:lnTo>
                    <a:pt x="0" y="5292"/>
                  </a:lnTo>
                  <a:lnTo>
                    <a:pt x="1868"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2" name="Freeform: Shape 1061"/>
            <p:cNvSpPr/>
            <p:nvPr/>
          </p:nvSpPr>
          <p:spPr>
            <a:xfrm>
              <a:off x="4293830" y="1698620"/>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3" name="Freeform: Shape 1062"/>
            <p:cNvSpPr/>
            <p:nvPr/>
          </p:nvSpPr>
          <p:spPr>
            <a:xfrm>
              <a:off x="4347532" y="1687724"/>
              <a:ext cx="7393" cy="5331"/>
            </a:xfrm>
            <a:custGeom>
              <a:avLst/>
              <a:gdLst>
                <a:gd name="connsiteX0" fmla="*/ 0 w 7393"/>
                <a:gd name="connsiteY0" fmla="*/ 5331 h 5331"/>
                <a:gd name="connsiteX1" fmla="*/ 1829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29"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4" name="Freeform: Shape 1063"/>
            <p:cNvSpPr/>
            <p:nvPr/>
          </p:nvSpPr>
          <p:spPr>
            <a:xfrm>
              <a:off x="4366366" y="1690448"/>
              <a:ext cx="154489" cy="24554"/>
            </a:xfrm>
            <a:custGeom>
              <a:avLst/>
              <a:gdLst>
                <a:gd name="connsiteX0" fmla="*/ 0 w 154489"/>
                <a:gd name="connsiteY0" fmla="*/ 0 h 24554"/>
                <a:gd name="connsiteX1" fmla="*/ 154489 w 154489"/>
                <a:gd name="connsiteY1" fmla="*/ 24555 h 24554"/>
              </a:gdLst>
              <a:ahLst/>
              <a:cxnLst>
                <a:cxn ang="0">
                  <a:pos x="connsiteX0" y="connsiteY0"/>
                </a:cxn>
                <a:cxn ang="0">
                  <a:pos x="connsiteX1" y="connsiteY1"/>
                </a:cxn>
              </a:cxnLst>
              <a:rect l="l" t="t" r="r" b="b"/>
              <a:pathLst>
                <a:path w="154489" h="24554">
                  <a:moveTo>
                    <a:pt x="0" y="0"/>
                  </a:moveTo>
                  <a:lnTo>
                    <a:pt x="154489" y="24555"/>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5" name="Freeform: Shape 1064"/>
            <p:cNvSpPr/>
            <p:nvPr/>
          </p:nvSpPr>
          <p:spPr>
            <a:xfrm>
              <a:off x="4526576" y="1715937"/>
              <a:ext cx="5564" cy="6187"/>
            </a:xfrm>
            <a:custGeom>
              <a:avLst/>
              <a:gdLst>
                <a:gd name="connsiteX0" fmla="*/ 0 w 5564"/>
                <a:gd name="connsiteY0" fmla="*/ 0 h 6187"/>
                <a:gd name="connsiteX1" fmla="*/ 5565 w 5564"/>
                <a:gd name="connsiteY1" fmla="*/ 895 h 6187"/>
                <a:gd name="connsiteX2" fmla="*/ 3697 w 5564"/>
                <a:gd name="connsiteY2" fmla="*/ 6187 h 6187"/>
              </a:gdLst>
              <a:ahLst/>
              <a:cxnLst>
                <a:cxn ang="0">
                  <a:pos x="connsiteX0" y="connsiteY0"/>
                </a:cxn>
                <a:cxn ang="0">
                  <a:pos x="connsiteX1" y="connsiteY1"/>
                </a:cxn>
                <a:cxn ang="0">
                  <a:pos x="connsiteX2" y="connsiteY2"/>
                </a:cxn>
              </a:cxnLst>
              <a:rect l="l" t="t" r="r" b="b"/>
              <a:pathLst>
                <a:path w="5564" h="6187">
                  <a:moveTo>
                    <a:pt x="0" y="0"/>
                  </a:moveTo>
                  <a:lnTo>
                    <a:pt x="5565" y="895"/>
                  </a:lnTo>
                  <a:lnTo>
                    <a:pt x="3697" y="6187"/>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68" name="Freeform: Shape 1067"/>
            <p:cNvSpPr/>
            <p:nvPr/>
          </p:nvSpPr>
          <p:spPr>
            <a:xfrm>
              <a:off x="4474704" y="1733254"/>
              <a:ext cx="51755" cy="149897"/>
            </a:xfrm>
            <a:custGeom>
              <a:avLst/>
              <a:gdLst>
                <a:gd name="connsiteX0" fmla="*/ 51756 w 51755"/>
                <a:gd name="connsiteY0" fmla="*/ 0 h 149897"/>
                <a:gd name="connsiteX1" fmla="*/ 0 w 51755"/>
                <a:gd name="connsiteY1" fmla="*/ 149898 h 149897"/>
              </a:gdLst>
              <a:ahLst/>
              <a:cxnLst>
                <a:cxn ang="0">
                  <a:pos x="connsiteX0" y="connsiteY0"/>
                </a:cxn>
                <a:cxn ang="0">
                  <a:pos x="connsiteX1" y="connsiteY1"/>
                </a:cxn>
              </a:cxnLst>
              <a:rect l="l" t="t" r="r" b="b"/>
              <a:pathLst>
                <a:path w="51755" h="149897">
                  <a:moveTo>
                    <a:pt x="51756" y="0"/>
                  </a:moveTo>
                  <a:lnTo>
                    <a:pt x="0" y="149898"/>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69" name="Graphic 9"/>
          <p:cNvGrpSpPr/>
          <p:nvPr/>
        </p:nvGrpSpPr>
        <p:grpSpPr bwMode="auto">
          <a:xfrm>
            <a:off x="4764088" y="1765300"/>
            <a:ext cx="244475" cy="207963"/>
            <a:chOff x="4763953" y="1765786"/>
            <a:chExt cx="244536" cy="207062"/>
          </a:xfrm>
        </p:grpSpPr>
        <p:sp>
          <p:nvSpPr>
            <p:cNvPr id="30867" name="Freeform: Shape 1069"/>
            <p:cNvSpPr/>
            <p:nvPr/>
          </p:nvSpPr>
          <p:spPr bwMode="auto">
            <a:xfrm>
              <a:off x="4763953" y="1765786"/>
              <a:ext cx="244536" cy="207062"/>
            </a:xfrm>
            <a:custGeom>
              <a:avLst/>
              <a:gdLst>
                <a:gd name="T0" fmla="*/ 182157 w 244536"/>
                <a:gd name="T1" fmla="*/ 207063 h 207062"/>
                <a:gd name="T2" fmla="*/ 0 w 244536"/>
                <a:gd name="T3" fmla="*/ 176826 h 207062"/>
                <a:gd name="T4" fmla="*/ 62379 w 244536"/>
                <a:gd name="T5" fmla="*/ 0 h 207062"/>
                <a:gd name="T6" fmla="*/ 244537 w 244536"/>
                <a:gd name="T7" fmla="*/ 30236 h 207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4536" h="207062">
                  <a:moveTo>
                    <a:pt x="182157" y="207063"/>
                  </a:moveTo>
                  <a:lnTo>
                    <a:pt x="0" y="176826"/>
                  </a:lnTo>
                  <a:lnTo>
                    <a:pt x="62379" y="0"/>
                  </a:lnTo>
                  <a:lnTo>
                    <a:pt x="244537" y="30236"/>
                  </a:lnTo>
                  <a:lnTo>
                    <a:pt x="182157" y="20706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68" name="Graphic 9"/>
            <p:cNvGrpSpPr/>
            <p:nvPr/>
          </p:nvGrpSpPr>
          <p:grpSpPr bwMode="auto">
            <a:xfrm>
              <a:off x="4779519" y="1923311"/>
              <a:ext cx="165891" cy="31637"/>
              <a:chOff x="4779519" y="1923311"/>
              <a:chExt cx="165891" cy="31637"/>
            </a:xfrm>
          </p:grpSpPr>
          <p:sp>
            <p:nvSpPr>
              <p:cNvPr id="30871" name="Freeform: Shape 1071"/>
              <p:cNvSpPr/>
              <p:nvPr/>
            </p:nvSpPr>
            <p:spPr bwMode="auto">
              <a:xfrm>
                <a:off x="4779519" y="1923311"/>
                <a:ext cx="165891" cy="31637"/>
              </a:xfrm>
              <a:custGeom>
                <a:avLst/>
                <a:gdLst>
                  <a:gd name="T0" fmla="*/ 164335 w 165891"/>
                  <a:gd name="T1" fmla="*/ 31637 h 31637"/>
                  <a:gd name="T2" fmla="*/ 0 w 165891"/>
                  <a:gd name="T3" fmla="*/ 4358 h 31637"/>
                  <a:gd name="T4" fmla="*/ 1557 w 165891"/>
                  <a:gd name="T5" fmla="*/ 0 h 31637"/>
                  <a:gd name="T6" fmla="*/ 165891 w 165891"/>
                  <a:gd name="T7" fmla="*/ 27279 h 316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891" h="31637">
                    <a:moveTo>
                      <a:pt x="164335" y="31637"/>
                    </a:moveTo>
                    <a:lnTo>
                      <a:pt x="0" y="4358"/>
                    </a:lnTo>
                    <a:lnTo>
                      <a:pt x="1557" y="0"/>
                    </a:lnTo>
                    <a:lnTo>
                      <a:pt x="165891" y="27279"/>
                    </a:lnTo>
                    <a:lnTo>
                      <a:pt x="164335" y="31637"/>
                    </a:lnTo>
                    <a:close/>
                  </a:path>
                </a:pathLst>
              </a:custGeom>
              <a:solidFill>
                <a:srgbClr val="0C253A"/>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72" name="Freeform: Shape 1072"/>
              <p:cNvSpPr/>
              <p:nvPr/>
            </p:nvSpPr>
            <p:spPr bwMode="auto">
              <a:xfrm>
                <a:off x="4781386" y="1924751"/>
                <a:ext cx="122540" cy="21558"/>
              </a:xfrm>
              <a:custGeom>
                <a:avLst/>
                <a:gdLst>
                  <a:gd name="T0" fmla="*/ 122074 w 122540"/>
                  <a:gd name="T1" fmla="*/ 21559 h 21558"/>
                  <a:gd name="T2" fmla="*/ 0 w 122540"/>
                  <a:gd name="T3" fmla="*/ 1323 h 21558"/>
                  <a:gd name="T4" fmla="*/ 467 w 122540"/>
                  <a:gd name="T5" fmla="*/ 0 h 21558"/>
                  <a:gd name="T6" fmla="*/ 122541 w 122540"/>
                  <a:gd name="T7" fmla="*/ 20274 h 215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540" h="21558">
                    <a:moveTo>
                      <a:pt x="122074" y="21559"/>
                    </a:moveTo>
                    <a:lnTo>
                      <a:pt x="0" y="1323"/>
                    </a:lnTo>
                    <a:lnTo>
                      <a:pt x="467" y="0"/>
                    </a:lnTo>
                    <a:lnTo>
                      <a:pt x="122541" y="20274"/>
                    </a:lnTo>
                    <a:lnTo>
                      <a:pt x="122074" y="21559"/>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869" name="Freeform: Shape 1073"/>
            <p:cNvSpPr/>
            <p:nvPr/>
          </p:nvSpPr>
          <p:spPr bwMode="auto">
            <a:xfrm>
              <a:off x="4844345" y="1822198"/>
              <a:ext cx="89104" cy="83031"/>
            </a:xfrm>
            <a:custGeom>
              <a:avLst/>
              <a:gdLst>
                <a:gd name="T0" fmla="*/ 86706 w 89104"/>
                <a:gd name="T1" fmla="*/ 48501 h 83031"/>
                <a:gd name="T2" fmla="*/ 30124 w 89104"/>
                <a:gd name="T3" fmla="*/ 82434 h 83031"/>
                <a:gd name="T4" fmla="*/ 2417 w 89104"/>
                <a:gd name="T5" fmla="*/ 34531 h 83031"/>
                <a:gd name="T6" fmla="*/ 58999 w 89104"/>
                <a:gd name="T7" fmla="*/ 598 h 83031"/>
                <a:gd name="T8" fmla="*/ 86706 w 89104"/>
                <a:gd name="T9" fmla="*/ 48501 h 83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104" h="83031">
                  <a:moveTo>
                    <a:pt x="86706" y="48501"/>
                  </a:moveTo>
                  <a:cubicBezTo>
                    <a:pt x="78728" y="71110"/>
                    <a:pt x="53395" y="86287"/>
                    <a:pt x="30124" y="82434"/>
                  </a:cubicBezTo>
                  <a:cubicBezTo>
                    <a:pt x="6854" y="78582"/>
                    <a:pt x="-5560" y="57101"/>
                    <a:pt x="2417" y="34531"/>
                  </a:cubicBezTo>
                  <a:cubicBezTo>
                    <a:pt x="10395" y="11922"/>
                    <a:pt x="35728" y="-3255"/>
                    <a:pt x="58999" y="598"/>
                  </a:cubicBezTo>
                  <a:cubicBezTo>
                    <a:pt x="82231" y="4411"/>
                    <a:pt x="94644" y="25892"/>
                    <a:pt x="86706" y="48501"/>
                  </a:cubicBezTo>
                  <a:close/>
                </a:path>
              </a:pathLst>
            </a:custGeom>
            <a:solidFill>
              <a:srgbClr val="122D44"/>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70" name="Freeform: Shape 1074"/>
            <p:cNvSpPr/>
            <p:nvPr/>
          </p:nvSpPr>
          <p:spPr bwMode="auto">
            <a:xfrm>
              <a:off x="4869333" y="1841319"/>
              <a:ext cx="42260" cy="39536"/>
            </a:xfrm>
            <a:custGeom>
              <a:avLst/>
              <a:gdLst>
                <a:gd name="T0" fmla="*/ 6966 w 42260"/>
                <a:gd name="T1" fmla="*/ 19768 h 39536"/>
                <a:gd name="T2" fmla="*/ 13931 w 42260"/>
                <a:gd name="T3" fmla="*/ 0 h 39536"/>
                <a:gd name="T4" fmla="*/ 28096 w 42260"/>
                <a:gd name="T5" fmla="*/ 12803 h 39536"/>
                <a:gd name="T6" fmla="*/ 42261 w 42260"/>
                <a:gd name="T7" fmla="*/ 25644 h 39536"/>
                <a:gd name="T8" fmla="*/ 21130 w 42260"/>
                <a:gd name="T9" fmla="*/ 32610 h 39536"/>
                <a:gd name="T10" fmla="*/ 0 w 42260"/>
                <a:gd name="T11" fmla="*/ 39537 h 39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260" h="39536">
                  <a:moveTo>
                    <a:pt x="6966" y="19768"/>
                  </a:moveTo>
                  <a:lnTo>
                    <a:pt x="13931" y="0"/>
                  </a:lnTo>
                  <a:lnTo>
                    <a:pt x="28096" y="12803"/>
                  </a:lnTo>
                  <a:lnTo>
                    <a:pt x="42261" y="25644"/>
                  </a:lnTo>
                  <a:lnTo>
                    <a:pt x="21130" y="32610"/>
                  </a:lnTo>
                  <a:lnTo>
                    <a:pt x="0" y="39537"/>
                  </a:lnTo>
                  <a:lnTo>
                    <a:pt x="6966" y="19768"/>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076" name="Graphic 9"/>
          <p:cNvGrpSpPr/>
          <p:nvPr/>
        </p:nvGrpSpPr>
        <p:grpSpPr bwMode="auto">
          <a:xfrm>
            <a:off x="4524375" y="1725613"/>
            <a:ext cx="249238" cy="211137"/>
            <a:chOff x="4523930" y="1725160"/>
            <a:chExt cx="249362" cy="211148"/>
          </a:xfrm>
        </p:grpSpPr>
        <p:sp>
          <p:nvSpPr>
            <p:cNvPr id="30863" name="Freeform: Shape 1076"/>
            <p:cNvSpPr/>
            <p:nvPr/>
          </p:nvSpPr>
          <p:spPr bwMode="auto">
            <a:xfrm>
              <a:off x="4523930" y="1725160"/>
              <a:ext cx="249362" cy="211148"/>
            </a:xfrm>
            <a:custGeom>
              <a:avLst/>
              <a:gdLst>
                <a:gd name="T0" fmla="*/ 185776 w 249362"/>
                <a:gd name="T1" fmla="*/ 211149 h 211148"/>
                <a:gd name="T2" fmla="*/ 0 w 249362"/>
                <a:gd name="T3" fmla="*/ 180329 h 211148"/>
                <a:gd name="T4" fmla="*/ 63586 w 249362"/>
                <a:gd name="T5" fmla="*/ 0 h 211148"/>
                <a:gd name="T6" fmla="*/ 249362 w 249362"/>
                <a:gd name="T7" fmla="*/ 30859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62" h="211148">
                  <a:moveTo>
                    <a:pt x="185776" y="211149"/>
                  </a:moveTo>
                  <a:lnTo>
                    <a:pt x="0" y="180329"/>
                  </a:lnTo>
                  <a:lnTo>
                    <a:pt x="63586" y="0"/>
                  </a:lnTo>
                  <a:lnTo>
                    <a:pt x="249362" y="30859"/>
                  </a:lnTo>
                  <a:lnTo>
                    <a:pt x="185776" y="211149"/>
                  </a:lnTo>
                  <a:close/>
                </a:path>
              </a:pathLst>
            </a:custGeom>
            <a:solidFill>
              <a:srgbClr val="EA363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64" name="Graphic 9"/>
            <p:cNvGrpSpPr/>
            <p:nvPr/>
          </p:nvGrpSpPr>
          <p:grpSpPr bwMode="auto">
            <a:xfrm>
              <a:off x="4579342" y="1781629"/>
              <a:ext cx="146475" cy="89109"/>
              <a:chOff x="4579342" y="1781629"/>
              <a:chExt cx="146475" cy="89109"/>
            </a:xfrm>
          </p:grpSpPr>
          <p:grpSp>
            <p:nvGrpSpPr>
              <p:cNvPr id="1079" name="Graphic 9"/>
              <p:cNvGrpSpPr/>
              <p:nvPr/>
            </p:nvGrpSpPr>
            <p:grpSpPr>
              <a:xfrm>
                <a:off x="4579342" y="1799102"/>
                <a:ext cx="98105" cy="71636"/>
                <a:chOff x="4579342" y="1799102"/>
                <a:chExt cx="98105" cy="71636"/>
              </a:xfrm>
              <a:solidFill>
                <a:srgbClr val="FFFFFF"/>
              </a:solidFill>
            </p:grpSpPr>
            <p:sp>
              <p:nvSpPr>
                <p:cNvPr id="1080" name="Freeform: Shape 1079"/>
                <p:cNvSpPr/>
                <p:nvPr/>
              </p:nvSpPr>
              <p:spPr>
                <a:xfrm>
                  <a:off x="4579342" y="1799102"/>
                  <a:ext cx="98105" cy="58089"/>
                </a:xfrm>
                <a:custGeom>
                  <a:avLst/>
                  <a:gdLst>
                    <a:gd name="connsiteX0" fmla="*/ 5916 w 98105"/>
                    <a:gd name="connsiteY0" fmla="*/ 46342 h 58089"/>
                    <a:gd name="connsiteX1" fmla="*/ 75923 w 98105"/>
                    <a:gd name="connsiteY1" fmla="*/ 57978 h 58089"/>
                    <a:gd name="connsiteX2" fmla="*/ 87014 w 98105"/>
                    <a:gd name="connsiteY2" fmla="*/ 51323 h 58089"/>
                    <a:gd name="connsiteX3" fmla="*/ 97637 w 98105"/>
                    <a:gd name="connsiteY3" fmla="*/ 21165 h 58089"/>
                    <a:gd name="connsiteX4" fmla="*/ 92189 w 98105"/>
                    <a:gd name="connsiteY4" fmla="*/ 11748 h 58089"/>
                    <a:gd name="connsiteX5" fmla="*/ 22183 w 98105"/>
                    <a:gd name="connsiteY5" fmla="*/ 112 h 58089"/>
                    <a:gd name="connsiteX6" fmla="*/ 11092 w 98105"/>
                    <a:gd name="connsiteY6" fmla="*/ 6766 h 58089"/>
                    <a:gd name="connsiteX7" fmla="*/ 468 w 98105"/>
                    <a:gd name="connsiteY7" fmla="*/ 36925 h 58089"/>
                    <a:gd name="connsiteX8" fmla="*/ 5916 w 98105"/>
                    <a:gd name="connsiteY8" fmla="*/ 46342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5916" y="46342"/>
                      </a:moveTo>
                      <a:lnTo>
                        <a:pt x="75923" y="57978"/>
                      </a:lnTo>
                      <a:cubicBezTo>
                        <a:pt x="80476" y="58717"/>
                        <a:pt x="85457" y="55721"/>
                        <a:pt x="87014" y="51323"/>
                      </a:cubicBezTo>
                      <a:lnTo>
                        <a:pt x="97637" y="21165"/>
                      </a:lnTo>
                      <a:cubicBezTo>
                        <a:pt x="99194" y="16767"/>
                        <a:pt x="96742" y="12526"/>
                        <a:pt x="92189" y="11748"/>
                      </a:cubicBezTo>
                      <a:lnTo>
                        <a:pt x="22183" y="112"/>
                      </a:lnTo>
                      <a:cubicBezTo>
                        <a:pt x="17630" y="-627"/>
                        <a:pt x="12649" y="2369"/>
                        <a:pt x="11092" y="6766"/>
                      </a:cubicBezTo>
                      <a:lnTo>
                        <a:pt x="468" y="36925"/>
                      </a:lnTo>
                      <a:cubicBezTo>
                        <a:pt x="-1088" y="41361"/>
                        <a:pt x="1363" y="45603"/>
                        <a:pt x="5916" y="4634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81" name="Freeform: Shape 1080"/>
                <p:cNvSpPr/>
                <p:nvPr/>
              </p:nvSpPr>
              <p:spPr>
                <a:xfrm>
                  <a:off x="4582885" y="1839801"/>
                  <a:ext cx="18017" cy="30936"/>
                </a:xfrm>
                <a:custGeom>
                  <a:avLst/>
                  <a:gdLst>
                    <a:gd name="connsiteX0" fmla="*/ 18017 w 18017"/>
                    <a:gd name="connsiteY0" fmla="*/ 2685 h 30936"/>
                    <a:gd name="connsiteX1" fmla="*/ 10390 w 18017"/>
                    <a:gd name="connsiteY1" fmla="*/ 30937 h 30936"/>
                    <a:gd name="connsiteX2" fmla="*/ 0 w 18017"/>
                    <a:gd name="connsiteY2" fmla="*/ 0 h 30936"/>
                  </a:gdLst>
                  <a:ahLst/>
                  <a:cxnLst>
                    <a:cxn ang="0">
                      <a:pos x="connsiteX0" y="connsiteY0"/>
                    </a:cxn>
                    <a:cxn ang="0">
                      <a:pos x="connsiteX1" y="connsiteY1"/>
                    </a:cxn>
                    <a:cxn ang="0">
                      <a:pos x="connsiteX2" y="connsiteY2"/>
                    </a:cxn>
                  </a:cxnLst>
                  <a:rect l="l" t="t" r="r" b="b"/>
                  <a:pathLst>
                    <a:path w="18017" h="30936">
                      <a:moveTo>
                        <a:pt x="18017" y="2685"/>
                      </a:moveTo>
                      <a:lnTo>
                        <a:pt x="10390" y="30937"/>
                      </a:lnTo>
                      <a:lnTo>
                        <a:pt x="0"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082" name="Graphic 9"/>
              <p:cNvGrpSpPr/>
              <p:nvPr/>
            </p:nvGrpSpPr>
            <p:grpSpPr>
              <a:xfrm>
                <a:off x="4627713" y="1781629"/>
                <a:ext cx="98105" cy="77940"/>
                <a:chOff x="4627713" y="1781629"/>
                <a:chExt cx="98105" cy="77940"/>
              </a:xfrm>
              <a:solidFill>
                <a:srgbClr val="6E9CE5"/>
              </a:solidFill>
            </p:grpSpPr>
            <p:sp>
              <p:nvSpPr>
                <p:cNvPr id="1083" name="Freeform: Shape 1082"/>
                <p:cNvSpPr/>
                <p:nvPr/>
              </p:nvSpPr>
              <p:spPr>
                <a:xfrm>
                  <a:off x="4627713" y="1781629"/>
                  <a:ext cx="98105" cy="58089"/>
                </a:xfrm>
                <a:custGeom>
                  <a:avLst/>
                  <a:gdLst>
                    <a:gd name="connsiteX0" fmla="*/ 75923 w 98105"/>
                    <a:gd name="connsiteY0" fmla="*/ 57978 h 58089"/>
                    <a:gd name="connsiteX1" fmla="*/ 5916 w 98105"/>
                    <a:gd name="connsiteY1" fmla="*/ 46342 h 58089"/>
                    <a:gd name="connsiteX2" fmla="*/ 468 w 98105"/>
                    <a:gd name="connsiteY2" fmla="*/ 36925 h 58089"/>
                    <a:gd name="connsiteX3" fmla="*/ 11092 w 98105"/>
                    <a:gd name="connsiteY3" fmla="*/ 6766 h 58089"/>
                    <a:gd name="connsiteX4" fmla="*/ 22182 w 98105"/>
                    <a:gd name="connsiteY4" fmla="*/ 112 h 58089"/>
                    <a:gd name="connsiteX5" fmla="*/ 92189 w 98105"/>
                    <a:gd name="connsiteY5" fmla="*/ 11747 h 58089"/>
                    <a:gd name="connsiteX6" fmla="*/ 97637 w 98105"/>
                    <a:gd name="connsiteY6" fmla="*/ 21165 h 58089"/>
                    <a:gd name="connsiteX7" fmla="*/ 87014 w 98105"/>
                    <a:gd name="connsiteY7" fmla="*/ 51323 h 58089"/>
                    <a:gd name="connsiteX8" fmla="*/ 75923 w 98105"/>
                    <a:gd name="connsiteY8" fmla="*/ 57978 h 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5" h="58089">
                      <a:moveTo>
                        <a:pt x="75923" y="57978"/>
                      </a:moveTo>
                      <a:lnTo>
                        <a:pt x="5916" y="46342"/>
                      </a:lnTo>
                      <a:cubicBezTo>
                        <a:pt x="1363" y="45603"/>
                        <a:pt x="-1088" y="41361"/>
                        <a:pt x="468" y="36925"/>
                      </a:cubicBezTo>
                      <a:lnTo>
                        <a:pt x="11092" y="6766"/>
                      </a:lnTo>
                      <a:cubicBezTo>
                        <a:pt x="12649" y="2369"/>
                        <a:pt x="17630" y="-627"/>
                        <a:pt x="22182" y="112"/>
                      </a:cubicBezTo>
                      <a:lnTo>
                        <a:pt x="92189" y="11747"/>
                      </a:lnTo>
                      <a:cubicBezTo>
                        <a:pt x="96742" y="12487"/>
                        <a:pt x="99194" y="16729"/>
                        <a:pt x="97637" y="21165"/>
                      </a:cubicBezTo>
                      <a:lnTo>
                        <a:pt x="87014" y="51323"/>
                      </a:lnTo>
                      <a:cubicBezTo>
                        <a:pt x="85496" y="55721"/>
                        <a:pt x="80476" y="58717"/>
                        <a:pt x="75923" y="57978"/>
                      </a:cubicBez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84" name="Freeform: Shape 1083"/>
                <p:cNvSpPr/>
                <p:nvPr/>
              </p:nvSpPr>
              <p:spPr>
                <a:xfrm>
                  <a:off x="4679665" y="1832019"/>
                  <a:ext cx="29847" cy="27551"/>
                </a:xfrm>
                <a:custGeom>
                  <a:avLst/>
                  <a:gdLst>
                    <a:gd name="connsiteX0" fmla="*/ 12063 w 29847"/>
                    <a:gd name="connsiteY0" fmla="*/ 0 h 27551"/>
                    <a:gd name="connsiteX1" fmla="*/ 0 w 29847"/>
                    <a:gd name="connsiteY1" fmla="*/ 27551 h 27551"/>
                    <a:gd name="connsiteX2" fmla="*/ 29847 w 29847"/>
                    <a:gd name="connsiteY2" fmla="*/ 3308 h 27551"/>
                  </a:gdLst>
                  <a:ahLst/>
                  <a:cxnLst>
                    <a:cxn ang="0">
                      <a:pos x="connsiteX0" y="connsiteY0"/>
                    </a:cxn>
                    <a:cxn ang="0">
                      <a:pos x="connsiteX1" y="connsiteY1"/>
                    </a:cxn>
                    <a:cxn ang="0">
                      <a:pos x="connsiteX2" y="connsiteY2"/>
                    </a:cxn>
                  </a:cxnLst>
                  <a:rect l="l" t="t" r="r" b="b"/>
                  <a:pathLst>
                    <a:path w="29847" h="27551">
                      <a:moveTo>
                        <a:pt x="12063" y="0"/>
                      </a:moveTo>
                      <a:lnTo>
                        <a:pt x="0" y="27551"/>
                      </a:lnTo>
                      <a:lnTo>
                        <a:pt x="29847" y="3308"/>
                      </a:lnTo>
                      <a:close/>
                    </a:path>
                  </a:pathLst>
                </a:custGeom>
                <a:solidFill>
                  <a:srgbClr val="6E9CE5"/>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grpSp>
        <p:nvGrpSpPr>
          <p:cNvPr id="1085" name="Graphic 9"/>
          <p:cNvGrpSpPr/>
          <p:nvPr/>
        </p:nvGrpSpPr>
        <p:grpSpPr bwMode="auto">
          <a:xfrm>
            <a:off x="4357688" y="1466850"/>
            <a:ext cx="249237" cy="211138"/>
            <a:chOff x="4357416" y="1467197"/>
            <a:chExt cx="249323" cy="211148"/>
          </a:xfrm>
        </p:grpSpPr>
        <p:sp>
          <p:nvSpPr>
            <p:cNvPr id="30845" name="Freeform: Shape 1085"/>
            <p:cNvSpPr/>
            <p:nvPr/>
          </p:nvSpPr>
          <p:spPr bwMode="auto">
            <a:xfrm>
              <a:off x="4357416" y="1467197"/>
              <a:ext cx="249323" cy="211148"/>
            </a:xfrm>
            <a:custGeom>
              <a:avLst/>
              <a:gdLst>
                <a:gd name="T0" fmla="*/ 185738 w 249323"/>
                <a:gd name="T1" fmla="*/ 211149 h 211148"/>
                <a:gd name="T2" fmla="*/ 0 w 249323"/>
                <a:gd name="T3" fmla="*/ 180329 h 211148"/>
                <a:gd name="T4" fmla="*/ 63586 w 249323"/>
                <a:gd name="T5" fmla="*/ 0 h 211148"/>
                <a:gd name="T6" fmla="*/ 249323 w 249323"/>
                <a:gd name="T7" fmla="*/ 30820 h 2111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323" h="211148">
                  <a:moveTo>
                    <a:pt x="185738" y="211149"/>
                  </a:moveTo>
                  <a:lnTo>
                    <a:pt x="0" y="180329"/>
                  </a:lnTo>
                  <a:lnTo>
                    <a:pt x="63586" y="0"/>
                  </a:lnTo>
                  <a:lnTo>
                    <a:pt x="249323" y="30820"/>
                  </a:lnTo>
                  <a:lnTo>
                    <a:pt x="185738" y="211149"/>
                  </a:lnTo>
                  <a:close/>
                </a:path>
              </a:pathLst>
            </a:custGeom>
            <a:solidFill>
              <a:srgbClr val="FF5C5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46" name="Graphic 9"/>
            <p:cNvGrpSpPr/>
            <p:nvPr/>
          </p:nvGrpSpPr>
          <p:grpSpPr bwMode="auto">
            <a:xfrm>
              <a:off x="4425321" y="1514556"/>
              <a:ext cx="105224" cy="116776"/>
              <a:chOff x="4425321" y="1514556"/>
              <a:chExt cx="105224" cy="116776"/>
            </a:xfrm>
          </p:grpSpPr>
          <p:sp>
            <p:nvSpPr>
              <p:cNvPr id="30847" name="Freeform: Shape 1087"/>
              <p:cNvSpPr/>
              <p:nvPr/>
            </p:nvSpPr>
            <p:spPr bwMode="auto">
              <a:xfrm>
                <a:off x="4425321" y="1514556"/>
                <a:ext cx="105224" cy="110127"/>
              </a:xfrm>
              <a:custGeom>
                <a:avLst/>
                <a:gdLst>
                  <a:gd name="T0" fmla="*/ 47475 w 105224"/>
                  <a:gd name="T1" fmla="*/ 0 h 110127"/>
                  <a:gd name="T2" fmla="*/ 31326 w 105224"/>
                  <a:gd name="T3" fmla="*/ 9767 h 110127"/>
                  <a:gd name="T4" fmla="*/ 0 w 105224"/>
                  <a:gd name="T5" fmla="*/ 98570 h 110127"/>
                  <a:gd name="T6" fmla="*/ 69734 w 105224"/>
                  <a:gd name="T7" fmla="*/ 110127 h 110127"/>
                  <a:gd name="T8" fmla="*/ 105224 w 105224"/>
                  <a:gd name="T9" fmla="*/ 9534 h 110127"/>
                  <a:gd name="T10" fmla="*/ 47475 w 105224"/>
                  <a:gd name="T11" fmla="*/ 0 h 110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224" h="110127">
                    <a:moveTo>
                      <a:pt x="47475" y="0"/>
                    </a:moveTo>
                    <a:cubicBezTo>
                      <a:pt x="43467" y="2413"/>
                      <a:pt x="36813" y="6499"/>
                      <a:pt x="31326" y="9767"/>
                    </a:cubicBezTo>
                    <a:lnTo>
                      <a:pt x="0" y="98570"/>
                    </a:lnTo>
                    <a:lnTo>
                      <a:pt x="69734" y="110127"/>
                    </a:lnTo>
                    <a:lnTo>
                      <a:pt x="105224" y="9534"/>
                    </a:lnTo>
                    <a:lnTo>
                      <a:pt x="47475" y="0"/>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8" name="Freeform: Shape 1088"/>
              <p:cNvSpPr/>
              <p:nvPr/>
            </p:nvSpPr>
            <p:spPr bwMode="auto">
              <a:xfrm>
                <a:off x="4456647" y="1514556"/>
                <a:ext cx="16149" cy="11791"/>
              </a:xfrm>
              <a:custGeom>
                <a:avLst/>
                <a:gdLst>
                  <a:gd name="T0" fmla="*/ 11986 w 16149"/>
                  <a:gd name="T1" fmla="*/ 11791 h 11791"/>
                  <a:gd name="T2" fmla="*/ 16149 w 16149"/>
                  <a:gd name="T3" fmla="*/ 0 h 11791"/>
                  <a:gd name="T4" fmla="*/ 0 w 16149"/>
                  <a:gd name="T5" fmla="*/ 9767 h 11791"/>
                  <a:gd name="T6" fmla="*/ 11986 w 16149"/>
                  <a:gd name="T7" fmla="*/ 11791 h 117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149" h="11791">
                    <a:moveTo>
                      <a:pt x="11986" y="11791"/>
                    </a:moveTo>
                    <a:lnTo>
                      <a:pt x="16149" y="0"/>
                    </a:lnTo>
                    <a:cubicBezTo>
                      <a:pt x="10662" y="3308"/>
                      <a:pt x="3969" y="7355"/>
                      <a:pt x="0" y="9767"/>
                    </a:cubicBezTo>
                    <a:lnTo>
                      <a:pt x="11986" y="117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30849" name="Graphic 9"/>
              <p:cNvGrpSpPr/>
              <p:nvPr/>
            </p:nvGrpSpPr>
            <p:grpSpPr bwMode="auto">
              <a:xfrm>
                <a:off x="4484952" y="1610174"/>
                <a:ext cx="22740" cy="21158"/>
                <a:chOff x="4484952" y="1610174"/>
                <a:chExt cx="22740" cy="21158"/>
              </a:xfrm>
            </p:grpSpPr>
            <p:sp>
              <p:nvSpPr>
                <p:cNvPr id="30861" name="Freeform: Shape 1090"/>
                <p:cNvSpPr/>
                <p:nvPr/>
              </p:nvSpPr>
              <p:spPr bwMode="auto">
                <a:xfrm>
                  <a:off x="4484952" y="1610174"/>
                  <a:ext cx="22740" cy="21158"/>
                </a:xfrm>
                <a:custGeom>
                  <a:avLst/>
                  <a:gdLst>
                    <a:gd name="T0" fmla="*/ 22128 w 22740"/>
                    <a:gd name="T1" fmla="*/ 12369 h 21158"/>
                    <a:gd name="T2" fmla="*/ 7691 w 22740"/>
                    <a:gd name="T3" fmla="*/ 21008 h 21158"/>
                    <a:gd name="T4" fmla="*/ 609 w 22740"/>
                    <a:gd name="T5" fmla="*/ 8789 h 21158"/>
                    <a:gd name="T6" fmla="*/ 15046 w 22740"/>
                    <a:gd name="T7" fmla="*/ 150 h 21158"/>
                    <a:gd name="T8" fmla="*/ 22128 w 22740"/>
                    <a:gd name="T9" fmla="*/ 12369 h 21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40" h="21158">
                      <a:moveTo>
                        <a:pt x="22128" y="12369"/>
                      </a:moveTo>
                      <a:cubicBezTo>
                        <a:pt x="20105" y="18129"/>
                        <a:pt x="13645" y="21981"/>
                        <a:pt x="7691" y="21008"/>
                      </a:cubicBezTo>
                      <a:cubicBezTo>
                        <a:pt x="1776" y="20035"/>
                        <a:pt x="-1415" y="14549"/>
                        <a:pt x="609" y="8789"/>
                      </a:cubicBezTo>
                      <a:cubicBezTo>
                        <a:pt x="2632" y="3030"/>
                        <a:pt x="9092" y="-823"/>
                        <a:pt x="15046" y="150"/>
                      </a:cubicBezTo>
                      <a:cubicBezTo>
                        <a:pt x="21000" y="1162"/>
                        <a:pt x="24152" y="6610"/>
                        <a:pt x="22128" y="12369"/>
                      </a:cubicBez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092" name="Graphic 9"/>
                <p:cNvGrpSpPr/>
                <p:nvPr/>
              </p:nvGrpSpPr>
              <p:grpSpPr>
                <a:xfrm>
                  <a:off x="4488752" y="1613748"/>
                  <a:ext cx="14981" cy="14009"/>
                  <a:chOff x="4488752" y="1613748"/>
                  <a:chExt cx="14981" cy="14009"/>
                </a:xfrm>
                <a:solidFill>
                  <a:srgbClr val="FFFFFF"/>
                </a:solidFill>
              </p:grpSpPr>
              <p:sp>
                <p:nvSpPr>
                  <p:cNvPr id="1093" name="Freeform: Shape 1092"/>
                  <p:cNvSpPr/>
                  <p:nvPr/>
                </p:nvSpPr>
                <p:spPr>
                  <a:xfrm>
                    <a:off x="4492293" y="1613748"/>
                    <a:ext cx="7938" cy="14009"/>
                  </a:xfrm>
                  <a:custGeom>
                    <a:avLst/>
                    <a:gdLst>
                      <a:gd name="connsiteX0" fmla="*/ 3191 w 7938"/>
                      <a:gd name="connsiteY0" fmla="*/ 14009 h 14009"/>
                      <a:gd name="connsiteX1" fmla="*/ 0 w 7938"/>
                      <a:gd name="connsiteY1" fmla="*/ 13464 h 14009"/>
                      <a:gd name="connsiteX2" fmla="*/ 4748 w 7938"/>
                      <a:gd name="connsiteY2" fmla="*/ 0 h 14009"/>
                      <a:gd name="connsiteX3" fmla="*/ 7939 w 7938"/>
                      <a:gd name="connsiteY3" fmla="*/ 545 h 14009"/>
                    </a:gdLst>
                    <a:ahLst/>
                    <a:cxnLst>
                      <a:cxn ang="0">
                        <a:pos x="connsiteX0" y="connsiteY0"/>
                      </a:cxn>
                      <a:cxn ang="0">
                        <a:pos x="connsiteX1" y="connsiteY1"/>
                      </a:cxn>
                      <a:cxn ang="0">
                        <a:pos x="connsiteX2" y="connsiteY2"/>
                      </a:cxn>
                      <a:cxn ang="0">
                        <a:pos x="connsiteX3" y="connsiteY3"/>
                      </a:cxn>
                    </a:cxnLst>
                    <a:rect l="l" t="t" r="r" b="b"/>
                    <a:pathLst>
                      <a:path w="7938" h="14009">
                        <a:moveTo>
                          <a:pt x="3191" y="14009"/>
                        </a:moveTo>
                        <a:lnTo>
                          <a:pt x="0" y="13464"/>
                        </a:lnTo>
                        <a:lnTo>
                          <a:pt x="4748" y="0"/>
                        </a:lnTo>
                        <a:lnTo>
                          <a:pt x="7939" y="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094" name="Freeform: Shape 1093"/>
                  <p:cNvSpPr/>
                  <p:nvPr/>
                </p:nvSpPr>
                <p:spPr>
                  <a:xfrm>
                    <a:off x="4488752" y="1618068"/>
                    <a:ext cx="14981" cy="5370"/>
                  </a:xfrm>
                  <a:custGeom>
                    <a:avLst/>
                    <a:gdLst>
                      <a:gd name="connsiteX0" fmla="*/ 0 w 14981"/>
                      <a:gd name="connsiteY0" fmla="*/ 3074 h 5370"/>
                      <a:gd name="connsiteX1" fmla="*/ 1090 w 14981"/>
                      <a:gd name="connsiteY1" fmla="*/ 0 h 5370"/>
                      <a:gd name="connsiteX2" fmla="*/ 14982 w 14981"/>
                      <a:gd name="connsiteY2" fmla="*/ 2296 h 5370"/>
                      <a:gd name="connsiteX3" fmla="*/ 13892 w 14981"/>
                      <a:gd name="connsiteY3" fmla="*/ 5370 h 5370"/>
                    </a:gdLst>
                    <a:ahLst/>
                    <a:cxnLst>
                      <a:cxn ang="0">
                        <a:pos x="connsiteX0" y="connsiteY0"/>
                      </a:cxn>
                      <a:cxn ang="0">
                        <a:pos x="connsiteX1" y="connsiteY1"/>
                      </a:cxn>
                      <a:cxn ang="0">
                        <a:pos x="connsiteX2" y="connsiteY2"/>
                      </a:cxn>
                      <a:cxn ang="0">
                        <a:pos x="connsiteX3" y="connsiteY3"/>
                      </a:cxn>
                    </a:cxnLst>
                    <a:rect l="l" t="t" r="r" b="b"/>
                    <a:pathLst>
                      <a:path w="14981" h="5370">
                        <a:moveTo>
                          <a:pt x="0" y="3074"/>
                        </a:moveTo>
                        <a:lnTo>
                          <a:pt x="1090" y="0"/>
                        </a:lnTo>
                        <a:lnTo>
                          <a:pt x="14982" y="2296"/>
                        </a:lnTo>
                        <a:lnTo>
                          <a:pt x="13892" y="537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sp>
            <p:nvSpPr>
              <p:cNvPr id="30850" name="Freeform: Shape 1094"/>
              <p:cNvSpPr/>
              <p:nvPr/>
            </p:nvSpPr>
            <p:spPr bwMode="auto">
              <a:xfrm>
                <a:off x="4457854" y="1531133"/>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1" name="Freeform: Shape 1095"/>
              <p:cNvSpPr/>
              <p:nvPr/>
            </p:nvSpPr>
            <p:spPr bwMode="auto">
              <a:xfrm>
                <a:off x="4455597" y="1537515"/>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2" name="Freeform: Shape 1096"/>
              <p:cNvSpPr/>
              <p:nvPr/>
            </p:nvSpPr>
            <p:spPr bwMode="auto">
              <a:xfrm>
                <a:off x="4453340" y="1543936"/>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3" name="Freeform: Shape 1097"/>
              <p:cNvSpPr/>
              <p:nvPr/>
            </p:nvSpPr>
            <p:spPr bwMode="auto">
              <a:xfrm>
                <a:off x="4451083" y="1550318"/>
                <a:ext cx="61601" cy="12569"/>
              </a:xfrm>
              <a:custGeom>
                <a:avLst/>
                <a:gdLst>
                  <a:gd name="T0" fmla="*/ 60745 w 61601"/>
                  <a:gd name="T1" fmla="*/ 12569 h 12569"/>
                  <a:gd name="T2" fmla="*/ 0 w 61601"/>
                  <a:gd name="T3" fmla="*/ 2491 h 12569"/>
                  <a:gd name="T4" fmla="*/ 856 w 61601"/>
                  <a:gd name="T5" fmla="*/ 0 h 12569"/>
                  <a:gd name="T6" fmla="*/ 61601 w 61601"/>
                  <a:gd name="T7" fmla="*/ 10118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118"/>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4" name="Freeform: Shape 1098"/>
              <p:cNvSpPr/>
              <p:nvPr/>
            </p:nvSpPr>
            <p:spPr bwMode="auto">
              <a:xfrm>
                <a:off x="4448826" y="1556739"/>
                <a:ext cx="61601" cy="12569"/>
              </a:xfrm>
              <a:custGeom>
                <a:avLst/>
                <a:gdLst>
                  <a:gd name="T0" fmla="*/ 60745 w 61601"/>
                  <a:gd name="T1" fmla="*/ 12569 h 12569"/>
                  <a:gd name="T2" fmla="*/ 0 w 61601"/>
                  <a:gd name="T3" fmla="*/ 2452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52"/>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5" name="Freeform: Shape 1099"/>
              <p:cNvSpPr/>
              <p:nvPr/>
            </p:nvSpPr>
            <p:spPr bwMode="auto">
              <a:xfrm>
                <a:off x="4446569" y="1563160"/>
                <a:ext cx="61601" cy="12530"/>
              </a:xfrm>
              <a:custGeom>
                <a:avLst/>
                <a:gdLst>
                  <a:gd name="T0" fmla="*/ 60745 w 61601"/>
                  <a:gd name="T1" fmla="*/ 12530 h 12530"/>
                  <a:gd name="T2" fmla="*/ 0 w 61601"/>
                  <a:gd name="T3" fmla="*/ 2452 h 12530"/>
                  <a:gd name="T4" fmla="*/ 856 w 61601"/>
                  <a:gd name="T5" fmla="*/ 0 h 12530"/>
                  <a:gd name="T6" fmla="*/ 61601 w 61601"/>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30">
                    <a:moveTo>
                      <a:pt x="60745" y="12530"/>
                    </a:moveTo>
                    <a:lnTo>
                      <a:pt x="0" y="2452"/>
                    </a:lnTo>
                    <a:lnTo>
                      <a:pt x="856" y="0"/>
                    </a:lnTo>
                    <a:lnTo>
                      <a:pt x="61601"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6" name="Freeform: Shape 1100"/>
              <p:cNvSpPr/>
              <p:nvPr/>
            </p:nvSpPr>
            <p:spPr bwMode="auto">
              <a:xfrm>
                <a:off x="4444312" y="1569542"/>
                <a:ext cx="61601" cy="12569"/>
              </a:xfrm>
              <a:custGeom>
                <a:avLst/>
                <a:gdLst>
                  <a:gd name="T0" fmla="*/ 60745 w 61601"/>
                  <a:gd name="T1" fmla="*/ 12569 h 12569"/>
                  <a:gd name="T2" fmla="*/ 0 w 61601"/>
                  <a:gd name="T3" fmla="*/ 2491 h 12569"/>
                  <a:gd name="T4" fmla="*/ 856 w 61601"/>
                  <a:gd name="T5" fmla="*/ 0 h 12569"/>
                  <a:gd name="T6" fmla="*/ 61601 w 61601"/>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01" h="12569">
                    <a:moveTo>
                      <a:pt x="60745" y="12569"/>
                    </a:moveTo>
                    <a:lnTo>
                      <a:pt x="0" y="2491"/>
                    </a:lnTo>
                    <a:lnTo>
                      <a:pt x="856" y="0"/>
                    </a:lnTo>
                    <a:lnTo>
                      <a:pt x="61601"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7" name="Freeform: Shape 1101"/>
              <p:cNvSpPr/>
              <p:nvPr/>
            </p:nvSpPr>
            <p:spPr bwMode="auto">
              <a:xfrm>
                <a:off x="4442016" y="1575963"/>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8" name="Freeform: Shape 1102"/>
              <p:cNvSpPr/>
              <p:nvPr/>
            </p:nvSpPr>
            <p:spPr bwMode="auto">
              <a:xfrm>
                <a:off x="4439759" y="1582384"/>
                <a:ext cx="61640" cy="12530"/>
              </a:xfrm>
              <a:custGeom>
                <a:avLst/>
                <a:gdLst>
                  <a:gd name="T0" fmla="*/ 60784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84" y="12530"/>
                    </a:moveTo>
                    <a:lnTo>
                      <a:pt x="0" y="2452"/>
                    </a:lnTo>
                    <a:lnTo>
                      <a:pt x="895" y="0"/>
                    </a:lnTo>
                    <a:lnTo>
                      <a:pt x="61640" y="10079"/>
                    </a:lnTo>
                    <a:lnTo>
                      <a:pt x="60784"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59" name="Freeform: Shape 1103"/>
              <p:cNvSpPr/>
              <p:nvPr/>
            </p:nvSpPr>
            <p:spPr bwMode="auto">
              <a:xfrm>
                <a:off x="4437502" y="1588765"/>
                <a:ext cx="61640" cy="12569"/>
              </a:xfrm>
              <a:custGeom>
                <a:avLst/>
                <a:gdLst>
                  <a:gd name="T0" fmla="*/ 60745 w 61640"/>
                  <a:gd name="T1" fmla="*/ 12569 h 12569"/>
                  <a:gd name="T2" fmla="*/ 0 w 61640"/>
                  <a:gd name="T3" fmla="*/ 2491 h 12569"/>
                  <a:gd name="T4" fmla="*/ 895 w 61640"/>
                  <a:gd name="T5" fmla="*/ 0 h 12569"/>
                  <a:gd name="T6" fmla="*/ 61640 w 61640"/>
                  <a:gd name="T7" fmla="*/ 10079 h 12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69">
                    <a:moveTo>
                      <a:pt x="60745" y="12569"/>
                    </a:moveTo>
                    <a:lnTo>
                      <a:pt x="0" y="2491"/>
                    </a:lnTo>
                    <a:lnTo>
                      <a:pt x="895" y="0"/>
                    </a:lnTo>
                    <a:lnTo>
                      <a:pt x="61640" y="10079"/>
                    </a:lnTo>
                    <a:lnTo>
                      <a:pt x="60745" y="12569"/>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60" name="Freeform: Shape 1104"/>
              <p:cNvSpPr/>
              <p:nvPr/>
            </p:nvSpPr>
            <p:spPr bwMode="auto">
              <a:xfrm>
                <a:off x="4435245" y="1595186"/>
                <a:ext cx="61640" cy="12530"/>
              </a:xfrm>
              <a:custGeom>
                <a:avLst/>
                <a:gdLst>
                  <a:gd name="T0" fmla="*/ 60745 w 61640"/>
                  <a:gd name="T1" fmla="*/ 12530 h 12530"/>
                  <a:gd name="T2" fmla="*/ 0 w 61640"/>
                  <a:gd name="T3" fmla="*/ 2452 h 12530"/>
                  <a:gd name="T4" fmla="*/ 895 w 61640"/>
                  <a:gd name="T5" fmla="*/ 0 h 12530"/>
                  <a:gd name="T6" fmla="*/ 61640 w 61640"/>
                  <a:gd name="T7" fmla="*/ 10079 h 125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640" h="12530">
                    <a:moveTo>
                      <a:pt x="60745" y="12530"/>
                    </a:moveTo>
                    <a:lnTo>
                      <a:pt x="0" y="2452"/>
                    </a:lnTo>
                    <a:lnTo>
                      <a:pt x="895" y="0"/>
                    </a:lnTo>
                    <a:lnTo>
                      <a:pt x="61640" y="10079"/>
                    </a:lnTo>
                    <a:lnTo>
                      <a:pt x="60745" y="12530"/>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grpSp>
        <p:nvGrpSpPr>
          <p:cNvPr id="1106" name="Graphic 9"/>
          <p:cNvGrpSpPr/>
          <p:nvPr/>
        </p:nvGrpSpPr>
        <p:grpSpPr>
          <a:xfrm>
            <a:off x="4598684" y="1508252"/>
            <a:ext cx="243953" cy="206284"/>
            <a:chOff x="4598684" y="1508252"/>
            <a:chExt cx="243953" cy="206284"/>
          </a:xfrm>
          <a:noFill/>
        </p:grpSpPr>
        <p:sp>
          <p:nvSpPr>
            <p:cNvPr id="1107" name="Freeform: Shape 1106"/>
            <p:cNvSpPr/>
            <p:nvPr/>
          </p:nvSpPr>
          <p:spPr>
            <a:xfrm>
              <a:off x="4775900" y="1709205"/>
              <a:ext cx="7393" cy="5331"/>
            </a:xfrm>
            <a:custGeom>
              <a:avLst/>
              <a:gdLst>
                <a:gd name="connsiteX0" fmla="*/ 7394 w 7393"/>
                <a:gd name="connsiteY0" fmla="*/ 0 h 5331"/>
                <a:gd name="connsiteX1" fmla="*/ 5565 w 7393"/>
                <a:gd name="connsiteY1" fmla="*/ 5331 h 5331"/>
                <a:gd name="connsiteX2" fmla="*/ 0 w 7393"/>
                <a:gd name="connsiteY2" fmla="*/ 4436 h 5331"/>
              </a:gdLst>
              <a:ahLst/>
              <a:cxnLst>
                <a:cxn ang="0">
                  <a:pos x="connsiteX0" y="connsiteY0"/>
                </a:cxn>
                <a:cxn ang="0">
                  <a:pos x="connsiteX1" y="connsiteY1"/>
                </a:cxn>
                <a:cxn ang="0">
                  <a:pos x="connsiteX2" y="connsiteY2"/>
                </a:cxn>
              </a:cxnLst>
              <a:rect l="l" t="t" r="r" b="b"/>
              <a:pathLst>
                <a:path w="7393" h="5331">
                  <a:moveTo>
                    <a:pt x="7394" y="0"/>
                  </a:moveTo>
                  <a:lnTo>
                    <a:pt x="5565" y="5331"/>
                  </a:lnTo>
                  <a:lnTo>
                    <a:pt x="0" y="443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08" name="Freeform: Shape 1107"/>
            <p:cNvSpPr/>
            <p:nvPr/>
          </p:nvSpPr>
          <p:spPr>
            <a:xfrm>
              <a:off x="4609969" y="1687257"/>
              <a:ext cx="154489" cy="24593"/>
            </a:xfrm>
            <a:custGeom>
              <a:avLst/>
              <a:gdLst>
                <a:gd name="connsiteX0" fmla="*/ 154489 w 154489"/>
                <a:gd name="connsiteY0" fmla="*/ 24594 h 24593"/>
                <a:gd name="connsiteX1" fmla="*/ 0 w 154489"/>
                <a:gd name="connsiteY1" fmla="*/ 0 h 24593"/>
              </a:gdLst>
              <a:ahLst/>
              <a:cxnLst>
                <a:cxn ang="0">
                  <a:pos x="connsiteX0" y="connsiteY0"/>
                </a:cxn>
                <a:cxn ang="0">
                  <a:pos x="connsiteX1" y="connsiteY1"/>
                </a:cxn>
              </a:cxnLst>
              <a:rect l="l" t="t" r="r" b="b"/>
              <a:pathLst>
                <a:path w="154489" h="24593">
                  <a:moveTo>
                    <a:pt x="154489" y="24594"/>
                  </a:moveTo>
                  <a:lnTo>
                    <a:pt x="0" y="0"/>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09" name="Freeform: Shape 1108"/>
            <p:cNvSpPr/>
            <p:nvPr/>
          </p:nvSpPr>
          <p:spPr>
            <a:xfrm>
              <a:off x="4598684" y="1680136"/>
              <a:ext cx="5564" cy="6226"/>
            </a:xfrm>
            <a:custGeom>
              <a:avLst/>
              <a:gdLst>
                <a:gd name="connsiteX0" fmla="*/ 5565 w 5564"/>
                <a:gd name="connsiteY0" fmla="*/ 6226 h 6226"/>
                <a:gd name="connsiteX1" fmla="*/ 0 w 5564"/>
                <a:gd name="connsiteY1" fmla="*/ 5331 h 6226"/>
                <a:gd name="connsiteX2" fmla="*/ 1829 w 5564"/>
                <a:gd name="connsiteY2" fmla="*/ 0 h 6226"/>
              </a:gdLst>
              <a:ahLst/>
              <a:cxnLst>
                <a:cxn ang="0">
                  <a:pos x="connsiteX0" y="connsiteY0"/>
                </a:cxn>
                <a:cxn ang="0">
                  <a:pos x="connsiteX1" y="connsiteY1"/>
                </a:cxn>
                <a:cxn ang="0">
                  <a:pos x="connsiteX2" y="connsiteY2"/>
                </a:cxn>
              </a:cxnLst>
              <a:rect l="l" t="t" r="r" b="b"/>
              <a:pathLst>
                <a:path w="5564" h="6226">
                  <a:moveTo>
                    <a:pt x="5565" y="6226"/>
                  </a:moveTo>
                  <a:lnTo>
                    <a:pt x="0" y="5331"/>
                  </a:lnTo>
                  <a:lnTo>
                    <a:pt x="1829" y="0"/>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0" name="Freeform: Shape 1109"/>
            <p:cNvSpPr/>
            <p:nvPr/>
          </p:nvSpPr>
          <p:spPr>
            <a:xfrm>
              <a:off x="4604366" y="1519148"/>
              <a:ext cx="51755" cy="149897"/>
            </a:xfrm>
            <a:custGeom>
              <a:avLst/>
              <a:gdLst>
                <a:gd name="connsiteX0" fmla="*/ 0 w 51755"/>
                <a:gd name="connsiteY0" fmla="*/ 149898 h 149897"/>
                <a:gd name="connsiteX1" fmla="*/ 51756 w 51755"/>
                <a:gd name="connsiteY1" fmla="*/ 0 h 149897"/>
              </a:gdLst>
              <a:ahLst/>
              <a:cxnLst>
                <a:cxn ang="0">
                  <a:pos x="connsiteX0" y="connsiteY0"/>
                </a:cxn>
                <a:cxn ang="0">
                  <a:pos x="connsiteX1" y="connsiteY1"/>
                </a:cxn>
              </a:cxnLst>
              <a:rect l="l" t="t" r="r" b="b"/>
              <a:pathLst>
                <a:path w="51755" h="149897">
                  <a:moveTo>
                    <a:pt x="0" y="149898"/>
                  </a:moveTo>
                  <a:lnTo>
                    <a:pt x="51756" y="0"/>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1" name="Freeform: Shape 1110"/>
            <p:cNvSpPr/>
            <p:nvPr/>
          </p:nvSpPr>
          <p:spPr>
            <a:xfrm>
              <a:off x="4658028" y="1508252"/>
              <a:ext cx="7393" cy="5331"/>
            </a:xfrm>
            <a:custGeom>
              <a:avLst/>
              <a:gdLst>
                <a:gd name="connsiteX0" fmla="*/ 0 w 7393"/>
                <a:gd name="connsiteY0" fmla="*/ 5331 h 5331"/>
                <a:gd name="connsiteX1" fmla="*/ 1868 w 7393"/>
                <a:gd name="connsiteY1" fmla="*/ 0 h 5331"/>
                <a:gd name="connsiteX2" fmla="*/ 7394 w 7393"/>
                <a:gd name="connsiteY2" fmla="*/ 895 h 5331"/>
              </a:gdLst>
              <a:ahLst/>
              <a:cxnLst>
                <a:cxn ang="0">
                  <a:pos x="connsiteX0" y="connsiteY0"/>
                </a:cxn>
                <a:cxn ang="0">
                  <a:pos x="connsiteX1" y="connsiteY1"/>
                </a:cxn>
                <a:cxn ang="0">
                  <a:pos x="connsiteX2" y="connsiteY2"/>
                </a:cxn>
              </a:cxnLst>
              <a:rect l="l" t="t" r="r" b="b"/>
              <a:pathLst>
                <a:path w="7393" h="5331">
                  <a:moveTo>
                    <a:pt x="0" y="5331"/>
                  </a:moveTo>
                  <a:lnTo>
                    <a:pt x="1868" y="0"/>
                  </a:lnTo>
                  <a:lnTo>
                    <a:pt x="7394" y="895"/>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2" name="Freeform: Shape 1111"/>
            <p:cNvSpPr/>
            <p:nvPr/>
          </p:nvSpPr>
          <p:spPr>
            <a:xfrm>
              <a:off x="4676902" y="1510937"/>
              <a:ext cx="154450" cy="24593"/>
            </a:xfrm>
            <a:custGeom>
              <a:avLst/>
              <a:gdLst>
                <a:gd name="connsiteX0" fmla="*/ 0 w 154450"/>
                <a:gd name="connsiteY0" fmla="*/ 0 h 24593"/>
                <a:gd name="connsiteX1" fmla="*/ 154451 w 154450"/>
                <a:gd name="connsiteY1" fmla="*/ 24594 h 24593"/>
              </a:gdLst>
              <a:ahLst/>
              <a:cxnLst>
                <a:cxn ang="0">
                  <a:pos x="connsiteX0" y="connsiteY0"/>
                </a:cxn>
                <a:cxn ang="0">
                  <a:pos x="connsiteX1" y="connsiteY1"/>
                </a:cxn>
              </a:cxnLst>
              <a:rect l="l" t="t" r="r" b="b"/>
              <a:pathLst>
                <a:path w="154450" h="24593">
                  <a:moveTo>
                    <a:pt x="0" y="0"/>
                  </a:moveTo>
                  <a:lnTo>
                    <a:pt x="154451" y="24594"/>
                  </a:lnTo>
                </a:path>
              </a:pathLst>
            </a:custGeom>
            <a:ln w="3969" cap="flat">
              <a:solidFill>
                <a:srgbClr val="FFFFFF"/>
              </a:solidFill>
              <a:custDash>
                <a:ds d="223313" sp="223313"/>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3" name="Freeform: Shape 1112"/>
            <p:cNvSpPr/>
            <p:nvPr/>
          </p:nvSpPr>
          <p:spPr>
            <a:xfrm>
              <a:off x="4837073" y="1536426"/>
              <a:ext cx="5564" cy="6226"/>
            </a:xfrm>
            <a:custGeom>
              <a:avLst/>
              <a:gdLst>
                <a:gd name="connsiteX0" fmla="*/ 0 w 5564"/>
                <a:gd name="connsiteY0" fmla="*/ 0 h 6226"/>
                <a:gd name="connsiteX1" fmla="*/ 5565 w 5564"/>
                <a:gd name="connsiteY1" fmla="*/ 895 h 6226"/>
                <a:gd name="connsiteX2" fmla="*/ 3736 w 5564"/>
                <a:gd name="connsiteY2" fmla="*/ 6226 h 6226"/>
              </a:gdLst>
              <a:ahLst/>
              <a:cxnLst>
                <a:cxn ang="0">
                  <a:pos x="connsiteX0" y="connsiteY0"/>
                </a:cxn>
                <a:cxn ang="0">
                  <a:pos x="connsiteX1" y="connsiteY1"/>
                </a:cxn>
                <a:cxn ang="0">
                  <a:pos x="connsiteX2" y="connsiteY2"/>
                </a:cxn>
              </a:cxnLst>
              <a:rect l="l" t="t" r="r" b="b"/>
              <a:pathLst>
                <a:path w="5564" h="6226">
                  <a:moveTo>
                    <a:pt x="0" y="0"/>
                  </a:moveTo>
                  <a:lnTo>
                    <a:pt x="5565" y="895"/>
                  </a:lnTo>
                  <a:lnTo>
                    <a:pt x="3736" y="6226"/>
                  </a:lnTo>
                </a:path>
              </a:pathLst>
            </a:custGeom>
            <a:noFill/>
            <a:ln w="3969" cap="flat">
              <a:solidFill>
                <a:srgbClr val="FFFFFF"/>
              </a:solid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4" name="Freeform: Shape 1113"/>
            <p:cNvSpPr/>
            <p:nvPr/>
          </p:nvSpPr>
          <p:spPr>
            <a:xfrm>
              <a:off x="4785200" y="1553743"/>
              <a:ext cx="51794" cy="149936"/>
            </a:xfrm>
            <a:custGeom>
              <a:avLst/>
              <a:gdLst>
                <a:gd name="connsiteX0" fmla="*/ 51795 w 51794"/>
                <a:gd name="connsiteY0" fmla="*/ 0 h 149936"/>
                <a:gd name="connsiteX1" fmla="*/ 0 w 51794"/>
                <a:gd name="connsiteY1" fmla="*/ 149937 h 149936"/>
              </a:gdLst>
              <a:ahLst/>
              <a:cxnLst>
                <a:cxn ang="0">
                  <a:pos x="connsiteX0" y="connsiteY0"/>
                </a:cxn>
                <a:cxn ang="0">
                  <a:pos x="connsiteX1" y="connsiteY1"/>
                </a:cxn>
              </a:cxnLst>
              <a:rect l="l" t="t" r="r" b="b"/>
              <a:pathLst>
                <a:path w="51794" h="149936">
                  <a:moveTo>
                    <a:pt x="51795" y="0"/>
                  </a:moveTo>
                  <a:lnTo>
                    <a:pt x="0" y="149937"/>
                  </a:lnTo>
                </a:path>
              </a:pathLst>
            </a:custGeom>
            <a:ln w="3969" cap="flat">
              <a:solidFill>
                <a:srgbClr val="FFFFFF"/>
              </a:solidFill>
              <a:custDash>
                <a:ds d="226418" sp="226418"/>
              </a:custDash>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nvGrpSpPr>
          <p:cNvPr id="1115" name="Graphic 9"/>
          <p:cNvGrpSpPr/>
          <p:nvPr/>
        </p:nvGrpSpPr>
        <p:grpSpPr bwMode="auto">
          <a:xfrm>
            <a:off x="4560888" y="1462088"/>
            <a:ext cx="242887" cy="206375"/>
            <a:chOff x="4560276" y="1461672"/>
            <a:chExt cx="243953" cy="206284"/>
          </a:xfrm>
        </p:grpSpPr>
        <p:sp>
          <p:nvSpPr>
            <p:cNvPr id="30843" name="Freeform: Shape 1115"/>
            <p:cNvSpPr/>
            <p:nvPr/>
          </p:nvSpPr>
          <p:spPr bwMode="auto">
            <a:xfrm>
              <a:off x="4560276" y="1461672"/>
              <a:ext cx="243953" cy="206284"/>
            </a:xfrm>
            <a:custGeom>
              <a:avLst/>
              <a:gdLst>
                <a:gd name="T0" fmla="*/ 182780 w 243953"/>
                <a:gd name="T1" fmla="*/ 206285 h 206284"/>
                <a:gd name="T2" fmla="*/ 0 w 243953"/>
                <a:gd name="T3" fmla="*/ 177216 h 206284"/>
                <a:gd name="T4" fmla="*/ 61173 w 243953"/>
                <a:gd name="T5" fmla="*/ 0 h 206284"/>
                <a:gd name="T6" fmla="*/ 243953 w 243953"/>
                <a:gd name="T7" fmla="*/ 29069 h 2062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953" h="206284">
                  <a:moveTo>
                    <a:pt x="182780" y="206285"/>
                  </a:moveTo>
                  <a:lnTo>
                    <a:pt x="0" y="177216"/>
                  </a:lnTo>
                  <a:lnTo>
                    <a:pt x="61173" y="0"/>
                  </a:lnTo>
                  <a:lnTo>
                    <a:pt x="243953" y="29069"/>
                  </a:lnTo>
                  <a:lnTo>
                    <a:pt x="182780" y="206285"/>
                  </a:lnTo>
                  <a:close/>
                </a:path>
              </a:pathLst>
            </a:custGeom>
            <a:solidFill>
              <a:srgbClr val="8DC63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117" name="Graphic 9"/>
            <p:cNvGrpSpPr/>
            <p:nvPr/>
          </p:nvGrpSpPr>
          <p:grpSpPr>
            <a:xfrm>
              <a:off x="4592224" y="1503127"/>
              <a:ext cx="181676" cy="124241"/>
              <a:chOff x="4592224" y="1503127"/>
              <a:chExt cx="181676" cy="124241"/>
            </a:xfrm>
            <a:solidFill>
              <a:srgbClr val="FFFFFF"/>
            </a:solidFill>
          </p:grpSpPr>
          <p:sp>
            <p:nvSpPr>
              <p:cNvPr id="1118" name="Freeform: Shape 1117"/>
              <p:cNvSpPr/>
              <p:nvPr/>
            </p:nvSpPr>
            <p:spPr>
              <a:xfrm>
                <a:off x="4592224" y="1548100"/>
                <a:ext cx="143826" cy="79268"/>
              </a:xfrm>
              <a:custGeom>
                <a:avLst/>
                <a:gdLst>
                  <a:gd name="connsiteX0" fmla="*/ 0 w 143826"/>
                  <a:gd name="connsiteY0" fmla="*/ 55414 h 79268"/>
                  <a:gd name="connsiteX1" fmla="*/ 143827 w 143826"/>
                  <a:gd name="connsiteY1" fmla="*/ 79268 h 79268"/>
                  <a:gd name="connsiteX2" fmla="*/ 141064 w 143826"/>
                  <a:gd name="connsiteY2" fmla="*/ 20391 h 79268"/>
                  <a:gd name="connsiteX3" fmla="*/ 80047 w 143826"/>
                  <a:gd name="connsiteY3" fmla="*/ 34439 h 79268"/>
                  <a:gd name="connsiteX4" fmla="*/ 50666 w 143826"/>
                  <a:gd name="connsiteY4" fmla="*/ 0 h 7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6" h="79268">
                    <a:moveTo>
                      <a:pt x="0" y="55414"/>
                    </a:moveTo>
                    <a:lnTo>
                      <a:pt x="143827" y="79268"/>
                    </a:lnTo>
                    <a:lnTo>
                      <a:pt x="141064" y="20391"/>
                    </a:lnTo>
                    <a:lnTo>
                      <a:pt x="80047" y="34439"/>
                    </a:lnTo>
                    <a:lnTo>
                      <a:pt x="50666" y="0"/>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119" name="Freeform: Shape 1118"/>
              <p:cNvSpPr/>
              <p:nvPr/>
            </p:nvSpPr>
            <p:spPr>
              <a:xfrm rot="-1983551">
                <a:off x="4718258" y="1513063"/>
                <a:ext cx="48486" cy="40626"/>
              </a:xfrm>
              <a:custGeom>
                <a:avLst/>
                <a:gdLst>
                  <a:gd name="connsiteX0" fmla="*/ 48487 w 48486"/>
                  <a:gd name="connsiteY0" fmla="*/ 20313 h 40626"/>
                  <a:gd name="connsiteX1" fmla="*/ 24243 w 48486"/>
                  <a:gd name="connsiteY1" fmla="*/ 40626 h 40626"/>
                  <a:gd name="connsiteX2" fmla="*/ 0 w 48486"/>
                  <a:gd name="connsiteY2" fmla="*/ 20313 h 40626"/>
                  <a:gd name="connsiteX3" fmla="*/ 24243 w 48486"/>
                  <a:gd name="connsiteY3" fmla="*/ 0 h 40626"/>
                  <a:gd name="connsiteX4" fmla="*/ 48487 w 48486"/>
                  <a:gd name="connsiteY4" fmla="*/ 20313 h 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6" h="40626">
                    <a:moveTo>
                      <a:pt x="48487" y="20313"/>
                    </a:moveTo>
                    <a:cubicBezTo>
                      <a:pt x="48487" y="31532"/>
                      <a:pt x="37632" y="40626"/>
                      <a:pt x="24243" y="40626"/>
                    </a:cubicBezTo>
                    <a:cubicBezTo>
                      <a:pt x="10854" y="40626"/>
                      <a:pt x="0" y="31532"/>
                      <a:pt x="0" y="20313"/>
                    </a:cubicBezTo>
                    <a:cubicBezTo>
                      <a:pt x="0" y="9094"/>
                      <a:pt x="10854" y="0"/>
                      <a:pt x="24243" y="0"/>
                    </a:cubicBezTo>
                    <a:cubicBezTo>
                      <a:pt x="37632" y="0"/>
                      <a:pt x="48487" y="9094"/>
                      <a:pt x="48487" y="20313"/>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sp>
        <p:nvSpPr>
          <p:cNvPr id="1120" name="TextBox 1119"/>
          <p:cNvSpPr txBox="1"/>
          <p:nvPr/>
        </p:nvSpPr>
        <p:spPr>
          <a:xfrm>
            <a:off x="4787900" y="1562100"/>
            <a:ext cx="423863" cy="192088"/>
          </a:xfrm>
          <a:prstGeom prst="rect">
            <a:avLst/>
          </a:prstGeom>
          <a:noFill/>
        </p:spPr>
        <p:txBody>
          <a:bodyPr wrap="none">
            <a:spAutoFit/>
          </a:bodyPr>
          <a:lstStyle/>
          <a:p>
            <a:pPr eaLnBrk="1" fontAlgn="auto" hangingPunct="1">
              <a:spcBef>
                <a:spcPts val="0"/>
              </a:spcBef>
              <a:spcAft>
                <a:spcPts val="0"/>
              </a:spcAft>
              <a:buClr>
                <a:srgbClr val="000000"/>
              </a:buClr>
              <a:buFont typeface="Arial" panose="020B0604020202020204"/>
              <a:buNone/>
              <a:defRPr/>
            </a:pPr>
            <a:r>
              <a:rPr lang="vi-VN" sz="455" kern="0">
                <a:solidFill>
                  <a:srgbClr val="173756"/>
                </a:solidFill>
                <a:latin typeface="Arial" panose="020B0604020202020204"/>
                <a:ea typeface="Arial" panose="020B0604020202020204"/>
                <a:cs typeface="Arial" panose="020B0604020202020204"/>
                <a:sym typeface="Arial" panose="020B0604020202020204"/>
                <a:rtl val="0"/>
              </a:rPr>
              <a:t>&lt;C M S&gt;</a:t>
            </a:r>
          </a:p>
        </p:txBody>
      </p:sp>
      <p:sp>
        <p:nvSpPr>
          <p:cNvPr id="30745" name="Freeform: Shape 1120"/>
          <p:cNvSpPr/>
          <p:nvPr/>
        </p:nvSpPr>
        <p:spPr bwMode="auto">
          <a:xfrm>
            <a:off x="3614738" y="1928813"/>
            <a:ext cx="1393825" cy="352425"/>
          </a:xfrm>
          <a:custGeom>
            <a:avLst/>
            <a:gdLst>
              <a:gd name="T0" fmla="*/ 1394296 w 1394296"/>
              <a:gd name="T1" fmla="*/ 140325 h 352757"/>
              <a:gd name="T2" fmla="*/ 901604 w 1394296"/>
              <a:gd name="T3" fmla="*/ 352758 h 352757"/>
              <a:gd name="T4" fmla="*/ 0 w 1394296"/>
              <a:gd name="T5" fmla="*/ 131024 h 352757"/>
              <a:gd name="T6" fmla="*/ 543826 w 1394296"/>
              <a:gd name="T7" fmla="*/ 0 h 3527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4296" h="352757">
                <a:moveTo>
                  <a:pt x="1394296" y="140325"/>
                </a:moveTo>
                <a:lnTo>
                  <a:pt x="901604" y="352758"/>
                </a:lnTo>
                <a:lnTo>
                  <a:pt x="0" y="131024"/>
                </a:lnTo>
                <a:lnTo>
                  <a:pt x="543826" y="0"/>
                </a:lnTo>
                <a:lnTo>
                  <a:pt x="1394296" y="140325"/>
                </a:lnTo>
                <a:close/>
              </a:path>
            </a:pathLst>
          </a:custGeom>
          <a:solidFill>
            <a:srgbClr val="E6E7E8"/>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6" name="Freeform: Shape 1121"/>
          <p:cNvSpPr/>
          <p:nvPr/>
        </p:nvSpPr>
        <p:spPr bwMode="auto">
          <a:xfrm>
            <a:off x="3884613" y="1938338"/>
            <a:ext cx="1039812" cy="239712"/>
          </a:xfrm>
          <a:custGeom>
            <a:avLst/>
            <a:gdLst>
              <a:gd name="T0" fmla="*/ 1038868 w 1038867"/>
              <a:gd name="T1" fmla="*/ 138984 h 240706"/>
              <a:gd name="T2" fmla="*/ 280118 w 1038867"/>
              <a:gd name="T3" fmla="*/ 1384 h 240706"/>
              <a:gd name="T4" fmla="*/ 280118 w 1038867"/>
              <a:gd name="T5" fmla="*/ 1384 h 240706"/>
              <a:gd name="T6" fmla="*/ 909 w 1038867"/>
              <a:gd name="T7" fmla="*/ 73998 h 240706"/>
              <a:gd name="T8" fmla="*/ 762188 w 1038867"/>
              <a:gd name="T9" fmla="*/ 240706 h 240706"/>
              <a:gd name="T10" fmla="*/ 1038868 w 1038867"/>
              <a:gd name="T11" fmla="*/ 138984 h 240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8867" h="240706">
                <a:moveTo>
                  <a:pt x="1038868" y="138984"/>
                </a:moveTo>
                <a:lnTo>
                  <a:pt x="280118" y="1384"/>
                </a:lnTo>
                <a:cubicBezTo>
                  <a:pt x="280118" y="1384"/>
                  <a:pt x="301288" y="-1730"/>
                  <a:pt x="280118" y="1384"/>
                </a:cubicBezTo>
                <a:cubicBezTo>
                  <a:pt x="257470" y="4730"/>
                  <a:pt x="-17770" y="79290"/>
                  <a:pt x="909" y="73998"/>
                </a:cubicBezTo>
                <a:lnTo>
                  <a:pt x="762188" y="240706"/>
                </a:lnTo>
                <a:lnTo>
                  <a:pt x="1038868" y="138984"/>
                </a:lnTo>
                <a:close/>
              </a:path>
            </a:pathLst>
          </a:custGeom>
          <a:solidFill>
            <a:srgbClr val="D1D3D4"/>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7" name="Freeform: Shape 1122"/>
          <p:cNvSpPr/>
          <p:nvPr/>
        </p:nvSpPr>
        <p:spPr bwMode="auto">
          <a:xfrm>
            <a:off x="4421188" y="1998663"/>
            <a:ext cx="73025" cy="17462"/>
          </a:xfrm>
          <a:custGeom>
            <a:avLst/>
            <a:gdLst>
              <a:gd name="T0" fmla="*/ 0 w 73820"/>
              <a:gd name="T1" fmla="*/ 9690 h 18484"/>
              <a:gd name="T2" fmla="*/ 28252 w 73820"/>
              <a:gd name="T3" fmla="*/ 0 h 18484"/>
              <a:gd name="T4" fmla="*/ 73820 w 73820"/>
              <a:gd name="T5" fmla="*/ 8289 h 18484"/>
              <a:gd name="T6" fmla="*/ 46931 w 73820"/>
              <a:gd name="T7" fmla="*/ 18484 h 184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820" h="18484">
                <a:moveTo>
                  <a:pt x="0" y="9690"/>
                </a:moveTo>
                <a:lnTo>
                  <a:pt x="28252" y="0"/>
                </a:lnTo>
                <a:lnTo>
                  <a:pt x="73820" y="8289"/>
                </a:lnTo>
                <a:lnTo>
                  <a:pt x="46931" y="18484"/>
                </a:lnTo>
                <a:lnTo>
                  <a:pt x="0" y="96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8" name="Freeform: Shape 1123"/>
          <p:cNvSpPr/>
          <p:nvPr/>
        </p:nvSpPr>
        <p:spPr bwMode="auto">
          <a:xfrm>
            <a:off x="4354513" y="1985963"/>
            <a:ext cx="84137" cy="19050"/>
          </a:xfrm>
          <a:custGeom>
            <a:avLst/>
            <a:gdLst>
              <a:gd name="T0" fmla="*/ 0 w 84755"/>
              <a:gd name="T1" fmla="*/ 9339 h 19924"/>
              <a:gd name="T2" fmla="*/ 28524 w 84755"/>
              <a:gd name="T3" fmla="*/ 0 h 19924"/>
              <a:gd name="T4" fmla="*/ 84755 w 84755"/>
              <a:gd name="T5" fmla="*/ 10273 h 19924"/>
              <a:gd name="T6" fmla="*/ 56581 w 8475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755" h="19924">
                <a:moveTo>
                  <a:pt x="0" y="9339"/>
                </a:moveTo>
                <a:lnTo>
                  <a:pt x="28524" y="0"/>
                </a:lnTo>
                <a:lnTo>
                  <a:pt x="84755" y="10273"/>
                </a:lnTo>
                <a:lnTo>
                  <a:pt x="56581" y="19924"/>
                </a:lnTo>
                <a:lnTo>
                  <a:pt x="0" y="933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49" name="Freeform: Shape 1124"/>
          <p:cNvSpPr/>
          <p:nvPr/>
        </p:nvSpPr>
        <p:spPr bwMode="auto">
          <a:xfrm>
            <a:off x="4719638" y="2052638"/>
            <a:ext cx="88900" cy="22225"/>
          </a:xfrm>
          <a:custGeom>
            <a:avLst/>
            <a:gdLst>
              <a:gd name="T0" fmla="*/ 0 w 88841"/>
              <a:gd name="T1" fmla="*/ 10779 h 21714"/>
              <a:gd name="T2" fmla="*/ 29925 w 88841"/>
              <a:gd name="T3" fmla="*/ 0 h 21714"/>
              <a:gd name="T4" fmla="*/ 88841 w 88841"/>
              <a:gd name="T5" fmla="*/ 10740 h 21714"/>
              <a:gd name="T6" fmla="*/ 58449 w 88841"/>
              <a:gd name="T7" fmla="*/ 21714 h 21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841" h="21714">
                <a:moveTo>
                  <a:pt x="0" y="10779"/>
                </a:moveTo>
                <a:lnTo>
                  <a:pt x="29925" y="0"/>
                </a:lnTo>
                <a:lnTo>
                  <a:pt x="88841" y="10740"/>
                </a:lnTo>
                <a:lnTo>
                  <a:pt x="58449" y="21714"/>
                </a:lnTo>
                <a:lnTo>
                  <a:pt x="0" y="1077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0" name="Freeform: Shape 1125"/>
          <p:cNvSpPr/>
          <p:nvPr/>
        </p:nvSpPr>
        <p:spPr bwMode="auto">
          <a:xfrm>
            <a:off x="4476750" y="2008188"/>
            <a:ext cx="73025" cy="19050"/>
          </a:xfrm>
          <a:custGeom>
            <a:avLst/>
            <a:gdLst>
              <a:gd name="T0" fmla="*/ 0 w 72652"/>
              <a:gd name="T1" fmla="*/ 10196 h 18678"/>
              <a:gd name="T2" fmla="*/ 27006 w 72652"/>
              <a:gd name="T3" fmla="*/ 0 h 18678"/>
              <a:gd name="T4" fmla="*/ 72653 w 72652"/>
              <a:gd name="T5" fmla="*/ 8328 h 18678"/>
              <a:gd name="T6" fmla="*/ 45296 w 72652"/>
              <a:gd name="T7" fmla="*/ 18679 h 186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52" h="18678">
                <a:moveTo>
                  <a:pt x="0" y="10196"/>
                </a:moveTo>
                <a:lnTo>
                  <a:pt x="27006" y="0"/>
                </a:lnTo>
                <a:lnTo>
                  <a:pt x="72653" y="8328"/>
                </a:lnTo>
                <a:lnTo>
                  <a:pt x="45296" y="18679"/>
                </a:lnTo>
                <a:lnTo>
                  <a:pt x="0" y="1019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1" name="Freeform: Shape 1126"/>
          <p:cNvSpPr/>
          <p:nvPr/>
        </p:nvSpPr>
        <p:spPr bwMode="auto">
          <a:xfrm>
            <a:off x="4654550" y="2041525"/>
            <a:ext cx="84138" cy="20638"/>
          </a:xfrm>
          <a:custGeom>
            <a:avLst/>
            <a:gdLst>
              <a:gd name="T0" fmla="*/ 0 w 85105"/>
              <a:gd name="T1" fmla="*/ 10585 h 20896"/>
              <a:gd name="T2" fmla="*/ 29341 w 85105"/>
              <a:gd name="T3" fmla="*/ 0 h 20896"/>
              <a:gd name="T4" fmla="*/ 85105 w 85105"/>
              <a:gd name="T5" fmla="*/ 10157 h 20896"/>
              <a:gd name="T6" fmla="*/ 55258 w 85105"/>
              <a:gd name="T7" fmla="*/ 20897 h 208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105" h="20896">
                <a:moveTo>
                  <a:pt x="0" y="10585"/>
                </a:moveTo>
                <a:lnTo>
                  <a:pt x="29341" y="0"/>
                </a:lnTo>
                <a:lnTo>
                  <a:pt x="85105" y="10157"/>
                </a:lnTo>
                <a:lnTo>
                  <a:pt x="55258" y="20897"/>
                </a:lnTo>
                <a:lnTo>
                  <a:pt x="0" y="1058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2" name="Freeform: Shape 1127"/>
          <p:cNvSpPr/>
          <p:nvPr/>
        </p:nvSpPr>
        <p:spPr bwMode="auto">
          <a:xfrm>
            <a:off x="4291013" y="1974850"/>
            <a:ext cx="80962" cy="19050"/>
          </a:xfrm>
          <a:custGeom>
            <a:avLst/>
            <a:gdLst>
              <a:gd name="T0" fmla="*/ 0 w 80202"/>
              <a:gd name="T1" fmla="*/ 8911 h 18601"/>
              <a:gd name="T2" fmla="*/ 29225 w 80202"/>
              <a:gd name="T3" fmla="*/ 0 h 18601"/>
              <a:gd name="T4" fmla="*/ 80202 w 80202"/>
              <a:gd name="T5" fmla="*/ 9301 h 18601"/>
              <a:gd name="T6" fmla="*/ 51795 w 80202"/>
              <a:gd name="T7" fmla="*/ 18601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202" h="18601">
                <a:moveTo>
                  <a:pt x="0" y="8911"/>
                </a:moveTo>
                <a:lnTo>
                  <a:pt x="29225" y="0"/>
                </a:lnTo>
                <a:lnTo>
                  <a:pt x="80202" y="9301"/>
                </a:lnTo>
                <a:lnTo>
                  <a:pt x="51795" y="18601"/>
                </a:lnTo>
                <a:lnTo>
                  <a:pt x="0" y="891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3" name="Freeform: Shape 1128"/>
          <p:cNvSpPr/>
          <p:nvPr/>
        </p:nvSpPr>
        <p:spPr bwMode="auto">
          <a:xfrm>
            <a:off x="4589463" y="2028825"/>
            <a:ext cx="84137" cy="20638"/>
          </a:xfrm>
          <a:custGeom>
            <a:avLst/>
            <a:gdLst>
              <a:gd name="T0" fmla="*/ 0 w 83743"/>
              <a:gd name="T1" fmla="*/ 10390 h 20585"/>
              <a:gd name="T2" fmla="*/ 28797 w 83743"/>
              <a:gd name="T3" fmla="*/ 0 h 20585"/>
              <a:gd name="T4" fmla="*/ 83743 w 83743"/>
              <a:gd name="T5" fmla="*/ 10040 h 20585"/>
              <a:gd name="T6" fmla="*/ 54480 w 83743"/>
              <a:gd name="T7" fmla="*/ 20586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43" h="20585">
                <a:moveTo>
                  <a:pt x="0" y="10390"/>
                </a:moveTo>
                <a:lnTo>
                  <a:pt x="28797" y="0"/>
                </a:lnTo>
                <a:lnTo>
                  <a:pt x="83743" y="10040"/>
                </a:lnTo>
                <a:lnTo>
                  <a:pt x="54480" y="20586"/>
                </a:lnTo>
                <a:lnTo>
                  <a:pt x="0" y="103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4" name="Freeform: Shape 1129"/>
          <p:cNvSpPr/>
          <p:nvPr/>
        </p:nvSpPr>
        <p:spPr bwMode="auto">
          <a:xfrm>
            <a:off x="4532313" y="2017713"/>
            <a:ext cx="76200" cy="19050"/>
          </a:xfrm>
          <a:custGeom>
            <a:avLst/>
            <a:gdLst>
              <a:gd name="T0" fmla="*/ 0 w 76116"/>
              <a:gd name="T1" fmla="*/ 10390 h 19223"/>
              <a:gd name="T2" fmla="*/ 27473 w 76116"/>
              <a:gd name="T3" fmla="*/ 0 h 19223"/>
              <a:gd name="T4" fmla="*/ 76116 w 76116"/>
              <a:gd name="T5" fmla="*/ 8872 h 19223"/>
              <a:gd name="T6" fmla="*/ 47397 w 76116"/>
              <a:gd name="T7" fmla="*/ 19224 h 192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16" h="19223">
                <a:moveTo>
                  <a:pt x="0" y="10390"/>
                </a:moveTo>
                <a:lnTo>
                  <a:pt x="27473" y="0"/>
                </a:lnTo>
                <a:lnTo>
                  <a:pt x="76116" y="8872"/>
                </a:lnTo>
                <a:lnTo>
                  <a:pt x="47397" y="19224"/>
                </a:lnTo>
                <a:lnTo>
                  <a:pt x="0" y="1039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5" name="Freeform: Shape 1130"/>
          <p:cNvSpPr/>
          <p:nvPr/>
        </p:nvSpPr>
        <p:spPr bwMode="auto">
          <a:xfrm>
            <a:off x="4176713" y="1955800"/>
            <a:ext cx="133350" cy="25400"/>
          </a:xfrm>
          <a:custGeom>
            <a:avLst/>
            <a:gdLst>
              <a:gd name="T0" fmla="*/ 0 w 133942"/>
              <a:gd name="T1" fmla="*/ 6693 h 26306"/>
              <a:gd name="T2" fmla="*/ 38564 w 133942"/>
              <a:gd name="T3" fmla="*/ 0 h 26306"/>
              <a:gd name="T4" fmla="*/ 133943 w 133942"/>
              <a:gd name="T5" fmla="*/ 17395 h 26306"/>
              <a:gd name="T6" fmla="*/ 104835 w 133942"/>
              <a:gd name="T7" fmla="*/ 26306 h 26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942" h="26306">
                <a:moveTo>
                  <a:pt x="0" y="6693"/>
                </a:moveTo>
                <a:lnTo>
                  <a:pt x="38564" y="0"/>
                </a:lnTo>
                <a:lnTo>
                  <a:pt x="133943" y="17395"/>
                </a:lnTo>
                <a:lnTo>
                  <a:pt x="104835" y="26306"/>
                </a:lnTo>
                <a:lnTo>
                  <a:pt x="0" y="669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6" name="Freeform: Shape 1131"/>
          <p:cNvSpPr/>
          <p:nvPr/>
        </p:nvSpPr>
        <p:spPr bwMode="auto">
          <a:xfrm>
            <a:off x="4787900" y="2065338"/>
            <a:ext cx="95250" cy="22225"/>
          </a:xfrm>
          <a:custGeom>
            <a:avLst/>
            <a:gdLst>
              <a:gd name="T0" fmla="*/ 94717 w 94717"/>
              <a:gd name="T1" fmla="*/ 11713 h 21830"/>
              <a:gd name="T2" fmla="*/ 57788 w 94717"/>
              <a:gd name="T3" fmla="*/ 21831 h 21830"/>
              <a:gd name="T4" fmla="*/ 0 w 94717"/>
              <a:gd name="T5" fmla="*/ 11013 h 21830"/>
              <a:gd name="T6" fmla="*/ 30509 w 94717"/>
              <a:gd name="T7" fmla="*/ 0 h 218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717" h="21830">
                <a:moveTo>
                  <a:pt x="94717" y="11713"/>
                </a:moveTo>
                <a:lnTo>
                  <a:pt x="57788" y="21831"/>
                </a:lnTo>
                <a:lnTo>
                  <a:pt x="0" y="11013"/>
                </a:lnTo>
                <a:lnTo>
                  <a:pt x="30509" y="0"/>
                </a:lnTo>
                <a:lnTo>
                  <a:pt x="94717" y="1171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7" name="Freeform: Shape 1135"/>
          <p:cNvSpPr/>
          <p:nvPr/>
        </p:nvSpPr>
        <p:spPr bwMode="auto">
          <a:xfrm>
            <a:off x="4697413" y="2097088"/>
            <a:ext cx="92075" cy="23812"/>
          </a:xfrm>
          <a:custGeom>
            <a:avLst/>
            <a:gdLst>
              <a:gd name="T0" fmla="*/ 31443 w 91681"/>
              <a:gd name="T1" fmla="*/ 0 h 23582"/>
              <a:gd name="T2" fmla="*/ 91682 w 91681"/>
              <a:gd name="T3" fmla="*/ 11908 h 23582"/>
              <a:gd name="T4" fmla="*/ 59539 w 91681"/>
              <a:gd name="T5" fmla="*/ 23582 h 23582"/>
              <a:gd name="T6" fmla="*/ 0 w 91681"/>
              <a:gd name="T7" fmla="*/ 11363 h 23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681" h="23582">
                <a:moveTo>
                  <a:pt x="31443" y="0"/>
                </a:moveTo>
                <a:lnTo>
                  <a:pt x="91682" y="11908"/>
                </a:lnTo>
                <a:lnTo>
                  <a:pt x="59539" y="23582"/>
                </a:lnTo>
                <a:lnTo>
                  <a:pt x="0" y="11363"/>
                </a:lnTo>
                <a:lnTo>
                  <a:pt x="31443"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8" name="Freeform: Shape 1155"/>
          <p:cNvSpPr/>
          <p:nvPr/>
        </p:nvSpPr>
        <p:spPr bwMode="auto">
          <a:xfrm>
            <a:off x="3946525" y="2008188"/>
            <a:ext cx="96838" cy="23812"/>
          </a:xfrm>
          <a:custGeom>
            <a:avLst/>
            <a:gdLst>
              <a:gd name="T0" fmla="*/ 63313 w 97363"/>
              <a:gd name="T1" fmla="*/ 23193 h 23192"/>
              <a:gd name="T2" fmla="*/ 0 w 97363"/>
              <a:gd name="T3" fmla="*/ 10118 h 23192"/>
              <a:gd name="T4" fmla="*/ 37397 w 97363"/>
              <a:gd name="T5" fmla="*/ 0 h 23192"/>
              <a:gd name="T6" fmla="*/ 97363 w 97363"/>
              <a:gd name="T7" fmla="*/ 12764 h 23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63" h="23192">
                <a:moveTo>
                  <a:pt x="63313" y="23193"/>
                </a:moveTo>
                <a:lnTo>
                  <a:pt x="0" y="10118"/>
                </a:lnTo>
                <a:lnTo>
                  <a:pt x="37397" y="0"/>
                </a:lnTo>
                <a:lnTo>
                  <a:pt x="97363" y="12764"/>
                </a:lnTo>
                <a:lnTo>
                  <a:pt x="63313" y="2319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59" name="Freeform: Shape 1156"/>
          <p:cNvSpPr/>
          <p:nvPr/>
        </p:nvSpPr>
        <p:spPr bwMode="auto">
          <a:xfrm>
            <a:off x="3995738" y="1997075"/>
            <a:ext cx="87312" cy="20638"/>
          </a:xfrm>
          <a:custGeom>
            <a:avLst/>
            <a:gdLst>
              <a:gd name="T0" fmla="*/ 59189 w 86545"/>
              <a:gd name="T1" fmla="*/ 20586 h 20585"/>
              <a:gd name="T2" fmla="*/ 0 w 86545"/>
              <a:gd name="T3" fmla="*/ 7977 h 20585"/>
              <a:gd name="T4" fmla="*/ 29341 w 86545"/>
              <a:gd name="T5" fmla="*/ 0 h 20585"/>
              <a:gd name="T6" fmla="*/ 86545 w 86545"/>
              <a:gd name="T7" fmla="*/ 12219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545" h="20585">
                <a:moveTo>
                  <a:pt x="59189" y="20586"/>
                </a:moveTo>
                <a:lnTo>
                  <a:pt x="0" y="7977"/>
                </a:lnTo>
                <a:lnTo>
                  <a:pt x="29341" y="0"/>
                </a:lnTo>
                <a:lnTo>
                  <a:pt x="86545" y="12219"/>
                </a:lnTo>
                <a:lnTo>
                  <a:pt x="59189" y="2058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0" name="Freeform: Shape 1157"/>
          <p:cNvSpPr/>
          <p:nvPr/>
        </p:nvSpPr>
        <p:spPr bwMode="auto">
          <a:xfrm>
            <a:off x="4589463" y="2100263"/>
            <a:ext cx="92075" cy="23812"/>
          </a:xfrm>
          <a:custGeom>
            <a:avLst/>
            <a:gdLst>
              <a:gd name="T0" fmla="*/ 33116 w 92693"/>
              <a:gd name="T1" fmla="*/ 0 h 24476"/>
              <a:gd name="T2" fmla="*/ 92694 w 92693"/>
              <a:gd name="T3" fmla="*/ 12219 h 24476"/>
              <a:gd name="T4" fmla="*/ 58916 w 92693"/>
              <a:gd name="T5" fmla="*/ 24477 h 24476"/>
              <a:gd name="T6" fmla="*/ 0 w 92693"/>
              <a:gd name="T7" fmla="*/ 11947 h 244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693" h="24476">
                <a:moveTo>
                  <a:pt x="33116" y="0"/>
                </a:moveTo>
                <a:lnTo>
                  <a:pt x="92694" y="12219"/>
                </a:lnTo>
                <a:lnTo>
                  <a:pt x="58916" y="24477"/>
                </a:lnTo>
                <a:lnTo>
                  <a:pt x="0" y="11947"/>
                </a:lnTo>
                <a:lnTo>
                  <a:pt x="33116"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1" name="Freeform: Shape 1158"/>
          <p:cNvSpPr/>
          <p:nvPr/>
        </p:nvSpPr>
        <p:spPr bwMode="auto">
          <a:xfrm>
            <a:off x="4608513" y="2058988"/>
            <a:ext cx="80962" cy="19050"/>
          </a:xfrm>
          <a:custGeom>
            <a:avLst/>
            <a:gdLst>
              <a:gd name="T0" fmla="*/ 54169 w 81252"/>
              <a:gd name="T1" fmla="*/ 20235 h 20235"/>
              <a:gd name="T2" fmla="*/ 0 w 81252"/>
              <a:gd name="T3" fmla="*/ 9534 h 20235"/>
              <a:gd name="T4" fmla="*/ 26306 w 81252"/>
              <a:gd name="T5" fmla="*/ 0 h 20235"/>
              <a:gd name="T6" fmla="*/ 81253 w 81252"/>
              <a:gd name="T7" fmla="*/ 10468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52" h="20235">
                <a:moveTo>
                  <a:pt x="54169" y="20235"/>
                </a:moveTo>
                <a:lnTo>
                  <a:pt x="0" y="9534"/>
                </a:lnTo>
                <a:lnTo>
                  <a:pt x="26306" y="0"/>
                </a:lnTo>
                <a:lnTo>
                  <a:pt x="81253" y="10468"/>
                </a:lnTo>
                <a:lnTo>
                  <a:pt x="54169" y="2023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2" name="Freeform: Shape 1159"/>
          <p:cNvSpPr/>
          <p:nvPr/>
        </p:nvSpPr>
        <p:spPr bwMode="auto">
          <a:xfrm>
            <a:off x="4738688" y="2084388"/>
            <a:ext cx="90487" cy="20637"/>
          </a:xfrm>
          <a:custGeom>
            <a:avLst/>
            <a:gdLst>
              <a:gd name="T0" fmla="*/ 28135 w 89035"/>
              <a:gd name="T1" fmla="*/ 0 h 22103"/>
              <a:gd name="T2" fmla="*/ 89036 w 89035"/>
              <a:gd name="T3" fmla="*/ 11596 h 22103"/>
              <a:gd name="T4" fmla="*/ 60161 w 89035"/>
              <a:gd name="T5" fmla="*/ 22103 h 22103"/>
              <a:gd name="T6" fmla="*/ 0 w 89035"/>
              <a:gd name="T7" fmla="*/ 10157 h 22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035" h="22103">
                <a:moveTo>
                  <a:pt x="28135" y="0"/>
                </a:moveTo>
                <a:lnTo>
                  <a:pt x="89036" y="11596"/>
                </a:lnTo>
                <a:lnTo>
                  <a:pt x="60161" y="22103"/>
                </a:lnTo>
                <a:lnTo>
                  <a:pt x="0" y="10157"/>
                </a:lnTo>
                <a:lnTo>
                  <a:pt x="28135"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3" name="Freeform: Shape 1160"/>
          <p:cNvSpPr/>
          <p:nvPr/>
        </p:nvSpPr>
        <p:spPr bwMode="auto">
          <a:xfrm>
            <a:off x="4672013" y="2070100"/>
            <a:ext cx="85725" cy="22225"/>
          </a:xfrm>
          <a:custGeom>
            <a:avLst/>
            <a:gdLst>
              <a:gd name="T0" fmla="*/ 57282 w 85260"/>
              <a:gd name="T1" fmla="*/ 21169 h 21169"/>
              <a:gd name="T2" fmla="*/ 0 w 85260"/>
              <a:gd name="T3" fmla="*/ 9806 h 21169"/>
              <a:gd name="T4" fmla="*/ 27201 w 85260"/>
              <a:gd name="T5" fmla="*/ 0 h 21169"/>
              <a:gd name="T6" fmla="*/ 85261 w 85260"/>
              <a:gd name="T7" fmla="*/ 11052 h 21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260" h="21169">
                <a:moveTo>
                  <a:pt x="57282" y="21169"/>
                </a:moveTo>
                <a:lnTo>
                  <a:pt x="0" y="9806"/>
                </a:lnTo>
                <a:lnTo>
                  <a:pt x="27201" y="0"/>
                </a:lnTo>
                <a:lnTo>
                  <a:pt x="85261" y="11052"/>
                </a:lnTo>
                <a:lnTo>
                  <a:pt x="57282" y="211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4" name="Freeform: Shape 1161"/>
          <p:cNvSpPr/>
          <p:nvPr/>
        </p:nvSpPr>
        <p:spPr bwMode="auto">
          <a:xfrm>
            <a:off x="4545013" y="2046288"/>
            <a:ext cx="79375" cy="19050"/>
          </a:xfrm>
          <a:custGeom>
            <a:avLst/>
            <a:gdLst>
              <a:gd name="T0" fmla="*/ 53390 w 79579"/>
              <a:gd name="T1" fmla="*/ 19768 h 19768"/>
              <a:gd name="T2" fmla="*/ 0 w 79579"/>
              <a:gd name="T3" fmla="*/ 9184 h 19768"/>
              <a:gd name="T4" fmla="*/ 25450 w 79579"/>
              <a:gd name="T5" fmla="*/ 0 h 19768"/>
              <a:gd name="T6" fmla="*/ 79580 w 79579"/>
              <a:gd name="T7" fmla="*/ 10312 h 19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579" h="19768">
                <a:moveTo>
                  <a:pt x="53390" y="19768"/>
                </a:moveTo>
                <a:lnTo>
                  <a:pt x="0" y="9184"/>
                </a:lnTo>
                <a:lnTo>
                  <a:pt x="25450" y="0"/>
                </a:lnTo>
                <a:lnTo>
                  <a:pt x="79580" y="10312"/>
                </a:lnTo>
                <a:lnTo>
                  <a:pt x="53390" y="197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5" name="Freeform: Shape 1162"/>
          <p:cNvSpPr/>
          <p:nvPr/>
        </p:nvSpPr>
        <p:spPr bwMode="auto">
          <a:xfrm>
            <a:off x="4144963" y="1987550"/>
            <a:ext cx="82550" cy="19050"/>
          </a:xfrm>
          <a:custGeom>
            <a:avLst/>
            <a:gdLst>
              <a:gd name="T0" fmla="*/ 54441 w 82186"/>
              <a:gd name="T1" fmla="*/ 19029 h 19029"/>
              <a:gd name="T2" fmla="*/ 0 w 82186"/>
              <a:gd name="T3" fmla="*/ 7861 h 19029"/>
              <a:gd name="T4" fmla="*/ 28991 w 82186"/>
              <a:gd name="T5" fmla="*/ 0 h 19029"/>
              <a:gd name="T6" fmla="*/ 82187 w 82186"/>
              <a:gd name="T7" fmla="*/ 10546 h 19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186" h="19029">
                <a:moveTo>
                  <a:pt x="54441" y="19029"/>
                </a:moveTo>
                <a:lnTo>
                  <a:pt x="0" y="7861"/>
                </a:lnTo>
                <a:lnTo>
                  <a:pt x="28991" y="0"/>
                </a:lnTo>
                <a:lnTo>
                  <a:pt x="82187" y="10546"/>
                </a:lnTo>
                <a:lnTo>
                  <a:pt x="54441" y="1902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6" name="Freeform: Shape 1163"/>
          <p:cNvSpPr/>
          <p:nvPr/>
        </p:nvSpPr>
        <p:spPr bwMode="auto">
          <a:xfrm>
            <a:off x="4081463" y="1973263"/>
            <a:ext cx="84137" cy="19050"/>
          </a:xfrm>
          <a:custGeom>
            <a:avLst/>
            <a:gdLst>
              <a:gd name="T0" fmla="*/ 54402 w 84210"/>
              <a:gd name="T1" fmla="*/ 18601 h 18601"/>
              <a:gd name="T2" fmla="*/ 0 w 84210"/>
              <a:gd name="T3" fmla="*/ 7433 h 18601"/>
              <a:gd name="T4" fmla="*/ 31015 w 84210"/>
              <a:gd name="T5" fmla="*/ 0 h 18601"/>
              <a:gd name="T6" fmla="*/ 84210 w 84210"/>
              <a:gd name="T7" fmla="*/ 10546 h 186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210" h="18601">
                <a:moveTo>
                  <a:pt x="54402" y="18601"/>
                </a:moveTo>
                <a:lnTo>
                  <a:pt x="0" y="7433"/>
                </a:lnTo>
                <a:lnTo>
                  <a:pt x="31015" y="0"/>
                </a:lnTo>
                <a:lnTo>
                  <a:pt x="84210" y="10546"/>
                </a:lnTo>
                <a:lnTo>
                  <a:pt x="54402" y="1860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7" name="Freeform: Shape 1164"/>
          <p:cNvSpPr/>
          <p:nvPr/>
        </p:nvSpPr>
        <p:spPr bwMode="auto">
          <a:xfrm>
            <a:off x="4248150" y="1989138"/>
            <a:ext cx="76200" cy="17462"/>
          </a:xfrm>
          <a:custGeom>
            <a:avLst/>
            <a:gdLst>
              <a:gd name="T0" fmla="*/ 52534 w 75999"/>
              <a:gd name="T1" fmla="*/ 17667 h 17667"/>
              <a:gd name="T2" fmla="*/ 0 w 75999"/>
              <a:gd name="T3" fmla="*/ 7238 h 17667"/>
              <a:gd name="T4" fmla="*/ 23738 w 75999"/>
              <a:gd name="T5" fmla="*/ 0 h 17667"/>
              <a:gd name="T6" fmla="*/ 75999 w 75999"/>
              <a:gd name="T7" fmla="*/ 9962 h 176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99" h="17667">
                <a:moveTo>
                  <a:pt x="52534" y="17667"/>
                </a:moveTo>
                <a:lnTo>
                  <a:pt x="0" y="7238"/>
                </a:lnTo>
                <a:lnTo>
                  <a:pt x="23738" y="0"/>
                </a:lnTo>
                <a:lnTo>
                  <a:pt x="75999" y="9962"/>
                </a:lnTo>
                <a:lnTo>
                  <a:pt x="52534" y="1766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8" name="Freeform: Shape 1165"/>
          <p:cNvSpPr/>
          <p:nvPr/>
        </p:nvSpPr>
        <p:spPr bwMode="auto">
          <a:xfrm>
            <a:off x="4037013" y="1985963"/>
            <a:ext cx="85725" cy="20637"/>
          </a:xfrm>
          <a:custGeom>
            <a:avLst/>
            <a:gdLst>
              <a:gd name="T0" fmla="*/ 56465 w 85728"/>
              <a:gd name="T1" fmla="*/ 20274 h 20274"/>
              <a:gd name="T2" fmla="*/ 0 w 85728"/>
              <a:gd name="T3" fmla="*/ 8250 h 20274"/>
              <a:gd name="T4" fmla="*/ 30509 w 85728"/>
              <a:gd name="T5" fmla="*/ 0 h 20274"/>
              <a:gd name="T6" fmla="*/ 85728 w 85728"/>
              <a:gd name="T7" fmla="*/ 11324 h 20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728" h="20274">
                <a:moveTo>
                  <a:pt x="56465" y="20274"/>
                </a:moveTo>
                <a:lnTo>
                  <a:pt x="0" y="8250"/>
                </a:lnTo>
                <a:lnTo>
                  <a:pt x="30509" y="0"/>
                </a:lnTo>
                <a:lnTo>
                  <a:pt x="85728" y="11324"/>
                </a:lnTo>
                <a:lnTo>
                  <a:pt x="56465" y="20274"/>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69" name="Freeform: Shape 1166"/>
          <p:cNvSpPr/>
          <p:nvPr/>
        </p:nvSpPr>
        <p:spPr bwMode="auto">
          <a:xfrm>
            <a:off x="4378325" y="2014538"/>
            <a:ext cx="71438" cy="17462"/>
          </a:xfrm>
          <a:custGeom>
            <a:avLst/>
            <a:gdLst>
              <a:gd name="T0" fmla="*/ 48526 w 71641"/>
              <a:gd name="T1" fmla="*/ 17823 h 17822"/>
              <a:gd name="T2" fmla="*/ 0 w 71641"/>
              <a:gd name="T3" fmla="*/ 8211 h 17822"/>
              <a:gd name="T4" fmla="*/ 23854 w 71641"/>
              <a:gd name="T5" fmla="*/ 0 h 17822"/>
              <a:gd name="T6" fmla="*/ 71641 w 71641"/>
              <a:gd name="T7" fmla="*/ 9106 h 178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641" h="17822">
                <a:moveTo>
                  <a:pt x="48526" y="17823"/>
                </a:moveTo>
                <a:lnTo>
                  <a:pt x="0" y="8211"/>
                </a:lnTo>
                <a:lnTo>
                  <a:pt x="23854" y="0"/>
                </a:lnTo>
                <a:lnTo>
                  <a:pt x="71641" y="9106"/>
                </a:lnTo>
                <a:lnTo>
                  <a:pt x="48526" y="178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0" name="Freeform: Shape 1167"/>
          <p:cNvSpPr/>
          <p:nvPr/>
        </p:nvSpPr>
        <p:spPr bwMode="auto">
          <a:xfrm>
            <a:off x="4186238" y="1978025"/>
            <a:ext cx="76200" cy="15875"/>
          </a:xfrm>
          <a:custGeom>
            <a:avLst/>
            <a:gdLst>
              <a:gd name="T0" fmla="*/ 0 w 75960"/>
              <a:gd name="T1" fmla="*/ 6615 h 17005"/>
              <a:gd name="T2" fmla="*/ 24477 w 75960"/>
              <a:gd name="T3" fmla="*/ 0 h 17005"/>
              <a:gd name="T4" fmla="*/ 75961 w 75960"/>
              <a:gd name="T5" fmla="*/ 9806 h 17005"/>
              <a:gd name="T6" fmla="*/ 52379 w 75960"/>
              <a:gd name="T7" fmla="*/ 17006 h 170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960" h="17005">
                <a:moveTo>
                  <a:pt x="0" y="6615"/>
                </a:moveTo>
                <a:lnTo>
                  <a:pt x="24477" y="0"/>
                </a:lnTo>
                <a:lnTo>
                  <a:pt x="75961" y="9806"/>
                </a:lnTo>
                <a:lnTo>
                  <a:pt x="52379" y="17006"/>
                </a:lnTo>
                <a:lnTo>
                  <a:pt x="0" y="661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1" name="Freeform: Shape 1168"/>
          <p:cNvSpPr/>
          <p:nvPr/>
        </p:nvSpPr>
        <p:spPr bwMode="auto">
          <a:xfrm>
            <a:off x="4125913" y="1965325"/>
            <a:ext cx="74612" cy="15875"/>
          </a:xfrm>
          <a:custGeom>
            <a:avLst/>
            <a:gdLst>
              <a:gd name="T0" fmla="*/ 0 w 73975"/>
              <a:gd name="T1" fmla="*/ 5837 h 16227"/>
              <a:gd name="T2" fmla="*/ 22492 w 73975"/>
              <a:gd name="T3" fmla="*/ 0 h 16227"/>
              <a:gd name="T4" fmla="*/ 73976 w 73975"/>
              <a:gd name="T5" fmla="*/ 9806 h 16227"/>
              <a:gd name="T6" fmla="*/ 52417 w 73975"/>
              <a:gd name="T7" fmla="*/ 16227 h 162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975" h="16227">
                <a:moveTo>
                  <a:pt x="0" y="5837"/>
                </a:moveTo>
                <a:lnTo>
                  <a:pt x="22492" y="0"/>
                </a:lnTo>
                <a:lnTo>
                  <a:pt x="73976" y="9806"/>
                </a:lnTo>
                <a:lnTo>
                  <a:pt x="52417" y="16227"/>
                </a:lnTo>
                <a:lnTo>
                  <a:pt x="0" y="583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2" name="Freeform: Shape 1169"/>
          <p:cNvSpPr/>
          <p:nvPr/>
        </p:nvSpPr>
        <p:spPr bwMode="auto">
          <a:xfrm>
            <a:off x="4491038" y="2035175"/>
            <a:ext cx="69850" cy="17463"/>
          </a:xfrm>
          <a:custGeom>
            <a:avLst/>
            <a:gdLst>
              <a:gd name="T0" fmla="*/ 45179 w 70473"/>
              <a:gd name="T1" fmla="*/ 17978 h 17978"/>
              <a:gd name="T2" fmla="*/ 0 w 70473"/>
              <a:gd name="T3" fmla="*/ 9067 h 17978"/>
              <a:gd name="T4" fmla="*/ 23932 w 70473"/>
              <a:gd name="T5" fmla="*/ 0 h 17978"/>
              <a:gd name="T6" fmla="*/ 70474 w 70473"/>
              <a:gd name="T7" fmla="*/ 8872 h 179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73" h="17978">
                <a:moveTo>
                  <a:pt x="45179" y="17978"/>
                </a:moveTo>
                <a:lnTo>
                  <a:pt x="0" y="9067"/>
                </a:lnTo>
                <a:lnTo>
                  <a:pt x="23932" y="0"/>
                </a:lnTo>
                <a:lnTo>
                  <a:pt x="70474" y="8872"/>
                </a:lnTo>
                <a:lnTo>
                  <a:pt x="45179" y="1797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3" name="Freeform: Shape 1170"/>
          <p:cNvSpPr/>
          <p:nvPr/>
        </p:nvSpPr>
        <p:spPr bwMode="auto">
          <a:xfrm>
            <a:off x="4311650" y="2001838"/>
            <a:ext cx="80963" cy="19050"/>
          </a:xfrm>
          <a:custGeom>
            <a:avLst/>
            <a:gdLst>
              <a:gd name="T0" fmla="*/ 56620 w 80357"/>
              <a:gd name="T1" fmla="*/ 18951 h 18951"/>
              <a:gd name="T2" fmla="*/ 0 w 80357"/>
              <a:gd name="T3" fmla="*/ 7744 h 18951"/>
              <a:gd name="T4" fmla="*/ 23621 w 80357"/>
              <a:gd name="T5" fmla="*/ 0 h 18951"/>
              <a:gd name="T6" fmla="*/ 80358 w 80357"/>
              <a:gd name="T7" fmla="*/ 10818 h 189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57" h="18951">
                <a:moveTo>
                  <a:pt x="56620" y="18951"/>
                </a:moveTo>
                <a:lnTo>
                  <a:pt x="0" y="7744"/>
                </a:lnTo>
                <a:lnTo>
                  <a:pt x="23621" y="0"/>
                </a:lnTo>
                <a:lnTo>
                  <a:pt x="80358" y="10818"/>
                </a:lnTo>
                <a:lnTo>
                  <a:pt x="56620" y="1895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4" name="Freeform: Shape 1171"/>
          <p:cNvSpPr/>
          <p:nvPr/>
        </p:nvSpPr>
        <p:spPr bwMode="auto">
          <a:xfrm>
            <a:off x="4437063" y="2025650"/>
            <a:ext cx="68262" cy="17463"/>
          </a:xfrm>
          <a:custGeom>
            <a:avLst/>
            <a:gdLst>
              <a:gd name="T0" fmla="*/ 44401 w 68216"/>
              <a:gd name="T1" fmla="*/ 17589 h 17589"/>
              <a:gd name="T2" fmla="*/ 0 w 68216"/>
              <a:gd name="T3" fmla="*/ 8795 h 17589"/>
              <a:gd name="T4" fmla="*/ 23232 w 68216"/>
              <a:gd name="T5" fmla="*/ 0 h 17589"/>
              <a:gd name="T6" fmla="*/ 68217 w 68216"/>
              <a:gd name="T7" fmla="*/ 8600 h 175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216" h="17589">
                <a:moveTo>
                  <a:pt x="44401" y="17589"/>
                </a:moveTo>
                <a:lnTo>
                  <a:pt x="0" y="8795"/>
                </a:lnTo>
                <a:lnTo>
                  <a:pt x="23232" y="0"/>
                </a:lnTo>
                <a:lnTo>
                  <a:pt x="68217" y="8600"/>
                </a:lnTo>
                <a:lnTo>
                  <a:pt x="44401" y="1758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5" name="Freeform: Shape 1172"/>
          <p:cNvSpPr/>
          <p:nvPr/>
        </p:nvSpPr>
        <p:spPr bwMode="auto">
          <a:xfrm>
            <a:off x="4130675" y="2025650"/>
            <a:ext cx="84138" cy="20638"/>
          </a:xfrm>
          <a:custGeom>
            <a:avLst/>
            <a:gdLst>
              <a:gd name="T0" fmla="*/ 83782 w 83782"/>
              <a:gd name="T1" fmla="*/ 12258 h 21013"/>
              <a:gd name="T2" fmla="*/ 58294 w 83782"/>
              <a:gd name="T3" fmla="*/ 21014 h 21013"/>
              <a:gd name="T4" fmla="*/ 0 w 83782"/>
              <a:gd name="T5" fmla="*/ 8600 h 21013"/>
              <a:gd name="T6" fmla="*/ 26228 w 83782"/>
              <a:gd name="T7" fmla="*/ 0 h 210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782" h="21013">
                <a:moveTo>
                  <a:pt x="83782" y="12258"/>
                </a:moveTo>
                <a:lnTo>
                  <a:pt x="58294" y="21014"/>
                </a:lnTo>
                <a:lnTo>
                  <a:pt x="0" y="8600"/>
                </a:lnTo>
                <a:lnTo>
                  <a:pt x="26228" y="0"/>
                </a:lnTo>
                <a:lnTo>
                  <a:pt x="83782" y="1225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6" name="Freeform: Shape 1173"/>
          <p:cNvSpPr/>
          <p:nvPr/>
        </p:nvSpPr>
        <p:spPr bwMode="auto">
          <a:xfrm>
            <a:off x="4568825" y="2071688"/>
            <a:ext cx="84138" cy="22225"/>
          </a:xfrm>
          <a:custGeom>
            <a:avLst/>
            <a:gdLst>
              <a:gd name="T0" fmla="*/ 0 w 83976"/>
              <a:gd name="T1" fmla="*/ 10779 h 21753"/>
              <a:gd name="T2" fmla="*/ 29808 w 83976"/>
              <a:gd name="T3" fmla="*/ 0 h 21753"/>
              <a:gd name="T4" fmla="*/ 83977 w 83976"/>
              <a:gd name="T5" fmla="*/ 10740 h 21753"/>
              <a:gd name="T6" fmla="*/ 53468 w 83976"/>
              <a:gd name="T7" fmla="*/ 21753 h 217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976" h="21753">
                <a:moveTo>
                  <a:pt x="0" y="10779"/>
                </a:moveTo>
                <a:lnTo>
                  <a:pt x="29808" y="0"/>
                </a:lnTo>
                <a:lnTo>
                  <a:pt x="83977" y="10740"/>
                </a:lnTo>
                <a:lnTo>
                  <a:pt x="53468" y="21753"/>
                </a:lnTo>
                <a:lnTo>
                  <a:pt x="0" y="1077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7" name="Freeform: Shape 1174"/>
          <p:cNvSpPr/>
          <p:nvPr/>
        </p:nvSpPr>
        <p:spPr bwMode="auto">
          <a:xfrm>
            <a:off x="4522788" y="2085975"/>
            <a:ext cx="88900" cy="23813"/>
          </a:xfrm>
          <a:custGeom>
            <a:avLst/>
            <a:gdLst>
              <a:gd name="T0" fmla="*/ 32221 w 88763"/>
              <a:gd name="T1" fmla="*/ 0 h 23543"/>
              <a:gd name="T2" fmla="*/ 88763 w 88763"/>
              <a:gd name="T3" fmla="*/ 11635 h 23543"/>
              <a:gd name="T4" fmla="*/ 55803 w 88763"/>
              <a:gd name="T5" fmla="*/ 23543 h 23543"/>
              <a:gd name="T6" fmla="*/ 0 w 88763"/>
              <a:gd name="T7" fmla="*/ 11674 h 23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763" h="23543">
                <a:moveTo>
                  <a:pt x="32221" y="0"/>
                </a:moveTo>
                <a:lnTo>
                  <a:pt x="88763" y="11635"/>
                </a:lnTo>
                <a:lnTo>
                  <a:pt x="55803" y="23543"/>
                </a:lnTo>
                <a:lnTo>
                  <a:pt x="0" y="11674"/>
                </a:lnTo>
                <a:lnTo>
                  <a:pt x="32221"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8" name="Freeform: Shape 1175"/>
          <p:cNvSpPr/>
          <p:nvPr/>
        </p:nvSpPr>
        <p:spPr bwMode="auto">
          <a:xfrm>
            <a:off x="4452938" y="2047875"/>
            <a:ext cx="73025" cy="19050"/>
          </a:xfrm>
          <a:custGeom>
            <a:avLst/>
            <a:gdLst>
              <a:gd name="T0" fmla="*/ 0 w 72302"/>
              <a:gd name="T1" fmla="*/ 10351 h 19301"/>
              <a:gd name="T2" fmla="*/ 27435 w 72302"/>
              <a:gd name="T3" fmla="*/ 0 h 19301"/>
              <a:gd name="T4" fmla="*/ 72303 w 72302"/>
              <a:gd name="T5" fmla="*/ 8872 h 19301"/>
              <a:gd name="T6" fmla="*/ 43467 w 72302"/>
              <a:gd name="T7" fmla="*/ 19301 h 193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302" h="19301">
                <a:moveTo>
                  <a:pt x="0" y="10351"/>
                </a:moveTo>
                <a:lnTo>
                  <a:pt x="27435" y="0"/>
                </a:lnTo>
                <a:lnTo>
                  <a:pt x="72303" y="8872"/>
                </a:lnTo>
                <a:lnTo>
                  <a:pt x="43467" y="19301"/>
                </a:lnTo>
                <a:lnTo>
                  <a:pt x="0" y="1035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79" name="Freeform: Shape 1176"/>
          <p:cNvSpPr/>
          <p:nvPr/>
        </p:nvSpPr>
        <p:spPr bwMode="auto">
          <a:xfrm>
            <a:off x="4632325" y="2084388"/>
            <a:ext cx="87313" cy="22225"/>
          </a:xfrm>
          <a:custGeom>
            <a:avLst/>
            <a:gdLst>
              <a:gd name="T0" fmla="*/ 30626 w 87868"/>
              <a:gd name="T1" fmla="*/ 0 h 22648"/>
              <a:gd name="T2" fmla="*/ 87868 w 87868"/>
              <a:gd name="T3" fmla="*/ 11324 h 22648"/>
              <a:gd name="T4" fmla="*/ 56542 w 87868"/>
              <a:gd name="T5" fmla="*/ 22648 h 22648"/>
              <a:gd name="T6" fmla="*/ 0 w 87868"/>
              <a:gd name="T7" fmla="*/ 11052 h 226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868" h="22648">
                <a:moveTo>
                  <a:pt x="30626" y="0"/>
                </a:moveTo>
                <a:lnTo>
                  <a:pt x="87868" y="11324"/>
                </a:lnTo>
                <a:lnTo>
                  <a:pt x="56542" y="22648"/>
                </a:lnTo>
                <a:lnTo>
                  <a:pt x="0" y="11052"/>
                </a:lnTo>
                <a:lnTo>
                  <a:pt x="30626"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0" name="Freeform: Shape 1177"/>
          <p:cNvSpPr/>
          <p:nvPr/>
        </p:nvSpPr>
        <p:spPr bwMode="auto">
          <a:xfrm>
            <a:off x="4506913" y="2058988"/>
            <a:ext cx="82550" cy="20637"/>
          </a:xfrm>
          <a:custGeom>
            <a:avLst/>
            <a:gdLst>
              <a:gd name="T0" fmla="*/ 0 w 82381"/>
              <a:gd name="T1" fmla="*/ 10468 h 21286"/>
              <a:gd name="T2" fmla="*/ 28991 w 82381"/>
              <a:gd name="T3" fmla="*/ 0 h 21286"/>
              <a:gd name="T4" fmla="*/ 82381 w 82381"/>
              <a:gd name="T5" fmla="*/ 10546 h 21286"/>
              <a:gd name="T6" fmla="*/ 52729 w 82381"/>
              <a:gd name="T7" fmla="*/ 21286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381" h="21286">
                <a:moveTo>
                  <a:pt x="0" y="10468"/>
                </a:moveTo>
                <a:lnTo>
                  <a:pt x="28991" y="0"/>
                </a:lnTo>
                <a:lnTo>
                  <a:pt x="82381" y="10546"/>
                </a:lnTo>
                <a:lnTo>
                  <a:pt x="52729" y="21286"/>
                </a:lnTo>
                <a:lnTo>
                  <a:pt x="0" y="104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1" name="Freeform: Shape 1178"/>
          <p:cNvSpPr/>
          <p:nvPr/>
        </p:nvSpPr>
        <p:spPr bwMode="auto">
          <a:xfrm>
            <a:off x="4210050" y="2000250"/>
            <a:ext cx="80963" cy="19050"/>
          </a:xfrm>
          <a:custGeom>
            <a:avLst/>
            <a:gdLst>
              <a:gd name="T0" fmla="*/ 0 w 80902"/>
              <a:gd name="T1" fmla="*/ 8522 h 19496"/>
              <a:gd name="T2" fmla="*/ 27901 w 80902"/>
              <a:gd name="T3" fmla="*/ 0 h 19496"/>
              <a:gd name="T4" fmla="*/ 80903 w 80902"/>
              <a:gd name="T5" fmla="*/ 10507 h 19496"/>
              <a:gd name="T6" fmla="*/ 53468 w 80902"/>
              <a:gd name="T7" fmla="*/ 19496 h 194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902" h="19496">
                <a:moveTo>
                  <a:pt x="0" y="8522"/>
                </a:moveTo>
                <a:lnTo>
                  <a:pt x="27901" y="0"/>
                </a:lnTo>
                <a:lnTo>
                  <a:pt x="80903" y="10507"/>
                </a:lnTo>
                <a:lnTo>
                  <a:pt x="53468" y="19496"/>
                </a:lnTo>
                <a:lnTo>
                  <a:pt x="0" y="8522"/>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2" name="Freeform: Shape 1179"/>
          <p:cNvSpPr/>
          <p:nvPr/>
        </p:nvSpPr>
        <p:spPr bwMode="auto">
          <a:xfrm>
            <a:off x="4400550" y="2036763"/>
            <a:ext cx="69850" cy="19050"/>
          </a:xfrm>
          <a:custGeom>
            <a:avLst/>
            <a:gdLst>
              <a:gd name="T0" fmla="*/ 0 w 71213"/>
              <a:gd name="T1" fmla="*/ 10118 h 19145"/>
              <a:gd name="T2" fmla="*/ 26773 w 71213"/>
              <a:gd name="T3" fmla="*/ 0 h 19145"/>
              <a:gd name="T4" fmla="*/ 71213 w 71213"/>
              <a:gd name="T5" fmla="*/ 8795 h 19145"/>
              <a:gd name="T6" fmla="*/ 43856 w 71213"/>
              <a:gd name="T7" fmla="*/ 19146 h 19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213" h="19145">
                <a:moveTo>
                  <a:pt x="0" y="10118"/>
                </a:moveTo>
                <a:lnTo>
                  <a:pt x="26773" y="0"/>
                </a:lnTo>
                <a:lnTo>
                  <a:pt x="71213" y="8795"/>
                </a:lnTo>
                <a:lnTo>
                  <a:pt x="43856" y="19146"/>
                </a:lnTo>
                <a:lnTo>
                  <a:pt x="0" y="1011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3" name="Freeform: Shape 1180"/>
          <p:cNvSpPr/>
          <p:nvPr/>
        </p:nvSpPr>
        <p:spPr bwMode="auto">
          <a:xfrm>
            <a:off x="4273550" y="2012950"/>
            <a:ext cx="84138" cy="20638"/>
          </a:xfrm>
          <a:custGeom>
            <a:avLst/>
            <a:gdLst>
              <a:gd name="T0" fmla="*/ 0 w 84521"/>
              <a:gd name="T1" fmla="*/ 9067 h 20741"/>
              <a:gd name="T2" fmla="*/ 27590 w 84521"/>
              <a:gd name="T3" fmla="*/ 0 h 20741"/>
              <a:gd name="T4" fmla="*/ 84522 w 84521"/>
              <a:gd name="T5" fmla="*/ 11285 h 20741"/>
              <a:gd name="T6" fmla="*/ 56931 w 84521"/>
              <a:gd name="T7" fmla="*/ 20741 h 207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521" h="20741">
                <a:moveTo>
                  <a:pt x="0" y="9067"/>
                </a:moveTo>
                <a:lnTo>
                  <a:pt x="27590" y="0"/>
                </a:lnTo>
                <a:lnTo>
                  <a:pt x="84522" y="11285"/>
                </a:lnTo>
                <a:lnTo>
                  <a:pt x="56931" y="20741"/>
                </a:lnTo>
                <a:lnTo>
                  <a:pt x="0" y="9067"/>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4" name="Freeform: Shape 1181"/>
          <p:cNvSpPr/>
          <p:nvPr/>
        </p:nvSpPr>
        <p:spPr bwMode="auto">
          <a:xfrm>
            <a:off x="4340225" y="2025650"/>
            <a:ext cx="77788" cy="20638"/>
          </a:xfrm>
          <a:custGeom>
            <a:avLst/>
            <a:gdLst>
              <a:gd name="T0" fmla="*/ 0 w 76894"/>
              <a:gd name="T1" fmla="*/ 9534 h 19846"/>
              <a:gd name="T2" fmla="*/ 27707 w 76894"/>
              <a:gd name="T3" fmla="*/ 0 h 19846"/>
              <a:gd name="T4" fmla="*/ 76894 w 76894"/>
              <a:gd name="T5" fmla="*/ 9729 h 19846"/>
              <a:gd name="T6" fmla="*/ 50199 w 76894"/>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894" h="19846">
                <a:moveTo>
                  <a:pt x="0" y="9534"/>
                </a:moveTo>
                <a:lnTo>
                  <a:pt x="27707" y="0"/>
                </a:lnTo>
                <a:lnTo>
                  <a:pt x="76894" y="9729"/>
                </a:lnTo>
                <a:lnTo>
                  <a:pt x="50199" y="19846"/>
                </a:lnTo>
                <a:lnTo>
                  <a:pt x="0" y="9534"/>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5" name="Freeform: Shape 1182"/>
          <p:cNvSpPr/>
          <p:nvPr/>
        </p:nvSpPr>
        <p:spPr bwMode="auto">
          <a:xfrm>
            <a:off x="4365625" y="2074863"/>
            <a:ext cx="76200" cy="20637"/>
          </a:xfrm>
          <a:custGeom>
            <a:avLst/>
            <a:gdLst>
              <a:gd name="T0" fmla="*/ 76739 w 76738"/>
              <a:gd name="T1" fmla="*/ 11091 h 20001"/>
              <a:gd name="T2" fmla="*/ 52028 w 76738"/>
              <a:gd name="T3" fmla="*/ 20002 h 20001"/>
              <a:gd name="T4" fmla="*/ 0 w 76738"/>
              <a:gd name="T5" fmla="*/ 8950 h 20001"/>
              <a:gd name="T6" fmla="*/ 24749 w 76738"/>
              <a:gd name="T7" fmla="*/ 0 h 200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738" h="20001">
                <a:moveTo>
                  <a:pt x="76739" y="11091"/>
                </a:moveTo>
                <a:lnTo>
                  <a:pt x="52028" y="20002"/>
                </a:lnTo>
                <a:lnTo>
                  <a:pt x="0" y="8950"/>
                </a:lnTo>
                <a:lnTo>
                  <a:pt x="24749" y="0"/>
                </a:lnTo>
                <a:lnTo>
                  <a:pt x="76739" y="110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6" name="Freeform: Shape 1183"/>
          <p:cNvSpPr/>
          <p:nvPr/>
        </p:nvSpPr>
        <p:spPr bwMode="auto">
          <a:xfrm>
            <a:off x="4198938" y="2039938"/>
            <a:ext cx="77787" cy="20637"/>
          </a:xfrm>
          <a:custGeom>
            <a:avLst/>
            <a:gdLst>
              <a:gd name="T0" fmla="*/ 77945 w 77945"/>
              <a:gd name="T1" fmla="*/ 11168 h 20235"/>
              <a:gd name="T2" fmla="*/ 53935 w 77945"/>
              <a:gd name="T3" fmla="*/ 20235 h 20235"/>
              <a:gd name="T4" fmla="*/ 0 w 77945"/>
              <a:gd name="T5" fmla="*/ 8756 h 20235"/>
              <a:gd name="T6" fmla="*/ 25528 w 77945"/>
              <a:gd name="T7" fmla="*/ 0 h 202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945" h="20235">
                <a:moveTo>
                  <a:pt x="77945" y="11168"/>
                </a:moveTo>
                <a:lnTo>
                  <a:pt x="53935" y="20235"/>
                </a:lnTo>
                <a:lnTo>
                  <a:pt x="0" y="8756"/>
                </a:lnTo>
                <a:lnTo>
                  <a:pt x="25528" y="0"/>
                </a:lnTo>
                <a:lnTo>
                  <a:pt x="77945" y="1116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7" name="Freeform: Shape 1184"/>
          <p:cNvSpPr/>
          <p:nvPr/>
        </p:nvSpPr>
        <p:spPr bwMode="auto">
          <a:xfrm>
            <a:off x="4262438" y="2052638"/>
            <a:ext cx="66675" cy="19050"/>
          </a:xfrm>
          <a:custGeom>
            <a:avLst/>
            <a:gdLst>
              <a:gd name="T0" fmla="*/ 67283 w 67282"/>
              <a:gd name="T1" fmla="*/ 9223 h 18328"/>
              <a:gd name="T2" fmla="*/ 43273 w 67282"/>
              <a:gd name="T3" fmla="*/ 18329 h 18328"/>
              <a:gd name="T4" fmla="*/ 0 w 67282"/>
              <a:gd name="T5" fmla="*/ 9106 h 18328"/>
              <a:gd name="T6" fmla="*/ 24010 w 67282"/>
              <a:gd name="T7" fmla="*/ 0 h 183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328">
                <a:moveTo>
                  <a:pt x="67283" y="9223"/>
                </a:moveTo>
                <a:lnTo>
                  <a:pt x="43273" y="18329"/>
                </a:lnTo>
                <a:lnTo>
                  <a:pt x="0" y="9106"/>
                </a:lnTo>
                <a:lnTo>
                  <a:pt x="24010" y="0"/>
                </a:lnTo>
                <a:lnTo>
                  <a:pt x="67283" y="92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8" name="Freeform: Shape 1185"/>
          <p:cNvSpPr/>
          <p:nvPr/>
        </p:nvSpPr>
        <p:spPr bwMode="auto">
          <a:xfrm>
            <a:off x="4065588" y="2011363"/>
            <a:ext cx="82550" cy="20637"/>
          </a:xfrm>
          <a:custGeom>
            <a:avLst/>
            <a:gdLst>
              <a:gd name="T0" fmla="*/ 27357 w 82225"/>
              <a:gd name="T1" fmla="*/ 0 h 20313"/>
              <a:gd name="T2" fmla="*/ 82226 w 82225"/>
              <a:gd name="T3" fmla="*/ 11674 h 20313"/>
              <a:gd name="T4" fmla="*/ 55959 w 82225"/>
              <a:gd name="T5" fmla="*/ 20313 h 20313"/>
              <a:gd name="T6" fmla="*/ 0 w 82225"/>
              <a:gd name="T7" fmla="*/ 8367 h 20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225" h="20313">
                <a:moveTo>
                  <a:pt x="27357" y="0"/>
                </a:moveTo>
                <a:lnTo>
                  <a:pt x="82226" y="11674"/>
                </a:lnTo>
                <a:lnTo>
                  <a:pt x="55959" y="20313"/>
                </a:lnTo>
                <a:lnTo>
                  <a:pt x="0" y="8367"/>
                </a:lnTo>
                <a:lnTo>
                  <a:pt x="27357"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89" name="Freeform: Shape 1186"/>
          <p:cNvSpPr/>
          <p:nvPr/>
        </p:nvSpPr>
        <p:spPr bwMode="auto">
          <a:xfrm>
            <a:off x="4489450" y="2101850"/>
            <a:ext cx="79375" cy="20638"/>
          </a:xfrm>
          <a:custGeom>
            <a:avLst/>
            <a:gdLst>
              <a:gd name="T0" fmla="*/ 80514 w 80513"/>
              <a:gd name="T1" fmla="*/ 11869 h 20819"/>
              <a:gd name="T2" fmla="*/ 55803 w 80513"/>
              <a:gd name="T3" fmla="*/ 20819 h 20819"/>
              <a:gd name="T4" fmla="*/ 0 w 80513"/>
              <a:gd name="T5" fmla="*/ 8911 h 20819"/>
              <a:gd name="T6" fmla="*/ 24749 w 80513"/>
              <a:gd name="T7" fmla="*/ 0 h 208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513" h="20819">
                <a:moveTo>
                  <a:pt x="80514" y="11869"/>
                </a:moveTo>
                <a:lnTo>
                  <a:pt x="55803" y="20819"/>
                </a:lnTo>
                <a:lnTo>
                  <a:pt x="0" y="8911"/>
                </a:lnTo>
                <a:lnTo>
                  <a:pt x="24749" y="0"/>
                </a:lnTo>
                <a:lnTo>
                  <a:pt x="80514" y="118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0" name="Freeform: Shape 1187"/>
          <p:cNvSpPr/>
          <p:nvPr/>
        </p:nvSpPr>
        <p:spPr bwMode="auto">
          <a:xfrm>
            <a:off x="4021138" y="2024063"/>
            <a:ext cx="90487" cy="22225"/>
          </a:xfrm>
          <a:custGeom>
            <a:avLst/>
            <a:gdLst>
              <a:gd name="T0" fmla="*/ 33933 w 90358"/>
              <a:gd name="T1" fmla="*/ 0 h 22453"/>
              <a:gd name="T2" fmla="*/ 90359 w 90358"/>
              <a:gd name="T3" fmla="*/ 12025 h 22453"/>
              <a:gd name="T4" fmla="*/ 58566 w 90358"/>
              <a:gd name="T5" fmla="*/ 22454 h 22453"/>
              <a:gd name="T6" fmla="*/ 0 w 90358"/>
              <a:gd name="T7" fmla="*/ 10351 h 22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358" h="22453">
                <a:moveTo>
                  <a:pt x="33933" y="0"/>
                </a:moveTo>
                <a:lnTo>
                  <a:pt x="90359" y="12025"/>
                </a:lnTo>
                <a:lnTo>
                  <a:pt x="58566" y="22454"/>
                </a:lnTo>
                <a:lnTo>
                  <a:pt x="0" y="10351"/>
                </a:lnTo>
                <a:lnTo>
                  <a:pt x="33933"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1" name="Freeform: Shape 1188"/>
          <p:cNvSpPr/>
          <p:nvPr/>
        </p:nvSpPr>
        <p:spPr bwMode="auto">
          <a:xfrm>
            <a:off x="4554538" y="2116138"/>
            <a:ext cx="84137" cy="20637"/>
          </a:xfrm>
          <a:custGeom>
            <a:avLst/>
            <a:gdLst>
              <a:gd name="T0" fmla="*/ 24749 w 83665"/>
              <a:gd name="T1" fmla="*/ 0 h 21519"/>
              <a:gd name="T2" fmla="*/ 83666 w 83665"/>
              <a:gd name="T3" fmla="*/ 12569 h 21519"/>
              <a:gd name="T4" fmla="*/ 59033 w 83665"/>
              <a:gd name="T5" fmla="*/ 21520 h 21519"/>
              <a:gd name="T6" fmla="*/ 0 w 83665"/>
              <a:gd name="T7" fmla="*/ 8950 h 215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665" h="21519">
                <a:moveTo>
                  <a:pt x="24749" y="0"/>
                </a:moveTo>
                <a:lnTo>
                  <a:pt x="83666" y="12569"/>
                </a:lnTo>
                <a:lnTo>
                  <a:pt x="59033" y="21520"/>
                </a:lnTo>
                <a:lnTo>
                  <a:pt x="0" y="8950"/>
                </a:lnTo>
                <a:lnTo>
                  <a:pt x="24749" y="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2" name="Freeform: Shape 1189"/>
          <p:cNvSpPr/>
          <p:nvPr/>
        </p:nvSpPr>
        <p:spPr bwMode="auto">
          <a:xfrm>
            <a:off x="4427538" y="2087563"/>
            <a:ext cx="76200" cy="20637"/>
          </a:xfrm>
          <a:custGeom>
            <a:avLst/>
            <a:gdLst>
              <a:gd name="T0" fmla="*/ 77517 w 77517"/>
              <a:gd name="T1" fmla="*/ 11246 h 20157"/>
              <a:gd name="T2" fmla="*/ 52768 w 77517"/>
              <a:gd name="T3" fmla="*/ 20158 h 20157"/>
              <a:gd name="T4" fmla="*/ 0 w 77517"/>
              <a:gd name="T5" fmla="*/ 8911 h 20157"/>
              <a:gd name="T6" fmla="*/ 24749 w 77517"/>
              <a:gd name="T7" fmla="*/ 0 h 20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517" h="20157">
                <a:moveTo>
                  <a:pt x="77517" y="11246"/>
                </a:moveTo>
                <a:lnTo>
                  <a:pt x="52768" y="20158"/>
                </a:lnTo>
                <a:lnTo>
                  <a:pt x="0" y="8911"/>
                </a:lnTo>
                <a:lnTo>
                  <a:pt x="24749" y="0"/>
                </a:lnTo>
                <a:lnTo>
                  <a:pt x="77517" y="1124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3" name="Freeform: Shape 1190"/>
          <p:cNvSpPr/>
          <p:nvPr/>
        </p:nvSpPr>
        <p:spPr bwMode="auto">
          <a:xfrm>
            <a:off x="4167188" y="2012950"/>
            <a:ext cx="87312" cy="22225"/>
          </a:xfrm>
          <a:custGeom>
            <a:avLst/>
            <a:gdLst>
              <a:gd name="T0" fmla="*/ 0 w 86389"/>
              <a:gd name="T1" fmla="*/ 9573 h 21792"/>
              <a:gd name="T2" fmla="*/ 29147 w 86389"/>
              <a:gd name="T3" fmla="*/ 0 h 21792"/>
              <a:gd name="T4" fmla="*/ 86390 w 86389"/>
              <a:gd name="T5" fmla="*/ 11791 h 21792"/>
              <a:gd name="T6" fmla="*/ 57282 w 86389"/>
              <a:gd name="T7" fmla="*/ 21792 h 217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389" h="21792">
                <a:moveTo>
                  <a:pt x="0" y="9573"/>
                </a:moveTo>
                <a:lnTo>
                  <a:pt x="29147" y="0"/>
                </a:lnTo>
                <a:lnTo>
                  <a:pt x="86390" y="11791"/>
                </a:lnTo>
                <a:lnTo>
                  <a:pt x="57282" y="21792"/>
                </a:lnTo>
                <a:lnTo>
                  <a:pt x="0" y="957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4" name="Freeform: Shape 1191"/>
          <p:cNvSpPr/>
          <p:nvPr/>
        </p:nvSpPr>
        <p:spPr bwMode="auto">
          <a:xfrm>
            <a:off x="4314825" y="2063750"/>
            <a:ext cx="65088" cy="19050"/>
          </a:xfrm>
          <a:custGeom>
            <a:avLst/>
            <a:gdLst>
              <a:gd name="T0" fmla="*/ 65493 w 65492"/>
              <a:gd name="T1" fmla="*/ 8833 h 17783"/>
              <a:gd name="T2" fmla="*/ 40743 w 65492"/>
              <a:gd name="T3" fmla="*/ 17784 h 17783"/>
              <a:gd name="T4" fmla="*/ 0 w 65492"/>
              <a:gd name="T5" fmla="*/ 9106 h 17783"/>
              <a:gd name="T6" fmla="*/ 24010 w 65492"/>
              <a:gd name="T7" fmla="*/ 0 h 177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492" h="17783">
                <a:moveTo>
                  <a:pt x="65493" y="8833"/>
                </a:moveTo>
                <a:lnTo>
                  <a:pt x="40743" y="17784"/>
                </a:lnTo>
                <a:lnTo>
                  <a:pt x="0" y="9106"/>
                </a:lnTo>
                <a:lnTo>
                  <a:pt x="24010" y="0"/>
                </a:lnTo>
                <a:lnTo>
                  <a:pt x="65493" y="883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5" name="Freeform: Shape 1192"/>
          <p:cNvSpPr/>
          <p:nvPr/>
        </p:nvSpPr>
        <p:spPr bwMode="auto">
          <a:xfrm>
            <a:off x="4278313" y="2076450"/>
            <a:ext cx="68262" cy="19050"/>
          </a:xfrm>
          <a:custGeom>
            <a:avLst/>
            <a:gdLst>
              <a:gd name="T0" fmla="*/ 67283 w 67282"/>
              <a:gd name="T1" fmla="*/ 8600 h 18406"/>
              <a:gd name="T2" fmla="*/ 40159 w 67282"/>
              <a:gd name="T3" fmla="*/ 18406 h 18406"/>
              <a:gd name="T4" fmla="*/ 0 w 67282"/>
              <a:gd name="T5" fmla="*/ 10118 h 18406"/>
              <a:gd name="T6" fmla="*/ 26773 w 67282"/>
              <a:gd name="T7" fmla="*/ 0 h 184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82" h="18406">
                <a:moveTo>
                  <a:pt x="67283" y="8600"/>
                </a:moveTo>
                <a:lnTo>
                  <a:pt x="40159" y="18406"/>
                </a:lnTo>
                <a:lnTo>
                  <a:pt x="0" y="10118"/>
                </a:lnTo>
                <a:lnTo>
                  <a:pt x="26773" y="0"/>
                </a:lnTo>
                <a:lnTo>
                  <a:pt x="67283" y="860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6" name="Freeform: Shape 1193"/>
          <p:cNvSpPr/>
          <p:nvPr/>
        </p:nvSpPr>
        <p:spPr bwMode="auto">
          <a:xfrm>
            <a:off x="4454525" y="2114550"/>
            <a:ext cx="80963" cy="20638"/>
          </a:xfrm>
          <a:custGeom>
            <a:avLst/>
            <a:gdLst>
              <a:gd name="T0" fmla="*/ 81292 w 81291"/>
              <a:gd name="T1" fmla="*/ 11869 h 20858"/>
              <a:gd name="T2" fmla="*/ 56465 w 81291"/>
              <a:gd name="T3" fmla="*/ 20858 h 20858"/>
              <a:gd name="T4" fmla="*/ 0 w 81291"/>
              <a:gd name="T5" fmla="*/ 9184 h 20858"/>
              <a:gd name="T6" fmla="*/ 25528 w 81291"/>
              <a:gd name="T7" fmla="*/ 0 h 20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91" h="20858">
                <a:moveTo>
                  <a:pt x="81292" y="11869"/>
                </a:moveTo>
                <a:lnTo>
                  <a:pt x="56465" y="20858"/>
                </a:lnTo>
                <a:lnTo>
                  <a:pt x="0" y="9184"/>
                </a:lnTo>
                <a:lnTo>
                  <a:pt x="25528" y="0"/>
                </a:lnTo>
                <a:lnTo>
                  <a:pt x="81292" y="11869"/>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7" name="Freeform: Shape 1194"/>
          <p:cNvSpPr/>
          <p:nvPr/>
        </p:nvSpPr>
        <p:spPr bwMode="auto">
          <a:xfrm>
            <a:off x="4225925" y="2065338"/>
            <a:ext cx="69850" cy="19050"/>
          </a:xfrm>
          <a:custGeom>
            <a:avLst/>
            <a:gdLst>
              <a:gd name="T0" fmla="*/ 70707 w 70707"/>
              <a:gd name="T1" fmla="*/ 9223 h 19379"/>
              <a:gd name="T2" fmla="*/ 43817 w 70707"/>
              <a:gd name="T3" fmla="*/ 19379 h 19379"/>
              <a:gd name="T4" fmla="*/ 0 w 70707"/>
              <a:gd name="T5" fmla="*/ 10351 h 19379"/>
              <a:gd name="T6" fmla="*/ 27396 w 70707"/>
              <a:gd name="T7" fmla="*/ 0 h 193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707" h="19379">
                <a:moveTo>
                  <a:pt x="70707" y="9223"/>
                </a:moveTo>
                <a:lnTo>
                  <a:pt x="43817" y="19379"/>
                </a:lnTo>
                <a:lnTo>
                  <a:pt x="0" y="10351"/>
                </a:lnTo>
                <a:lnTo>
                  <a:pt x="27396" y="0"/>
                </a:lnTo>
                <a:lnTo>
                  <a:pt x="70707" y="922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8" name="Freeform: Shape 1195"/>
          <p:cNvSpPr/>
          <p:nvPr/>
        </p:nvSpPr>
        <p:spPr bwMode="auto">
          <a:xfrm>
            <a:off x="4519613" y="2127250"/>
            <a:ext cx="84137" cy="22225"/>
          </a:xfrm>
          <a:custGeom>
            <a:avLst/>
            <a:gdLst>
              <a:gd name="T0" fmla="*/ 83821 w 83821"/>
              <a:gd name="T1" fmla="*/ 12608 h 21286"/>
              <a:gd name="T2" fmla="*/ 59850 w 83821"/>
              <a:gd name="T3" fmla="*/ 21286 h 21286"/>
              <a:gd name="T4" fmla="*/ 0 w 83821"/>
              <a:gd name="T5" fmla="*/ 8950 h 21286"/>
              <a:gd name="T6" fmla="*/ 24749 w 83821"/>
              <a:gd name="T7" fmla="*/ 0 h 2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21" h="21286">
                <a:moveTo>
                  <a:pt x="83821" y="12608"/>
                </a:moveTo>
                <a:lnTo>
                  <a:pt x="59850" y="21286"/>
                </a:lnTo>
                <a:lnTo>
                  <a:pt x="0" y="8950"/>
                </a:lnTo>
                <a:lnTo>
                  <a:pt x="24749" y="0"/>
                </a:lnTo>
                <a:lnTo>
                  <a:pt x="83821" y="1260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799" name="Freeform: Shape 1196"/>
          <p:cNvSpPr/>
          <p:nvPr/>
        </p:nvSpPr>
        <p:spPr bwMode="auto">
          <a:xfrm>
            <a:off x="4235450" y="2025650"/>
            <a:ext cx="79375" cy="22225"/>
          </a:xfrm>
          <a:custGeom>
            <a:avLst/>
            <a:gdLst>
              <a:gd name="T0" fmla="*/ 0 w 80046"/>
              <a:gd name="T1" fmla="*/ 10040 h 21091"/>
              <a:gd name="T2" fmla="*/ 29263 w 80046"/>
              <a:gd name="T3" fmla="*/ 0 h 21091"/>
              <a:gd name="T4" fmla="*/ 80047 w 80046"/>
              <a:gd name="T5" fmla="*/ 10429 h 21091"/>
              <a:gd name="T6" fmla="*/ 51873 w 80046"/>
              <a:gd name="T7" fmla="*/ 21092 h 210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46" h="21091">
                <a:moveTo>
                  <a:pt x="0" y="10040"/>
                </a:moveTo>
                <a:lnTo>
                  <a:pt x="29263" y="0"/>
                </a:lnTo>
                <a:lnTo>
                  <a:pt x="80047" y="10429"/>
                </a:lnTo>
                <a:lnTo>
                  <a:pt x="51873" y="21092"/>
                </a:lnTo>
                <a:lnTo>
                  <a:pt x="0" y="10040"/>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0" name="Freeform: Shape 1197"/>
          <p:cNvSpPr/>
          <p:nvPr/>
        </p:nvSpPr>
        <p:spPr bwMode="auto">
          <a:xfrm>
            <a:off x="4391025" y="2100263"/>
            <a:ext cx="79375" cy="20637"/>
          </a:xfrm>
          <a:custGeom>
            <a:avLst/>
            <a:gdLst>
              <a:gd name="T0" fmla="*/ 79035 w 79034"/>
              <a:gd name="T1" fmla="*/ 11246 h 20468"/>
              <a:gd name="T2" fmla="*/ 53390 w 79034"/>
              <a:gd name="T3" fmla="*/ 20469 h 20468"/>
              <a:gd name="T4" fmla="*/ 0 w 79034"/>
              <a:gd name="T5" fmla="*/ 9456 h 20468"/>
              <a:gd name="T6" fmla="*/ 26267 w 79034"/>
              <a:gd name="T7" fmla="*/ 0 h 20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034" h="20468">
                <a:moveTo>
                  <a:pt x="79035" y="11246"/>
                </a:moveTo>
                <a:lnTo>
                  <a:pt x="53390" y="20469"/>
                </a:lnTo>
                <a:lnTo>
                  <a:pt x="0" y="9456"/>
                </a:lnTo>
                <a:lnTo>
                  <a:pt x="26267" y="0"/>
                </a:lnTo>
                <a:lnTo>
                  <a:pt x="79035" y="1124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1" name="Freeform: Shape 1198"/>
          <p:cNvSpPr/>
          <p:nvPr/>
        </p:nvSpPr>
        <p:spPr bwMode="auto">
          <a:xfrm>
            <a:off x="4159250" y="2052638"/>
            <a:ext cx="84138" cy="22225"/>
          </a:xfrm>
          <a:custGeom>
            <a:avLst/>
            <a:gdLst>
              <a:gd name="T0" fmla="*/ 84405 w 84404"/>
              <a:gd name="T1" fmla="*/ 11596 h 21986"/>
              <a:gd name="T2" fmla="*/ 56893 w 84404"/>
              <a:gd name="T3" fmla="*/ 21987 h 21986"/>
              <a:gd name="T4" fmla="*/ 0 w 84404"/>
              <a:gd name="T5" fmla="*/ 10234 h 21986"/>
              <a:gd name="T6" fmla="*/ 29886 w 84404"/>
              <a:gd name="T7" fmla="*/ 0 h 219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404" h="21986">
                <a:moveTo>
                  <a:pt x="84405" y="11596"/>
                </a:moveTo>
                <a:lnTo>
                  <a:pt x="56893" y="21987"/>
                </a:lnTo>
                <a:lnTo>
                  <a:pt x="0" y="10234"/>
                </a:lnTo>
                <a:lnTo>
                  <a:pt x="29886" y="0"/>
                </a:lnTo>
                <a:lnTo>
                  <a:pt x="84405" y="1159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2" name="Freeform: Shape 1199"/>
          <p:cNvSpPr/>
          <p:nvPr/>
        </p:nvSpPr>
        <p:spPr bwMode="auto">
          <a:xfrm>
            <a:off x="4329113" y="2087563"/>
            <a:ext cx="77787" cy="20637"/>
          </a:xfrm>
          <a:custGeom>
            <a:avLst/>
            <a:gdLst>
              <a:gd name="T0" fmla="*/ 78957 w 78956"/>
              <a:gd name="T1" fmla="*/ 11091 h 20585"/>
              <a:gd name="T2" fmla="*/ 52612 w 78956"/>
              <a:gd name="T3" fmla="*/ 20586 h 20585"/>
              <a:gd name="T4" fmla="*/ 0 w 78956"/>
              <a:gd name="T5" fmla="*/ 9768 h 20585"/>
              <a:gd name="T6" fmla="*/ 26968 w 78956"/>
              <a:gd name="T7" fmla="*/ 0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956" h="20585">
                <a:moveTo>
                  <a:pt x="78957" y="11091"/>
                </a:moveTo>
                <a:lnTo>
                  <a:pt x="52612" y="20586"/>
                </a:lnTo>
                <a:lnTo>
                  <a:pt x="0" y="9768"/>
                </a:lnTo>
                <a:lnTo>
                  <a:pt x="26968" y="0"/>
                </a:lnTo>
                <a:lnTo>
                  <a:pt x="78957" y="1109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3" name="Freeform: Shape 1200"/>
          <p:cNvSpPr/>
          <p:nvPr/>
        </p:nvSpPr>
        <p:spPr bwMode="auto">
          <a:xfrm>
            <a:off x="4460875" y="2073275"/>
            <a:ext cx="85725" cy="22225"/>
          </a:xfrm>
          <a:custGeom>
            <a:avLst/>
            <a:gdLst>
              <a:gd name="T0" fmla="*/ 84872 w 84871"/>
              <a:gd name="T1" fmla="*/ 11013 h 22609"/>
              <a:gd name="T2" fmla="*/ 52768 w 84871"/>
              <a:gd name="T3" fmla="*/ 22609 h 22609"/>
              <a:gd name="T4" fmla="*/ 0 w 84871"/>
              <a:gd name="T5" fmla="*/ 11363 h 22609"/>
              <a:gd name="T6" fmla="*/ 31404 w 84871"/>
              <a:gd name="T7" fmla="*/ 0 h 226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71" h="22609">
                <a:moveTo>
                  <a:pt x="84872" y="11013"/>
                </a:moveTo>
                <a:lnTo>
                  <a:pt x="52768" y="22609"/>
                </a:lnTo>
                <a:lnTo>
                  <a:pt x="0" y="11363"/>
                </a:lnTo>
                <a:lnTo>
                  <a:pt x="31404" y="0"/>
                </a:lnTo>
                <a:lnTo>
                  <a:pt x="84872" y="1101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4" name="Freeform: Shape 1201"/>
          <p:cNvSpPr/>
          <p:nvPr/>
        </p:nvSpPr>
        <p:spPr bwMode="auto">
          <a:xfrm>
            <a:off x="4348163" y="2049463"/>
            <a:ext cx="73025" cy="20637"/>
          </a:xfrm>
          <a:custGeom>
            <a:avLst/>
            <a:gdLst>
              <a:gd name="T0" fmla="*/ 0 w 72185"/>
              <a:gd name="T1" fmla="*/ 10935 h 19846"/>
              <a:gd name="T2" fmla="*/ 28991 w 72185"/>
              <a:gd name="T3" fmla="*/ 0 h 19846"/>
              <a:gd name="T4" fmla="*/ 72186 w 72185"/>
              <a:gd name="T5" fmla="*/ 8872 h 19846"/>
              <a:gd name="T6" fmla="*/ 41755 w 72185"/>
              <a:gd name="T7" fmla="*/ 19846 h 198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846">
                <a:moveTo>
                  <a:pt x="0" y="10935"/>
                </a:moveTo>
                <a:lnTo>
                  <a:pt x="28991" y="0"/>
                </a:lnTo>
                <a:lnTo>
                  <a:pt x="72186" y="8872"/>
                </a:lnTo>
                <a:lnTo>
                  <a:pt x="41755" y="19846"/>
                </a:lnTo>
                <a:lnTo>
                  <a:pt x="0" y="10935"/>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5" name="Freeform: Shape 1202"/>
          <p:cNvSpPr/>
          <p:nvPr/>
        </p:nvSpPr>
        <p:spPr bwMode="auto">
          <a:xfrm>
            <a:off x="4295775" y="2038350"/>
            <a:ext cx="73025" cy="20638"/>
          </a:xfrm>
          <a:custGeom>
            <a:avLst/>
            <a:gdLst>
              <a:gd name="T0" fmla="*/ 0 w 72185"/>
              <a:gd name="T1" fmla="*/ 10701 h 19924"/>
              <a:gd name="T2" fmla="*/ 28330 w 72185"/>
              <a:gd name="T3" fmla="*/ 0 h 19924"/>
              <a:gd name="T4" fmla="*/ 72186 w 72185"/>
              <a:gd name="T5" fmla="*/ 8989 h 19924"/>
              <a:gd name="T6" fmla="*/ 43312 w 72185"/>
              <a:gd name="T7" fmla="*/ 19924 h 199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85" h="19924">
                <a:moveTo>
                  <a:pt x="0" y="10701"/>
                </a:moveTo>
                <a:lnTo>
                  <a:pt x="28330" y="0"/>
                </a:lnTo>
                <a:lnTo>
                  <a:pt x="72186" y="8989"/>
                </a:lnTo>
                <a:lnTo>
                  <a:pt x="43312" y="19924"/>
                </a:lnTo>
                <a:lnTo>
                  <a:pt x="0" y="10701"/>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6" name="Freeform: Shape 1203"/>
          <p:cNvSpPr/>
          <p:nvPr/>
        </p:nvSpPr>
        <p:spPr bwMode="auto">
          <a:xfrm>
            <a:off x="4089400" y="2038350"/>
            <a:ext cx="90488" cy="22225"/>
          </a:xfrm>
          <a:custGeom>
            <a:avLst/>
            <a:gdLst>
              <a:gd name="T0" fmla="*/ 90242 w 90242"/>
              <a:gd name="T1" fmla="*/ 12453 h 22764"/>
              <a:gd name="T2" fmla="*/ 60200 w 90242"/>
              <a:gd name="T3" fmla="*/ 22765 h 22764"/>
              <a:gd name="T4" fmla="*/ 0 w 90242"/>
              <a:gd name="T5" fmla="*/ 10351 h 22764"/>
              <a:gd name="T6" fmla="*/ 31637 w 90242"/>
              <a:gd name="T7" fmla="*/ 0 h 227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242" h="22764">
                <a:moveTo>
                  <a:pt x="90242" y="12453"/>
                </a:moveTo>
                <a:lnTo>
                  <a:pt x="60200" y="22765"/>
                </a:lnTo>
                <a:lnTo>
                  <a:pt x="0" y="10351"/>
                </a:lnTo>
                <a:lnTo>
                  <a:pt x="31637" y="0"/>
                </a:lnTo>
                <a:lnTo>
                  <a:pt x="90242" y="12453"/>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7" name="Freeform: Shape 1204"/>
          <p:cNvSpPr/>
          <p:nvPr/>
        </p:nvSpPr>
        <p:spPr bwMode="auto">
          <a:xfrm>
            <a:off x="4400550" y="2060575"/>
            <a:ext cx="82550" cy="22225"/>
          </a:xfrm>
          <a:custGeom>
            <a:avLst/>
            <a:gdLst>
              <a:gd name="T0" fmla="*/ 0 w 83276"/>
              <a:gd name="T1" fmla="*/ 11052 h 22142"/>
              <a:gd name="T2" fmla="*/ 30587 w 83276"/>
              <a:gd name="T3" fmla="*/ 0 h 22142"/>
              <a:gd name="T4" fmla="*/ 83276 w 83276"/>
              <a:gd name="T5" fmla="*/ 10857 h 22142"/>
              <a:gd name="T6" fmla="*/ 52028 w 83276"/>
              <a:gd name="T7" fmla="*/ 22142 h 22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276" h="22142">
                <a:moveTo>
                  <a:pt x="0" y="11052"/>
                </a:moveTo>
                <a:lnTo>
                  <a:pt x="30587" y="0"/>
                </a:lnTo>
                <a:lnTo>
                  <a:pt x="83276" y="10857"/>
                </a:lnTo>
                <a:lnTo>
                  <a:pt x="52028" y="22142"/>
                </a:lnTo>
                <a:lnTo>
                  <a:pt x="0" y="11052"/>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8" name="Freeform: Shape 1205"/>
          <p:cNvSpPr/>
          <p:nvPr/>
        </p:nvSpPr>
        <p:spPr bwMode="auto">
          <a:xfrm>
            <a:off x="4103688" y="2000250"/>
            <a:ext cx="82550" cy="19050"/>
          </a:xfrm>
          <a:custGeom>
            <a:avLst/>
            <a:gdLst>
              <a:gd name="T0" fmla="*/ 54363 w 83354"/>
              <a:gd name="T1" fmla="*/ 20586 h 20585"/>
              <a:gd name="T2" fmla="*/ 0 w 83354"/>
              <a:gd name="T3" fmla="*/ 9028 h 20585"/>
              <a:gd name="T4" fmla="*/ 29419 w 83354"/>
              <a:gd name="T5" fmla="*/ 0 h 20585"/>
              <a:gd name="T6" fmla="*/ 83354 w 83354"/>
              <a:gd name="T7" fmla="*/ 11091 h 20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354" h="20585">
                <a:moveTo>
                  <a:pt x="54363" y="20586"/>
                </a:moveTo>
                <a:lnTo>
                  <a:pt x="0" y="9028"/>
                </a:lnTo>
                <a:lnTo>
                  <a:pt x="29419" y="0"/>
                </a:lnTo>
                <a:lnTo>
                  <a:pt x="83354" y="11091"/>
                </a:lnTo>
                <a:lnTo>
                  <a:pt x="54363" y="20586"/>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09" name="Freeform: Shape 1206"/>
          <p:cNvSpPr/>
          <p:nvPr/>
        </p:nvSpPr>
        <p:spPr bwMode="auto">
          <a:xfrm>
            <a:off x="3949700" y="2078038"/>
            <a:ext cx="385763" cy="101600"/>
          </a:xfrm>
          <a:custGeom>
            <a:avLst/>
            <a:gdLst>
              <a:gd name="T0" fmla="*/ 385796 w 385795"/>
              <a:gd name="T1" fmla="*/ 46074 h 101799"/>
              <a:gd name="T2" fmla="*/ 171767 w 385795"/>
              <a:gd name="T3" fmla="*/ 0 h 101799"/>
              <a:gd name="T4" fmla="*/ 0 w 385795"/>
              <a:gd name="T5" fmla="*/ 48176 h 101799"/>
              <a:gd name="T6" fmla="*/ 235081 w 385795"/>
              <a:gd name="T7" fmla="*/ 101800 h 1017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5795" h="101799">
                <a:moveTo>
                  <a:pt x="385796" y="46074"/>
                </a:moveTo>
                <a:lnTo>
                  <a:pt x="171767" y="0"/>
                </a:lnTo>
                <a:lnTo>
                  <a:pt x="0" y="48176"/>
                </a:lnTo>
                <a:lnTo>
                  <a:pt x="235081" y="101800"/>
                </a:lnTo>
                <a:lnTo>
                  <a:pt x="385796" y="46074"/>
                </a:lnTo>
                <a:close/>
              </a:path>
            </a:pathLst>
          </a:custGeom>
          <a:solidFill>
            <a:srgbClr val="BCBEC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10" name="Freeform: Shape 1207"/>
          <p:cNvSpPr/>
          <p:nvPr/>
        </p:nvSpPr>
        <p:spPr bwMode="auto">
          <a:xfrm>
            <a:off x="4622800" y="2096111"/>
            <a:ext cx="161925" cy="44450"/>
          </a:xfrm>
          <a:custGeom>
            <a:avLst/>
            <a:gdLst>
              <a:gd name="T0" fmla="*/ 0 w 161610"/>
              <a:gd name="T1" fmla="*/ 31248 h 43506"/>
              <a:gd name="T2" fmla="*/ 58293 w 161610"/>
              <a:gd name="T3" fmla="*/ 10079 h 43506"/>
              <a:gd name="T4" fmla="*/ 87246 w 161610"/>
              <a:gd name="T5" fmla="*/ 15410 h 43506"/>
              <a:gd name="T6" fmla="*/ 132464 w 161610"/>
              <a:gd name="T7" fmla="*/ 0 h 43506"/>
              <a:gd name="T8" fmla="*/ 161611 w 161610"/>
              <a:gd name="T9" fmla="*/ 5370 h 43506"/>
              <a:gd name="T10" fmla="*/ 58332 w 161610"/>
              <a:gd name="T11" fmla="*/ 43506 h 43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610" h="43506">
                <a:moveTo>
                  <a:pt x="0" y="31248"/>
                </a:moveTo>
                <a:lnTo>
                  <a:pt x="58293" y="10079"/>
                </a:lnTo>
                <a:lnTo>
                  <a:pt x="87246" y="15410"/>
                </a:lnTo>
                <a:lnTo>
                  <a:pt x="132464" y="0"/>
                </a:lnTo>
                <a:lnTo>
                  <a:pt x="161611" y="5370"/>
                </a:lnTo>
                <a:lnTo>
                  <a:pt x="58332" y="43506"/>
                </a:lnTo>
                <a:lnTo>
                  <a:pt x="0" y="31248"/>
                </a:lnTo>
                <a:close/>
              </a:path>
            </a:pathLst>
          </a:custGeom>
          <a:solidFill>
            <a:srgbClr val="17375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09" name="Graphic 9"/>
          <p:cNvGrpSpPr/>
          <p:nvPr/>
        </p:nvGrpSpPr>
        <p:grpSpPr bwMode="auto">
          <a:xfrm>
            <a:off x="4906963" y="1400175"/>
            <a:ext cx="325437" cy="209550"/>
            <a:chOff x="4906326" y="1399642"/>
            <a:chExt cx="325594" cy="209985"/>
          </a:xfrm>
        </p:grpSpPr>
        <p:grpSp>
          <p:nvGrpSpPr>
            <p:cNvPr id="30837" name="Graphic 9"/>
            <p:cNvGrpSpPr/>
            <p:nvPr/>
          </p:nvGrpSpPr>
          <p:grpSpPr bwMode="auto">
            <a:xfrm>
              <a:off x="4906326" y="1399642"/>
              <a:ext cx="325594" cy="209985"/>
              <a:chOff x="4906326" y="1399642"/>
              <a:chExt cx="325594" cy="209985"/>
            </a:xfrm>
          </p:grpSpPr>
          <p:sp>
            <p:nvSpPr>
              <p:cNvPr id="30839" name="Freeform: Shape 1210"/>
              <p:cNvSpPr/>
              <p:nvPr/>
            </p:nvSpPr>
            <p:spPr bwMode="auto">
              <a:xfrm>
                <a:off x="4914410" y="1421196"/>
                <a:ext cx="317510" cy="188431"/>
              </a:xfrm>
              <a:custGeom>
                <a:avLst/>
                <a:gdLst>
                  <a:gd name="T0" fmla="*/ 13644 w 317510"/>
                  <a:gd name="T1" fmla="*/ 149707 h 188431"/>
                  <a:gd name="T2" fmla="*/ 245534 w 317510"/>
                  <a:gd name="T3" fmla="*/ 188155 h 188431"/>
                  <a:gd name="T4" fmla="*/ 272735 w 317510"/>
                  <a:gd name="T5" fmla="*/ 172356 h 188431"/>
                  <a:gd name="T6" fmla="*/ 316163 w 317510"/>
                  <a:gd name="T7" fmla="*/ 61061 h 188431"/>
                  <a:gd name="T8" fmla="*/ 303866 w 317510"/>
                  <a:gd name="T9" fmla="*/ 38724 h 188431"/>
                  <a:gd name="T10" fmla="*/ 71976 w 317510"/>
                  <a:gd name="T11" fmla="*/ 277 h 188431"/>
                  <a:gd name="T12" fmla="*/ 44775 w 317510"/>
                  <a:gd name="T13" fmla="*/ 16076 h 188431"/>
                  <a:gd name="T14" fmla="*/ 1347 w 317510"/>
                  <a:gd name="T15" fmla="*/ 127371 h 188431"/>
                  <a:gd name="T16" fmla="*/ 13644 w 317510"/>
                  <a:gd name="T17" fmla="*/ 149707 h 188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510" h="188431">
                    <a:moveTo>
                      <a:pt x="13644" y="149707"/>
                    </a:moveTo>
                    <a:lnTo>
                      <a:pt x="245534" y="188155"/>
                    </a:lnTo>
                    <a:cubicBezTo>
                      <a:pt x="256391" y="189945"/>
                      <a:pt x="268649" y="182862"/>
                      <a:pt x="272735" y="172356"/>
                    </a:cubicBezTo>
                    <a:lnTo>
                      <a:pt x="316163" y="61061"/>
                    </a:lnTo>
                    <a:cubicBezTo>
                      <a:pt x="320249" y="50593"/>
                      <a:pt x="314723" y="40514"/>
                      <a:pt x="303866" y="38724"/>
                    </a:cubicBezTo>
                    <a:lnTo>
                      <a:pt x="71976" y="277"/>
                    </a:lnTo>
                    <a:cubicBezTo>
                      <a:pt x="61119" y="-1513"/>
                      <a:pt x="48861" y="5569"/>
                      <a:pt x="44775" y="16076"/>
                    </a:cubicBezTo>
                    <a:lnTo>
                      <a:pt x="1347" y="127371"/>
                    </a:lnTo>
                    <a:cubicBezTo>
                      <a:pt x="-2739" y="137839"/>
                      <a:pt x="2787" y="147917"/>
                      <a:pt x="13644" y="149707"/>
                    </a:cubicBezTo>
                    <a:close/>
                  </a:path>
                </a:pathLst>
              </a:custGeom>
              <a:solidFill>
                <a:srgbClr val="E5713E"/>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0" name="Freeform: Shape 1211"/>
              <p:cNvSpPr/>
              <p:nvPr/>
            </p:nvSpPr>
            <p:spPr bwMode="auto">
              <a:xfrm>
                <a:off x="4967163" y="1399642"/>
                <a:ext cx="253798" cy="121684"/>
              </a:xfrm>
              <a:custGeom>
                <a:avLst/>
                <a:gdLst>
                  <a:gd name="T0" fmla="*/ 0 w 253798"/>
                  <a:gd name="T1" fmla="*/ 30120 h 121684"/>
                  <a:gd name="T2" fmla="*/ 10001 w 253798"/>
                  <a:gd name="T3" fmla="*/ 0 h 121684"/>
                  <a:gd name="T4" fmla="*/ 253799 w 253798"/>
                  <a:gd name="T5" fmla="*/ 48215 h 121684"/>
                  <a:gd name="T6" fmla="*/ 220566 w 253798"/>
                  <a:gd name="T7" fmla="*/ 121685 h 1216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798" h="121684">
                    <a:moveTo>
                      <a:pt x="0" y="30120"/>
                    </a:moveTo>
                    <a:lnTo>
                      <a:pt x="10001" y="0"/>
                    </a:lnTo>
                    <a:lnTo>
                      <a:pt x="253799" y="48215"/>
                    </a:lnTo>
                    <a:lnTo>
                      <a:pt x="220566" y="121685"/>
                    </a:lnTo>
                    <a:lnTo>
                      <a:pt x="0" y="30120"/>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1" name="Freeform: Shape 1212"/>
              <p:cNvSpPr/>
              <p:nvPr/>
            </p:nvSpPr>
            <p:spPr bwMode="auto">
              <a:xfrm>
                <a:off x="4906326" y="1417389"/>
                <a:ext cx="304181" cy="191115"/>
              </a:xfrm>
              <a:custGeom>
                <a:avLst/>
                <a:gdLst>
                  <a:gd name="T0" fmla="*/ 247003 w 304181"/>
                  <a:gd name="T1" fmla="*/ 190834 h 191115"/>
                  <a:gd name="T2" fmla="*/ 15113 w 304181"/>
                  <a:gd name="T3" fmla="*/ 152387 h 191115"/>
                  <a:gd name="T4" fmla="*/ 715 w 304181"/>
                  <a:gd name="T5" fmla="*/ 129700 h 191115"/>
                  <a:gd name="T6" fmla="*/ 32040 w 304181"/>
                  <a:gd name="T7" fmla="*/ 16420 h 191115"/>
                  <a:gd name="T8" fmla="*/ 57179 w 304181"/>
                  <a:gd name="T9" fmla="*/ 271 h 191115"/>
                  <a:gd name="T10" fmla="*/ 289069 w 304181"/>
                  <a:gd name="T11" fmla="*/ 38718 h 191115"/>
                  <a:gd name="T12" fmla="*/ 303467 w 304181"/>
                  <a:gd name="T13" fmla="*/ 61405 h 191115"/>
                  <a:gd name="T14" fmla="*/ 272141 w 304181"/>
                  <a:gd name="T15" fmla="*/ 174685 h 191115"/>
                  <a:gd name="T16" fmla="*/ 247003 w 304181"/>
                  <a:gd name="T17" fmla="*/ 190834 h 19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181" h="191115">
                    <a:moveTo>
                      <a:pt x="247003" y="190834"/>
                    </a:moveTo>
                    <a:lnTo>
                      <a:pt x="15113" y="152387"/>
                    </a:lnTo>
                    <a:cubicBezTo>
                      <a:pt x="4256" y="150597"/>
                      <a:pt x="-2243" y="140362"/>
                      <a:pt x="715" y="129700"/>
                    </a:cubicBezTo>
                    <a:lnTo>
                      <a:pt x="32040" y="16420"/>
                    </a:lnTo>
                    <a:cubicBezTo>
                      <a:pt x="34998" y="5758"/>
                      <a:pt x="46283" y="-1519"/>
                      <a:pt x="57179" y="271"/>
                    </a:cubicBezTo>
                    <a:lnTo>
                      <a:pt x="289069" y="38718"/>
                    </a:lnTo>
                    <a:cubicBezTo>
                      <a:pt x="299926" y="40508"/>
                      <a:pt x="306425" y="50743"/>
                      <a:pt x="303467" y="61405"/>
                    </a:cubicBezTo>
                    <a:lnTo>
                      <a:pt x="272141" y="174685"/>
                    </a:lnTo>
                    <a:cubicBezTo>
                      <a:pt x="269184" y="185386"/>
                      <a:pt x="257860" y="192663"/>
                      <a:pt x="247003" y="190834"/>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42" name="Freeform: Shape 1213"/>
              <p:cNvSpPr/>
              <p:nvPr/>
            </p:nvSpPr>
            <p:spPr bwMode="auto">
              <a:xfrm>
                <a:off x="5106748" y="1430690"/>
                <a:ext cx="73975" cy="27089"/>
              </a:xfrm>
              <a:custGeom>
                <a:avLst/>
                <a:gdLst>
                  <a:gd name="T0" fmla="*/ 0 w 73975"/>
                  <a:gd name="T1" fmla="*/ 14715 h 27089"/>
                  <a:gd name="T2" fmla="*/ 3230 w 73975"/>
                  <a:gd name="T3" fmla="*/ 4987 h 27089"/>
                  <a:gd name="T4" fmla="*/ 11246 w 73975"/>
                  <a:gd name="T5" fmla="*/ 83 h 27089"/>
                  <a:gd name="T6" fmla="*/ 73976 w 73975"/>
                  <a:gd name="T7" fmla="*/ 10474 h 27089"/>
                  <a:gd name="T8" fmla="*/ 68450 w 73975"/>
                  <a:gd name="T9" fmla="*/ 27090 h 27089"/>
                  <a:gd name="T10" fmla="*/ 0 w 73975"/>
                  <a:gd name="T11" fmla="*/ 14715 h 270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975" h="27089">
                    <a:moveTo>
                      <a:pt x="0" y="14715"/>
                    </a:moveTo>
                    <a:lnTo>
                      <a:pt x="3230" y="4987"/>
                    </a:lnTo>
                    <a:cubicBezTo>
                      <a:pt x="4320" y="1718"/>
                      <a:pt x="7900" y="-461"/>
                      <a:pt x="11246" y="83"/>
                    </a:cubicBezTo>
                    <a:lnTo>
                      <a:pt x="73976" y="10474"/>
                    </a:lnTo>
                    <a:lnTo>
                      <a:pt x="68450" y="27090"/>
                    </a:lnTo>
                    <a:lnTo>
                      <a:pt x="0" y="14715"/>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1215" name="TextBox 1214"/>
            <p:cNvSpPr txBox="1"/>
            <p:nvPr/>
          </p:nvSpPr>
          <p:spPr>
            <a:xfrm>
              <a:off x="4882502" y="1406005"/>
              <a:ext cx="371654" cy="227484"/>
            </a:xfrm>
            <a:prstGeom prst="rect">
              <a:avLst/>
            </a:prstGeom>
            <a:noFill/>
          </p:spPr>
          <p:txBody>
            <a:bodyPr wrap="none">
              <a:spAutoFit/>
            </a:bodyPr>
            <a:lstStyle/>
            <a:p>
              <a:pPr eaLnBrk="1" fontAlgn="auto" hangingPunct="1">
                <a:spcBef>
                  <a:spcPts val="0"/>
                </a:spcBef>
                <a:spcAft>
                  <a:spcPts val="0"/>
                </a:spcAft>
                <a:buClr>
                  <a:srgbClr val="000000"/>
                </a:buClr>
                <a:buFont typeface="Arial" panose="020B0604020202020204"/>
                <a:buNone/>
                <a:defRPr/>
              </a:pPr>
              <a:r>
                <a:rPr lang="vi-VN" sz="820" kern="0">
                  <a:solidFill>
                    <a:srgbClr val="82561C"/>
                  </a:solidFill>
                  <a:latin typeface="Arial" panose="020B0604020202020204"/>
                  <a:ea typeface="Arial" panose="020B0604020202020204"/>
                  <a:cs typeface="Arial" panose="020B0604020202020204"/>
                  <a:sym typeface="Arial" panose="020B0604020202020204"/>
                  <a:rtl val="0"/>
                </a:rPr>
                <a:t>&lt;/&gt;</a:t>
              </a:r>
            </a:p>
          </p:txBody>
        </p:sp>
      </p:grpSp>
      <p:grpSp>
        <p:nvGrpSpPr>
          <p:cNvPr id="1216" name="Graphic 9"/>
          <p:cNvGrpSpPr/>
          <p:nvPr/>
        </p:nvGrpSpPr>
        <p:grpSpPr bwMode="auto">
          <a:xfrm>
            <a:off x="4143375" y="1746250"/>
            <a:ext cx="250825" cy="168275"/>
            <a:chOff x="4143915" y="1746267"/>
            <a:chExt cx="250798" cy="168896"/>
          </a:xfrm>
        </p:grpSpPr>
        <p:sp>
          <p:nvSpPr>
            <p:cNvPr id="30835" name="Freeform: Shape 1216"/>
            <p:cNvSpPr/>
            <p:nvPr/>
          </p:nvSpPr>
          <p:spPr bwMode="auto">
            <a:xfrm>
              <a:off x="4143915" y="1746267"/>
              <a:ext cx="250798" cy="168896"/>
            </a:xfrm>
            <a:custGeom>
              <a:avLst/>
              <a:gdLst>
                <a:gd name="T0" fmla="*/ 175871 w 250798"/>
                <a:gd name="T1" fmla="*/ 168367 h 168896"/>
                <a:gd name="T2" fmla="*/ 27257 w 250798"/>
                <a:gd name="T3" fmla="*/ 143734 h 168896"/>
                <a:gd name="T4" fmla="*/ 1924 w 250798"/>
                <a:gd name="T5" fmla="*/ 101045 h 168896"/>
                <a:gd name="T6" fmla="*/ 25312 w 250798"/>
                <a:gd name="T7" fmla="*/ 30805 h 168896"/>
                <a:gd name="T8" fmla="*/ 74927 w 250798"/>
                <a:gd name="T9" fmla="*/ 530 h 168896"/>
                <a:gd name="T10" fmla="*/ 223541 w 250798"/>
                <a:gd name="T11" fmla="*/ 25162 h 168896"/>
                <a:gd name="T12" fmla="*/ 248874 w 250798"/>
                <a:gd name="T13" fmla="*/ 67851 h 168896"/>
                <a:gd name="T14" fmla="*/ 225487 w 250798"/>
                <a:gd name="T15" fmla="*/ 138091 h 168896"/>
                <a:gd name="T16" fmla="*/ 175871 w 250798"/>
                <a:gd name="T17" fmla="*/ 168367 h 1688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798" h="168896">
                  <a:moveTo>
                    <a:pt x="175871" y="168367"/>
                  </a:moveTo>
                  <a:lnTo>
                    <a:pt x="27257" y="143734"/>
                  </a:lnTo>
                  <a:cubicBezTo>
                    <a:pt x="6555" y="140310"/>
                    <a:pt x="-4769" y="121203"/>
                    <a:pt x="1924" y="101045"/>
                  </a:cubicBezTo>
                  <a:lnTo>
                    <a:pt x="25312" y="30805"/>
                  </a:lnTo>
                  <a:cubicBezTo>
                    <a:pt x="32005" y="10647"/>
                    <a:pt x="54225" y="-2895"/>
                    <a:pt x="74927" y="530"/>
                  </a:cubicBezTo>
                  <a:lnTo>
                    <a:pt x="223541" y="25162"/>
                  </a:lnTo>
                  <a:cubicBezTo>
                    <a:pt x="244243" y="28587"/>
                    <a:pt x="255567" y="47694"/>
                    <a:pt x="248874" y="67851"/>
                  </a:cubicBezTo>
                  <a:lnTo>
                    <a:pt x="225487" y="138091"/>
                  </a:lnTo>
                  <a:cubicBezTo>
                    <a:pt x="218754" y="158249"/>
                    <a:pt x="196534" y="171791"/>
                    <a:pt x="175871" y="168367"/>
                  </a:cubicBezTo>
                  <a:close/>
                </a:path>
              </a:pathLst>
            </a:custGeom>
            <a:solidFill>
              <a:srgbClr val="EA3636"/>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6" name="Freeform: Shape 1217"/>
            <p:cNvSpPr/>
            <p:nvPr/>
          </p:nvSpPr>
          <p:spPr bwMode="auto">
            <a:xfrm>
              <a:off x="4238261" y="1801549"/>
              <a:ext cx="53623" cy="50822"/>
            </a:xfrm>
            <a:custGeom>
              <a:avLst/>
              <a:gdLst>
                <a:gd name="T0" fmla="*/ 8444 w 53623"/>
                <a:gd name="T1" fmla="*/ 25411 h 50822"/>
                <a:gd name="T2" fmla="*/ 16889 w 53623"/>
                <a:gd name="T3" fmla="*/ 0 h 50822"/>
                <a:gd name="T4" fmla="*/ 35256 w 53623"/>
                <a:gd name="T5" fmla="*/ 16461 h 50822"/>
                <a:gd name="T6" fmla="*/ 53624 w 53623"/>
                <a:gd name="T7" fmla="*/ 32921 h 50822"/>
                <a:gd name="T8" fmla="*/ 26812 w 53623"/>
                <a:gd name="T9" fmla="*/ 41872 h 50822"/>
                <a:gd name="T10" fmla="*/ 0 w 53623"/>
                <a:gd name="T11" fmla="*/ 50822 h 50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623" h="50822">
                  <a:moveTo>
                    <a:pt x="8444" y="25411"/>
                  </a:moveTo>
                  <a:lnTo>
                    <a:pt x="16889" y="0"/>
                  </a:lnTo>
                  <a:lnTo>
                    <a:pt x="35256" y="16461"/>
                  </a:lnTo>
                  <a:lnTo>
                    <a:pt x="53624" y="32921"/>
                  </a:lnTo>
                  <a:lnTo>
                    <a:pt x="26812" y="41872"/>
                  </a:lnTo>
                  <a:lnTo>
                    <a:pt x="0" y="50822"/>
                  </a:lnTo>
                  <a:lnTo>
                    <a:pt x="8444" y="25411"/>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30813" name="Graphic 9"/>
          <p:cNvGrpSpPr/>
          <p:nvPr/>
        </p:nvGrpSpPr>
        <p:grpSpPr bwMode="auto">
          <a:xfrm>
            <a:off x="4406900" y="1862138"/>
            <a:ext cx="412750" cy="200025"/>
            <a:chOff x="4407187" y="1861749"/>
            <a:chExt cx="413191" cy="200283"/>
          </a:xfrm>
        </p:grpSpPr>
        <p:sp>
          <p:nvSpPr>
            <p:cNvPr id="30833" name="Freeform: Shape 1219"/>
            <p:cNvSpPr/>
            <p:nvPr/>
          </p:nvSpPr>
          <p:spPr bwMode="auto">
            <a:xfrm>
              <a:off x="4407187" y="1861749"/>
              <a:ext cx="413191" cy="200283"/>
            </a:xfrm>
            <a:custGeom>
              <a:avLst/>
              <a:gdLst>
                <a:gd name="T0" fmla="*/ 96780 w 413191"/>
                <a:gd name="T1" fmla="*/ 111567 h 200283"/>
                <a:gd name="T2" fmla="*/ 0 w 413191"/>
                <a:gd name="T3" fmla="*/ 200175 h 200283"/>
                <a:gd name="T4" fmla="*/ 240762 w 413191"/>
                <a:gd name="T5" fmla="*/ 152310 h 200283"/>
                <a:gd name="T6" fmla="*/ 413191 w 413191"/>
                <a:gd name="T7" fmla="*/ 0 h 200283"/>
                <a:gd name="T8" fmla="*/ 263294 w 413191"/>
                <a:gd name="T9" fmla="*/ 23387 h 200283"/>
                <a:gd name="T10" fmla="*/ 197451 w 413191"/>
                <a:gd name="T11" fmla="*/ 129818 h 200283"/>
                <a:gd name="T12" fmla="*/ 96780 w 413191"/>
                <a:gd name="T13" fmla="*/ 111567 h 200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3191" h="200283">
                  <a:moveTo>
                    <a:pt x="96780" y="111567"/>
                  </a:moveTo>
                  <a:cubicBezTo>
                    <a:pt x="96780" y="111567"/>
                    <a:pt x="20119" y="185271"/>
                    <a:pt x="0" y="200175"/>
                  </a:cubicBezTo>
                  <a:cubicBezTo>
                    <a:pt x="0" y="200175"/>
                    <a:pt x="130012" y="204884"/>
                    <a:pt x="240762" y="152310"/>
                  </a:cubicBezTo>
                  <a:cubicBezTo>
                    <a:pt x="351512" y="99737"/>
                    <a:pt x="388442" y="41016"/>
                    <a:pt x="413191" y="0"/>
                  </a:cubicBezTo>
                  <a:cubicBezTo>
                    <a:pt x="413191" y="0"/>
                    <a:pt x="290028" y="20469"/>
                    <a:pt x="263294" y="23387"/>
                  </a:cubicBezTo>
                  <a:cubicBezTo>
                    <a:pt x="263294" y="23387"/>
                    <a:pt x="254382" y="86896"/>
                    <a:pt x="197451" y="129818"/>
                  </a:cubicBezTo>
                  <a:cubicBezTo>
                    <a:pt x="197451" y="129818"/>
                    <a:pt x="158459" y="130791"/>
                    <a:pt x="96780" y="111567"/>
                  </a:cubicBez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4" name="Freeform: Shape 1220"/>
            <p:cNvSpPr/>
            <p:nvPr/>
          </p:nvSpPr>
          <p:spPr bwMode="auto">
            <a:xfrm>
              <a:off x="4407187" y="1963432"/>
              <a:ext cx="325167" cy="98600"/>
            </a:xfrm>
            <a:custGeom>
              <a:avLst/>
              <a:gdLst>
                <a:gd name="T0" fmla="*/ 0 w 325167"/>
                <a:gd name="T1" fmla="*/ 98492 h 98600"/>
                <a:gd name="T2" fmla="*/ 240762 w 325167"/>
                <a:gd name="T3" fmla="*/ 50627 h 98600"/>
                <a:gd name="T4" fmla="*/ 325167 w 325167"/>
                <a:gd name="T5" fmla="*/ 0 h 98600"/>
                <a:gd name="T6" fmla="*/ 197412 w 325167"/>
                <a:gd name="T7" fmla="*/ 28135 h 98600"/>
                <a:gd name="T8" fmla="*/ 96741 w 325167"/>
                <a:gd name="T9" fmla="*/ 9845 h 98600"/>
                <a:gd name="T10" fmla="*/ 0 w 325167"/>
                <a:gd name="T11" fmla="*/ 98492 h 98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5167" h="98600">
                  <a:moveTo>
                    <a:pt x="0" y="98492"/>
                  </a:moveTo>
                  <a:cubicBezTo>
                    <a:pt x="0" y="98492"/>
                    <a:pt x="130012" y="103201"/>
                    <a:pt x="240762" y="50627"/>
                  </a:cubicBezTo>
                  <a:cubicBezTo>
                    <a:pt x="275552" y="34128"/>
                    <a:pt x="303064" y="17006"/>
                    <a:pt x="325167" y="0"/>
                  </a:cubicBezTo>
                  <a:cubicBezTo>
                    <a:pt x="259480" y="30081"/>
                    <a:pt x="197412" y="28135"/>
                    <a:pt x="197412" y="28135"/>
                  </a:cubicBezTo>
                  <a:cubicBezTo>
                    <a:pt x="197412" y="28135"/>
                    <a:pt x="158420" y="29108"/>
                    <a:pt x="96741" y="9845"/>
                  </a:cubicBezTo>
                  <a:cubicBezTo>
                    <a:pt x="96780" y="9884"/>
                    <a:pt x="20119" y="83588"/>
                    <a:pt x="0" y="98492"/>
                  </a:cubicBezTo>
                  <a:close/>
                </a:path>
              </a:pathLst>
            </a:custGeom>
            <a:solidFill>
              <a:srgbClr val="E3C8FC"/>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222" name="Graphic 9"/>
          <p:cNvGrpSpPr/>
          <p:nvPr/>
        </p:nvGrpSpPr>
        <p:grpSpPr bwMode="auto">
          <a:xfrm>
            <a:off x="4102100" y="1360488"/>
            <a:ext cx="279400" cy="239712"/>
            <a:chOff x="4102528" y="1360611"/>
            <a:chExt cx="278470" cy="239633"/>
          </a:xfrm>
        </p:grpSpPr>
        <p:sp>
          <p:nvSpPr>
            <p:cNvPr id="30831" name="Freeform: Shape 1222"/>
            <p:cNvSpPr/>
            <p:nvPr/>
          </p:nvSpPr>
          <p:spPr bwMode="auto">
            <a:xfrm>
              <a:off x="4102528" y="1360611"/>
              <a:ext cx="278470" cy="239633"/>
            </a:xfrm>
            <a:custGeom>
              <a:avLst/>
              <a:gdLst>
                <a:gd name="T0" fmla="*/ 210331 w 278470"/>
                <a:gd name="T1" fmla="*/ 239634 h 239633"/>
                <a:gd name="T2" fmla="*/ 0 w 278470"/>
                <a:gd name="T3" fmla="*/ 204767 h 239633"/>
                <a:gd name="T4" fmla="*/ 68178 w 278470"/>
                <a:gd name="T5" fmla="*/ 0 h 239633"/>
                <a:gd name="T6" fmla="*/ 278470 w 278470"/>
                <a:gd name="T7" fmla="*/ 34867 h 2396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470" h="239633">
                  <a:moveTo>
                    <a:pt x="210331" y="239634"/>
                  </a:moveTo>
                  <a:lnTo>
                    <a:pt x="0" y="204767"/>
                  </a:lnTo>
                  <a:lnTo>
                    <a:pt x="68178" y="0"/>
                  </a:lnTo>
                  <a:lnTo>
                    <a:pt x="278470" y="34867"/>
                  </a:lnTo>
                  <a:lnTo>
                    <a:pt x="210331" y="239634"/>
                  </a:lnTo>
                  <a:close/>
                </a:path>
              </a:pathLst>
            </a:custGeom>
            <a:solidFill>
              <a:srgbClr val="8DC63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24" name="Graphic 9"/>
            <p:cNvGrpSpPr/>
            <p:nvPr/>
          </p:nvGrpSpPr>
          <p:grpSpPr>
            <a:xfrm>
              <a:off x="4180561" y="1424987"/>
              <a:ext cx="137481" cy="117008"/>
              <a:chOff x="4180561" y="1424987"/>
              <a:chExt cx="137481" cy="117008"/>
            </a:xfrm>
            <a:solidFill>
              <a:srgbClr val="FFFFFF"/>
            </a:solidFill>
          </p:grpSpPr>
          <p:sp>
            <p:nvSpPr>
              <p:cNvPr id="1225" name="Freeform: Shape 1224"/>
              <p:cNvSpPr/>
              <p:nvPr/>
            </p:nvSpPr>
            <p:spPr>
              <a:xfrm>
                <a:off x="4180561" y="1432682"/>
                <a:ext cx="137481" cy="95754"/>
              </a:xfrm>
              <a:custGeom>
                <a:avLst/>
                <a:gdLst>
                  <a:gd name="connsiteX0" fmla="*/ 97004 w 137481"/>
                  <a:gd name="connsiteY0" fmla="*/ 4707 h 95754"/>
                  <a:gd name="connsiteX1" fmla="*/ 127590 w 137481"/>
                  <a:gd name="connsiteY1" fmla="*/ 3968 h 95754"/>
                  <a:gd name="connsiteX2" fmla="*/ 104475 w 137481"/>
                  <a:gd name="connsiteY2" fmla="*/ 17821 h 95754"/>
                  <a:gd name="connsiteX3" fmla="*/ 99533 w 137481"/>
                  <a:gd name="connsiteY3" fmla="*/ 32259 h 95754"/>
                  <a:gd name="connsiteX4" fmla="*/ 114320 w 137481"/>
                  <a:gd name="connsiteY4" fmla="*/ 34866 h 95754"/>
                  <a:gd name="connsiteX5" fmla="*/ 137435 w 137481"/>
                  <a:gd name="connsiteY5" fmla="*/ 21012 h 95754"/>
                  <a:gd name="connsiteX6" fmla="*/ 121986 w 137481"/>
                  <a:gd name="connsiteY6" fmla="*/ 47902 h 95754"/>
                  <a:gd name="connsiteX7" fmla="*/ 91400 w 137481"/>
                  <a:gd name="connsiteY7" fmla="*/ 48642 h 95754"/>
                  <a:gd name="connsiteX8" fmla="*/ 15945 w 137481"/>
                  <a:gd name="connsiteY8" fmla="*/ 93899 h 95754"/>
                  <a:gd name="connsiteX9" fmla="*/ 1158 w 137481"/>
                  <a:gd name="connsiteY9" fmla="*/ 91330 h 95754"/>
                  <a:gd name="connsiteX10" fmla="*/ 6100 w 137481"/>
                  <a:gd name="connsiteY10" fmla="*/ 76893 h 95754"/>
                  <a:gd name="connsiteX11" fmla="*/ 81555 w 137481"/>
                  <a:gd name="connsiteY11" fmla="*/ 31636 h 95754"/>
                  <a:gd name="connsiteX12" fmla="*/ 97004 w 137481"/>
                  <a:gd name="connsiteY12" fmla="*/ 4707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481" h="95754">
                    <a:moveTo>
                      <a:pt x="97004" y="4707"/>
                    </a:moveTo>
                    <a:cubicBezTo>
                      <a:pt x="107316" y="-1480"/>
                      <a:pt x="119301" y="-1402"/>
                      <a:pt x="127590" y="3968"/>
                    </a:cubicBezTo>
                    <a:lnTo>
                      <a:pt x="104475" y="17821"/>
                    </a:lnTo>
                    <a:cubicBezTo>
                      <a:pt x="99066" y="21090"/>
                      <a:pt x="96809" y="27550"/>
                      <a:pt x="99533" y="32259"/>
                    </a:cubicBezTo>
                    <a:cubicBezTo>
                      <a:pt x="102257" y="36928"/>
                      <a:pt x="108911" y="38096"/>
                      <a:pt x="114320" y="34866"/>
                    </a:cubicBezTo>
                    <a:lnTo>
                      <a:pt x="137435" y="21012"/>
                    </a:lnTo>
                    <a:cubicBezTo>
                      <a:pt x="138058" y="31013"/>
                      <a:pt x="132299" y="41715"/>
                      <a:pt x="121986" y="47902"/>
                    </a:cubicBezTo>
                    <a:cubicBezTo>
                      <a:pt x="111674" y="54089"/>
                      <a:pt x="99689" y="54012"/>
                      <a:pt x="91400" y="48642"/>
                    </a:cubicBezTo>
                    <a:lnTo>
                      <a:pt x="15945" y="93899"/>
                    </a:lnTo>
                    <a:cubicBezTo>
                      <a:pt x="10536" y="97168"/>
                      <a:pt x="3882" y="96000"/>
                      <a:pt x="1158" y="91330"/>
                    </a:cubicBezTo>
                    <a:cubicBezTo>
                      <a:pt x="-1566" y="86661"/>
                      <a:pt x="691" y="80162"/>
                      <a:pt x="6100" y="76893"/>
                    </a:cubicBezTo>
                    <a:lnTo>
                      <a:pt x="81555" y="31636"/>
                    </a:lnTo>
                    <a:cubicBezTo>
                      <a:pt x="80932" y="21596"/>
                      <a:pt x="86691" y="10895"/>
                      <a:pt x="97004" y="4707"/>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nvGrpSpPr>
              <p:cNvPr id="1226" name="Graphic 9"/>
              <p:cNvGrpSpPr/>
              <p:nvPr/>
            </p:nvGrpSpPr>
            <p:grpSpPr>
              <a:xfrm>
                <a:off x="4182030" y="1424987"/>
                <a:ext cx="100375" cy="117008"/>
                <a:chOff x="4182030" y="1424987"/>
                <a:chExt cx="100375" cy="117008"/>
              </a:xfrm>
              <a:solidFill>
                <a:srgbClr val="FFFFFF"/>
              </a:solidFill>
            </p:grpSpPr>
            <p:sp>
              <p:nvSpPr>
                <p:cNvPr id="1227" name="Freeform: Shape 1226"/>
                <p:cNvSpPr/>
                <p:nvPr/>
              </p:nvSpPr>
              <p:spPr>
                <a:xfrm>
                  <a:off x="4182030" y="1424987"/>
                  <a:ext cx="71763" cy="53572"/>
                </a:xfrm>
                <a:custGeom>
                  <a:avLst/>
                  <a:gdLst>
                    <a:gd name="connsiteX0" fmla="*/ 63352 w 71763"/>
                    <a:gd name="connsiteY0" fmla="*/ 44545 h 53572"/>
                    <a:gd name="connsiteX1" fmla="*/ 43117 w 71763"/>
                    <a:gd name="connsiteY1" fmla="*/ 12363 h 53572"/>
                    <a:gd name="connsiteX2" fmla="*/ 68022 w 71763"/>
                    <a:gd name="connsiteY2" fmla="*/ 8432 h 53572"/>
                    <a:gd name="connsiteX3" fmla="*/ 70863 w 71763"/>
                    <a:gd name="connsiteY3" fmla="*/ 8238 h 53572"/>
                    <a:gd name="connsiteX4" fmla="*/ 69968 w 71763"/>
                    <a:gd name="connsiteY4" fmla="*/ 4852 h 53572"/>
                    <a:gd name="connsiteX5" fmla="*/ 25139 w 71763"/>
                    <a:gd name="connsiteY5" fmla="*/ 11857 h 53572"/>
                    <a:gd name="connsiteX6" fmla="*/ 10040 w 71763"/>
                    <a:gd name="connsiteY6" fmla="*/ 20885 h 53572"/>
                    <a:gd name="connsiteX7" fmla="*/ 0 w 71763"/>
                    <a:gd name="connsiteY7" fmla="*/ 26878 h 53572"/>
                    <a:gd name="connsiteX8" fmla="*/ 10935 w 71763"/>
                    <a:gd name="connsiteY8" fmla="*/ 44856 h 53572"/>
                    <a:gd name="connsiteX9" fmla="*/ 21169 w 71763"/>
                    <a:gd name="connsiteY9" fmla="*/ 38474 h 53572"/>
                    <a:gd name="connsiteX10" fmla="*/ 26306 w 71763"/>
                    <a:gd name="connsiteY10" fmla="*/ 29174 h 53572"/>
                    <a:gd name="connsiteX11" fmla="*/ 36190 w 71763"/>
                    <a:gd name="connsiteY11" fmla="*/ 31703 h 53572"/>
                    <a:gd name="connsiteX12" fmla="*/ 47981 w 71763"/>
                    <a:gd name="connsiteY12" fmla="*/ 53573 h 53572"/>
                    <a:gd name="connsiteX13" fmla="*/ 63352 w 71763"/>
                    <a:gd name="connsiteY13" fmla="*/ 44545 h 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763" h="53572">
                      <a:moveTo>
                        <a:pt x="63352" y="44545"/>
                      </a:moveTo>
                      <a:lnTo>
                        <a:pt x="43117" y="12363"/>
                      </a:lnTo>
                      <a:cubicBezTo>
                        <a:pt x="43117" y="12363"/>
                        <a:pt x="57827" y="3257"/>
                        <a:pt x="68022" y="8432"/>
                      </a:cubicBezTo>
                      <a:cubicBezTo>
                        <a:pt x="68022" y="8432"/>
                        <a:pt x="69734" y="9133"/>
                        <a:pt x="70863" y="8238"/>
                      </a:cubicBezTo>
                      <a:cubicBezTo>
                        <a:pt x="71991" y="7343"/>
                        <a:pt x="72419" y="6681"/>
                        <a:pt x="69968" y="4852"/>
                      </a:cubicBezTo>
                      <a:cubicBezTo>
                        <a:pt x="67516" y="3062"/>
                        <a:pt x="53157" y="-8418"/>
                        <a:pt x="25139" y="11857"/>
                      </a:cubicBezTo>
                      <a:cubicBezTo>
                        <a:pt x="25139" y="11857"/>
                        <a:pt x="23193" y="25049"/>
                        <a:pt x="10040" y="20885"/>
                      </a:cubicBezTo>
                      <a:lnTo>
                        <a:pt x="0" y="26878"/>
                      </a:lnTo>
                      <a:lnTo>
                        <a:pt x="10935" y="44856"/>
                      </a:lnTo>
                      <a:lnTo>
                        <a:pt x="21169" y="38474"/>
                      </a:lnTo>
                      <a:cubicBezTo>
                        <a:pt x="21169" y="38474"/>
                        <a:pt x="19457" y="32404"/>
                        <a:pt x="26306" y="29174"/>
                      </a:cubicBezTo>
                      <a:cubicBezTo>
                        <a:pt x="33155" y="25944"/>
                        <a:pt x="36190" y="31703"/>
                        <a:pt x="36190" y="31703"/>
                      </a:cubicBezTo>
                      <a:lnTo>
                        <a:pt x="47981" y="53573"/>
                      </a:lnTo>
                      <a:lnTo>
                        <a:pt x="63352" y="44545"/>
                      </a:ln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28" name="Freeform: Shape 1227"/>
                <p:cNvSpPr/>
                <p:nvPr/>
              </p:nvSpPr>
              <p:spPr>
                <a:xfrm>
                  <a:off x="4244137" y="1494788"/>
                  <a:ext cx="38268" cy="47208"/>
                </a:xfrm>
                <a:custGeom>
                  <a:avLst/>
                  <a:gdLst>
                    <a:gd name="connsiteX0" fmla="*/ 37825 w 38268"/>
                    <a:gd name="connsiteY0" fmla="*/ 33622 h 47208"/>
                    <a:gd name="connsiteX1" fmla="*/ 16811 w 38268"/>
                    <a:gd name="connsiteY1" fmla="*/ 0 h 47208"/>
                    <a:gd name="connsiteX2" fmla="*/ 0 w 38268"/>
                    <a:gd name="connsiteY2" fmla="*/ 9573 h 47208"/>
                    <a:gd name="connsiteX3" fmla="*/ 18212 w 38268"/>
                    <a:gd name="connsiteY3" fmla="*/ 43740 h 47208"/>
                    <a:gd name="connsiteX4" fmla="*/ 32416 w 38268"/>
                    <a:gd name="connsiteY4" fmla="*/ 45530 h 47208"/>
                    <a:gd name="connsiteX5" fmla="*/ 37825 w 38268"/>
                    <a:gd name="connsiteY5" fmla="*/ 33622 h 4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68" h="47208">
                      <a:moveTo>
                        <a:pt x="37825" y="33622"/>
                      </a:moveTo>
                      <a:lnTo>
                        <a:pt x="16811" y="0"/>
                      </a:lnTo>
                      <a:lnTo>
                        <a:pt x="0" y="9573"/>
                      </a:lnTo>
                      <a:lnTo>
                        <a:pt x="18212" y="43740"/>
                      </a:lnTo>
                      <a:cubicBezTo>
                        <a:pt x="18212" y="43740"/>
                        <a:pt x="26228" y="50160"/>
                        <a:pt x="32416" y="45530"/>
                      </a:cubicBezTo>
                      <a:cubicBezTo>
                        <a:pt x="38642" y="40860"/>
                        <a:pt x="38797" y="35607"/>
                        <a:pt x="37825" y="33622"/>
                      </a:cubicBezTo>
                      <a:close/>
                    </a:path>
                  </a:pathLst>
                </a:custGeom>
                <a:solidFill>
                  <a:srgbClr val="FFFFFF"/>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grpSp>
        <p:nvGrpSpPr>
          <p:cNvPr id="1229" name="Graphic 9"/>
          <p:cNvGrpSpPr/>
          <p:nvPr/>
        </p:nvGrpSpPr>
        <p:grpSpPr bwMode="auto">
          <a:xfrm>
            <a:off x="3727450" y="1762125"/>
            <a:ext cx="358775" cy="231775"/>
            <a:chOff x="3727823" y="1762907"/>
            <a:chExt cx="358914" cy="231497"/>
          </a:xfrm>
        </p:grpSpPr>
        <p:grpSp>
          <p:nvGrpSpPr>
            <p:cNvPr id="30824" name="Graphic 9"/>
            <p:cNvGrpSpPr/>
            <p:nvPr/>
          </p:nvGrpSpPr>
          <p:grpSpPr bwMode="auto">
            <a:xfrm>
              <a:off x="3727823" y="1762907"/>
              <a:ext cx="358914" cy="231497"/>
              <a:chOff x="3727823" y="1762907"/>
              <a:chExt cx="358914" cy="231497"/>
            </a:xfrm>
          </p:grpSpPr>
          <p:sp>
            <p:nvSpPr>
              <p:cNvPr id="30826" name="Freeform: Shape 1230"/>
              <p:cNvSpPr/>
              <p:nvPr/>
            </p:nvSpPr>
            <p:spPr bwMode="auto">
              <a:xfrm>
                <a:off x="3736725" y="1786687"/>
                <a:ext cx="350012" cy="207717"/>
              </a:xfrm>
              <a:custGeom>
                <a:avLst/>
                <a:gdLst>
                  <a:gd name="T0" fmla="*/ 15069 w 350012"/>
                  <a:gd name="T1" fmla="*/ 165032 h 207717"/>
                  <a:gd name="T2" fmla="*/ 270696 w 350012"/>
                  <a:gd name="T3" fmla="*/ 207410 h 207717"/>
                  <a:gd name="T4" fmla="*/ 300660 w 350012"/>
                  <a:gd name="T5" fmla="*/ 190015 h 207717"/>
                  <a:gd name="T6" fmla="*/ 348525 w 350012"/>
                  <a:gd name="T7" fmla="*/ 67318 h 207717"/>
                  <a:gd name="T8" fmla="*/ 334944 w 350012"/>
                  <a:gd name="T9" fmla="*/ 42685 h 207717"/>
                  <a:gd name="T10" fmla="*/ 79316 w 350012"/>
                  <a:gd name="T11" fmla="*/ 308 h 207717"/>
                  <a:gd name="T12" fmla="*/ 49352 w 350012"/>
                  <a:gd name="T13" fmla="*/ 17703 h 207717"/>
                  <a:gd name="T14" fmla="*/ 1488 w 350012"/>
                  <a:gd name="T15" fmla="*/ 140399 h 207717"/>
                  <a:gd name="T16" fmla="*/ 15069 w 350012"/>
                  <a:gd name="T17" fmla="*/ 165032 h 207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012" h="207717">
                    <a:moveTo>
                      <a:pt x="15069" y="165032"/>
                    </a:moveTo>
                    <a:lnTo>
                      <a:pt x="270696" y="207410"/>
                    </a:lnTo>
                    <a:cubicBezTo>
                      <a:pt x="282682" y="209394"/>
                      <a:pt x="296146" y="201572"/>
                      <a:pt x="300660" y="190015"/>
                    </a:cubicBezTo>
                    <a:lnTo>
                      <a:pt x="348525" y="67318"/>
                    </a:lnTo>
                    <a:cubicBezTo>
                      <a:pt x="353039" y="55761"/>
                      <a:pt x="346929" y="44670"/>
                      <a:pt x="334944" y="42685"/>
                    </a:cubicBezTo>
                    <a:lnTo>
                      <a:pt x="79316" y="308"/>
                    </a:lnTo>
                    <a:cubicBezTo>
                      <a:pt x="67331" y="-1677"/>
                      <a:pt x="53866" y="6145"/>
                      <a:pt x="49352" y="17703"/>
                    </a:cubicBezTo>
                    <a:lnTo>
                      <a:pt x="1488" y="140399"/>
                    </a:lnTo>
                    <a:cubicBezTo>
                      <a:pt x="-3026" y="151996"/>
                      <a:pt x="3083" y="163047"/>
                      <a:pt x="15069" y="165032"/>
                    </a:cubicBezTo>
                    <a:close/>
                  </a:path>
                </a:pathLst>
              </a:custGeom>
              <a:solidFill>
                <a:srgbClr val="F97F4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7" name="Freeform: Shape 1231"/>
              <p:cNvSpPr/>
              <p:nvPr/>
            </p:nvSpPr>
            <p:spPr bwMode="auto">
              <a:xfrm>
                <a:off x="3779657" y="1767927"/>
                <a:ext cx="304853" cy="190718"/>
              </a:xfrm>
              <a:custGeom>
                <a:avLst/>
                <a:gdLst>
                  <a:gd name="T0" fmla="*/ 0 w 304853"/>
                  <a:gd name="T1" fmla="*/ 28018 h 190718"/>
                  <a:gd name="T2" fmla="*/ 7705 w 304853"/>
                  <a:gd name="T3" fmla="*/ 0 h 190718"/>
                  <a:gd name="T4" fmla="*/ 304854 w 304853"/>
                  <a:gd name="T5" fmla="*/ 55608 h 190718"/>
                  <a:gd name="T6" fmla="*/ 251347 w 304853"/>
                  <a:gd name="T7" fmla="*/ 190719 h 1907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853" h="190718">
                    <a:moveTo>
                      <a:pt x="0" y="28018"/>
                    </a:moveTo>
                    <a:lnTo>
                      <a:pt x="7705" y="0"/>
                    </a:lnTo>
                    <a:lnTo>
                      <a:pt x="304854" y="55608"/>
                    </a:lnTo>
                    <a:lnTo>
                      <a:pt x="251347" y="190719"/>
                    </a:lnTo>
                    <a:lnTo>
                      <a:pt x="0" y="28018"/>
                    </a:lnTo>
                    <a:close/>
                  </a:path>
                </a:pathLst>
              </a:custGeom>
              <a:solidFill>
                <a:srgbClr val="D3D3D3"/>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8" name="Freeform: Shape 1232"/>
              <p:cNvSpPr/>
              <p:nvPr/>
            </p:nvSpPr>
            <p:spPr bwMode="auto">
              <a:xfrm>
                <a:off x="3794872" y="1762907"/>
                <a:ext cx="279793" cy="134176"/>
              </a:xfrm>
              <a:custGeom>
                <a:avLst/>
                <a:gdLst>
                  <a:gd name="T0" fmla="*/ 0 w 279793"/>
                  <a:gd name="T1" fmla="*/ 33233 h 134176"/>
                  <a:gd name="T2" fmla="*/ 11052 w 279793"/>
                  <a:gd name="T3" fmla="*/ 0 h 134176"/>
                  <a:gd name="T4" fmla="*/ 279793 w 279793"/>
                  <a:gd name="T5" fmla="*/ 53157 h 134176"/>
                  <a:gd name="T6" fmla="*/ 243175 w 279793"/>
                  <a:gd name="T7" fmla="*/ 134176 h 134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793" h="134176">
                    <a:moveTo>
                      <a:pt x="0" y="33233"/>
                    </a:moveTo>
                    <a:lnTo>
                      <a:pt x="11052" y="0"/>
                    </a:lnTo>
                    <a:lnTo>
                      <a:pt x="279793" y="53157"/>
                    </a:lnTo>
                    <a:lnTo>
                      <a:pt x="243175" y="134176"/>
                    </a:lnTo>
                    <a:lnTo>
                      <a:pt x="0" y="33233"/>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9" name="Freeform: Shape 1233"/>
              <p:cNvSpPr/>
              <p:nvPr/>
            </p:nvSpPr>
            <p:spPr bwMode="auto">
              <a:xfrm>
                <a:off x="3727823" y="1782490"/>
                <a:ext cx="335323" cy="210701"/>
              </a:xfrm>
              <a:custGeom>
                <a:avLst/>
                <a:gdLst>
                  <a:gd name="T0" fmla="*/ 272283 w 335323"/>
                  <a:gd name="T1" fmla="*/ 210400 h 210701"/>
                  <a:gd name="T2" fmla="*/ 16655 w 335323"/>
                  <a:gd name="T3" fmla="*/ 168022 h 210701"/>
                  <a:gd name="T4" fmla="*/ 778 w 335323"/>
                  <a:gd name="T5" fmla="*/ 143000 h 210701"/>
                  <a:gd name="T6" fmla="*/ 35334 w 335323"/>
                  <a:gd name="T7" fmla="*/ 18086 h 210701"/>
                  <a:gd name="T8" fmla="*/ 63041 w 335323"/>
                  <a:gd name="T9" fmla="*/ 302 h 210701"/>
                  <a:gd name="T10" fmla="*/ 318668 w 335323"/>
                  <a:gd name="T11" fmla="*/ 42679 h 210701"/>
                  <a:gd name="T12" fmla="*/ 334545 w 335323"/>
                  <a:gd name="T13" fmla="*/ 67701 h 210701"/>
                  <a:gd name="T14" fmla="*/ 299990 w 335323"/>
                  <a:gd name="T15" fmla="*/ 192616 h 210701"/>
                  <a:gd name="T16" fmla="*/ 272283 w 335323"/>
                  <a:gd name="T17" fmla="*/ 210400 h 2107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323" h="210701">
                    <a:moveTo>
                      <a:pt x="272283" y="210400"/>
                    </a:moveTo>
                    <a:lnTo>
                      <a:pt x="16655" y="168022"/>
                    </a:lnTo>
                    <a:cubicBezTo>
                      <a:pt x="4670" y="166038"/>
                      <a:pt x="-2452" y="154791"/>
                      <a:pt x="778" y="143000"/>
                    </a:cubicBezTo>
                    <a:lnTo>
                      <a:pt x="35334" y="18086"/>
                    </a:lnTo>
                    <a:cubicBezTo>
                      <a:pt x="38603" y="6334"/>
                      <a:pt x="51055" y="-1683"/>
                      <a:pt x="63041" y="302"/>
                    </a:cubicBezTo>
                    <a:lnTo>
                      <a:pt x="318668" y="42679"/>
                    </a:lnTo>
                    <a:cubicBezTo>
                      <a:pt x="330654" y="44664"/>
                      <a:pt x="337775" y="55910"/>
                      <a:pt x="334545" y="67701"/>
                    </a:cubicBezTo>
                    <a:lnTo>
                      <a:pt x="299990" y="192616"/>
                    </a:lnTo>
                    <a:cubicBezTo>
                      <a:pt x="296760" y="204368"/>
                      <a:pt x="284268" y="212385"/>
                      <a:pt x="272283" y="210400"/>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30" name="Freeform: Shape 1234"/>
              <p:cNvSpPr/>
              <p:nvPr/>
            </p:nvSpPr>
            <p:spPr bwMode="auto">
              <a:xfrm>
                <a:off x="3948778" y="1797142"/>
                <a:ext cx="81564" cy="29895"/>
              </a:xfrm>
              <a:custGeom>
                <a:avLst/>
                <a:gdLst>
                  <a:gd name="T0" fmla="*/ 0 w 81564"/>
                  <a:gd name="T1" fmla="*/ 16236 h 29895"/>
                  <a:gd name="T2" fmla="*/ 3580 w 81564"/>
                  <a:gd name="T3" fmla="*/ 5496 h 29895"/>
                  <a:gd name="T4" fmla="*/ 12414 w 81564"/>
                  <a:gd name="T5" fmla="*/ 87 h 29895"/>
                  <a:gd name="T6" fmla="*/ 81564 w 81564"/>
                  <a:gd name="T7" fmla="*/ 11567 h 29895"/>
                  <a:gd name="T8" fmla="*/ 75455 w 81564"/>
                  <a:gd name="T9" fmla="*/ 29895 h 29895"/>
                  <a:gd name="T10" fmla="*/ 0 w 81564"/>
                  <a:gd name="T11" fmla="*/ 16236 h 298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564" h="29895">
                    <a:moveTo>
                      <a:pt x="0" y="16236"/>
                    </a:moveTo>
                    <a:lnTo>
                      <a:pt x="3580" y="5496"/>
                    </a:lnTo>
                    <a:cubicBezTo>
                      <a:pt x="4786" y="1916"/>
                      <a:pt x="8717" y="-497"/>
                      <a:pt x="12414" y="87"/>
                    </a:cubicBezTo>
                    <a:lnTo>
                      <a:pt x="81564" y="11567"/>
                    </a:lnTo>
                    <a:lnTo>
                      <a:pt x="75455" y="29895"/>
                    </a:lnTo>
                    <a:lnTo>
                      <a:pt x="0" y="16236"/>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grpSp>
          <p:nvGrpSpPr>
            <p:cNvPr id="1236" name="Graphic 9"/>
            <p:cNvGrpSpPr/>
            <p:nvPr/>
          </p:nvGrpSpPr>
          <p:grpSpPr>
            <a:xfrm>
              <a:off x="3844796" y="1860069"/>
              <a:ext cx="73631" cy="68347"/>
              <a:chOff x="3844796" y="1860069"/>
              <a:chExt cx="73631" cy="68347"/>
            </a:xfrm>
            <a:solidFill>
              <a:srgbClr val="8E5D1C"/>
            </a:solidFill>
          </p:grpSpPr>
          <p:sp>
            <p:nvSpPr>
              <p:cNvPr id="1237" name="Freeform: Shape 1236"/>
              <p:cNvSpPr/>
              <p:nvPr/>
            </p:nvSpPr>
            <p:spPr>
              <a:xfrm>
                <a:off x="3844796" y="1860069"/>
                <a:ext cx="73631" cy="68347"/>
              </a:xfrm>
              <a:custGeom>
                <a:avLst/>
                <a:gdLst>
                  <a:gd name="connsiteX0" fmla="*/ 69037 w 73631"/>
                  <a:gd name="connsiteY0" fmla="*/ 68302 h 68347"/>
                  <a:gd name="connsiteX1" fmla="*/ 2455 w 73631"/>
                  <a:gd name="connsiteY1" fmla="*/ 57250 h 68347"/>
                  <a:gd name="connsiteX2" fmla="*/ 81 w 73631"/>
                  <a:gd name="connsiteY2" fmla="*/ 55110 h 68347"/>
                  <a:gd name="connsiteX3" fmla="*/ 1171 w 73631"/>
                  <a:gd name="connsiteY3" fmla="*/ 51841 h 68347"/>
                  <a:gd name="connsiteX4" fmla="*/ 53121 w 73631"/>
                  <a:gd name="connsiteY4" fmla="*/ 1213 h 68347"/>
                  <a:gd name="connsiteX5" fmla="*/ 56584 w 73631"/>
                  <a:gd name="connsiteY5" fmla="*/ 46 h 68347"/>
                  <a:gd name="connsiteX6" fmla="*/ 58958 w 73631"/>
                  <a:gd name="connsiteY6" fmla="*/ 2186 h 68347"/>
                  <a:gd name="connsiteX7" fmla="*/ 73551 w 73631"/>
                  <a:gd name="connsiteY7" fmla="*/ 63827 h 68347"/>
                  <a:gd name="connsiteX8" fmla="*/ 72461 w 73631"/>
                  <a:gd name="connsiteY8" fmla="*/ 67095 h 68347"/>
                  <a:gd name="connsiteX9" fmla="*/ 69037 w 73631"/>
                  <a:gd name="connsiteY9" fmla="*/ 68302 h 68347"/>
                  <a:gd name="connsiteX10" fmla="*/ 10471 w 73631"/>
                  <a:gd name="connsiteY10" fmla="*/ 51685 h 68347"/>
                  <a:gd name="connsiteX11" fmla="*/ 65379 w 73631"/>
                  <a:gd name="connsiteY11" fmla="*/ 60791 h 68347"/>
                  <a:gd name="connsiteX12" fmla="*/ 53355 w 73631"/>
                  <a:gd name="connsiteY12" fmla="*/ 9930 h 68347"/>
                  <a:gd name="connsiteX13" fmla="*/ 10471 w 73631"/>
                  <a:gd name="connsiteY13" fmla="*/ 51685 h 6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631" h="68347">
                    <a:moveTo>
                      <a:pt x="69037" y="68302"/>
                    </a:moveTo>
                    <a:lnTo>
                      <a:pt x="2455" y="57250"/>
                    </a:lnTo>
                    <a:cubicBezTo>
                      <a:pt x="1248" y="57055"/>
                      <a:pt x="353" y="56238"/>
                      <a:pt x="81" y="55110"/>
                    </a:cubicBezTo>
                    <a:cubicBezTo>
                      <a:pt x="-191" y="53981"/>
                      <a:pt x="237" y="52736"/>
                      <a:pt x="1171" y="51841"/>
                    </a:cubicBezTo>
                    <a:lnTo>
                      <a:pt x="53121" y="1213"/>
                    </a:lnTo>
                    <a:cubicBezTo>
                      <a:pt x="54055" y="280"/>
                      <a:pt x="55378" y="-149"/>
                      <a:pt x="56584" y="46"/>
                    </a:cubicBezTo>
                    <a:cubicBezTo>
                      <a:pt x="57791" y="241"/>
                      <a:pt x="58686" y="1058"/>
                      <a:pt x="58958" y="2186"/>
                    </a:cubicBezTo>
                    <a:lnTo>
                      <a:pt x="73551" y="63827"/>
                    </a:lnTo>
                    <a:cubicBezTo>
                      <a:pt x="73823" y="64955"/>
                      <a:pt x="73395" y="66200"/>
                      <a:pt x="72461" y="67095"/>
                    </a:cubicBezTo>
                    <a:cubicBezTo>
                      <a:pt x="71566" y="68068"/>
                      <a:pt x="70243" y="68496"/>
                      <a:pt x="69037" y="68302"/>
                    </a:cubicBezTo>
                    <a:close/>
                    <a:moveTo>
                      <a:pt x="10471" y="51685"/>
                    </a:moveTo>
                    <a:lnTo>
                      <a:pt x="65379" y="60791"/>
                    </a:lnTo>
                    <a:lnTo>
                      <a:pt x="53355" y="9930"/>
                    </a:lnTo>
                    <a:lnTo>
                      <a:pt x="10471" y="5168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38" name="Freeform: Shape 1237"/>
              <p:cNvSpPr/>
              <p:nvPr/>
            </p:nvSpPr>
            <p:spPr>
              <a:xfrm>
                <a:off x="3882111" y="1881673"/>
                <a:ext cx="14171" cy="30708"/>
              </a:xfrm>
              <a:custGeom>
                <a:avLst/>
                <a:gdLst>
                  <a:gd name="connsiteX0" fmla="*/ 162 w 14171"/>
                  <a:gd name="connsiteY0" fmla="*/ 27473 h 30708"/>
                  <a:gd name="connsiteX1" fmla="*/ 3743 w 14171"/>
                  <a:gd name="connsiteY1" fmla="*/ 25178 h 30708"/>
                  <a:gd name="connsiteX2" fmla="*/ 5494 w 14171"/>
                  <a:gd name="connsiteY2" fmla="*/ 28368 h 30708"/>
                  <a:gd name="connsiteX3" fmla="*/ 1914 w 14171"/>
                  <a:gd name="connsiteY3" fmla="*/ 30664 h 30708"/>
                  <a:gd name="connsiteX4" fmla="*/ 162 w 14171"/>
                  <a:gd name="connsiteY4" fmla="*/ 27473 h 30708"/>
                  <a:gd name="connsiteX5" fmla="*/ 3392 w 14171"/>
                  <a:gd name="connsiteY5" fmla="*/ 21325 h 30708"/>
                  <a:gd name="connsiteX6" fmla="*/ 9813 w 14171"/>
                  <a:gd name="connsiteY6" fmla="*/ 0 h 30708"/>
                  <a:gd name="connsiteX7" fmla="*/ 14172 w 14171"/>
                  <a:gd name="connsiteY7" fmla="*/ 739 h 30708"/>
                  <a:gd name="connsiteX8" fmla="*/ 6467 w 14171"/>
                  <a:gd name="connsiteY8" fmla="*/ 21870 h 30708"/>
                  <a:gd name="connsiteX9" fmla="*/ 3392 w 14171"/>
                  <a:gd name="connsiteY9" fmla="*/ 21325 h 3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1" h="30708">
                    <a:moveTo>
                      <a:pt x="162" y="27473"/>
                    </a:moveTo>
                    <a:cubicBezTo>
                      <a:pt x="707" y="25878"/>
                      <a:pt x="2225" y="24905"/>
                      <a:pt x="3743" y="25178"/>
                    </a:cubicBezTo>
                    <a:cubicBezTo>
                      <a:pt x="5377" y="25450"/>
                      <a:pt x="6039" y="26773"/>
                      <a:pt x="5494" y="28368"/>
                    </a:cubicBezTo>
                    <a:cubicBezTo>
                      <a:pt x="4988" y="29925"/>
                      <a:pt x="3548" y="30937"/>
                      <a:pt x="1914" y="30664"/>
                    </a:cubicBezTo>
                    <a:cubicBezTo>
                      <a:pt x="357" y="30392"/>
                      <a:pt x="-343" y="29030"/>
                      <a:pt x="162" y="27473"/>
                    </a:cubicBezTo>
                    <a:close/>
                    <a:moveTo>
                      <a:pt x="3392" y="21325"/>
                    </a:moveTo>
                    <a:lnTo>
                      <a:pt x="9813" y="0"/>
                    </a:lnTo>
                    <a:lnTo>
                      <a:pt x="14172" y="739"/>
                    </a:lnTo>
                    <a:lnTo>
                      <a:pt x="6467" y="21870"/>
                    </a:lnTo>
                    <a:lnTo>
                      <a:pt x="3392" y="21325"/>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grpSp>
      <p:grpSp>
        <p:nvGrpSpPr>
          <p:cNvPr id="1239" name="Graphic 9"/>
          <p:cNvGrpSpPr/>
          <p:nvPr/>
        </p:nvGrpSpPr>
        <p:grpSpPr bwMode="auto">
          <a:xfrm>
            <a:off x="4370388" y="1162050"/>
            <a:ext cx="274637" cy="177800"/>
            <a:chOff x="4369657" y="1162732"/>
            <a:chExt cx="275500" cy="177684"/>
          </a:xfrm>
        </p:grpSpPr>
        <p:sp>
          <p:nvSpPr>
            <p:cNvPr id="30818" name="Freeform: Shape 1239"/>
            <p:cNvSpPr/>
            <p:nvPr/>
          </p:nvSpPr>
          <p:spPr bwMode="auto">
            <a:xfrm>
              <a:off x="4376508" y="1180981"/>
              <a:ext cx="268650" cy="159434"/>
            </a:xfrm>
            <a:custGeom>
              <a:avLst/>
              <a:gdLst>
                <a:gd name="T0" fmla="*/ 11572 w 268650"/>
                <a:gd name="T1" fmla="*/ 126667 h 159434"/>
                <a:gd name="T2" fmla="*/ 207778 w 268650"/>
                <a:gd name="T3" fmla="*/ 159200 h 159434"/>
                <a:gd name="T4" fmla="*/ 230776 w 268650"/>
                <a:gd name="T5" fmla="*/ 145852 h 159434"/>
                <a:gd name="T6" fmla="*/ 267511 w 268650"/>
                <a:gd name="T7" fmla="*/ 51680 h 159434"/>
                <a:gd name="T8" fmla="*/ 257082 w 268650"/>
                <a:gd name="T9" fmla="*/ 32767 h 159434"/>
                <a:gd name="T10" fmla="*/ 60877 w 268650"/>
                <a:gd name="T11" fmla="*/ 235 h 159434"/>
                <a:gd name="T12" fmla="*/ 37878 w 268650"/>
                <a:gd name="T13" fmla="*/ 13583 h 159434"/>
                <a:gd name="T14" fmla="*/ 1143 w 268650"/>
                <a:gd name="T15" fmla="*/ 107755 h 159434"/>
                <a:gd name="T16" fmla="*/ 11572 w 268650"/>
                <a:gd name="T17" fmla="*/ 126667 h 1594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8650" h="159434">
                  <a:moveTo>
                    <a:pt x="11572" y="126667"/>
                  </a:moveTo>
                  <a:lnTo>
                    <a:pt x="207778" y="159200"/>
                  </a:lnTo>
                  <a:cubicBezTo>
                    <a:pt x="216962" y="160717"/>
                    <a:pt x="227313" y="154725"/>
                    <a:pt x="230776" y="145852"/>
                  </a:cubicBezTo>
                  <a:lnTo>
                    <a:pt x="267511" y="51680"/>
                  </a:lnTo>
                  <a:cubicBezTo>
                    <a:pt x="270975" y="42807"/>
                    <a:pt x="266266" y="34324"/>
                    <a:pt x="257082" y="32767"/>
                  </a:cubicBezTo>
                  <a:lnTo>
                    <a:pt x="60877" y="235"/>
                  </a:lnTo>
                  <a:cubicBezTo>
                    <a:pt x="51693" y="-1283"/>
                    <a:pt x="41342" y="4710"/>
                    <a:pt x="37878" y="13583"/>
                  </a:cubicBezTo>
                  <a:lnTo>
                    <a:pt x="1143" y="107755"/>
                  </a:lnTo>
                  <a:cubicBezTo>
                    <a:pt x="-2320" y="116666"/>
                    <a:pt x="2350" y="125150"/>
                    <a:pt x="11572" y="126667"/>
                  </a:cubicBezTo>
                  <a:close/>
                </a:path>
              </a:pathLst>
            </a:custGeom>
            <a:solidFill>
              <a:srgbClr val="F97F40"/>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19" name="Freeform: Shape 1240"/>
            <p:cNvSpPr/>
            <p:nvPr/>
          </p:nvSpPr>
          <p:spPr bwMode="auto">
            <a:xfrm>
              <a:off x="4409444" y="1166624"/>
              <a:ext cx="233991" cy="146356"/>
            </a:xfrm>
            <a:custGeom>
              <a:avLst/>
              <a:gdLst>
                <a:gd name="T0" fmla="*/ 0 w 233991"/>
                <a:gd name="T1" fmla="*/ 21481 h 146356"/>
                <a:gd name="T2" fmla="*/ 5915 w 233991"/>
                <a:gd name="T3" fmla="*/ 0 h 146356"/>
                <a:gd name="T4" fmla="*/ 233991 w 233991"/>
                <a:gd name="T5" fmla="*/ 42650 h 146356"/>
                <a:gd name="T6" fmla="*/ 192898 w 233991"/>
                <a:gd name="T7" fmla="*/ 146357 h 1463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991" h="146356">
                  <a:moveTo>
                    <a:pt x="0" y="21481"/>
                  </a:moveTo>
                  <a:lnTo>
                    <a:pt x="5915" y="0"/>
                  </a:lnTo>
                  <a:lnTo>
                    <a:pt x="233991" y="42650"/>
                  </a:lnTo>
                  <a:lnTo>
                    <a:pt x="192898" y="146357"/>
                  </a:lnTo>
                  <a:lnTo>
                    <a:pt x="0" y="21481"/>
                  </a:lnTo>
                  <a:close/>
                </a:path>
              </a:pathLst>
            </a:custGeom>
            <a:solidFill>
              <a:srgbClr val="D3D3D3"/>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0" name="Freeform: Shape 1241"/>
            <p:cNvSpPr/>
            <p:nvPr/>
          </p:nvSpPr>
          <p:spPr bwMode="auto">
            <a:xfrm>
              <a:off x="4421119" y="1162732"/>
              <a:ext cx="214767" cy="103006"/>
            </a:xfrm>
            <a:custGeom>
              <a:avLst/>
              <a:gdLst>
                <a:gd name="T0" fmla="*/ 0 w 214767"/>
                <a:gd name="T1" fmla="*/ 25489 h 103006"/>
                <a:gd name="T2" fmla="*/ 8483 w 214767"/>
                <a:gd name="T3" fmla="*/ 0 h 103006"/>
                <a:gd name="T4" fmla="*/ 214768 w 214767"/>
                <a:gd name="T5" fmla="*/ 40821 h 103006"/>
                <a:gd name="T6" fmla="*/ 186633 w 214767"/>
                <a:gd name="T7" fmla="*/ 103006 h 1030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767" h="103006">
                  <a:moveTo>
                    <a:pt x="0" y="25489"/>
                  </a:moveTo>
                  <a:lnTo>
                    <a:pt x="8483" y="0"/>
                  </a:lnTo>
                  <a:lnTo>
                    <a:pt x="214768" y="40821"/>
                  </a:lnTo>
                  <a:lnTo>
                    <a:pt x="186633" y="103006"/>
                  </a:lnTo>
                  <a:lnTo>
                    <a:pt x="0" y="25489"/>
                  </a:lnTo>
                  <a:close/>
                </a:path>
              </a:pathLst>
            </a:custGeom>
            <a:solidFill>
              <a:srgbClr val="FFFFFF"/>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sp>
          <p:nvSpPr>
            <p:cNvPr id="30821" name="Freeform: Shape 1242"/>
            <p:cNvSpPr/>
            <p:nvPr/>
          </p:nvSpPr>
          <p:spPr bwMode="auto">
            <a:xfrm>
              <a:off x="4369657" y="1177795"/>
              <a:ext cx="257334" cy="161683"/>
            </a:xfrm>
            <a:custGeom>
              <a:avLst/>
              <a:gdLst>
                <a:gd name="T0" fmla="*/ 208986 w 257334"/>
                <a:gd name="T1" fmla="*/ 161452 h 161683"/>
                <a:gd name="T2" fmla="*/ 12781 w 257334"/>
                <a:gd name="T3" fmla="*/ 128920 h 161683"/>
                <a:gd name="T4" fmla="*/ 601 w 257334"/>
                <a:gd name="T5" fmla="*/ 109735 h 161683"/>
                <a:gd name="T6" fmla="*/ 27101 w 257334"/>
                <a:gd name="T7" fmla="*/ 13889 h 161683"/>
                <a:gd name="T8" fmla="*/ 48348 w 257334"/>
                <a:gd name="T9" fmla="*/ 230 h 161683"/>
                <a:gd name="T10" fmla="*/ 244554 w 257334"/>
                <a:gd name="T11" fmla="*/ 32763 h 161683"/>
                <a:gd name="T12" fmla="*/ 256734 w 257334"/>
                <a:gd name="T13" fmla="*/ 51947 h 161683"/>
                <a:gd name="T14" fmla="*/ 230233 w 257334"/>
                <a:gd name="T15" fmla="*/ 147793 h 161683"/>
                <a:gd name="T16" fmla="*/ 208986 w 257334"/>
                <a:gd name="T17" fmla="*/ 161452 h 1616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334" h="161683">
                  <a:moveTo>
                    <a:pt x="208986" y="161452"/>
                  </a:moveTo>
                  <a:lnTo>
                    <a:pt x="12781" y="128920"/>
                  </a:lnTo>
                  <a:cubicBezTo>
                    <a:pt x="3597" y="127402"/>
                    <a:pt x="-1890" y="118763"/>
                    <a:pt x="601" y="109735"/>
                  </a:cubicBezTo>
                  <a:lnTo>
                    <a:pt x="27101" y="13889"/>
                  </a:lnTo>
                  <a:cubicBezTo>
                    <a:pt x="29592" y="4861"/>
                    <a:pt x="39165" y="-1287"/>
                    <a:pt x="48348" y="230"/>
                  </a:cubicBezTo>
                  <a:lnTo>
                    <a:pt x="244554" y="32763"/>
                  </a:lnTo>
                  <a:cubicBezTo>
                    <a:pt x="253738" y="34280"/>
                    <a:pt x="259224" y="42919"/>
                    <a:pt x="256734" y="51947"/>
                  </a:cubicBezTo>
                  <a:lnTo>
                    <a:pt x="230233" y="147793"/>
                  </a:lnTo>
                  <a:cubicBezTo>
                    <a:pt x="227743" y="156860"/>
                    <a:pt x="218209" y="162970"/>
                    <a:pt x="208986" y="161452"/>
                  </a:cubicBez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nvGrpSpPr>
            <p:cNvPr id="1244" name="Graphic 9"/>
            <p:cNvGrpSpPr/>
            <p:nvPr/>
          </p:nvGrpSpPr>
          <p:grpSpPr>
            <a:xfrm>
              <a:off x="4435875" y="1214832"/>
              <a:ext cx="123536" cy="79825"/>
              <a:chOff x="4435875" y="1214832"/>
              <a:chExt cx="123536" cy="79825"/>
            </a:xfrm>
            <a:solidFill>
              <a:srgbClr val="8E5D1C"/>
            </a:solidFill>
          </p:grpSpPr>
          <p:sp>
            <p:nvSpPr>
              <p:cNvPr id="1245" name="Freeform: Shape 1244"/>
              <p:cNvSpPr/>
              <p:nvPr/>
            </p:nvSpPr>
            <p:spPr>
              <a:xfrm>
                <a:off x="4435875" y="1214832"/>
                <a:ext cx="123536" cy="79825"/>
              </a:xfrm>
              <a:custGeom>
                <a:avLst/>
                <a:gdLst>
                  <a:gd name="connsiteX0" fmla="*/ 96577 w 123536"/>
                  <a:gd name="connsiteY0" fmla="*/ 79742 h 79825"/>
                  <a:gd name="connsiteX1" fmla="*/ 4273 w 123536"/>
                  <a:gd name="connsiteY1" fmla="*/ 64410 h 79825"/>
                  <a:gd name="connsiteX2" fmla="*/ 342 w 123536"/>
                  <a:gd name="connsiteY2" fmla="*/ 57639 h 79825"/>
                  <a:gd name="connsiteX3" fmla="*/ 18943 w 123536"/>
                  <a:gd name="connsiteY3" fmla="*/ 4871 h 79825"/>
                  <a:gd name="connsiteX4" fmla="*/ 26960 w 123536"/>
                  <a:gd name="connsiteY4" fmla="*/ 85 h 79825"/>
                  <a:gd name="connsiteX5" fmla="*/ 119264 w 123536"/>
                  <a:gd name="connsiteY5" fmla="*/ 15417 h 79825"/>
                  <a:gd name="connsiteX6" fmla="*/ 123195 w 123536"/>
                  <a:gd name="connsiteY6" fmla="*/ 22188 h 79825"/>
                  <a:gd name="connsiteX7" fmla="*/ 104594 w 123536"/>
                  <a:gd name="connsiteY7" fmla="*/ 74956 h 79825"/>
                  <a:gd name="connsiteX8" fmla="*/ 96577 w 123536"/>
                  <a:gd name="connsiteY8" fmla="*/ 79742 h 79825"/>
                  <a:gd name="connsiteX9" fmla="*/ 10149 w 123536"/>
                  <a:gd name="connsiteY9" fmla="*/ 56316 h 79825"/>
                  <a:gd name="connsiteX10" fmla="*/ 96733 w 123536"/>
                  <a:gd name="connsiteY10" fmla="*/ 70675 h 79825"/>
                  <a:gd name="connsiteX11" fmla="*/ 113388 w 123536"/>
                  <a:gd name="connsiteY11" fmla="*/ 23472 h 79825"/>
                  <a:gd name="connsiteX12" fmla="*/ 26804 w 123536"/>
                  <a:gd name="connsiteY12" fmla="*/ 9113 h 79825"/>
                  <a:gd name="connsiteX13" fmla="*/ 10149 w 123536"/>
                  <a:gd name="connsiteY13" fmla="*/ 56316 h 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36" h="79825">
                    <a:moveTo>
                      <a:pt x="96577" y="79742"/>
                    </a:moveTo>
                    <a:lnTo>
                      <a:pt x="4273" y="64410"/>
                    </a:lnTo>
                    <a:cubicBezTo>
                      <a:pt x="965" y="63865"/>
                      <a:pt x="-786" y="60830"/>
                      <a:pt x="342" y="57639"/>
                    </a:cubicBezTo>
                    <a:lnTo>
                      <a:pt x="18943" y="4871"/>
                    </a:lnTo>
                    <a:cubicBezTo>
                      <a:pt x="20072" y="1680"/>
                      <a:pt x="23652" y="-460"/>
                      <a:pt x="26960" y="85"/>
                    </a:cubicBezTo>
                    <a:lnTo>
                      <a:pt x="119264" y="15417"/>
                    </a:lnTo>
                    <a:cubicBezTo>
                      <a:pt x="122572" y="15962"/>
                      <a:pt x="124323" y="18997"/>
                      <a:pt x="123195" y="22188"/>
                    </a:cubicBezTo>
                    <a:lnTo>
                      <a:pt x="104594" y="74956"/>
                    </a:lnTo>
                    <a:cubicBezTo>
                      <a:pt x="103465" y="78108"/>
                      <a:pt x="99846" y="80287"/>
                      <a:pt x="96577" y="79742"/>
                    </a:cubicBezTo>
                    <a:close/>
                    <a:moveTo>
                      <a:pt x="10149" y="56316"/>
                    </a:moveTo>
                    <a:lnTo>
                      <a:pt x="96733" y="70675"/>
                    </a:lnTo>
                    <a:lnTo>
                      <a:pt x="113388" y="23472"/>
                    </a:lnTo>
                    <a:lnTo>
                      <a:pt x="26804" y="9113"/>
                    </a:lnTo>
                    <a:lnTo>
                      <a:pt x="10149" y="56316"/>
                    </a:ln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sp>
            <p:nvSpPr>
              <p:cNvPr id="1246" name="Freeform: Shape 1245"/>
              <p:cNvSpPr/>
              <p:nvPr/>
            </p:nvSpPr>
            <p:spPr>
              <a:xfrm>
                <a:off x="4454557" y="1216089"/>
                <a:ext cx="104697" cy="45226"/>
              </a:xfrm>
              <a:custGeom>
                <a:avLst/>
                <a:gdLst>
                  <a:gd name="connsiteX0" fmla="*/ 39137 w 104697"/>
                  <a:gd name="connsiteY0" fmla="*/ 45174 h 45226"/>
                  <a:gd name="connsiteX1" fmla="*/ 36997 w 104697"/>
                  <a:gd name="connsiteY1" fmla="*/ 44084 h 45226"/>
                  <a:gd name="connsiteX2" fmla="*/ 1001 w 104697"/>
                  <a:gd name="connsiteY2" fmla="*/ 7544 h 45226"/>
                  <a:gd name="connsiteX3" fmla="*/ 1779 w 104697"/>
                  <a:gd name="connsiteY3" fmla="*/ 1395 h 45226"/>
                  <a:gd name="connsiteX4" fmla="*/ 8317 w 104697"/>
                  <a:gd name="connsiteY4" fmla="*/ 1123 h 45226"/>
                  <a:gd name="connsiteX5" fmla="*/ 42483 w 104697"/>
                  <a:gd name="connsiteY5" fmla="*/ 35835 h 45226"/>
                  <a:gd name="connsiteX6" fmla="*/ 99065 w 104697"/>
                  <a:gd name="connsiteY6" fmla="*/ 16144 h 45226"/>
                  <a:gd name="connsiteX7" fmla="*/ 104591 w 104697"/>
                  <a:gd name="connsiteY7" fmla="*/ 18596 h 45226"/>
                  <a:gd name="connsiteX8" fmla="*/ 101010 w 104697"/>
                  <a:gd name="connsiteY8" fmla="*/ 24238 h 45226"/>
                  <a:gd name="connsiteX9" fmla="*/ 41588 w 104697"/>
                  <a:gd name="connsiteY9" fmla="*/ 44940 h 45226"/>
                  <a:gd name="connsiteX10" fmla="*/ 39137 w 104697"/>
                  <a:gd name="connsiteY10" fmla="*/ 45174 h 4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697" h="45226">
                    <a:moveTo>
                      <a:pt x="39137" y="45174"/>
                    </a:moveTo>
                    <a:cubicBezTo>
                      <a:pt x="38320" y="45018"/>
                      <a:pt x="37541" y="44668"/>
                      <a:pt x="36997" y="44084"/>
                    </a:cubicBezTo>
                    <a:lnTo>
                      <a:pt x="1001" y="7544"/>
                    </a:lnTo>
                    <a:cubicBezTo>
                      <a:pt x="-595" y="5909"/>
                      <a:pt x="-244" y="3185"/>
                      <a:pt x="1779" y="1395"/>
                    </a:cubicBezTo>
                    <a:cubicBezTo>
                      <a:pt x="3803" y="-356"/>
                      <a:pt x="6721" y="-472"/>
                      <a:pt x="8317" y="1123"/>
                    </a:cubicBezTo>
                    <a:lnTo>
                      <a:pt x="42483" y="35835"/>
                    </a:lnTo>
                    <a:lnTo>
                      <a:pt x="99065" y="16144"/>
                    </a:lnTo>
                    <a:cubicBezTo>
                      <a:pt x="101555" y="15249"/>
                      <a:pt x="104046" y="16377"/>
                      <a:pt x="104591" y="18596"/>
                    </a:cubicBezTo>
                    <a:cubicBezTo>
                      <a:pt x="105135" y="20814"/>
                      <a:pt x="103540" y="23343"/>
                      <a:pt x="101010" y="24238"/>
                    </a:cubicBezTo>
                    <a:lnTo>
                      <a:pt x="41588" y="44940"/>
                    </a:lnTo>
                    <a:cubicBezTo>
                      <a:pt x="40810" y="45213"/>
                      <a:pt x="39954" y="45291"/>
                      <a:pt x="39137" y="45174"/>
                    </a:cubicBezTo>
                    <a:close/>
                  </a:path>
                </a:pathLst>
              </a:custGeom>
              <a:solidFill>
                <a:srgbClr val="8E5D1C"/>
              </a:solidFill>
              <a:ln w="3885" cap="flat">
                <a:noFill/>
                <a:prstDash val="solid"/>
                <a:miter/>
              </a:ln>
            </p:spPr>
            <p:txBody>
              <a:bodyPr anchor="ctr"/>
              <a:lstStyle/>
              <a:p>
                <a:pPr eaLnBrk="1" fontAlgn="auto" hangingPunct="1">
                  <a:spcBef>
                    <a:spcPts val="0"/>
                  </a:spcBef>
                  <a:spcAft>
                    <a:spcPts val="0"/>
                  </a:spcAft>
                  <a:buClr>
                    <a:srgbClr val="000000"/>
                  </a:buClr>
                  <a:buFont typeface="Arial" panose="020B0604020202020204"/>
                  <a:buNone/>
                  <a:defRPr/>
                </a:pPr>
                <a:endParaRPr lang="vi-VN" kern="0">
                  <a:latin typeface="Arial" panose="020B0604020202020204"/>
                  <a:ea typeface="Arial" panose="020B0604020202020204"/>
                  <a:cs typeface="Arial" panose="020B0604020202020204"/>
                  <a:sym typeface="Arial" panose="020B0604020202020204"/>
                </a:endParaRPr>
              </a:p>
            </p:txBody>
          </p:sp>
        </p:grpSp>
        <p:sp>
          <p:nvSpPr>
            <p:cNvPr id="30823" name="Freeform: Shape 1246"/>
            <p:cNvSpPr/>
            <p:nvPr/>
          </p:nvSpPr>
          <p:spPr bwMode="auto">
            <a:xfrm>
              <a:off x="4539262" y="1189043"/>
              <a:ext cx="62574" cy="22915"/>
            </a:xfrm>
            <a:custGeom>
              <a:avLst/>
              <a:gdLst>
                <a:gd name="T0" fmla="*/ 0 w 62574"/>
                <a:gd name="T1" fmla="*/ 12447 h 22915"/>
                <a:gd name="T2" fmla="*/ 2724 w 62574"/>
                <a:gd name="T3" fmla="*/ 4198 h 22915"/>
                <a:gd name="T4" fmla="*/ 9495 w 62574"/>
                <a:gd name="T5" fmla="*/ 73 h 22915"/>
                <a:gd name="T6" fmla="*/ 62574 w 62574"/>
                <a:gd name="T7" fmla="*/ 8867 h 22915"/>
                <a:gd name="T8" fmla="*/ 57904 w 62574"/>
                <a:gd name="T9" fmla="*/ 22915 h 22915"/>
                <a:gd name="T10" fmla="*/ 0 w 62574"/>
                <a:gd name="T11" fmla="*/ 12447 h 229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74" h="22915">
                  <a:moveTo>
                    <a:pt x="0" y="12447"/>
                  </a:moveTo>
                  <a:lnTo>
                    <a:pt x="2724" y="4198"/>
                  </a:lnTo>
                  <a:cubicBezTo>
                    <a:pt x="3658" y="1435"/>
                    <a:pt x="6693" y="-394"/>
                    <a:pt x="9495" y="73"/>
                  </a:cubicBezTo>
                  <a:lnTo>
                    <a:pt x="62574" y="8867"/>
                  </a:lnTo>
                  <a:lnTo>
                    <a:pt x="57904" y="22915"/>
                  </a:lnTo>
                  <a:lnTo>
                    <a:pt x="0" y="12447"/>
                  </a:lnTo>
                  <a:close/>
                </a:path>
              </a:pathLst>
            </a:custGeom>
            <a:solidFill>
              <a:srgbClr val="FAAF41"/>
            </a:solidFill>
            <a:ln>
              <a:noFill/>
            </a:ln>
            <a:extLst>
              <a:ext uri="{91240B29-F687-4F45-9708-019B960494DF}">
                <a14:hiddenLine xmlns:a14="http://schemas.microsoft.com/office/drawing/2010/main" w="3885">
                  <a:solidFill>
                    <a:srgbClr val="000000"/>
                  </a:solidFill>
                  <a:prstDash val="solid"/>
                  <a:miter lim="800000"/>
                  <a:headEnd/>
                  <a:tailEnd/>
                </a14:hiddenLine>
              </a:ext>
            </a:extLst>
          </p:spPr>
          <p:txBody>
            <a:bodyPr anchor="ctr"/>
            <a:lstStyle/>
            <a:p>
              <a:endParaRPr lang="en-US"/>
            </a:p>
          </p:txBody>
        </p:sp>
      </p:grpSp>
      <p:sp>
        <p:nvSpPr>
          <p:cNvPr id="30817" name="Google Shape;1067;p36"/>
          <p:cNvSpPr txBox="1">
            <a:spLocks noGrp="1"/>
          </p:cNvSpPr>
          <p:nvPr>
            <p:ph type="ctrTitle" idx="4294967295"/>
          </p:nvPr>
        </p:nvSpPr>
        <p:spPr>
          <a:xfrm>
            <a:off x="350047" y="2690853"/>
            <a:ext cx="8112125" cy="1298575"/>
          </a:xfrm>
        </p:spPr>
        <p:txBody>
          <a:bodyPr/>
          <a:lstStyle/>
          <a:p>
            <a:pPr algn="ctr">
              <a:lnSpc>
                <a:spcPct val="120000"/>
              </a:lnSpc>
              <a:spcBef>
                <a:spcPts val="600"/>
              </a:spcBef>
              <a:spcAft>
                <a:spcPts val="600"/>
              </a:spcAft>
            </a:pPr>
            <a:r>
              <a:rPr lang="en-US" altLang="en-US" sz="3200" b="1" dirty="0">
                <a:solidFill>
                  <a:srgbClr val="F0706F"/>
                </a:solidFill>
                <a:latin typeface="Times New Roman" panose="02020603050405020304" pitchFamily="18" charset="0"/>
                <a:ea typeface="Hind"/>
                <a:cs typeface="Times New Roman" panose="02020603050405020304" pitchFamily="18" charset="0"/>
                <a:sym typeface="Hind"/>
              </a:rPr>
              <a:t>TIẾT </a:t>
            </a:r>
            <a:r>
              <a:rPr lang="en-US" altLang="en-US" sz="3200" b="1" dirty="0" smtClean="0">
                <a:solidFill>
                  <a:srgbClr val="F0706F"/>
                </a:solidFill>
                <a:latin typeface="Times New Roman" panose="02020603050405020304" pitchFamily="18" charset="0"/>
                <a:ea typeface="Hind"/>
                <a:cs typeface="Times New Roman" panose="02020603050405020304" pitchFamily="18" charset="0"/>
                <a:sym typeface="Hind"/>
              </a:rPr>
              <a:t>7: ÔN TẬP</a:t>
            </a:r>
            <a:endParaRPr lang="en-US" altLang="en-US" sz="4000" b="1" dirty="0">
              <a:solidFill>
                <a:srgbClr val="F0706F"/>
              </a:solidFill>
              <a:latin typeface="Times New Roman" panose="02020603050405020304" pitchFamily="18" charset="0"/>
              <a:ea typeface="Hind"/>
              <a:cs typeface="Times New Roman" panose="02020603050405020304" pitchFamily="18" charset="0"/>
              <a:sym typeface="Hin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250"/>
                                        <p:tgtEl>
                                          <p:spTgt spid="1209"/>
                                        </p:tgtEl>
                                      </p:cBhvr>
                                    </p:animEffect>
                                  </p:childTnLst>
                                </p:cTn>
                              </p:par>
                              <p:par>
                                <p:cTn id="8" presetID="6" presetClass="emph" presetSubtype="0" accel="50000" fill="hold" nodeType="withEffect">
                                  <p:stCondLst>
                                    <p:cond delay="0"/>
                                  </p:stCondLst>
                                  <p:childTnLst>
                                    <p:animScale>
                                      <p:cBhvr>
                                        <p:cTn id="9" dur="1500" fill="hold"/>
                                        <p:tgtEl>
                                          <p:spTgt spid="1209"/>
                                        </p:tgtEl>
                                      </p:cBhvr>
                                      <p:by x="150000" y="150000"/>
                                      <p:from x="65854" y="65854"/>
                                      <p:to x="100000" y="100000"/>
                                    </p:animScale>
                                  </p:childTnLst>
                                </p:cTn>
                              </p:par>
                              <p:par>
                                <p:cTn id="10" presetID="10" presetClass="entr" presetSubtype="0" fill="hold" nodeType="withEffect">
                                  <p:stCondLst>
                                    <p:cond delay="750"/>
                                  </p:stCondLst>
                                  <p:childTnLst>
                                    <p:set>
                                      <p:cBhvr>
                                        <p:cTn id="11" dur="1" fill="hold">
                                          <p:stCondLst>
                                            <p:cond delay="0"/>
                                          </p:stCondLst>
                                        </p:cTn>
                                        <p:tgtEl>
                                          <p:spTgt spid="1115"/>
                                        </p:tgtEl>
                                        <p:attrNameLst>
                                          <p:attrName>style.visibility</p:attrName>
                                        </p:attrNameLst>
                                      </p:cBhvr>
                                      <p:to>
                                        <p:strVal val="visible"/>
                                      </p:to>
                                    </p:set>
                                    <p:animEffect transition="in" filter="fade">
                                      <p:cBhvr>
                                        <p:cTn id="12" dur="250"/>
                                        <p:tgtEl>
                                          <p:spTgt spid="1115"/>
                                        </p:tgtEl>
                                      </p:cBhvr>
                                    </p:animEffect>
                                  </p:childTnLst>
                                </p:cTn>
                              </p:par>
                              <p:par>
                                <p:cTn id="13" presetID="6" presetClass="emph" presetSubtype="0" accel="50000" fill="hold" nodeType="withEffect">
                                  <p:stCondLst>
                                    <p:cond delay="750"/>
                                  </p:stCondLst>
                                  <p:childTnLst>
                                    <p:animScale>
                                      <p:cBhvr>
                                        <p:cTn id="14" dur="1500" fill="hold"/>
                                        <p:tgtEl>
                                          <p:spTgt spid="1115"/>
                                        </p:tgtEl>
                                      </p:cBhvr>
                                      <p:by x="150000" y="150000"/>
                                      <p:from x="65854" y="65854"/>
                                      <p:to x="100000" y="100000"/>
                                    </p:animScale>
                                  </p:childTnLst>
                                </p:cTn>
                              </p:par>
                              <p:par>
                                <p:cTn id="15" presetID="10" presetClass="entr" presetSubtype="0" fill="hold" nodeType="withEffect">
                                  <p:stCondLst>
                                    <p:cond delay="0"/>
                                  </p:stCondLst>
                                  <p:childTnLst>
                                    <p:set>
                                      <p:cBhvr>
                                        <p:cTn id="16" dur="1" fill="hold">
                                          <p:stCondLst>
                                            <p:cond delay="0"/>
                                          </p:stCondLst>
                                        </p:cTn>
                                        <p:tgtEl>
                                          <p:spTgt spid="1085"/>
                                        </p:tgtEl>
                                        <p:attrNameLst>
                                          <p:attrName>style.visibility</p:attrName>
                                        </p:attrNameLst>
                                      </p:cBhvr>
                                      <p:to>
                                        <p:strVal val="visible"/>
                                      </p:to>
                                    </p:set>
                                    <p:animEffect transition="in" filter="fade">
                                      <p:cBhvr>
                                        <p:cTn id="17" dur="250"/>
                                        <p:tgtEl>
                                          <p:spTgt spid="1085"/>
                                        </p:tgtEl>
                                      </p:cBhvr>
                                    </p:animEffect>
                                  </p:childTnLst>
                                </p:cTn>
                              </p:par>
                              <p:par>
                                <p:cTn id="18" presetID="6" presetClass="emph" presetSubtype="0" accel="50000" fill="hold" nodeType="withEffect">
                                  <p:stCondLst>
                                    <p:cond delay="0"/>
                                  </p:stCondLst>
                                  <p:childTnLst>
                                    <p:animScale>
                                      <p:cBhvr>
                                        <p:cTn id="19" dur="1500" fill="hold"/>
                                        <p:tgtEl>
                                          <p:spTgt spid="1085"/>
                                        </p:tgtEl>
                                      </p:cBhvr>
                                      <p:by x="150000" y="150000"/>
                                      <p:from x="65854" y="65854"/>
                                      <p:to x="100000" y="100000"/>
                                    </p:animScale>
                                  </p:childTnLst>
                                </p:cTn>
                              </p:par>
                              <p:par>
                                <p:cTn id="20" presetID="10" presetClass="entr" presetSubtype="0" fill="hold" nodeType="withEffect">
                                  <p:stCondLst>
                                    <p:cond delay="500"/>
                                  </p:stCondLst>
                                  <p:childTnLst>
                                    <p:set>
                                      <p:cBhvr>
                                        <p:cTn id="21" dur="1" fill="hold">
                                          <p:stCondLst>
                                            <p:cond delay="0"/>
                                          </p:stCondLst>
                                        </p:cTn>
                                        <p:tgtEl>
                                          <p:spTgt spid="1069"/>
                                        </p:tgtEl>
                                        <p:attrNameLst>
                                          <p:attrName>style.visibility</p:attrName>
                                        </p:attrNameLst>
                                      </p:cBhvr>
                                      <p:to>
                                        <p:strVal val="visible"/>
                                      </p:to>
                                    </p:set>
                                    <p:animEffect transition="in" filter="fade">
                                      <p:cBhvr>
                                        <p:cTn id="22" dur="250"/>
                                        <p:tgtEl>
                                          <p:spTgt spid="1069"/>
                                        </p:tgtEl>
                                      </p:cBhvr>
                                    </p:animEffect>
                                  </p:childTnLst>
                                </p:cTn>
                              </p:par>
                              <p:par>
                                <p:cTn id="23" presetID="6" presetClass="emph" presetSubtype="0" accel="50000" fill="hold" nodeType="withEffect">
                                  <p:stCondLst>
                                    <p:cond delay="500"/>
                                  </p:stCondLst>
                                  <p:childTnLst>
                                    <p:animScale>
                                      <p:cBhvr>
                                        <p:cTn id="24" dur="1500" fill="hold"/>
                                        <p:tgtEl>
                                          <p:spTgt spid="1069"/>
                                        </p:tgtEl>
                                      </p:cBhvr>
                                      <p:by x="150000" y="150000"/>
                                      <p:from x="65854" y="65854"/>
                                      <p:to x="100000" y="100000"/>
                                    </p:animScale>
                                  </p:childTnLst>
                                </p:cTn>
                              </p:par>
                              <p:par>
                                <p:cTn id="25" presetID="10" presetClass="entr" presetSubtype="0" fill="hold" nodeType="withEffect">
                                  <p:stCondLst>
                                    <p:cond delay="250"/>
                                  </p:stCondLst>
                                  <p:childTnLst>
                                    <p:set>
                                      <p:cBhvr>
                                        <p:cTn id="26" dur="1" fill="hold">
                                          <p:stCondLst>
                                            <p:cond delay="0"/>
                                          </p:stCondLst>
                                        </p:cTn>
                                        <p:tgtEl>
                                          <p:spTgt spid="1076"/>
                                        </p:tgtEl>
                                        <p:attrNameLst>
                                          <p:attrName>style.visibility</p:attrName>
                                        </p:attrNameLst>
                                      </p:cBhvr>
                                      <p:to>
                                        <p:strVal val="visible"/>
                                      </p:to>
                                    </p:set>
                                    <p:animEffect transition="in" filter="fade">
                                      <p:cBhvr>
                                        <p:cTn id="27" dur="250"/>
                                        <p:tgtEl>
                                          <p:spTgt spid="1076"/>
                                        </p:tgtEl>
                                      </p:cBhvr>
                                    </p:animEffect>
                                  </p:childTnLst>
                                </p:cTn>
                              </p:par>
                              <p:par>
                                <p:cTn id="28" presetID="6" presetClass="emph" presetSubtype="0" accel="50000" fill="hold" nodeType="withEffect">
                                  <p:stCondLst>
                                    <p:cond delay="250"/>
                                  </p:stCondLst>
                                  <p:childTnLst>
                                    <p:animScale>
                                      <p:cBhvr>
                                        <p:cTn id="29" dur="1500" fill="hold"/>
                                        <p:tgtEl>
                                          <p:spTgt spid="1076"/>
                                        </p:tgtEl>
                                      </p:cBhvr>
                                      <p:by x="150000" y="150000"/>
                                      <p:from x="65854" y="65854"/>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1216"/>
                                        </p:tgtEl>
                                        <p:attrNameLst>
                                          <p:attrName>style.visibility</p:attrName>
                                        </p:attrNameLst>
                                      </p:cBhvr>
                                      <p:to>
                                        <p:strVal val="visible"/>
                                      </p:to>
                                    </p:set>
                                    <p:animEffect transition="in" filter="fade">
                                      <p:cBhvr>
                                        <p:cTn id="32" dur="250"/>
                                        <p:tgtEl>
                                          <p:spTgt spid="1216"/>
                                        </p:tgtEl>
                                      </p:cBhvr>
                                    </p:animEffect>
                                  </p:childTnLst>
                                </p:cTn>
                              </p:par>
                              <p:par>
                                <p:cTn id="33" presetID="6" presetClass="emph" presetSubtype="0" accel="50000" fill="hold" nodeType="withEffect">
                                  <p:stCondLst>
                                    <p:cond delay="0"/>
                                  </p:stCondLst>
                                  <p:childTnLst>
                                    <p:animScale>
                                      <p:cBhvr>
                                        <p:cTn id="34" dur="1500" fill="hold"/>
                                        <p:tgtEl>
                                          <p:spTgt spid="1216"/>
                                        </p:tgtEl>
                                      </p:cBhvr>
                                      <p:by x="150000" y="150000"/>
                                      <p:from x="65854" y="65854"/>
                                      <p:to x="100000" y="100000"/>
                                    </p:animScale>
                                  </p:childTnLst>
                                </p:cTn>
                              </p:par>
                              <p:par>
                                <p:cTn id="35" presetID="10" presetClass="entr" presetSubtype="0" fill="hold" nodeType="withEffect">
                                  <p:stCondLst>
                                    <p:cond delay="250"/>
                                  </p:stCondLst>
                                  <p:childTnLst>
                                    <p:set>
                                      <p:cBhvr>
                                        <p:cTn id="36" dur="1" fill="hold">
                                          <p:stCondLst>
                                            <p:cond delay="0"/>
                                          </p:stCondLst>
                                        </p:cTn>
                                        <p:tgtEl>
                                          <p:spTgt spid="1222"/>
                                        </p:tgtEl>
                                        <p:attrNameLst>
                                          <p:attrName>style.visibility</p:attrName>
                                        </p:attrNameLst>
                                      </p:cBhvr>
                                      <p:to>
                                        <p:strVal val="visible"/>
                                      </p:to>
                                    </p:set>
                                    <p:animEffect transition="in" filter="fade">
                                      <p:cBhvr>
                                        <p:cTn id="37" dur="250"/>
                                        <p:tgtEl>
                                          <p:spTgt spid="1222"/>
                                        </p:tgtEl>
                                      </p:cBhvr>
                                    </p:animEffect>
                                  </p:childTnLst>
                                </p:cTn>
                              </p:par>
                              <p:par>
                                <p:cTn id="38" presetID="6" presetClass="emph" presetSubtype="0" accel="50000" fill="hold" nodeType="withEffect">
                                  <p:stCondLst>
                                    <p:cond delay="250"/>
                                  </p:stCondLst>
                                  <p:childTnLst>
                                    <p:animScale>
                                      <p:cBhvr>
                                        <p:cTn id="39" dur="1500" fill="hold"/>
                                        <p:tgtEl>
                                          <p:spTgt spid="1222"/>
                                        </p:tgtEl>
                                      </p:cBhvr>
                                      <p:by x="150000" y="150000"/>
                                      <p:from x="65854" y="65854"/>
                                      <p:to x="100000" y="100000"/>
                                    </p:animScale>
                                  </p:childTnLst>
                                </p:cTn>
                              </p:par>
                              <p:par>
                                <p:cTn id="40" presetID="10" presetClass="entr" presetSubtype="0" fill="hold" nodeType="withEffect">
                                  <p:stCondLst>
                                    <p:cond delay="0"/>
                                  </p:stCondLst>
                                  <p:childTnLst>
                                    <p:set>
                                      <p:cBhvr>
                                        <p:cTn id="41" dur="1" fill="hold">
                                          <p:stCondLst>
                                            <p:cond delay="0"/>
                                          </p:stCondLst>
                                        </p:cTn>
                                        <p:tgtEl>
                                          <p:spTgt spid="1239"/>
                                        </p:tgtEl>
                                        <p:attrNameLst>
                                          <p:attrName>style.visibility</p:attrName>
                                        </p:attrNameLst>
                                      </p:cBhvr>
                                      <p:to>
                                        <p:strVal val="visible"/>
                                      </p:to>
                                    </p:set>
                                    <p:animEffect transition="in" filter="fade">
                                      <p:cBhvr>
                                        <p:cTn id="42" dur="250"/>
                                        <p:tgtEl>
                                          <p:spTgt spid="1239"/>
                                        </p:tgtEl>
                                      </p:cBhvr>
                                    </p:animEffect>
                                  </p:childTnLst>
                                </p:cTn>
                              </p:par>
                              <p:par>
                                <p:cTn id="43" presetID="6" presetClass="emph" presetSubtype="0" accel="50000" fill="hold" nodeType="withEffect">
                                  <p:stCondLst>
                                    <p:cond delay="0"/>
                                  </p:stCondLst>
                                  <p:childTnLst>
                                    <p:animScale>
                                      <p:cBhvr>
                                        <p:cTn id="44" dur="1500" fill="hold"/>
                                        <p:tgtEl>
                                          <p:spTgt spid="1239"/>
                                        </p:tgtEl>
                                      </p:cBhvr>
                                      <p:by x="150000" y="150000"/>
                                      <p:from x="65854" y="65854"/>
                                      <p:to x="100000" y="100000"/>
                                    </p:animScale>
                                  </p:childTnLst>
                                </p:cTn>
                              </p:par>
                              <p:par>
                                <p:cTn id="45" presetID="10" presetClass="entr" presetSubtype="0" fill="hold" nodeType="withEffect">
                                  <p:stCondLst>
                                    <p:cond delay="250"/>
                                  </p:stCondLst>
                                  <p:childTnLst>
                                    <p:set>
                                      <p:cBhvr>
                                        <p:cTn id="46" dur="1" fill="hold">
                                          <p:stCondLst>
                                            <p:cond delay="0"/>
                                          </p:stCondLst>
                                        </p:cTn>
                                        <p:tgtEl>
                                          <p:spTgt spid="1229"/>
                                        </p:tgtEl>
                                        <p:attrNameLst>
                                          <p:attrName>style.visibility</p:attrName>
                                        </p:attrNameLst>
                                      </p:cBhvr>
                                      <p:to>
                                        <p:strVal val="visible"/>
                                      </p:to>
                                    </p:set>
                                    <p:animEffect transition="in" filter="fade">
                                      <p:cBhvr>
                                        <p:cTn id="47" dur="250"/>
                                        <p:tgtEl>
                                          <p:spTgt spid="1229"/>
                                        </p:tgtEl>
                                      </p:cBhvr>
                                    </p:animEffect>
                                  </p:childTnLst>
                                </p:cTn>
                              </p:par>
                              <p:par>
                                <p:cTn id="48" presetID="6" presetClass="emph" presetSubtype="0" accel="50000" fill="hold" nodeType="withEffect">
                                  <p:stCondLst>
                                    <p:cond delay="250"/>
                                  </p:stCondLst>
                                  <p:childTnLst>
                                    <p:animScale>
                                      <p:cBhvr>
                                        <p:cTn id="49" dur="1500" fill="hold"/>
                                        <p:tgtEl>
                                          <p:spTgt spid="1229"/>
                                        </p:tgtEl>
                                      </p:cBhvr>
                                      <p:by x="150000" y="150000"/>
                                      <p:from x="65854" y="65854"/>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Move="1" noResize="1" noEditPoints="1" noAdjustHandles="1" noChangeArrowheads="1" noChangeShapeType="1"/>
          </p:cNvSpPr>
          <p:nvPr/>
        </p:nvSpPr>
        <p:spPr>
          <a:xfrm>
            <a:off x="29260" y="107950"/>
            <a:ext cx="9085501" cy="523220"/>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dirty="0" smtClean="0">
                <a:solidFill>
                  <a:srgbClr val="FA9400"/>
                </a:solidFill>
                <a:latin typeface="Times New Roman" panose="02020603050405020304" pitchFamily="18" charset="0"/>
                <a:cs typeface="Times New Roman" panose="02020603050405020304" pitchFamily="18" charset="0"/>
              </a:rPr>
              <a:t>THỰC HÀNH: QUẢN LÍ DỮ LIỆU TRONG MÁY TÍNH</a:t>
            </a:r>
            <a:endParaRPr lang="en-US" altLang="en-US" sz="2800" b="1" dirty="0">
              <a:solidFill>
                <a:srgbClr val="FA9400"/>
              </a:solidFill>
              <a:latin typeface="Times New Roman" panose="02020603050405020304" pitchFamily="18" charset="0"/>
              <a:cs typeface="Times New Roman" panose="02020603050405020304" pitchFamily="18" charset="0"/>
            </a:endParaRPr>
          </a:p>
        </p:txBody>
      </p:sp>
      <p:sp>
        <p:nvSpPr>
          <p:cNvPr id="12" name="Rectangle 1"/>
          <p:cNvSpPr/>
          <p:nvPr/>
        </p:nvSpPr>
        <p:spPr>
          <a:xfrm>
            <a:off x="376429" y="1446957"/>
            <a:ext cx="8230902"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sz="3200" i="1" dirty="0" smtClean="0">
                <a:effectLst/>
                <a:latin typeface="Times New Roman" panose="02020603050405020304" pitchFamily="18" charset="0"/>
                <a:ea typeface="Calibri" panose="020F0502020204030204" pitchFamily="34" charset="0"/>
              </a:rPr>
              <a:t>ND1: </a:t>
            </a:r>
            <a:r>
              <a:rPr lang="en-US" sz="3200" i="1" dirty="0" err="1" smtClean="0">
                <a:effectLst/>
                <a:latin typeface="Times New Roman" panose="02020603050405020304" pitchFamily="18" charset="0"/>
                <a:ea typeface="Calibri" panose="020F0502020204030204" pitchFamily="34" charset="0"/>
              </a:rPr>
              <a:t>Quản</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lý</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tệp</a:t>
            </a:r>
            <a:r>
              <a:rPr lang="en-US" sz="3200" i="1" dirty="0" smtClean="0">
                <a:effectLst/>
                <a:latin typeface="Times New Roman" panose="02020603050405020304" pitchFamily="18" charset="0"/>
                <a:ea typeface="Calibri" panose="020F0502020204030204" pitchFamily="34" charset="0"/>
              </a:rPr>
              <a:t> tin.</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
        <p:nvSpPr>
          <p:cNvPr id="15" name="Rectangle 1"/>
          <p:cNvSpPr/>
          <p:nvPr/>
        </p:nvSpPr>
        <p:spPr>
          <a:xfrm>
            <a:off x="748703" y="2262744"/>
            <a:ext cx="7858628"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sz="3200" i="1" dirty="0" smtClean="0">
                <a:effectLst/>
                <a:latin typeface="Times New Roman" panose="02020603050405020304" pitchFamily="18" charset="0"/>
                <a:ea typeface="Calibri" panose="020F0502020204030204" pitchFamily="34" charset="0"/>
              </a:rPr>
              <a:t>ND2: </a:t>
            </a:r>
            <a:r>
              <a:rPr lang="en-US" sz="3200" i="1" dirty="0" err="1" smtClean="0">
                <a:effectLst/>
                <a:latin typeface="Times New Roman" panose="02020603050405020304" pitchFamily="18" charset="0"/>
                <a:ea typeface="Calibri" panose="020F0502020204030204" pitchFamily="34" charset="0"/>
              </a:rPr>
              <a:t>Quản</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lý</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thư</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mục</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
        <p:nvSpPr>
          <p:cNvPr id="6" name="Rectangle 1"/>
          <p:cNvSpPr/>
          <p:nvPr/>
        </p:nvSpPr>
        <p:spPr>
          <a:xfrm>
            <a:off x="1256133" y="3272900"/>
            <a:ext cx="7858628"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sz="3200" i="1" dirty="0" smtClean="0">
                <a:effectLst/>
                <a:latin typeface="Times New Roman" panose="02020603050405020304" pitchFamily="18" charset="0"/>
                <a:ea typeface="Calibri" panose="020F0502020204030204" pitchFamily="34" charset="0"/>
              </a:rPr>
              <a:t>ND3: </a:t>
            </a:r>
            <a:r>
              <a:rPr lang="en-US" sz="3200" i="1" dirty="0" err="1" smtClean="0">
                <a:effectLst/>
                <a:latin typeface="Times New Roman" panose="02020603050405020304" pitchFamily="18" charset="0"/>
                <a:ea typeface="Calibri" panose="020F0502020204030204" pitchFamily="34" charset="0"/>
              </a:rPr>
              <a:t>Đặt</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mật</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khẩu</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cho</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thư</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mục</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và</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tệp</a:t>
            </a:r>
            <a:r>
              <a:rPr lang="en-US" sz="3200" i="1" dirty="0" smtClean="0">
                <a:effectLst/>
                <a:latin typeface="Times New Roman" panose="02020603050405020304" pitchFamily="18" charset="0"/>
                <a:ea typeface="Calibri" panose="020F0502020204030204" pitchFamily="34" charset="0"/>
              </a:rPr>
              <a:t> tin</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Move="1" noResize="1" noEditPoints="1" noAdjustHandles="1" noChangeArrowheads="1" noChangeShapeType="1"/>
          </p:cNvSpPr>
          <p:nvPr/>
        </p:nvSpPr>
        <p:spPr>
          <a:xfrm>
            <a:off x="29260" y="107950"/>
            <a:ext cx="9085501" cy="523220"/>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dirty="0" smtClean="0">
                <a:solidFill>
                  <a:srgbClr val="FA9400"/>
                </a:solidFill>
                <a:latin typeface="Times New Roman" panose="02020603050405020304" pitchFamily="18" charset="0"/>
                <a:cs typeface="Times New Roman" panose="02020603050405020304" pitchFamily="18" charset="0"/>
              </a:rPr>
              <a:t>THỰC HÀNH: QUẢN LÍ DỮ LIỆU TRONG MÁY TÍNH</a:t>
            </a:r>
            <a:endParaRPr lang="en-US" altLang="en-US" sz="2800" b="1" dirty="0">
              <a:solidFill>
                <a:srgbClr val="FA9400"/>
              </a:solidFill>
              <a:latin typeface="Times New Roman" panose="02020603050405020304" pitchFamily="18" charset="0"/>
              <a:cs typeface="Times New Roman" panose="02020603050405020304" pitchFamily="18" charset="0"/>
            </a:endParaRPr>
          </a:p>
        </p:txBody>
      </p:sp>
      <p:sp>
        <p:nvSpPr>
          <p:cNvPr id="12" name="Rectangle 1"/>
          <p:cNvSpPr/>
          <p:nvPr/>
        </p:nvSpPr>
        <p:spPr>
          <a:xfrm>
            <a:off x="335969" y="1123276"/>
            <a:ext cx="8230902"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sz="3200" i="1" dirty="0" smtClean="0">
                <a:effectLst/>
                <a:latin typeface="Times New Roman" panose="02020603050405020304" pitchFamily="18" charset="0"/>
                <a:ea typeface="Calibri" panose="020F0502020204030204" pitchFamily="34" charset="0"/>
              </a:rPr>
              <a:t>ND1: </a:t>
            </a:r>
            <a:r>
              <a:rPr lang="en-US" sz="3200" i="1" dirty="0" err="1" smtClean="0">
                <a:effectLst/>
                <a:latin typeface="Times New Roman" panose="02020603050405020304" pitchFamily="18" charset="0"/>
                <a:ea typeface="Calibri" panose="020F0502020204030204" pitchFamily="34" charset="0"/>
              </a:rPr>
              <a:t>Quản</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lý</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tệp</a:t>
            </a:r>
            <a:r>
              <a:rPr lang="en-US" sz="3200" i="1" dirty="0" smtClean="0">
                <a:effectLst/>
                <a:latin typeface="Times New Roman" panose="02020603050405020304" pitchFamily="18" charset="0"/>
                <a:ea typeface="Calibri" panose="020F0502020204030204" pitchFamily="34" charset="0"/>
              </a:rPr>
              <a:t> tin.</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80558" y="1860291"/>
            <a:ext cx="8459285" cy="2862322"/>
          </a:xfrm>
          <a:prstGeom prst="rect">
            <a:avLst/>
          </a:prstGeom>
          <a:noFill/>
        </p:spPr>
        <p:txBody>
          <a:bodyPr wrap="square" rtlCol="0">
            <a:spAutoFit/>
          </a:bodyPr>
          <a:lstStyle/>
          <a:p>
            <a:pPr marL="342900" indent="-342900">
              <a:buAutoNum type="arabicPeriod"/>
            </a:pPr>
            <a:r>
              <a:rPr lang="en-US" sz="3600" dirty="0" err="1" smtClean="0">
                <a:latin typeface="Times New Roman" panose="02020603050405020304" pitchFamily="18" charset="0"/>
                <a:cs typeface="Times New Roman" panose="02020603050405020304" pitchFamily="18" charset="0"/>
              </a:rPr>
              <a:t>Lưu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tệp</a:t>
            </a:r>
            <a:r>
              <a:rPr lang="en-US" sz="3600" dirty="0" smtClean="0">
                <a:latin typeface="Times New Roman" panose="02020603050405020304" pitchFamily="18" charset="0"/>
                <a:cs typeface="Times New Roman" panose="02020603050405020304" pitchFamily="18" charset="0"/>
              </a:rPr>
              <a:t> tin</a:t>
            </a: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tệp</a:t>
            </a:r>
            <a:r>
              <a:rPr lang="en-US" sz="3600" dirty="0" smtClean="0">
                <a:latin typeface="Times New Roman" panose="02020603050405020304" pitchFamily="18" charset="0"/>
                <a:cs typeface="Times New Roman" panose="02020603050405020304" pitchFamily="18" charset="0"/>
              </a:rPr>
              <a:t> tin</a:t>
            </a:r>
          </a:p>
          <a:p>
            <a:pPr marL="342900" indent="-342900">
              <a:buAutoNum type="arabicPeriod"/>
            </a:pPr>
            <a:r>
              <a:rPr lang="en-US" sz="3600" dirty="0" smtClean="0">
                <a:latin typeface="Times New Roman" panose="02020603050405020304" pitchFamily="18" charset="0"/>
                <a:cs typeface="Times New Roman" panose="02020603050405020304" pitchFamily="18" charset="0"/>
              </a:rPr>
              <a:t>Di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tệp</a:t>
            </a:r>
            <a:r>
              <a:rPr lang="en-US" sz="3600" dirty="0" smtClean="0">
                <a:latin typeface="Times New Roman" panose="02020603050405020304" pitchFamily="18" charset="0"/>
                <a:cs typeface="Times New Roman" panose="02020603050405020304" pitchFamily="18" charset="0"/>
              </a:rPr>
              <a:t> tin</a:t>
            </a: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tệp</a:t>
            </a:r>
            <a:r>
              <a:rPr lang="en-US" sz="3600" dirty="0" smtClean="0">
                <a:latin typeface="Times New Roman" panose="02020603050405020304" pitchFamily="18" charset="0"/>
                <a:cs typeface="Times New Roman" panose="02020603050405020304" pitchFamily="18" charset="0"/>
              </a:rPr>
              <a:t> tin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giống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431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Move="1" noResize="1" noEditPoints="1" noAdjustHandles="1" noChangeArrowheads="1" noChangeShapeType="1"/>
          </p:cNvSpPr>
          <p:nvPr/>
        </p:nvSpPr>
        <p:spPr>
          <a:xfrm>
            <a:off x="29260" y="107950"/>
            <a:ext cx="9085501" cy="523220"/>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dirty="0" smtClean="0">
                <a:solidFill>
                  <a:srgbClr val="FA9400"/>
                </a:solidFill>
                <a:latin typeface="Times New Roman" panose="02020603050405020304" pitchFamily="18" charset="0"/>
                <a:cs typeface="Times New Roman" panose="02020603050405020304" pitchFamily="18" charset="0"/>
              </a:rPr>
              <a:t>THỰC HÀNH: QUẢN LÍ DỮ LIỆU TRONG MÁY TÍNH</a:t>
            </a:r>
            <a:endParaRPr lang="en-US" altLang="en-US" sz="2800" b="1" dirty="0">
              <a:solidFill>
                <a:srgbClr val="FA9400"/>
              </a:solidFill>
              <a:latin typeface="Times New Roman" panose="02020603050405020304" pitchFamily="18" charset="0"/>
              <a:cs typeface="Times New Roman" panose="02020603050405020304" pitchFamily="18" charset="0"/>
            </a:endParaRPr>
          </a:p>
        </p:txBody>
      </p:sp>
      <p:sp>
        <p:nvSpPr>
          <p:cNvPr id="15" name="Rectangle 1"/>
          <p:cNvSpPr/>
          <p:nvPr/>
        </p:nvSpPr>
        <p:spPr>
          <a:xfrm>
            <a:off x="384562" y="951834"/>
            <a:ext cx="7858628"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sz="3200" i="1" dirty="0" smtClean="0">
                <a:effectLst/>
                <a:latin typeface="Times New Roman" panose="02020603050405020304" pitchFamily="18" charset="0"/>
                <a:ea typeface="Calibri" panose="020F0502020204030204" pitchFamily="34" charset="0"/>
              </a:rPr>
              <a:t>ND2: </a:t>
            </a:r>
            <a:r>
              <a:rPr lang="en-US" sz="3200" i="1" dirty="0" err="1" smtClean="0">
                <a:effectLst/>
                <a:latin typeface="Times New Roman" panose="02020603050405020304" pitchFamily="18" charset="0"/>
                <a:ea typeface="Calibri" panose="020F0502020204030204" pitchFamily="34" charset="0"/>
              </a:rPr>
              <a:t>Quản</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lý</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thư</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mục</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15068" y="1728132"/>
            <a:ext cx="7709481" cy="2862322"/>
          </a:xfrm>
          <a:prstGeom prst="rect">
            <a:avLst/>
          </a:prstGeom>
          <a:noFill/>
        </p:spPr>
        <p:txBody>
          <a:bodyPr wrap="square" rtlCol="0">
            <a:spAutoFit/>
          </a:bodyPr>
          <a:lstStyle/>
          <a:p>
            <a:pPr marL="342900" indent="-342900">
              <a:buAutoNum type="arabicPeriod"/>
            </a:pP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mục</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smtClean="0">
                <a:latin typeface="Times New Roman" panose="02020603050405020304" pitchFamily="18" charset="0"/>
                <a:cs typeface="Times New Roman" panose="02020603050405020304" pitchFamily="18" charset="0"/>
              </a:rPr>
              <a:t>Sao </a:t>
            </a:r>
            <a:r>
              <a:rPr lang="en-US" sz="3600" dirty="0" err="1" smtClean="0">
                <a:latin typeface="Times New Roman" panose="02020603050405020304" pitchFamily="18" charset="0"/>
                <a:cs typeface="Times New Roman" panose="02020603050405020304" pitchFamily="18" charset="0"/>
              </a:rPr>
              <a:t>chép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mục</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Đổi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mục</a:t>
            </a:r>
            <a:endParaRPr lang="en-US" sz="3600"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thư</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184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Move="1" noResize="1" noEditPoints="1" noAdjustHandles="1" noChangeArrowheads="1" noChangeShapeType="1"/>
          </p:cNvSpPr>
          <p:nvPr/>
        </p:nvSpPr>
        <p:spPr>
          <a:xfrm>
            <a:off x="29260" y="107950"/>
            <a:ext cx="9085501" cy="523220"/>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dirty="0" smtClean="0">
                <a:solidFill>
                  <a:srgbClr val="FA9400"/>
                </a:solidFill>
                <a:latin typeface="Times New Roman" panose="02020603050405020304" pitchFamily="18" charset="0"/>
                <a:cs typeface="Times New Roman" panose="02020603050405020304" pitchFamily="18" charset="0"/>
              </a:rPr>
              <a:t>THỰC HÀNH: QUẢN LÍ DỮ LIỆU TRONG MÁY TÍNH</a:t>
            </a:r>
            <a:endParaRPr lang="en-US" altLang="en-US" sz="2800" b="1" dirty="0">
              <a:solidFill>
                <a:srgbClr val="FA9400"/>
              </a:solidFill>
              <a:latin typeface="Times New Roman" panose="02020603050405020304" pitchFamily="18" charset="0"/>
              <a:cs typeface="Times New Roman" panose="02020603050405020304" pitchFamily="18" charset="0"/>
            </a:endParaRPr>
          </a:p>
        </p:txBody>
      </p:sp>
      <p:sp>
        <p:nvSpPr>
          <p:cNvPr id="6" name="Rectangle 1"/>
          <p:cNvSpPr/>
          <p:nvPr/>
        </p:nvSpPr>
        <p:spPr>
          <a:xfrm>
            <a:off x="333641" y="1055682"/>
            <a:ext cx="7858628" cy="584775"/>
          </a:xfrm>
          <a:custGeom>
            <a:avLst/>
            <a:gdLst>
              <a:gd name="connsiteX0" fmla="*/ 0 w 4634603"/>
              <a:gd name="connsiteY0" fmla="*/ 0 h 646331"/>
              <a:gd name="connsiteX1" fmla="*/ 754778 w 4634603"/>
              <a:gd name="connsiteY1" fmla="*/ 0 h 646331"/>
              <a:gd name="connsiteX2" fmla="*/ 1370518 w 4634603"/>
              <a:gd name="connsiteY2" fmla="*/ 0 h 646331"/>
              <a:gd name="connsiteX3" fmla="*/ 2078950 w 4634603"/>
              <a:gd name="connsiteY3" fmla="*/ 0 h 646331"/>
              <a:gd name="connsiteX4" fmla="*/ 2648345 w 4634603"/>
              <a:gd name="connsiteY4" fmla="*/ 0 h 646331"/>
              <a:gd name="connsiteX5" fmla="*/ 3217739 w 4634603"/>
              <a:gd name="connsiteY5" fmla="*/ 0 h 646331"/>
              <a:gd name="connsiteX6" fmla="*/ 3879825 w 4634603"/>
              <a:gd name="connsiteY6" fmla="*/ 0 h 646331"/>
              <a:gd name="connsiteX7" fmla="*/ 4634603 w 4634603"/>
              <a:gd name="connsiteY7" fmla="*/ 0 h 646331"/>
              <a:gd name="connsiteX8" fmla="*/ 4634603 w 4634603"/>
              <a:gd name="connsiteY8" fmla="*/ 646331 h 646331"/>
              <a:gd name="connsiteX9" fmla="*/ 3879825 w 4634603"/>
              <a:gd name="connsiteY9" fmla="*/ 646331 h 646331"/>
              <a:gd name="connsiteX10" fmla="*/ 3125047 w 4634603"/>
              <a:gd name="connsiteY10" fmla="*/ 646331 h 646331"/>
              <a:gd name="connsiteX11" fmla="*/ 2370268 w 4634603"/>
              <a:gd name="connsiteY11" fmla="*/ 646331 h 646331"/>
              <a:gd name="connsiteX12" fmla="*/ 1847220 w 4634603"/>
              <a:gd name="connsiteY12" fmla="*/ 646331 h 646331"/>
              <a:gd name="connsiteX13" fmla="*/ 1092442 w 4634603"/>
              <a:gd name="connsiteY13" fmla="*/ 646331 h 646331"/>
              <a:gd name="connsiteX14" fmla="*/ 0 w 4634603"/>
              <a:gd name="connsiteY14" fmla="*/ 646331 h 646331"/>
              <a:gd name="connsiteX15" fmla="*/ 0 w 4634603"/>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4603" h="646331" extrusionOk="0">
                <a:moveTo>
                  <a:pt x="0" y="0"/>
                </a:moveTo>
                <a:cubicBezTo>
                  <a:pt x="214215" y="-77"/>
                  <a:pt x="551128" y="-13637"/>
                  <a:pt x="754778" y="0"/>
                </a:cubicBezTo>
                <a:cubicBezTo>
                  <a:pt x="958428" y="13637"/>
                  <a:pt x="1206447" y="-18984"/>
                  <a:pt x="1370518" y="0"/>
                </a:cubicBezTo>
                <a:cubicBezTo>
                  <a:pt x="1534589" y="18984"/>
                  <a:pt x="1745170" y="-20403"/>
                  <a:pt x="2078950" y="0"/>
                </a:cubicBezTo>
                <a:cubicBezTo>
                  <a:pt x="2412730" y="20403"/>
                  <a:pt x="2388365" y="14814"/>
                  <a:pt x="2648345" y="0"/>
                </a:cubicBezTo>
                <a:cubicBezTo>
                  <a:pt x="2908326" y="-14814"/>
                  <a:pt x="2996451" y="-11251"/>
                  <a:pt x="3217739" y="0"/>
                </a:cubicBezTo>
                <a:cubicBezTo>
                  <a:pt x="3439027" y="11251"/>
                  <a:pt x="3629288" y="19126"/>
                  <a:pt x="3879825" y="0"/>
                </a:cubicBezTo>
                <a:cubicBezTo>
                  <a:pt x="4130362" y="-19126"/>
                  <a:pt x="4480031" y="31186"/>
                  <a:pt x="4634603" y="0"/>
                </a:cubicBezTo>
                <a:cubicBezTo>
                  <a:pt x="4666772" y="252458"/>
                  <a:pt x="4616718" y="331688"/>
                  <a:pt x="4634603" y="646331"/>
                </a:cubicBezTo>
                <a:cubicBezTo>
                  <a:pt x="4318651" y="665037"/>
                  <a:pt x="4034818" y="658470"/>
                  <a:pt x="3879825" y="646331"/>
                </a:cubicBezTo>
                <a:cubicBezTo>
                  <a:pt x="3724832" y="634192"/>
                  <a:pt x="3397871" y="641169"/>
                  <a:pt x="3125047" y="646331"/>
                </a:cubicBezTo>
                <a:cubicBezTo>
                  <a:pt x="2852223" y="651493"/>
                  <a:pt x="2638759" y="637284"/>
                  <a:pt x="2370268" y="646331"/>
                </a:cubicBezTo>
                <a:cubicBezTo>
                  <a:pt x="2101777" y="655378"/>
                  <a:pt x="2028729" y="654777"/>
                  <a:pt x="1847220" y="646331"/>
                </a:cubicBezTo>
                <a:cubicBezTo>
                  <a:pt x="1665711" y="637885"/>
                  <a:pt x="1271593" y="676280"/>
                  <a:pt x="1092442" y="646331"/>
                </a:cubicBezTo>
                <a:cubicBezTo>
                  <a:pt x="913291" y="616382"/>
                  <a:pt x="255367" y="659570"/>
                  <a:pt x="0" y="646331"/>
                </a:cubicBezTo>
                <a:cubicBezTo>
                  <a:pt x="8879" y="390104"/>
                  <a:pt x="3222" y="200661"/>
                  <a:pt x="0" y="0"/>
                </a:cubicBezTo>
                <a:close/>
              </a:path>
            </a:pathLst>
          </a:custGeom>
          <a:noFill/>
          <a:ln>
            <a:solidFill>
              <a:schemeClr val="accent2">
                <a:lumMod val="75000"/>
              </a:schemeClr>
            </a:solidFill>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sz="3200" i="1" dirty="0" smtClean="0">
                <a:effectLst/>
                <a:latin typeface="Times New Roman" panose="02020603050405020304" pitchFamily="18" charset="0"/>
                <a:ea typeface="Calibri" panose="020F0502020204030204" pitchFamily="34" charset="0"/>
              </a:rPr>
              <a:t>ND3: </a:t>
            </a:r>
            <a:r>
              <a:rPr lang="en-US" sz="3200" i="1" dirty="0" err="1" smtClean="0">
                <a:effectLst/>
                <a:latin typeface="Times New Roman" panose="02020603050405020304" pitchFamily="18" charset="0"/>
                <a:ea typeface="Calibri" panose="020F0502020204030204" pitchFamily="34" charset="0"/>
              </a:rPr>
              <a:t>Đặt</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mật</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khẩu</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cho</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thư</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mục</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và</a:t>
            </a:r>
            <a:r>
              <a:rPr lang="en-US" sz="3200" i="1" dirty="0" smtClean="0">
                <a:effectLst/>
                <a:latin typeface="Times New Roman" panose="02020603050405020304" pitchFamily="18" charset="0"/>
                <a:ea typeface="Calibri" panose="020F0502020204030204" pitchFamily="34" charset="0"/>
              </a:rPr>
              <a:t> </a:t>
            </a:r>
            <a:r>
              <a:rPr lang="en-US" sz="3200" i="1" dirty="0" err="1" smtClean="0">
                <a:effectLst/>
                <a:latin typeface="Times New Roman" panose="02020603050405020304" pitchFamily="18" charset="0"/>
                <a:ea typeface="Calibri" panose="020F0502020204030204" pitchFamily="34" charset="0"/>
              </a:rPr>
              <a:t>tệp</a:t>
            </a:r>
            <a:r>
              <a:rPr lang="en-US" sz="3200" i="1" dirty="0" smtClean="0">
                <a:effectLst/>
                <a:latin typeface="Times New Roman" panose="02020603050405020304" pitchFamily="18" charset="0"/>
                <a:ea typeface="Calibri" panose="020F0502020204030204" pitchFamily="34" charset="0"/>
              </a:rPr>
              <a:t> tin</a:t>
            </a:r>
            <a:endParaRPr lang="en-US" altLang="en-US" sz="3200" i="1" dirty="0">
              <a:solidFill>
                <a:srgbClr val="FA94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873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ien\Downloads\GAME PP\HA NOI\68756818_361791231408880_619225443598965145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0500" y="128954"/>
            <a:ext cx="8953499" cy="1177245"/>
          </a:xfrm>
          <a:prstGeom prst="rect">
            <a:avLst/>
          </a:prstGeom>
          <a:noFill/>
        </p:spPr>
        <p:txBody>
          <a:bodyPr wrap="square" lIns="68580" tIns="34290" rIns="68580" bIns="34290">
            <a:spAutoFit/>
          </a:bodyPr>
          <a:lstStyle/>
          <a:p>
            <a:pPr algn="ctr"/>
            <a:r>
              <a:rPr lang="en-US" sz="3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HÀ NỘI</a:t>
            </a:r>
          </a:p>
          <a:p>
            <a:pPr algn="ctr"/>
            <a:r>
              <a:rPr lang="en-US" sz="3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ĐIỆN BIÊN PHỦ TRÊN KHÔNG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6926" y="906515"/>
            <a:ext cx="5179379" cy="707400"/>
          </a:xfrm>
        </p:spPr>
        <p:txBody>
          <a:bodyPr/>
          <a:lstStyle/>
          <a:p>
            <a:pPr algn="ctr"/>
            <a:r>
              <a:rPr lang="en-US" sz="3600" b="1" dirty="0" smtClean="0">
                <a:latin typeface="Times New Roman" panose="02020603050405020304" pitchFamily="18" charset="0"/>
                <a:cs typeface="Times New Roman" panose="02020603050405020304" pitchFamily="18" charset="0"/>
              </a:rPr>
              <a:t>2. PHIẾU </a:t>
            </a:r>
            <a:r>
              <a:rPr lang="en-US" sz="3600" b="1" dirty="0">
                <a:latin typeface="Times New Roman" panose="02020603050405020304" pitchFamily="18" charset="0"/>
                <a:cs typeface="Times New Roman" panose="02020603050405020304" pitchFamily="18" charset="0"/>
              </a:rPr>
              <a:t>HỌC TẬP</a:t>
            </a:r>
          </a:p>
        </p:txBody>
      </p:sp>
      <p:pic>
        <p:nvPicPr>
          <p:cNvPr id="5" name="Picture 4" descr="A picture containing toy, doll&#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616"/>
            <a:ext cx="2051538" cy="1926071"/>
          </a:xfrm>
          <a:prstGeom prst="rect">
            <a:avLst/>
          </a:prstGeom>
        </p:spPr>
      </p:pic>
      <p:sp>
        <p:nvSpPr>
          <p:cNvPr id="2" name="Rectangle 1"/>
          <p:cNvSpPr/>
          <p:nvPr/>
        </p:nvSpPr>
        <p:spPr>
          <a:xfrm>
            <a:off x="1061707" y="2182971"/>
            <a:ext cx="7108036" cy="707886"/>
          </a:xfrm>
          <a:prstGeom prst="rect">
            <a:avLst/>
          </a:prstGeom>
        </p:spPr>
        <p:txBody>
          <a:bodyPr wrap="none">
            <a:spAutoFit/>
          </a:bodyPr>
          <a:lstStyle/>
          <a:p>
            <a:r>
              <a:rPr lang="en-US" sz="4000" dirty="0" err="1">
                <a:latin typeface="Times New Roman" panose="02020603050405020304" pitchFamily="18" charset="0"/>
                <a:ea typeface="Times New Roman" panose="02020603050405020304" pitchFamily="18" charset="0"/>
              </a:rPr>
              <a:t>Hãy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chọn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phát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biểu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Đúng</a:t>
            </a:r>
            <a:r>
              <a:rPr lang="en-US" sz="4000" dirty="0">
                <a:latin typeface="Times New Roman" panose="02020603050405020304" pitchFamily="18" charset="0"/>
                <a:ea typeface="Times New Roman" panose="02020603050405020304" pitchFamily="18" charset="0"/>
              </a:rPr>
              <a:t> hay Sai</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9450" y="58723"/>
            <a:ext cx="8531603" cy="4966283"/>
          </a:xfrm>
          <a:prstGeom prst="rect">
            <a:avLst/>
          </a:prstGeom>
        </p:spPr>
      </p:pic>
    </p:spTree>
    <p:extLst>
      <p:ext uri="{BB962C8B-B14F-4D97-AF65-F5344CB8AC3E}">
        <p14:creationId xmlns:p14="http://schemas.microsoft.com/office/powerpoint/2010/main" val="843234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4851" y="1484851"/>
            <a:ext cx="7055142"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tổ</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lượt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đáp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mỗi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ghi</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đáp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thì</a:t>
            </a:r>
            <a:r>
              <a:rPr lang="en-US" sz="3600" dirty="0" smtClean="0">
                <a:latin typeface="Times New Roman" panose="02020603050405020304" pitchFamily="18" charset="0"/>
                <a:cs typeface="Times New Roman" panose="02020603050405020304" pitchFamily="18" charset="0"/>
              </a:rPr>
              <a:t> quay </a:t>
            </a:r>
            <a:r>
              <a:rPr lang="en-US" sz="3600" dirty="0" err="1" smtClean="0">
                <a:latin typeface="Times New Roman" panose="02020603050405020304" pitchFamily="18" charset="0"/>
                <a:cs typeface="Times New Roman" panose="02020603050405020304" pitchFamily="18" charset="0"/>
              </a:rPr>
              <a:t>lại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tiên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840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19450" y="58723"/>
            <a:ext cx="8531603" cy="4966283"/>
          </a:xfrm>
          <a:prstGeom prst="rect">
            <a:avLst/>
          </a:prstGeom>
        </p:spPr>
      </p:pic>
      <p:sp>
        <p:nvSpPr>
          <p:cNvPr id="2" name="TextBox 1"/>
          <p:cNvSpPr txBox="1"/>
          <p:nvPr/>
        </p:nvSpPr>
        <p:spPr>
          <a:xfrm>
            <a:off x="7256477" y="511728"/>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 name="TextBox 3"/>
          <p:cNvSpPr txBox="1"/>
          <p:nvPr/>
        </p:nvSpPr>
        <p:spPr>
          <a:xfrm>
            <a:off x="7299819" y="2293166"/>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5" name="TextBox 4"/>
          <p:cNvSpPr txBox="1"/>
          <p:nvPr/>
        </p:nvSpPr>
        <p:spPr>
          <a:xfrm>
            <a:off x="7294227" y="1845655"/>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6" name="TextBox 5"/>
          <p:cNvSpPr txBox="1"/>
          <p:nvPr/>
        </p:nvSpPr>
        <p:spPr>
          <a:xfrm>
            <a:off x="7336172" y="2688376"/>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p:cNvSpPr txBox="1"/>
          <p:nvPr/>
        </p:nvSpPr>
        <p:spPr>
          <a:xfrm>
            <a:off x="8170877" y="3092740"/>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9" name="TextBox 8"/>
          <p:cNvSpPr txBox="1"/>
          <p:nvPr/>
        </p:nvSpPr>
        <p:spPr>
          <a:xfrm>
            <a:off x="7256477" y="3518137"/>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0" name="TextBox 9"/>
          <p:cNvSpPr txBox="1"/>
          <p:nvPr/>
        </p:nvSpPr>
        <p:spPr>
          <a:xfrm>
            <a:off x="7294227" y="3933017"/>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1" name="TextBox 10"/>
          <p:cNvSpPr txBox="1"/>
          <p:nvPr/>
        </p:nvSpPr>
        <p:spPr>
          <a:xfrm>
            <a:off x="8170877" y="4332716"/>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2" name="TextBox 11"/>
          <p:cNvSpPr txBox="1"/>
          <p:nvPr/>
        </p:nvSpPr>
        <p:spPr>
          <a:xfrm>
            <a:off x="7274653" y="4686452"/>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3" name="TextBox 12"/>
          <p:cNvSpPr txBox="1"/>
          <p:nvPr/>
        </p:nvSpPr>
        <p:spPr>
          <a:xfrm>
            <a:off x="7336172" y="954936"/>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4" name="TextBox 13"/>
          <p:cNvSpPr txBox="1"/>
          <p:nvPr/>
        </p:nvSpPr>
        <p:spPr>
          <a:xfrm>
            <a:off x="8257563" y="1400961"/>
            <a:ext cx="61239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X</a:t>
            </a: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0454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E5F7FF"/>
        </a:solidFill>
        <a:effectLst/>
      </p:bgPr>
    </p:bg>
    <p:spTree>
      <p:nvGrpSpPr>
        <p:cNvPr id="1" name=""/>
        <p:cNvGrpSpPr/>
        <p:nvPr/>
      </p:nvGrpSpPr>
      <p:grpSpPr>
        <a:xfrm>
          <a:off x="0" y="0"/>
          <a:ext cx="0" cy="0"/>
          <a:chOff x="0" y="0"/>
          <a:chExt cx="0" cy="0"/>
        </a:xfrm>
      </p:grpSpPr>
      <p:sp>
        <p:nvSpPr>
          <p:cNvPr id="121" name="Rectangle 120"/>
          <p:cNvSpPr/>
          <p:nvPr/>
        </p:nvSpPr>
        <p:spPr>
          <a:xfrm>
            <a:off x="2593840" y="116302"/>
            <a:ext cx="4120444" cy="584775"/>
          </a:xfrm>
          <a:prstGeom prst="rect">
            <a:avLst/>
          </a:prstGeom>
          <a:solidFill>
            <a:schemeClr val="bg1"/>
          </a:solidFill>
          <a:ln w="19050">
            <a:solidFill>
              <a:schemeClr val="bg2">
                <a:lumMod val="25000"/>
              </a:schemeClr>
            </a:solidFill>
            <a:prstDash val="lgDashDotDot"/>
          </a:ln>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sz="3200" b="1" dirty="0" smtClean="0">
                <a:effectLst/>
                <a:latin typeface="Times New Roman" panose="02020603050405020304" pitchFamily="18" charset="0"/>
                <a:ea typeface="Calibri" panose="020F0502020204030204" pitchFamily="34" charset="0"/>
              </a:rPr>
              <a:t>3. </a:t>
            </a:r>
            <a:r>
              <a:rPr lang="en-US" sz="3200" b="1" dirty="0">
                <a:effectLst/>
                <a:latin typeface="Times New Roman" panose="02020603050405020304" pitchFamily="18" charset="0"/>
                <a:ea typeface="Calibri" panose="020F0502020204030204" pitchFamily="34" charset="0"/>
              </a:rPr>
              <a:t>LUYỆN TẬP </a:t>
            </a:r>
            <a:endParaRPr lang="en-US" altLang="en-US" sz="3200" dirty="0">
              <a:solidFill>
                <a:schemeClr val="accent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5" name="Picture 10" descr="Trẻ Em, Mầm Non, Đọc Sách, Học Tập, Cô Bé, Tải hình PNG 342 -  Free.Vector6.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23"/>
            <a:ext cx="1373641" cy="12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42660" y="2211487"/>
            <a:ext cx="7069015" cy="1015663"/>
          </a:xfrm>
          <a:prstGeom prst="rect">
            <a:avLst/>
          </a:prstGeom>
          <a:noFill/>
        </p:spPr>
        <p:txBody>
          <a:bodyPr wrap="square">
            <a:spAutoFit/>
          </a:bodyPr>
          <a:lstStyle/>
          <a:p>
            <a:r>
              <a:rPr lang="en-US" altLang="en-US" sz="3000" i="1" dirty="0" err="1" smtClean="0">
                <a:latin typeface="Times New Roman" panose="02020603050405020304" pitchFamily="18" charset="0"/>
                <a:cs typeface="Calibri" panose="020F0502020204030204" pitchFamily="34" charset="0"/>
              </a:rPr>
              <a:t>Có</a:t>
            </a:r>
            <a:r>
              <a:rPr lang="en-US" altLang="en-US" sz="3000" i="1" dirty="0" smtClean="0">
                <a:latin typeface="Times New Roman" panose="02020603050405020304" pitchFamily="18" charset="0"/>
                <a:cs typeface="Calibri" panose="020F0502020204030204" pitchFamily="34" charset="0"/>
              </a:rPr>
              <a:t> 5 </a:t>
            </a:r>
            <a:r>
              <a:rPr lang="en-US" altLang="en-US" sz="3000" i="1" dirty="0" err="1" smtClean="0">
                <a:latin typeface="Times New Roman" panose="02020603050405020304" pitchFamily="18" charset="0"/>
                <a:cs typeface="Calibri" panose="020F0502020204030204" pitchFamily="34" charset="0"/>
              </a:rPr>
              <a:t>câu</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hỏi</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sau</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khi</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nghe</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xong</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câu</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hỏi</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các</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bạn</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có</a:t>
            </a:r>
            <a:r>
              <a:rPr lang="en-US" altLang="en-US" sz="3000" i="1" dirty="0" smtClean="0">
                <a:latin typeface="Times New Roman" panose="02020603050405020304" pitchFamily="18" charset="0"/>
                <a:cs typeface="Calibri" panose="020F0502020204030204" pitchFamily="34" charset="0"/>
              </a:rPr>
              <a:t> 5 </a:t>
            </a:r>
            <a:r>
              <a:rPr lang="en-US" altLang="en-US" sz="3000" i="1" dirty="0" err="1" smtClean="0">
                <a:latin typeface="Times New Roman" panose="02020603050405020304" pitchFamily="18" charset="0"/>
                <a:cs typeface="Calibri" panose="020F0502020204030204" pitchFamily="34" charset="0"/>
              </a:rPr>
              <a:t>giây</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để</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giơ</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đáp</a:t>
            </a:r>
            <a:r>
              <a:rPr lang="en-US" altLang="en-US" sz="3000" i="1" dirty="0" smtClean="0">
                <a:latin typeface="Times New Roman" panose="02020603050405020304" pitchFamily="18" charset="0"/>
                <a:cs typeface="Calibri" panose="020F0502020204030204" pitchFamily="34" charset="0"/>
              </a:rPr>
              <a:t> </a:t>
            </a:r>
            <a:r>
              <a:rPr lang="en-US" altLang="en-US" sz="3000" i="1" dirty="0" err="1" smtClean="0">
                <a:latin typeface="Times New Roman" panose="02020603050405020304" pitchFamily="18" charset="0"/>
                <a:cs typeface="Calibri" panose="020F0502020204030204" pitchFamily="34" charset="0"/>
              </a:rPr>
              <a:t>án</a:t>
            </a:r>
            <a:r>
              <a:rPr lang="en-US" altLang="en-US" sz="3000" i="1" dirty="0" smtClean="0">
                <a:latin typeface="Times New Roman" panose="02020603050405020304" pitchFamily="18" charset="0"/>
                <a:cs typeface="Calibri" panose="020F0502020204030204" pitchFamily="34" charset="0"/>
              </a:rPr>
              <a:t>.</a:t>
            </a:r>
            <a:endParaRPr lang="en-US" sz="3000" i="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99406" y="-150975"/>
            <a:ext cx="8634202"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150000"/>
              </a:lnSpc>
              <a:defRPr/>
            </a:pPr>
            <a:r>
              <a:rPr lang="en-US" altLang="vi-VN" sz="3000" b="1" kern="0" dirty="0" err="1"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Hướng</a:t>
            </a:r>
            <a:r>
              <a:rPr lang="en-US" altLang="vi-VN" sz="3000" b="1" kern="0" dirty="0"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dẫn</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về</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lang="en-US" altLang="vi-VN" sz="3000"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nhà</a:t>
            </a:r>
            <a:r>
              <a:rPr lang="en-US" altLang="vi-VN" sz="3000"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lang="vi-VN" altLang="vi-VN" sz="3000" kern="0" dirty="0">
              <a:solidFill>
                <a:sysClr val="windowText" lastClr="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a:p>
            <a:pPr indent="180340" algn="just">
              <a:spcBef>
                <a:spcPts val="600"/>
              </a:spcBef>
              <a:spcAft>
                <a:spcPts val="0"/>
              </a:spcAft>
            </a:pP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em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bài</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kết</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hợp</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đọc</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nội</a:t>
            </a:r>
            <a:r>
              <a:rPr lang="en-US" sz="3200" dirty="0" smtClean="0">
                <a:latin typeface="Times New Roman" panose="02020603050405020304" pitchFamily="18" charset="0"/>
                <a:ea typeface="Calibri" panose="020F0502020204030204" pitchFamily="34" charset="0"/>
              </a:rPr>
              <a:t> dung SGK</a:t>
            </a:r>
            <a:endParaRPr lang="en-US" sz="2800" dirty="0">
              <a:latin typeface="Times New Roman" panose="02020603050405020304" pitchFamily="18" charset="0"/>
              <a:ea typeface="Calibri" panose="020F0502020204030204" pitchFamily="34" charset="0"/>
            </a:endParaRPr>
          </a:p>
          <a:p>
            <a:pPr indent="180340" algn="just">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thêm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nội</a:t>
            </a:r>
            <a:r>
              <a:rPr lang="en-US" sz="2800" dirty="0">
                <a:latin typeface="Times New Roman" panose="02020603050405020304" pitchFamily="18" charset="0"/>
                <a:ea typeface="Calibri" panose="020F0502020204030204" pitchFamily="34" charset="0"/>
              </a:rPr>
              <a:t> dung </a:t>
            </a:r>
            <a:r>
              <a:rPr lang="en-US" sz="2800" dirty="0" err="1">
                <a:latin typeface="Times New Roman" panose="02020603050405020304" pitchFamily="18" charset="0"/>
                <a:ea typeface="Calibri" panose="020F0502020204030204" pitchFamily="34" charset="0"/>
              </a:rPr>
              <a:t>kiến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hóa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đúng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tắc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việc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nghiện</a:t>
            </a:r>
            <a:r>
              <a:rPr lang="en-US" sz="2800" dirty="0">
                <a:latin typeface="Times New Roman" panose="02020603050405020304" pitchFamily="18" charset="0"/>
                <a:ea typeface="Calibri" panose="020F0502020204030204" pitchFamily="34" charset="0"/>
              </a:rPr>
              <a:t> internet,…</a:t>
            </a:r>
          </a:p>
          <a:p>
            <a:pPr indent="180340" algn="just">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ở </a:t>
            </a:r>
            <a:r>
              <a:rPr lang="en-US" sz="2800" dirty="0" err="1">
                <a:latin typeface="Times New Roman" panose="02020603050405020304" pitchFamily="18" charset="0"/>
                <a:ea typeface="Calibri" panose="020F0502020204030204" pitchFamily="34" charset="0"/>
              </a:rPr>
              <a:t>cuối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bài</a:t>
            </a:r>
            <a:r>
              <a:rPr lang="en-US" sz="2800" dirty="0">
                <a:latin typeface="Times New Roman" panose="02020603050405020304" pitchFamily="18" charset="0"/>
                <a:ea typeface="Calibri" panose="020F0502020204030204" pitchFamily="34" charset="0"/>
              </a:rPr>
              <a:t>.</a:t>
            </a:r>
          </a:p>
          <a:p>
            <a:pPr indent="180340" algn="just">
              <a:spcBef>
                <a:spcPts val="600"/>
              </a:spcBef>
              <a:spcAft>
                <a:spcPts val="0"/>
              </a:spcAft>
            </a:pP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Làm</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đề</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cương</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để</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tiết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sau</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kiểm</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tra</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giữa</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kì</a:t>
            </a:r>
            <a:r>
              <a:rPr lang="en-US" sz="2800" dirty="0" smtClean="0">
                <a:latin typeface="Times New Roman" panose="02020603050405020304" pitchFamily="18" charset="0"/>
                <a:ea typeface="Calibri" panose="020F0502020204030204" pitchFamily="34" charset="0"/>
              </a:rPr>
              <a:t> 1</a:t>
            </a:r>
            <a:endParaRPr lang="nb-NO" altLang="vi-VN" sz="3000" kern="0" dirty="0">
              <a:solidFill>
                <a:sysClr val="windowText" lastClr="0000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1799;p48"/>
          <p:cNvSpPr txBox="1">
            <a:spLocks noGrp="1"/>
          </p:cNvSpPr>
          <p:nvPr>
            <p:ph type="title"/>
          </p:nvPr>
        </p:nvSpPr>
        <p:spPr>
          <a:xfrm>
            <a:off x="1677591" y="1657351"/>
            <a:ext cx="5788819" cy="1139429"/>
          </a:xfrm>
        </p:spPr>
        <p:txBody>
          <a:bodyPr/>
          <a:lstStyle/>
          <a:p>
            <a:pPr algn="ctr" eaLnBrk="1" hangingPunct="1">
              <a:spcBef>
                <a:spcPct val="0"/>
              </a:spcBef>
              <a:spcAft>
                <a:spcPct val="0"/>
              </a:spcAft>
              <a:buClr>
                <a:srgbClr val="F0706F"/>
              </a:buClr>
              <a:buFont typeface="Montserrat Black" panose="00000A00000000000000" charset="0"/>
              <a:buNone/>
            </a:pPr>
            <a:r>
              <a:rPr lang="en-US" altLang="en-US" dirty="0">
                <a:solidFill>
                  <a:srgbClr val="F0706F"/>
                </a:solidFill>
                <a:latin typeface="Montserrat Black" panose="00000A00000000000000" charset="0"/>
                <a:cs typeface="Montserrat Black" panose="00000A00000000000000" charset="0"/>
                <a:sym typeface="Montserrat Black" panose="00000A00000000000000" charset="0"/>
              </a:rPr>
              <a:t>THANK YOU!</a:t>
            </a: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Diagonal Corners Rounded 30"/>
          <p:cNvSpPr/>
          <p:nvPr/>
        </p:nvSpPr>
        <p:spPr>
          <a:xfrm>
            <a:off x="66675" y="1572156"/>
            <a:ext cx="8858250" cy="621323"/>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smtClean="0">
                <a:solidFill>
                  <a:srgbClr val="FF0000"/>
                </a:solidFill>
                <a:latin typeface="Times New Roman" panose="02020603050405020304" pitchFamily="18" charset="0"/>
                <a:cs typeface="Times New Roman" panose="02020603050405020304" pitchFamily="18" charset="0"/>
              </a:rPr>
              <a:t>Trả lời: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dùng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gửi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qua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internet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diễn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facebook</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zalo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nhắn</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video…</a:t>
            </a:r>
          </a:p>
        </p:txBody>
      </p:sp>
      <p:sp>
        <p:nvSpPr>
          <p:cNvPr id="32" name="Rectangle: Diagonal Corners Rounded 31"/>
          <p:cNvSpPr/>
          <p:nvPr/>
        </p:nvSpPr>
        <p:spPr>
          <a:xfrm>
            <a:off x="66675" y="3894052"/>
            <a:ext cx="9010650" cy="825156"/>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a:solidFill>
                  <a:srgbClr val="FF0000"/>
                </a:solidFill>
                <a:latin typeface="Times New Roman" panose="02020603050405020304" pitchFamily="18" charset="0"/>
                <a:cs typeface="Times New Roman" panose="02020603050405020304" pitchFamily="18" charset="0"/>
              </a:rPr>
              <a:t>Trả lời: </a:t>
            </a:r>
            <a:r>
              <a:rPr lang="en-US" sz="2800" smtClean="0">
                <a:solidFill>
                  <a:srgbClr val="0000FF"/>
                </a:solidFill>
                <a:latin typeface="Times New Roman" panose="02020603050405020304" pitchFamily="18" charset="0"/>
                <a:cs typeface="Times New Roman" panose="02020603050405020304" pitchFamily="18" charset="0"/>
              </a:rPr>
              <a:t>Cách </a:t>
            </a:r>
            <a:r>
              <a:rPr lang="en-US" sz="2800" dirty="0" err="1">
                <a:solidFill>
                  <a:srgbClr val="0000FF"/>
                </a:solidFill>
                <a:latin typeface="Times New Roman" panose="02020603050405020304" pitchFamily="18" charset="0"/>
                <a:cs typeface="Times New Roman" panose="02020603050405020304" pitchFamily="18" charset="0"/>
              </a:rPr>
              <a:t>trao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trên</a:t>
            </a:r>
            <a:r>
              <a:rPr lang="en-US" sz="2800" dirty="0">
                <a:solidFill>
                  <a:srgbClr val="0000FF"/>
                </a:solidFill>
                <a:latin typeface="Times New Roman" panose="02020603050405020304" pitchFamily="18" charset="0"/>
                <a:cs typeface="Times New Roman" panose="02020603050405020304" pitchFamily="18" charset="0"/>
              </a:rPr>
              <a:t> internet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zalo</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7" name="Rectangle: Diagonal Corners Rounded 30"/>
          <p:cNvSpPr/>
          <p:nvPr/>
        </p:nvSpPr>
        <p:spPr>
          <a:xfrm>
            <a:off x="66675" y="86818"/>
            <a:ext cx="8858250"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qua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internet?</a:t>
            </a:r>
          </a:p>
        </p:txBody>
      </p:sp>
      <p:sp>
        <p:nvSpPr>
          <p:cNvPr id="8" name="Rectangle: Diagonal Corners Rounded 31"/>
          <p:cNvSpPr/>
          <p:nvPr/>
        </p:nvSpPr>
        <p:spPr>
          <a:xfrm>
            <a:off x="66675" y="2762679"/>
            <a:ext cx="9010650"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Diagonal Corners Rounded 34"/>
          <p:cNvSpPr/>
          <p:nvPr/>
        </p:nvSpPr>
        <p:spPr>
          <a:xfrm>
            <a:off x="66675" y="871167"/>
            <a:ext cx="9010650"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a:solidFill>
                  <a:srgbClr val="FF0000"/>
                </a:solidFill>
                <a:latin typeface="Times New Roman" panose="02020603050405020304" pitchFamily="18" charset="0"/>
                <a:cs typeface="Times New Roman" panose="02020603050405020304" pitchFamily="18" charset="0"/>
              </a:rPr>
              <a:t>Trả lời: </a:t>
            </a:r>
            <a:r>
              <a:rPr lang="en-US" sz="2800" smtClean="0">
                <a:solidFill>
                  <a:srgbClr val="0000FF"/>
                </a:solidFill>
                <a:latin typeface="Times New Roman" panose="02020603050405020304" pitchFamily="18" charset="0"/>
                <a:cs typeface="Times New Roman" panose="02020603050405020304" pitchFamily="18" charset="0"/>
              </a:rPr>
              <a:t>Em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như</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nhắn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video,…</a:t>
            </a:r>
          </a:p>
        </p:txBody>
      </p:sp>
      <p:sp>
        <p:nvSpPr>
          <p:cNvPr id="36" name="Rectangle: Diagonal Corners Rounded 35"/>
          <p:cNvSpPr/>
          <p:nvPr/>
        </p:nvSpPr>
        <p:spPr>
          <a:xfrm>
            <a:off x="66675" y="3390323"/>
            <a:ext cx="9010650" cy="1150836"/>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a:solidFill>
                  <a:srgbClr val="FF0000"/>
                </a:solidFill>
                <a:latin typeface="Times New Roman" panose="02020603050405020304" pitchFamily="18" charset="0"/>
                <a:cs typeface="Times New Roman" panose="02020603050405020304" pitchFamily="18" charset="0"/>
              </a:rPr>
              <a:t>Trả lời: </a:t>
            </a:r>
            <a:r>
              <a:rPr lang="en-US" sz="2800" smtClean="0">
                <a:solidFill>
                  <a:srgbClr val="0000FF"/>
                </a:solidFill>
                <a:latin typeface="Times New Roman" panose="02020603050405020304" pitchFamily="18" charset="0"/>
                <a:cs typeface="Times New Roman" panose="02020603050405020304" pitchFamily="18" charset="0"/>
              </a:rPr>
              <a:t>Các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mềm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trang</a:t>
            </a:r>
            <a:r>
              <a:rPr lang="en-US" sz="2800" dirty="0">
                <a:solidFill>
                  <a:srgbClr val="0000FF"/>
                </a:solidFill>
                <a:latin typeface="Times New Roman" panose="02020603050405020304" pitchFamily="18" charset="0"/>
                <a:cs typeface="Times New Roman" panose="02020603050405020304" pitchFamily="18" charset="0"/>
              </a:rPr>
              <a:t> web </a:t>
            </a:r>
            <a:r>
              <a:rPr lang="en-US" sz="2800" dirty="0" err="1">
                <a:solidFill>
                  <a:srgbClr val="0000FF"/>
                </a:solidFill>
                <a:latin typeface="Times New Roman" panose="02020603050405020304" pitchFamily="18" charset="0"/>
                <a:cs typeface="Times New Roman" panose="02020603050405020304" pitchFamily="18" charset="0"/>
              </a:rPr>
              <a:t>dùng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qua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internet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nay: </a:t>
            </a:r>
            <a:r>
              <a:rPr lang="en-US" sz="2800" dirty="0" err="1">
                <a:solidFill>
                  <a:srgbClr val="0000FF"/>
                </a:solidFill>
                <a:latin typeface="Times New Roman" panose="02020603050405020304" pitchFamily="18" charset="0"/>
                <a:cs typeface="Times New Roman" panose="02020603050405020304" pitchFamily="18" charset="0"/>
              </a:rPr>
              <a:t>Thư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zalo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facebook</a:t>
            </a:r>
            <a:r>
              <a:rPr lang="en-US" sz="2800" dirty="0">
                <a:solidFill>
                  <a:srgbClr val="0000FF"/>
                </a:solidFill>
                <a:latin typeface="Times New Roman" panose="02020603050405020304" pitchFamily="18" charset="0"/>
                <a:cs typeface="Times New Roman" panose="02020603050405020304" pitchFamily="18" charset="0"/>
              </a:rPr>
              <a:t>, messenger, zoom…</a:t>
            </a:r>
          </a:p>
        </p:txBody>
      </p:sp>
      <p:sp>
        <p:nvSpPr>
          <p:cNvPr id="7" name="Rectangle: Diagonal Corners Rounded 34"/>
          <p:cNvSpPr/>
          <p:nvPr/>
        </p:nvSpPr>
        <p:spPr>
          <a:xfrm>
            <a:off x="66675" y="92109"/>
            <a:ext cx="9010650"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qua internet? </a:t>
            </a:r>
          </a:p>
        </p:txBody>
      </p:sp>
      <p:sp>
        <p:nvSpPr>
          <p:cNvPr id="8" name="Rectangle: Diagonal Corners Rounded 35"/>
          <p:cNvSpPr/>
          <p:nvPr/>
        </p:nvSpPr>
        <p:spPr>
          <a:xfrm>
            <a:off x="66675" y="1962784"/>
            <a:ext cx="9010650" cy="1150836"/>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website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qua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p:cNvSpPr>
            <a:spLocks noGrp="1" noRot="1" noMove="1" noResize="1" noEditPoints="1" noAdjustHandles="1" noChangeArrowheads="1" noChangeShapeType="1"/>
          </p:cNvSpPr>
          <p:nvPr/>
        </p:nvSpPr>
        <p:spPr>
          <a:xfrm>
            <a:off x="126389" y="-1"/>
            <a:ext cx="9017611" cy="804069"/>
          </a:xfrm>
          <a:prstGeom prst="round2Diag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nl-NL" altLang="en-US" sz="3600" b="1" i="1" dirty="0">
                <a:solidFill>
                  <a:schemeClr val="accent6"/>
                </a:solidFill>
                <a:latin typeface="Times New Roman" panose="02020603050405020304" pitchFamily="18" charset="0"/>
                <a:cs typeface="Times New Roman" panose="02020603050405020304" pitchFamily="18" charset="0"/>
              </a:rPr>
              <a:t>a) </a:t>
            </a:r>
            <a:r>
              <a:rPr lang="en-US" sz="3600" b="1" i="1" dirty="0" err="1">
                <a:solidFill>
                  <a:schemeClr val="accent6"/>
                </a:solidFill>
                <a:latin typeface="Times New Roman" panose="02020603050405020304" pitchFamily="18" charset="0"/>
                <a:cs typeface="Times New Roman" panose="02020603050405020304" pitchFamily="18" charset="0"/>
              </a:rPr>
              <a:t>Các</a:t>
            </a:r>
            <a:r>
              <a:rPr lang="en-US" sz="3600" b="1" i="1" dirty="0">
                <a:solidFill>
                  <a:schemeClr val="accent6"/>
                </a:solidFill>
                <a:latin typeface="Times New Roman" panose="02020603050405020304" pitchFamily="18" charset="0"/>
                <a:cs typeface="Times New Roman" panose="02020603050405020304" pitchFamily="18" charset="0"/>
              </a:rPr>
              <a:t> </a:t>
            </a:r>
            <a:r>
              <a:rPr lang="en-US" sz="3600" b="1" i="1" dirty="0" err="1">
                <a:solidFill>
                  <a:schemeClr val="accent6"/>
                </a:solidFill>
                <a:latin typeface="Times New Roman" panose="02020603050405020304" pitchFamily="18" charset="0"/>
                <a:cs typeface="Times New Roman" panose="02020603050405020304" pitchFamily="18" charset="0"/>
              </a:rPr>
              <a:t>kênh</a:t>
            </a:r>
            <a:r>
              <a:rPr lang="en-US" sz="3600" b="1" i="1" dirty="0">
                <a:solidFill>
                  <a:schemeClr val="accent6"/>
                </a:solidFill>
                <a:latin typeface="Times New Roman" panose="02020603050405020304" pitchFamily="18" charset="0"/>
                <a:cs typeface="Times New Roman" panose="02020603050405020304" pitchFamily="18" charset="0"/>
              </a:rPr>
              <a:t> </a:t>
            </a:r>
            <a:r>
              <a:rPr lang="en-US" sz="3600" b="1" i="1" dirty="0" err="1">
                <a:solidFill>
                  <a:schemeClr val="accent6"/>
                </a:solidFill>
                <a:latin typeface="Times New Roman" panose="02020603050405020304" pitchFamily="18" charset="0"/>
                <a:cs typeface="Times New Roman" panose="02020603050405020304" pitchFamily="18" charset="0"/>
              </a:rPr>
              <a:t>trao</a:t>
            </a:r>
            <a:r>
              <a:rPr lang="en-US" sz="3600" b="1" i="1" dirty="0">
                <a:solidFill>
                  <a:schemeClr val="accent6"/>
                </a:solidFill>
                <a:latin typeface="Times New Roman" panose="02020603050405020304" pitchFamily="18" charset="0"/>
                <a:cs typeface="Times New Roman" panose="02020603050405020304" pitchFamily="18" charset="0"/>
              </a:rPr>
              <a:t> </a:t>
            </a:r>
            <a:r>
              <a:rPr lang="en-US" sz="3600" b="1" i="1" dirty="0" err="1">
                <a:solidFill>
                  <a:schemeClr val="accent6"/>
                </a:solidFill>
                <a:latin typeface="Times New Roman" panose="02020603050405020304" pitchFamily="18" charset="0"/>
                <a:cs typeface="Times New Roman" panose="02020603050405020304" pitchFamily="18" charset="0"/>
              </a:rPr>
              <a:t>đổi</a:t>
            </a:r>
            <a:r>
              <a:rPr lang="en-US" sz="3600" b="1" i="1" dirty="0">
                <a:solidFill>
                  <a:schemeClr val="accent6"/>
                </a:solidFill>
                <a:latin typeface="Times New Roman" panose="02020603050405020304" pitchFamily="18" charset="0"/>
                <a:cs typeface="Times New Roman" panose="02020603050405020304" pitchFamily="18" charset="0"/>
              </a:rPr>
              <a:t> </a:t>
            </a:r>
            <a:r>
              <a:rPr lang="en-US" sz="3600" b="1" i="1" dirty="0" err="1">
                <a:solidFill>
                  <a:schemeClr val="accent6"/>
                </a:solidFill>
                <a:latin typeface="Times New Roman" panose="02020603050405020304" pitchFamily="18" charset="0"/>
                <a:cs typeface="Times New Roman" panose="02020603050405020304" pitchFamily="18" charset="0"/>
              </a:rPr>
              <a:t>thông</a:t>
            </a:r>
            <a:r>
              <a:rPr lang="en-US" sz="3600" b="1" i="1" dirty="0">
                <a:solidFill>
                  <a:schemeClr val="accent6"/>
                </a:solidFill>
                <a:latin typeface="Times New Roman" panose="02020603050405020304" pitchFamily="18" charset="0"/>
                <a:cs typeface="Times New Roman" panose="02020603050405020304" pitchFamily="18" charset="0"/>
              </a:rPr>
              <a:t> tin </a:t>
            </a:r>
            <a:r>
              <a:rPr lang="en-US" sz="3600" b="1" i="1" dirty="0" err="1">
                <a:solidFill>
                  <a:schemeClr val="accent6"/>
                </a:solidFill>
                <a:latin typeface="Times New Roman" panose="02020603050405020304" pitchFamily="18" charset="0"/>
                <a:cs typeface="Times New Roman" panose="02020603050405020304" pitchFamily="18" charset="0"/>
              </a:rPr>
              <a:t>trên</a:t>
            </a:r>
            <a:r>
              <a:rPr lang="en-US" sz="3600" b="1" i="1" dirty="0">
                <a:solidFill>
                  <a:schemeClr val="accent6"/>
                </a:solidFill>
                <a:latin typeface="Times New Roman" panose="02020603050405020304" pitchFamily="18" charset="0"/>
                <a:cs typeface="Times New Roman" panose="02020603050405020304" pitchFamily="18" charset="0"/>
              </a:rPr>
              <a:t> internet.</a:t>
            </a:r>
            <a:endParaRPr lang="vi-VN" altLang="en-US" sz="3600" b="1" i="1" dirty="0">
              <a:solidFill>
                <a:schemeClr val="accent6"/>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83261" y="2499946"/>
            <a:ext cx="8272462" cy="2554545"/>
          </a:xfrm>
          <a:prstGeom prst="rect">
            <a:avLst/>
          </a:prstGeom>
          <a:pattFill prst="pct5">
            <a:fgClr>
              <a:srgbClr val="B1EAED"/>
            </a:fgClr>
            <a:bgClr>
              <a:schemeClr val="bg1"/>
            </a:bgClr>
          </a:pattFill>
        </p:spPr>
        <p:txBody>
          <a:bodyPr wrap="square">
            <a:spAutoFit/>
          </a:bodyPr>
          <a:lstStyle/>
          <a:p>
            <a:pPr algn="just" eaLnBrk="1" hangingPunct="1"/>
            <a:r>
              <a:rPr lang="en-US" sz="3200" b="1" i="1" dirty="0">
                <a:solidFill>
                  <a:srgbClr val="FF0000"/>
                </a:solidFill>
                <a:latin typeface="Times New Roman" panose="02020603050405020304" pitchFamily="18" charset="0"/>
                <a:cs typeface="Times New Roman" panose="02020603050405020304" pitchFamily="18" charset="0"/>
              </a:rPr>
              <a:t>- Internet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vai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trò</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trọng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đời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sống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hàng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ngày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giúp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chúng</a:t>
            </a:r>
            <a:r>
              <a:rPr lang="en-US" sz="3200" b="1" i="1" dirty="0">
                <a:solidFill>
                  <a:srgbClr val="FF0000"/>
                </a:solidFill>
                <a:latin typeface="Times New Roman" panose="02020603050405020304" pitchFamily="18" charset="0"/>
                <a:cs typeface="Times New Roman" panose="02020603050405020304" pitchFamily="18" charset="0"/>
              </a:rPr>
              <a:t> ta </a:t>
            </a:r>
            <a:r>
              <a:rPr lang="en-US" sz="3200" b="1" i="1" dirty="0" err="1">
                <a:solidFill>
                  <a:srgbClr val="FF0000"/>
                </a:solidFill>
                <a:latin typeface="Times New Roman" panose="02020603050405020304" pitchFamily="18" charset="0"/>
                <a:cs typeface="Times New Roman" panose="02020603050405020304" pitchFamily="18" charset="0"/>
              </a:rPr>
              <a:t>trao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thông</a:t>
            </a:r>
            <a:r>
              <a:rPr lang="en-US" sz="3200" b="1" i="1" dirty="0">
                <a:solidFill>
                  <a:srgbClr val="FF0000"/>
                </a:solidFill>
                <a:latin typeface="Times New Roman" panose="02020603050405020304" pitchFamily="18" charset="0"/>
                <a:cs typeface="Times New Roman" panose="02020603050405020304" pitchFamily="18" charset="0"/>
              </a:rPr>
              <a:t> tin </a:t>
            </a:r>
            <a:r>
              <a:rPr lang="en-US" sz="3200" b="1" i="1" dirty="0" err="1">
                <a:solidFill>
                  <a:srgbClr val="FF0000"/>
                </a:solidFill>
                <a:latin typeface="Times New Roman" panose="02020603050405020304" pitchFamily="18" charset="0"/>
                <a:cs typeface="Times New Roman" panose="02020603050405020304" pitchFamily="18" charset="0"/>
              </a:rPr>
              <a:t>nhanh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chóng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Thông</a:t>
            </a:r>
            <a:r>
              <a:rPr lang="en-US" sz="3200" b="1" i="1" dirty="0">
                <a:solidFill>
                  <a:srgbClr val="FF0000"/>
                </a:solidFill>
                <a:latin typeface="Times New Roman" panose="02020603050405020304" pitchFamily="18" charset="0"/>
                <a:cs typeface="Times New Roman" panose="02020603050405020304" pitchFamily="18" charset="0"/>
              </a:rPr>
              <a:t> tin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cập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liên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tục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chúng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tồn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tại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dưới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bản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âm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thanh</a:t>
            </a:r>
            <a:r>
              <a:rPr lang="en-US" sz="3200" b="1" i="1" dirty="0">
                <a:solidFill>
                  <a:srgbClr val="FF0000"/>
                </a:solidFill>
                <a:latin typeface="Times New Roman" panose="02020603050405020304" pitchFamily="18" charset="0"/>
                <a:cs typeface="Times New Roman" panose="02020603050405020304" pitchFamily="18" charset="0"/>
              </a:rPr>
              <a:t>, video,…</a:t>
            </a:r>
            <a:endParaRPr lang="vi-VN" altLang="en-US" sz="32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286000" y="887252"/>
            <a:ext cx="6858000" cy="1569660"/>
          </a:xfrm>
          <a:prstGeom prst="rect">
            <a:avLst/>
          </a:prstGeom>
          <a:pattFill prst="pct5">
            <a:fgClr>
              <a:srgbClr val="B1EAED"/>
            </a:fgClr>
            <a:bgClr>
              <a:schemeClr val="bg1"/>
            </a:bgClr>
          </a:pattFill>
        </p:spPr>
        <p:txBody>
          <a:bodyPr wrap="square">
            <a:spAutoFit/>
          </a:bodyPr>
          <a:lstStyle/>
          <a:p>
            <a:pPr algn="just" eaLnBrk="1" hangingPunct="1"/>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Những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kênh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trao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thông</a:t>
            </a:r>
            <a:r>
              <a:rPr lang="en-US" sz="3200" b="1" i="1" dirty="0">
                <a:solidFill>
                  <a:srgbClr val="FF0000"/>
                </a:solidFill>
                <a:latin typeface="Times New Roman" panose="02020603050405020304" pitchFamily="18" charset="0"/>
                <a:cs typeface="Times New Roman" panose="02020603050405020304" pitchFamily="18" charset="0"/>
              </a:rPr>
              <a:t> tin </a:t>
            </a:r>
            <a:r>
              <a:rPr lang="en-US" sz="3200" b="1" i="1" dirty="0" err="1">
                <a:solidFill>
                  <a:srgbClr val="FF0000"/>
                </a:solidFill>
                <a:latin typeface="Times New Roman" panose="02020603050405020304" pitchFamily="18" charset="0"/>
                <a:cs typeface="Times New Roman" panose="02020603050405020304" pitchFamily="18" charset="0"/>
              </a:rPr>
              <a:t>thông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dụng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trên</a:t>
            </a:r>
            <a:r>
              <a:rPr lang="en-US" sz="3200" b="1" i="1" dirty="0">
                <a:solidFill>
                  <a:srgbClr val="FF0000"/>
                </a:solidFill>
                <a:latin typeface="Times New Roman" panose="02020603050405020304" pitchFamily="18" charset="0"/>
                <a:cs typeface="Times New Roman" panose="02020603050405020304" pitchFamily="18" charset="0"/>
              </a:rPr>
              <a:t> internet: </a:t>
            </a:r>
            <a:r>
              <a:rPr lang="en-US" sz="3200" b="1" i="1" dirty="0" err="1">
                <a:solidFill>
                  <a:srgbClr val="FF0000"/>
                </a:solidFill>
                <a:latin typeface="Times New Roman" panose="02020603050405020304" pitchFamily="18" charset="0"/>
                <a:cs typeface="Times New Roman" panose="02020603050405020304" pitchFamily="18" charset="0"/>
              </a:rPr>
              <a:t>Thư</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điện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tử</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diễn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đàn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hội</a:t>
            </a:r>
            <a:r>
              <a:rPr lang="en-US" sz="3200" b="1" i="1" dirty="0">
                <a:solidFill>
                  <a:srgbClr val="FF0000"/>
                </a:solidFill>
                <a:latin typeface="Times New Roman" panose="02020603050405020304" pitchFamily="18" charset="0"/>
                <a:cs typeface="Times New Roman" panose="02020603050405020304" pitchFamily="18" charset="0"/>
              </a:rPr>
              <a:t>…</a:t>
            </a:r>
          </a:p>
        </p:txBody>
      </p:sp>
      <p:pic>
        <p:nvPicPr>
          <p:cNvPr id="4" name="Picture 3" descr="A picture containing application&#10;&#10;Description automatically generated"/>
          <p:cNvPicPr>
            <a:picLocks noChangeAspect="1"/>
          </p:cNvPicPr>
          <p:nvPr/>
        </p:nvPicPr>
        <p:blipFill>
          <a:blip r:embed="rId3"/>
          <a:stretch>
            <a:fillRect/>
          </a:stretch>
        </p:blipFill>
        <p:spPr>
          <a:xfrm>
            <a:off x="126389" y="800913"/>
            <a:ext cx="2019912" cy="17372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564446" y="80433"/>
            <a:ext cx="8579554" cy="457200"/>
          </a:xfrm>
        </p:spPr>
        <p:txBody>
          <a:bodyPr>
            <a:noAutofit/>
          </a:bodyPr>
          <a:lstStyle/>
          <a:p>
            <a:r>
              <a:rPr lang="en-US" sz="3000" b="1" dirty="0">
                <a:solidFill>
                  <a:srgbClr val="0070C0"/>
                </a:solidFill>
                <a:latin typeface="Times New Roman" panose="02020603050405020304" pitchFamily="18" charset="0"/>
                <a:cs typeface="Times New Roman" panose="02020603050405020304" pitchFamily="18"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71500"/>
            <a:ext cx="9089154" cy="4544577"/>
          </a:xfrm>
          <a:prstGeom prst="rect">
            <a:avLst/>
          </a:prstGeom>
        </p:spPr>
      </p:pic>
      <p:pic>
        <p:nvPicPr>
          <p:cNvPr id="6" name="1085456524dd62548112ac363f7209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0453" y="400314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vol="100000">
                <p:cTn id="13"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96918" y="1019403"/>
            <a:ext cx="7995871"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14350" indent="-514350" eaLnBrk="1" hangingPunct="1">
              <a:buAutoNum type="alphaLcParenR"/>
            </a:pPr>
            <a:r>
              <a:rPr lang="en-US" sz="3200" b="1" i="1" dirty="0" err="1">
                <a:solidFill>
                  <a:schemeClr val="accent6"/>
                </a:solidFill>
                <a:latin typeface="Times New Roman" panose="02020603050405020304" pitchFamily="18" charset="0"/>
                <a:cs typeface="Times New Roman" panose="02020603050405020304" pitchFamily="18" charset="0"/>
              </a:rPr>
              <a:t>Các</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kênh</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trao</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đổi</a:t>
            </a:r>
            <a:r>
              <a:rPr lang="en-US" sz="3200" b="1" i="1" dirty="0">
                <a:solidFill>
                  <a:schemeClr val="accent6"/>
                </a:solidFill>
                <a:latin typeface="Times New Roman" panose="02020603050405020304" pitchFamily="18" charset="0"/>
                <a:cs typeface="Times New Roman" panose="02020603050405020304" pitchFamily="18" charset="0"/>
              </a:rPr>
              <a:t> </a:t>
            </a:r>
            <a:r>
              <a:rPr lang="en-US" sz="3200" b="1" i="1" dirty="0" err="1">
                <a:solidFill>
                  <a:schemeClr val="accent6"/>
                </a:solidFill>
                <a:latin typeface="Times New Roman" panose="02020603050405020304" pitchFamily="18" charset="0"/>
                <a:cs typeface="Times New Roman" panose="02020603050405020304" pitchFamily="18" charset="0"/>
              </a:rPr>
              <a:t>thông</a:t>
            </a:r>
            <a:r>
              <a:rPr lang="en-US" sz="3200" b="1" i="1" dirty="0">
                <a:solidFill>
                  <a:schemeClr val="accent6"/>
                </a:solidFill>
                <a:latin typeface="Times New Roman" panose="02020603050405020304" pitchFamily="18" charset="0"/>
                <a:cs typeface="Times New Roman" panose="02020603050405020304" pitchFamily="18" charset="0"/>
              </a:rPr>
              <a:t> tin </a:t>
            </a:r>
            <a:r>
              <a:rPr lang="en-US" sz="3200" b="1" i="1" dirty="0" err="1">
                <a:solidFill>
                  <a:schemeClr val="accent6"/>
                </a:solidFill>
                <a:latin typeface="Times New Roman" panose="02020603050405020304" pitchFamily="18" charset="0"/>
                <a:cs typeface="Times New Roman" panose="02020603050405020304" pitchFamily="18" charset="0"/>
              </a:rPr>
              <a:t>trên</a:t>
            </a:r>
            <a:r>
              <a:rPr lang="en-US" sz="3200" b="1" i="1" dirty="0">
                <a:solidFill>
                  <a:schemeClr val="accent6"/>
                </a:solidFill>
                <a:latin typeface="Times New Roman" panose="02020603050405020304" pitchFamily="18" charset="0"/>
                <a:cs typeface="Times New Roman" panose="02020603050405020304" pitchFamily="18" charset="0"/>
              </a:rPr>
              <a:t> internet.</a:t>
            </a:r>
          </a:p>
          <a:p>
            <a:pPr marL="514350" indent="-514350" eaLnBrk="1" hangingPunct="1">
              <a:buAutoNum type="alphaLcParenR"/>
            </a:pPr>
            <a:r>
              <a:rPr lang="en-US" altLang="en-US" sz="3200" b="1" i="1" dirty="0" err="1">
                <a:solidFill>
                  <a:schemeClr val="accent6"/>
                </a:solidFill>
                <a:latin typeface="Times New Roman" panose="02020603050405020304" pitchFamily="18" charset="0"/>
                <a:cs typeface="Times New Roman" panose="02020603050405020304" pitchFamily="18" charset="0"/>
              </a:rPr>
              <a:t>Mạng</a:t>
            </a:r>
            <a:r>
              <a:rPr lang="en-US" altLang="en-US" sz="3200" b="1" i="1" dirty="0">
                <a:solidFill>
                  <a:schemeClr val="accent6"/>
                </a:solidFill>
                <a:latin typeface="Times New Roman" panose="02020603050405020304" pitchFamily="18" charset="0"/>
                <a:cs typeface="Times New Roman" panose="02020603050405020304" pitchFamily="18" charset="0"/>
              </a:rPr>
              <a:t> </a:t>
            </a:r>
            <a:r>
              <a:rPr lang="en-US" altLang="en-US" sz="3200" b="1" i="1" dirty="0" err="1">
                <a:solidFill>
                  <a:schemeClr val="accent6"/>
                </a:solidFill>
                <a:latin typeface="Times New Roman" panose="02020603050405020304" pitchFamily="18" charset="0"/>
                <a:cs typeface="Times New Roman" panose="02020603050405020304" pitchFamily="18" charset="0"/>
              </a:rPr>
              <a:t>xã</a:t>
            </a:r>
            <a:r>
              <a:rPr lang="en-US" altLang="en-US" sz="3200" b="1" i="1" dirty="0">
                <a:solidFill>
                  <a:schemeClr val="accent6"/>
                </a:solidFill>
                <a:latin typeface="Times New Roman" panose="02020603050405020304" pitchFamily="18" charset="0"/>
                <a:cs typeface="Times New Roman" panose="02020603050405020304" pitchFamily="18" charset="0"/>
              </a:rPr>
              <a:t> </a:t>
            </a:r>
            <a:r>
              <a:rPr lang="en-US" altLang="en-US" sz="3200" b="1" i="1" dirty="0" err="1">
                <a:solidFill>
                  <a:schemeClr val="accent6"/>
                </a:solidFill>
                <a:latin typeface="Times New Roman" panose="02020603050405020304" pitchFamily="18" charset="0"/>
                <a:cs typeface="Times New Roman" panose="02020603050405020304" pitchFamily="18" charset="0"/>
              </a:rPr>
              <a:t>hội</a:t>
            </a:r>
            <a:r>
              <a:rPr lang="en-US" altLang="en-US" sz="3200" b="1" i="1" dirty="0">
                <a:solidFill>
                  <a:schemeClr val="accent6"/>
                </a:solidFill>
                <a:latin typeface="Times New Roman" panose="02020603050405020304" pitchFamily="18" charset="0"/>
                <a:cs typeface="Times New Roman" panose="02020603050405020304" pitchFamily="18" charset="0"/>
              </a:rPr>
              <a:t>.</a:t>
            </a:r>
            <a:endParaRPr lang="vi-VN" altLang="en-US" sz="3200" b="1" i="1" dirty="0">
              <a:solidFill>
                <a:schemeClr val="accent6"/>
              </a:solidFill>
              <a:latin typeface="Times New Roman" panose="02020603050405020304" pitchFamily="18" charset="0"/>
              <a:cs typeface="Times New Roman" panose="02020603050405020304" pitchFamily="18" charset="0"/>
            </a:endParaRPr>
          </a:p>
        </p:txBody>
      </p:sp>
      <p:sp>
        <p:nvSpPr>
          <p:cNvPr id="6" name="Rectangle: Diagonal Corners Rounded 5"/>
          <p:cNvSpPr/>
          <p:nvPr/>
        </p:nvSpPr>
        <p:spPr>
          <a:xfrm>
            <a:off x="-1588" y="9525"/>
            <a:ext cx="9145588" cy="975287"/>
          </a:xfrm>
          <a:prstGeom prst="round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005479"/>
                </a:solidFill>
                <a:latin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Calibri" panose="020F0502020204030204" pitchFamily="34" charset="0"/>
              </a:rPr>
              <a:t>Mạng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 </a:t>
            </a:r>
            <a:r>
              <a:rPr lang="en-US" sz="3200" b="1" dirty="0" err="1">
                <a:effectLst/>
                <a:latin typeface="Times New Roman" panose="02020603050405020304" pitchFamily="18" charset="0"/>
                <a:ea typeface="Calibri" panose="020F0502020204030204" pitchFamily="34" charset="0"/>
              </a:rPr>
              <a:t>Kênh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trao</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đổi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thông</a:t>
            </a:r>
            <a:r>
              <a:rPr lang="en-US" sz="3200" b="1" dirty="0">
                <a:effectLst/>
                <a:latin typeface="Times New Roman" panose="02020603050405020304" pitchFamily="18" charset="0"/>
                <a:ea typeface="Calibri" panose="020F0502020204030204" pitchFamily="34" charset="0"/>
              </a:rPr>
              <a:t> tin </a:t>
            </a:r>
            <a:r>
              <a:rPr lang="en-US" sz="3200" b="1" dirty="0" err="1">
                <a:effectLst/>
                <a:latin typeface="Times New Roman" panose="02020603050405020304" pitchFamily="18" charset="0"/>
                <a:ea typeface="Calibri" panose="020F0502020204030204" pitchFamily="34" charset="0"/>
              </a:rPr>
              <a:t>phổ</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trên</a:t>
            </a:r>
            <a:r>
              <a:rPr lang="en-US" sz="3200" b="1" dirty="0">
                <a:effectLst/>
                <a:latin typeface="Times New Roman" panose="02020603050405020304" pitchFamily="18" charset="0"/>
                <a:ea typeface="Calibri" panose="020F0502020204030204" pitchFamily="34" charset="0"/>
              </a:rPr>
              <a:t> internet.</a:t>
            </a:r>
            <a:endParaRPr lang="vi-VN" altLang="en-US" sz="3200" b="1" dirty="0">
              <a:solidFill>
                <a:srgbClr val="005479"/>
              </a:solidFill>
              <a:latin typeface="Times New Roman" panose="02020603050405020304" pitchFamily="18" charset="0"/>
              <a:cs typeface="Times New Roman" panose="02020603050405020304" pitchFamily="18" charset="0"/>
            </a:endParaRPr>
          </a:p>
        </p:txBody>
      </p:sp>
      <p:pic>
        <p:nvPicPr>
          <p:cNvPr id="10" name="Picture 9"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11" y="2185774"/>
            <a:ext cx="1926071" cy="1926071"/>
          </a:xfrm>
          <a:prstGeom prst="rect">
            <a:avLst/>
          </a:prstGeom>
        </p:spPr>
      </p:pic>
      <p:sp>
        <p:nvSpPr>
          <p:cNvPr id="25" name="Rectangle: Diagonal Corners Rounded 24"/>
          <p:cNvSpPr/>
          <p:nvPr/>
        </p:nvSpPr>
        <p:spPr>
          <a:xfrm>
            <a:off x="3036534" y="3310397"/>
            <a:ext cx="4126010" cy="479784"/>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i="1" dirty="0">
                <a:solidFill>
                  <a:schemeClr val="accent6"/>
                </a:solidFill>
                <a:latin typeface="Times New Roman" panose="02020603050405020304" pitchFamily="18" charset="0"/>
                <a:cs typeface="Times New Roman" panose="02020603050405020304" pitchFamily="18" charset="0"/>
              </a:rPr>
              <a:t>   (</a:t>
            </a:r>
            <a:r>
              <a:rPr lang="en-US" altLang="en-US" sz="3200" b="1" i="1" dirty="0" err="1">
                <a:solidFill>
                  <a:schemeClr val="accent6"/>
                </a:solidFill>
                <a:latin typeface="Times New Roman" panose="02020603050405020304" pitchFamily="18" charset="0"/>
                <a:cs typeface="Times New Roman" panose="02020603050405020304" pitchFamily="18" charset="0"/>
              </a:rPr>
              <a:t>Thời</a:t>
            </a:r>
            <a:r>
              <a:rPr lang="en-US" altLang="en-US" sz="3200" b="1" i="1" dirty="0">
                <a:solidFill>
                  <a:schemeClr val="accent6"/>
                </a:solidFill>
                <a:latin typeface="Times New Roman" panose="02020603050405020304" pitchFamily="18" charset="0"/>
                <a:cs typeface="Times New Roman" panose="02020603050405020304" pitchFamily="18" charset="0"/>
              </a:rPr>
              <a:t> </a:t>
            </a:r>
            <a:r>
              <a:rPr lang="en-US" altLang="en-US" sz="3200" b="1" i="1" dirty="0" err="1">
                <a:solidFill>
                  <a:schemeClr val="accent6"/>
                </a:solidFill>
                <a:latin typeface="Times New Roman" panose="02020603050405020304" pitchFamily="18" charset="0"/>
                <a:cs typeface="Times New Roman" panose="02020603050405020304" pitchFamily="18" charset="0"/>
              </a:rPr>
              <a:t>gian</a:t>
            </a:r>
            <a:r>
              <a:rPr lang="en-US" altLang="en-US" sz="3200" b="1" i="1" dirty="0">
                <a:solidFill>
                  <a:schemeClr val="accent6"/>
                </a:solidFill>
                <a:latin typeface="Times New Roman" panose="02020603050405020304" pitchFamily="18" charset="0"/>
                <a:cs typeface="Times New Roman" panose="02020603050405020304" pitchFamily="18" charset="0"/>
              </a:rPr>
              <a:t>: 3 </a:t>
            </a:r>
            <a:r>
              <a:rPr lang="en-US" altLang="en-US" sz="3200" b="1" i="1" dirty="0" err="1">
                <a:solidFill>
                  <a:schemeClr val="accent6"/>
                </a:solidFill>
                <a:latin typeface="Times New Roman" panose="02020603050405020304" pitchFamily="18" charset="0"/>
                <a:cs typeface="Times New Roman" panose="02020603050405020304" pitchFamily="18" charset="0"/>
              </a:rPr>
              <a:t>phút</a:t>
            </a:r>
            <a:r>
              <a:rPr lang="en-US" altLang="en-US" sz="3200" b="1" i="1" dirty="0">
                <a:solidFill>
                  <a:schemeClr val="accent6"/>
                </a:solidFill>
                <a:latin typeface="Times New Roman" panose="02020603050405020304" pitchFamily="18" charset="0"/>
                <a:cs typeface="Times New Roman" panose="02020603050405020304" pitchFamily="18" charset="0"/>
              </a:rPr>
              <a:t>) </a:t>
            </a:r>
            <a:endParaRPr lang="vi-VN" altLang="en-US" sz="3200" b="1" i="1" dirty="0">
              <a:solidFill>
                <a:schemeClr val="accent6"/>
              </a:solidFill>
              <a:latin typeface="Times New Roman" panose="02020603050405020304" pitchFamily="18" charset="0"/>
              <a:cs typeface="Times New Roman" panose="02020603050405020304" pitchFamily="18" charset="0"/>
            </a:endParaRPr>
          </a:p>
        </p:txBody>
      </p:sp>
      <p:sp>
        <p:nvSpPr>
          <p:cNvPr id="7" name="TextBox 121"/>
          <p:cNvSpPr txBox="1">
            <a:spLocks noChangeArrowheads="1"/>
          </p:cNvSpPr>
          <p:nvPr/>
        </p:nvSpPr>
        <p:spPr bwMode="auto">
          <a:xfrm>
            <a:off x="1953242" y="2113935"/>
            <a:ext cx="69395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spcAft>
                <a:spcPts val="600"/>
              </a:spcAft>
            </a:pPr>
            <a:r>
              <a:rPr lang="en-US" altLang="en-US" sz="3200" b="1" i="1" dirty="0" err="1">
                <a:latin typeface="Times New Roman" panose="02020603050405020304" pitchFamily="18" charset="0"/>
                <a:cs typeface="Calibri" panose="020F0502020204030204" pitchFamily="34" charset="0"/>
              </a:rPr>
              <a:t>Các</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em</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đọc</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thông</a:t>
            </a:r>
            <a:r>
              <a:rPr lang="en-US" altLang="en-US" sz="3200" b="1" i="1" dirty="0">
                <a:latin typeface="Times New Roman" panose="02020603050405020304" pitchFamily="18" charset="0"/>
                <a:cs typeface="Calibri" panose="020F0502020204030204" pitchFamily="34" charset="0"/>
              </a:rPr>
              <a:t> tin </a:t>
            </a:r>
            <a:r>
              <a:rPr lang="en-US" altLang="en-US" sz="3200" b="1" i="1" dirty="0" err="1">
                <a:latin typeface="Times New Roman" panose="02020603050405020304" pitchFamily="18" charset="0"/>
                <a:cs typeface="Calibri" panose="020F0502020204030204" pitchFamily="34" charset="0"/>
              </a:rPr>
              <a:t>trong</a:t>
            </a:r>
            <a:r>
              <a:rPr lang="en-US" altLang="en-US" sz="3200" b="1" i="1" dirty="0">
                <a:latin typeface="Times New Roman" panose="02020603050405020304" pitchFamily="18" charset="0"/>
                <a:cs typeface="Calibri" panose="020F0502020204030204" pitchFamily="34" charset="0"/>
              </a:rPr>
              <a:t> SGK </a:t>
            </a:r>
            <a:r>
              <a:rPr lang="en-US" altLang="en-US" sz="3200" b="1" i="1" dirty="0" err="1">
                <a:latin typeface="Times New Roman" panose="02020603050405020304" pitchFamily="18" charset="0"/>
                <a:cs typeface="Calibri" panose="020F0502020204030204" pitchFamily="34" charset="0"/>
              </a:rPr>
              <a:t>và</a:t>
            </a:r>
            <a:r>
              <a:rPr lang="en-US" altLang="en-US" sz="3200" b="1" i="1" dirty="0">
                <a:latin typeface="Times New Roman" panose="02020603050405020304" pitchFamily="18" charset="0"/>
                <a:cs typeface="Calibri" panose="020F0502020204030204" pitchFamily="34" charset="0"/>
              </a:rPr>
              <a:t> qua </a:t>
            </a:r>
            <a:r>
              <a:rPr lang="en-US" altLang="en-US" sz="3200" b="1" i="1" dirty="0" err="1">
                <a:latin typeface="Times New Roman" panose="02020603050405020304" pitchFamily="18" charset="0"/>
                <a:cs typeface="Calibri" panose="020F0502020204030204" pitchFamily="34" charset="0"/>
              </a:rPr>
              <a:t>thực</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tế</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để</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trả</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lời</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câu</a:t>
            </a:r>
            <a:r>
              <a:rPr lang="en-US" altLang="en-US" sz="3200" b="1" i="1" dirty="0">
                <a:latin typeface="Times New Roman" panose="02020603050405020304" pitchFamily="18" charset="0"/>
                <a:cs typeface="Calibri" panose="020F0502020204030204" pitchFamily="34" charset="0"/>
              </a:rPr>
              <a:t> </a:t>
            </a:r>
            <a:r>
              <a:rPr lang="en-US" altLang="en-US" sz="3200" b="1" i="1" dirty="0" err="1">
                <a:latin typeface="Times New Roman" panose="02020603050405020304" pitchFamily="18" charset="0"/>
                <a:cs typeface="Calibri" panose="020F0502020204030204" pitchFamily="34" charset="0"/>
              </a:rPr>
              <a:t>hỏi</a:t>
            </a:r>
            <a:r>
              <a:rPr lang="en-US" altLang="en-US" sz="3200" b="1" i="1" dirty="0">
                <a:latin typeface="Times New Roman" panose="02020603050405020304" pitchFamily="18" charset="0"/>
                <a:cs typeface="Calibri" panose="020F0502020204030204" pitchFamily="34" charset="0"/>
              </a:rPr>
              <a:t>.</a:t>
            </a:r>
            <a:endParaRPr lang="vi-VN" altLang="en-US" sz="3200" b="1" i="1" dirty="0">
              <a:latin typeface="Times New Roman" panose="02020603050405020304" pitchFamily="18"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2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Diagonal Corners Rounded 29"/>
          <p:cNvSpPr/>
          <p:nvPr/>
        </p:nvSpPr>
        <p:spPr>
          <a:xfrm>
            <a:off x="157529" y="0"/>
            <a:ext cx="8986472" cy="723900"/>
          </a:xfrm>
          <a:prstGeom prst="round2DiagRect">
            <a:avLst/>
          </a:prstGeom>
          <a:solidFill>
            <a:srgbClr val="FFFF99"/>
          </a:solidFill>
          <a:ln>
            <a:solidFill>
              <a:schemeClr val="tx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800" b="1" dirty="0" err="1">
                <a:solidFill>
                  <a:schemeClr val="accent6"/>
                </a:solidFill>
                <a:latin typeface="Times New Roman" panose="02020603050405020304" pitchFamily="18" charset="0"/>
                <a:cs typeface="Times New Roman" panose="02020603050405020304" pitchFamily="18" charset="0"/>
              </a:rPr>
              <a:t>Câu</a:t>
            </a:r>
            <a:r>
              <a:rPr lang="en-US" altLang="en-US" sz="2800" b="1" dirty="0">
                <a:solidFill>
                  <a:schemeClr val="accent6"/>
                </a:solidFill>
                <a:latin typeface="Times New Roman" panose="02020603050405020304" pitchFamily="18" charset="0"/>
                <a:cs typeface="Times New Roman" panose="02020603050405020304" pitchFamily="18" charset="0"/>
              </a:rPr>
              <a:t> </a:t>
            </a:r>
            <a:r>
              <a:rPr lang="en-US" altLang="en-US" sz="2800" b="1" dirty="0" err="1">
                <a:solidFill>
                  <a:schemeClr val="accent6"/>
                </a:solidFill>
                <a:latin typeface="Times New Roman" panose="02020603050405020304" pitchFamily="18" charset="0"/>
                <a:cs typeface="Times New Roman" panose="02020603050405020304" pitchFamily="18" charset="0"/>
              </a:rPr>
              <a:t>hỏi</a:t>
            </a:r>
            <a:endParaRPr lang="vi-VN" altLang="en-US" sz="2800" b="1" dirty="0">
              <a:solidFill>
                <a:schemeClr val="accent6"/>
              </a:solidFill>
              <a:latin typeface="Times New Roman" panose="02020603050405020304" pitchFamily="18" charset="0"/>
              <a:cs typeface="Times New Roman" panose="02020603050405020304" pitchFamily="18" charset="0"/>
            </a:endParaRPr>
          </a:p>
        </p:txBody>
      </p:sp>
      <p:sp>
        <p:nvSpPr>
          <p:cNvPr id="31" name="Rectangle: Diagonal Corners Rounded 30"/>
          <p:cNvSpPr/>
          <p:nvPr/>
        </p:nvSpPr>
        <p:spPr>
          <a:xfrm>
            <a:off x="309929" y="723900"/>
            <a:ext cx="8755049"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32" name="Rectangle: Diagonal Corners Rounded 31"/>
          <p:cNvSpPr/>
          <p:nvPr/>
        </p:nvSpPr>
        <p:spPr>
          <a:xfrm>
            <a:off x="309929" y="1699188"/>
            <a:ext cx="8755049"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
        <p:nvSpPr>
          <p:cNvPr id="35" name="Rectangle: Diagonal Corners Rounded 34"/>
          <p:cNvSpPr/>
          <p:nvPr/>
        </p:nvSpPr>
        <p:spPr>
          <a:xfrm>
            <a:off x="309929" y="2827878"/>
            <a:ext cx="8834071"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a:t>
            </a:r>
          </a:p>
        </p:txBody>
      </p:sp>
      <p:sp>
        <p:nvSpPr>
          <p:cNvPr id="36" name="Rectangle: Diagonal Corners Rounded 35"/>
          <p:cNvSpPr/>
          <p:nvPr/>
        </p:nvSpPr>
        <p:spPr>
          <a:xfrm>
            <a:off x="309929" y="3956568"/>
            <a:ext cx="8834071" cy="1150836"/>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Diagonal Corners Rounded 30"/>
          <p:cNvSpPr/>
          <p:nvPr/>
        </p:nvSpPr>
        <p:spPr>
          <a:xfrm>
            <a:off x="209129" y="1476164"/>
            <a:ext cx="8858250" cy="621323"/>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smtClean="0">
                <a:solidFill>
                  <a:srgbClr val="FF0000"/>
                </a:solidFill>
                <a:latin typeface="Times New Roman" panose="02020603050405020304" pitchFamily="18" charset="0"/>
                <a:cs typeface="Times New Roman" panose="02020603050405020304" pitchFamily="18" charset="0"/>
              </a:rPr>
              <a:t>Trả lời: </a:t>
            </a:r>
            <a:r>
              <a:rPr lang="en-US" sz="2800" smtClean="0">
                <a:solidFill>
                  <a:srgbClr val="0000FF"/>
                </a:solidFill>
                <a:latin typeface="Times New Roman" panose="02020603050405020304" pitchFamily="18" charset="0"/>
                <a:cs typeface="Times New Roman" panose="02020603050405020304" pitchFamily="18" charset="0"/>
              </a:rPr>
              <a:t>Tham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tham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tuyến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mọi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nhau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32" name="Rectangle: Diagonal Corners Rounded 31"/>
          <p:cNvSpPr/>
          <p:nvPr/>
        </p:nvSpPr>
        <p:spPr>
          <a:xfrm>
            <a:off x="81329" y="3770250"/>
            <a:ext cx="9010650" cy="1092200"/>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a:solidFill>
                  <a:srgbClr val="FF0000"/>
                </a:solidFill>
                <a:latin typeface="Times New Roman" panose="02020603050405020304" pitchFamily="18" charset="0"/>
                <a:cs typeface="Times New Roman" panose="02020603050405020304" pitchFamily="18" charset="0"/>
              </a:rPr>
              <a:t>Trả lời: </a:t>
            </a:r>
            <a:r>
              <a:rPr lang="en-US" sz="2800" smtClean="0">
                <a:solidFill>
                  <a:srgbClr val="0000FF"/>
                </a:solidFill>
                <a:latin typeface="Times New Roman" panose="02020603050405020304" pitchFamily="18" charset="0"/>
                <a:cs typeface="Times New Roman" panose="02020603050405020304" pitchFamily="18" charset="0"/>
              </a:rPr>
              <a:t>Mạng </a:t>
            </a:r>
            <a:r>
              <a:rPr lang="en-US" sz="2800" dirty="0" err="1">
                <a:solidFill>
                  <a:srgbClr val="0000FF"/>
                </a:solidFill>
                <a:latin typeface="Times New Roman" panose="02020603050405020304" pitchFamily="18" charset="0"/>
                <a:cs typeface="Times New Roman" panose="02020603050405020304" pitchFamily="18" charset="0"/>
              </a:rPr>
              <a:t>xã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website.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hội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mục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định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Thảo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video…</a:t>
            </a:r>
          </a:p>
        </p:txBody>
      </p:sp>
      <p:sp>
        <p:nvSpPr>
          <p:cNvPr id="5" name="Rectangle: Diagonal Corners Rounded 30"/>
          <p:cNvSpPr/>
          <p:nvPr/>
        </p:nvSpPr>
        <p:spPr>
          <a:xfrm>
            <a:off x="209129" y="70759"/>
            <a:ext cx="8755049"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6" name="Rectangle: Diagonal Corners Rounded 31"/>
          <p:cNvSpPr/>
          <p:nvPr/>
        </p:nvSpPr>
        <p:spPr>
          <a:xfrm>
            <a:off x="209128" y="2527604"/>
            <a:ext cx="8755049"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Diagonal Corners Rounded 34"/>
          <p:cNvSpPr/>
          <p:nvPr/>
        </p:nvSpPr>
        <p:spPr>
          <a:xfrm>
            <a:off x="78764" y="2251115"/>
            <a:ext cx="9010650" cy="892731"/>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3000" b="1" smtClean="0">
                <a:solidFill>
                  <a:srgbClr val="FF0000"/>
                </a:solidFill>
                <a:latin typeface="Times New Roman" panose="02020603050405020304" pitchFamily="18" charset="0"/>
                <a:cs typeface="Times New Roman" panose="02020603050405020304" pitchFamily="18" charset="0"/>
              </a:rPr>
              <a:t>Trả lời: </a:t>
            </a:r>
            <a:r>
              <a:rPr lang="en-US" sz="3000" smtClean="0">
                <a:solidFill>
                  <a:srgbClr val="0000FF"/>
                </a:solidFill>
                <a:latin typeface="Times New Roman" panose="02020603050405020304" pitchFamily="18" charset="0"/>
                <a:cs typeface="Times New Roman" panose="02020603050405020304" pitchFamily="18" charset="0"/>
              </a:rPr>
              <a:t>Một </a:t>
            </a:r>
            <a:r>
              <a:rPr lang="en-US" sz="3000" dirty="0" err="1">
                <a:solidFill>
                  <a:srgbClr val="0000FF"/>
                </a:solidFill>
                <a:latin typeface="Times New Roman" panose="02020603050405020304" pitchFamily="18" charset="0"/>
                <a:cs typeface="Times New Roman" panose="02020603050405020304" pitchFamily="18" charset="0"/>
              </a:rPr>
              <a:t>số</a:t>
            </a:r>
            <a:r>
              <a:rPr lang="en-US" sz="3000" dirty="0">
                <a:solidFill>
                  <a:srgbClr val="0000FF"/>
                </a:solidFill>
                <a:latin typeface="Times New Roman" panose="02020603050405020304" pitchFamily="18" charset="0"/>
                <a:cs typeface="Times New Roman" panose="02020603050405020304" pitchFamily="18" charset="0"/>
              </a:rPr>
              <a:t> website </a:t>
            </a:r>
            <a:r>
              <a:rPr lang="en-US" sz="3000" dirty="0" err="1">
                <a:solidFill>
                  <a:srgbClr val="0000FF"/>
                </a:solidFill>
                <a:latin typeface="Times New Roman" panose="02020603050405020304" pitchFamily="18" charset="0"/>
                <a:cs typeface="Times New Roman" panose="02020603050405020304" pitchFamily="18" charset="0"/>
              </a:rPr>
              <a:t>mạng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xã</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hội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có</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nhiều</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người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tham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Zalo</a:t>
            </a:r>
            <a:r>
              <a:rPr lang="en-US" sz="3000" dirty="0">
                <a:solidFill>
                  <a:srgbClr val="0000FF"/>
                </a:solidFill>
                <a:latin typeface="Times New Roman" panose="02020603050405020304" pitchFamily="18" charset="0"/>
                <a:cs typeface="Times New Roman" panose="02020603050405020304" pitchFamily="18" charset="0"/>
              </a:rPr>
              <a:t>, zoom, </a:t>
            </a:r>
            <a:r>
              <a:rPr lang="en-US" sz="3000" dirty="0" err="1">
                <a:solidFill>
                  <a:srgbClr val="0000FF"/>
                </a:solidFill>
                <a:latin typeface="Times New Roman" panose="02020603050405020304" pitchFamily="18" charset="0"/>
                <a:cs typeface="Times New Roman" panose="02020603050405020304" pitchFamily="18" charset="0"/>
              </a:rPr>
              <a:t>facebook</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instagram</a:t>
            </a:r>
            <a:r>
              <a:rPr lang="en-US" sz="3000">
                <a:solidFill>
                  <a:srgbClr val="0000FF"/>
                </a:solidFill>
                <a:latin typeface="Times New Roman" panose="02020603050405020304" pitchFamily="18" charset="0"/>
                <a:cs typeface="Times New Roman" panose="02020603050405020304" pitchFamily="18" charset="0"/>
              </a:rPr>
              <a:t>, </a:t>
            </a:r>
            <a:r>
              <a:rPr lang="en-US" sz="3000" smtClean="0">
                <a:solidFill>
                  <a:srgbClr val="0000FF"/>
                </a:solidFill>
                <a:latin typeface="Times New Roman" panose="02020603050405020304" pitchFamily="18" charset="0"/>
                <a:cs typeface="Times New Roman" panose="02020603050405020304" pitchFamily="18" charset="0"/>
              </a:rPr>
              <a:t>youtube</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5" name="Rectangle: Diagonal Corners Rounded 34"/>
          <p:cNvSpPr/>
          <p:nvPr/>
        </p:nvSpPr>
        <p:spPr>
          <a:xfrm>
            <a:off x="78764" y="619704"/>
            <a:ext cx="8834071" cy="975288"/>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3: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video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xem</a:t>
            </a:r>
            <a:r>
              <a:rPr lang="en-US" sz="30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Diagonal Corners Rounded 35"/>
          <p:cNvSpPr/>
          <p:nvPr/>
        </p:nvSpPr>
        <p:spPr>
          <a:xfrm>
            <a:off x="157529" y="2585357"/>
            <a:ext cx="8664182" cy="892731"/>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900" b="1" smtClean="0">
                <a:solidFill>
                  <a:srgbClr val="FF0000"/>
                </a:solidFill>
                <a:latin typeface="Times New Roman" panose="02020603050405020304" pitchFamily="18" charset="0"/>
                <a:cs typeface="Times New Roman" panose="02020603050405020304" pitchFamily="18" charset="0"/>
              </a:rPr>
              <a:t>Trả lời: </a:t>
            </a:r>
            <a:r>
              <a:rPr lang="en-US" sz="2900" dirty="0" err="1">
                <a:solidFill>
                  <a:srgbClr val="0000FF"/>
                </a:solidFill>
                <a:latin typeface="Times New Roman" panose="02020603050405020304" pitchFamily="18" charset="0"/>
                <a:cs typeface="Times New Roman" panose="02020603050405020304" pitchFamily="18" charset="0"/>
              </a:rPr>
              <a:t>Ví</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dụ</a:t>
            </a:r>
            <a:r>
              <a:rPr lang="en-US" sz="2900" dirty="0">
                <a:solidFill>
                  <a:srgbClr val="0000FF"/>
                </a:solidFill>
                <a:latin typeface="Times New Roman" panose="02020603050405020304" pitchFamily="18" charset="0"/>
                <a:cs typeface="Times New Roman" panose="02020603050405020304" pitchFamily="18" charset="0"/>
              </a:rPr>
              <a:t>: </a:t>
            </a:r>
          </a:p>
          <a:p>
            <a:pPr algn="just"/>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Trên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mạng</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xã</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hội</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facebook</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đưa</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các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thông</a:t>
            </a:r>
            <a:r>
              <a:rPr lang="en-US" sz="2900" dirty="0">
                <a:solidFill>
                  <a:srgbClr val="0000FF"/>
                </a:solidFill>
                <a:latin typeface="Times New Roman" panose="02020603050405020304" pitchFamily="18" charset="0"/>
                <a:cs typeface="Times New Roman" panose="02020603050405020304" pitchFamily="18" charset="0"/>
              </a:rPr>
              <a:t> tin </a:t>
            </a:r>
            <a:r>
              <a:rPr lang="en-US" sz="2900" dirty="0" err="1">
                <a:solidFill>
                  <a:srgbClr val="0000FF"/>
                </a:solidFill>
                <a:latin typeface="Times New Roman" panose="02020603050405020304" pitchFamily="18" charset="0"/>
                <a:cs typeface="Times New Roman" panose="02020603050405020304" pitchFamily="18" charset="0"/>
              </a:rPr>
              <a:t>sai</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sự</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thật</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như</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Ngày</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tận</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thế</a:t>
            </a:r>
            <a:r>
              <a:rPr lang="en-US" sz="2900" dirty="0">
                <a:solidFill>
                  <a:srgbClr val="0000FF"/>
                </a:solidFill>
                <a:latin typeface="Times New Roman" panose="02020603050405020304" pitchFamily="18" charset="0"/>
                <a:cs typeface="Times New Roman" panose="02020603050405020304" pitchFamily="18" charset="0"/>
              </a:rPr>
              <a:t>…</a:t>
            </a:r>
          </a:p>
          <a:p>
            <a:pPr algn="just"/>
            <a:r>
              <a:rPr lang="en-US" sz="2900" dirty="0">
                <a:solidFill>
                  <a:srgbClr val="0000FF"/>
                </a:solidFill>
                <a:latin typeface="Times New Roman" panose="02020603050405020304" pitchFamily="18" charset="0"/>
                <a:cs typeface="Times New Roman" panose="02020603050405020304" pitchFamily="18" charset="0"/>
              </a:rPr>
              <a:t>- Chia </a:t>
            </a:r>
            <a:r>
              <a:rPr lang="en-US" sz="2900" dirty="0" err="1">
                <a:solidFill>
                  <a:srgbClr val="0000FF"/>
                </a:solidFill>
                <a:latin typeface="Times New Roman" panose="02020603050405020304" pitchFamily="18" charset="0"/>
                <a:cs typeface="Times New Roman" panose="02020603050405020304" pitchFamily="18" charset="0"/>
              </a:rPr>
              <a:t>sẻ</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các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hình</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ảnh</a:t>
            </a:r>
            <a:r>
              <a:rPr lang="en-US" sz="2900" dirty="0">
                <a:solidFill>
                  <a:srgbClr val="0000FF"/>
                </a:solidFill>
                <a:latin typeface="Times New Roman" panose="02020603050405020304" pitchFamily="18" charset="0"/>
                <a:cs typeface="Times New Roman" panose="02020603050405020304" pitchFamily="18" charset="0"/>
              </a:rPr>
              <a:t>, video </a:t>
            </a:r>
            <a:r>
              <a:rPr lang="en-US" sz="2900" err="1">
                <a:solidFill>
                  <a:srgbClr val="0000FF"/>
                </a:solidFill>
                <a:latin typeface="Times New Roman" panose="02020603050405020304" pitchFamily="18" charset="0"/>
                <a:cs typeface="Times New Roman" panose="02020603050405020304" pitchFamily="18" charset="0"/>
              </a:rPr>
              <a:t>các</a:t>
            </a:r>
            <a:r>
              <a:rPr lang="en-US" sz="2900">
                <a:solidFill>
                  <a:srgbClr val="0000FF"/>
                </a:solidFill>
                <a:latin typeface="Times New Roman" panose="02020603050405020304" pitchFamily="18" charset="0"/>
                <a:cs typeface="Times New Roman" panose="02020603050405020304" pitchFamily="18" charset="0"/>
              </a:rPr>
              <a:t> </a:t>
            </a:r>
            <a:r>
              <a:rPr lang="en-US" sz="2900" smtClean="0">
                <a:solidFill>
                  <a:srgbClr val="0000FF"/>
                </a:solidFill>
                <a:latin typeface="Times New Roman" panose="02020603050405020304" pitchFamily="18" charset="0"/>
                <a:cs typeface="Times New Roman" panose="02020603050405020304" pitchFamily="18" charset="0"/>
              </a:rPr>
              <a:t>hành </a:t>
            </a:r>
            <a:r>
              <a:rPr lang="en-US" sz="2900" dirty="0">
                <a:solidFill>
                  <a:srgbClr val="0000FF"/>
                </a:solidFill>
                <a:latin typeface="Times New Roman" panose="02020603050405020304" pitchFamily="18" charset="0"/>
                <a:cs typeface="Times New Roman" panose="02020603050405020304" pitchFamily="18" charset="0"/>
              </a:rPr>
              <a:t>vi </a:t>
            </a:r>
            <a:r>
              <a:rPr lang="en-US" sz="2900" dirty="0" err="1">
                <a:solidFill>
                  <a:srgbClr val="0000FF"/>
                </a:solidFill>
                <a:latin typeface="Times New Roman" panose="02020603050405020304" pitchFamily="18" charset="0"/>
                <a:cs typeface="Times New Roman" panose="02020603050405020304" pitchFamily="18" charset="0"/>
              </a:rPr>
              <a:t>bạo</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lực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học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đường</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như</a:t>
            </a:r>
            <a:r>
              <a:rPr lang="en-US" sz="2900">
                <a:solidFill>
                  <a:srgbClr val="0000FF"/>
                </a:solidFill>
                <a:latin typeface="Times New Roman" panose="02020603050405020304" pitchFamily="18" charset="0"/>
                <a:cs typeface="Times New Roman" panose="02020603050405020304" pitchFamily="18" charset="0"/>
              </a:rPr>
              <a:t>: đ</a:t>
            </a:r>
            <a:r>
              <a:rPr lang="en-US" sz="2900" smtClean="0">
                <a:solidFill>
                  <a:srgbClr val="0000FF"/>
                </a:solidFill>
                <a:latin typeface="Times New Roman" panose="02020603050405020304" pitchFamily="18" charset="0"/>
                <a:cs typeface="Times New Roman" panose="02020603050405020304" pitchFamily="18" charset="0"/>
              </a:rPr>
              <a:t>ánh </a:t>
            </a:r>
            <a:r>
              <a:rPr lang="en-US" sz="2900" dirty="0" err="1">
                <a:solidFill>
                  <a:srgbClr val="0000FF"/>
                </a:solidFill>
                <a:latin typeface="Times New Roman" panose="02020603050405020304" pitchFamily="18" charset="0"/>
                <a:cs typeface="Times New Roman" panose="02020603050405020304" pitchFamily="18" charset="0"/>
              </a:rPr>
              <a:t>nhau</a:t>
            </a:r>
            <a:r>
              <a:rPr lang="en-US" sz="2900" dirty="0">
                <a:solidFill>
                  <a:srgbClr val="0000FF"/>
                </a:solidFill>
                <a:latin typeface="Times New Roman" panose="02020603050405020304" pitchFamily="18" charset="0"/>
                <a:cs typeface="Times New Roman" panose="02020603050405020304" pitchFamily="18" charset="0"/>
              </a:rPr>
              <a:t>…</a:t>
            </a:r>
          </a:p>
          <a:p>
            <a:pPr algn="just"/>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Các</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ứng</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dụng</a:t>
            </a:r>
            <a:r>
              <a:rPr lang="en-US" sz="2900" dirty="0">
                <a:solidFill>
                  <a:srgbClr val="0000FF"/>
                </a:solidFill>
                <a:latin typeface="Times New Roman" panose="02020603050405020304" pitchFamily="18" charset="0"/>
                <a:cs typeface="Times New Roman" panose="02020603050405020304" pitchFamily="18" charset="0"/>
              </a:rPr>
              <a:t>: Facebook, </a:t>
            </a:r>
            <a:r>
              <a:rPr lang="en-US" sz="2900" dirty="0" err="1">
                <a:solidFill>
                  <a:srgbClr val="0000FF"/>
                </a:solidFill>
                <a:latin typeface="Times New Roman" panose="02020603050405020304" pitchFamily="18" charset="0"/>
                <a:cs typeface="Times New Roman" panose="02020603050405020304" pitchFamily="18" charset="0"/>
              </a:rPr>
              <a:t>zalo</a:t>
            </a:r>
            <a:r>
              <a:rPr lang="en-US" sz="2900" dirty="0">
                <a:solidFill>
                  <a:srgbClr val="0000FF"/>
                </a:solidFill>
                <a:latin typeface="Times New Roman" panose="02020603050405020304" pitchFamily="18" charset="0"/>
                <a:cs typeface="Times New Roman" panose="02020603050405020304" pitchFamily="18" charset="0"/>
              </a:rPr>
              <a:t>, tik </a:t>
            </a:r>
            <a:r>
              <a:rPr lang="en-US" sz="2900" dirty="0" err="1">
                <a:solidFill>
                  <a:srgbClr val="0000FF"/>
                </a:solidFill>
                <a:latin typeface="Times New Roman" panose="02020603050405020304" pitchFamily="18" charset="0"/>
                <a:cs typeface="Times New Roman" panose="02020603050405020304" pitchFamily="18" charset="0"/>
              </a:rPr>
              <a:t>tok</a:t>
            </a:r>
            <a:r>
              <a:rPr lang="en-US" sz="2900">
                <a:solidFill>
                  <a:srgbClr val="0000FF"/>
                </a:solidFill>
                <a:latin typeface="Times New Roman" panose="02020603050405020304" pitchFamily="18" charset="0"/>
                <a:cs typeface="Times New Roman" panose="02020603050405020304" pitchFamily="18" charset="0"/>
              </a:rPr>
              <a:t>, </a:t>
            </a:r>
            <a:r>
              <a:rPr lang="en-US" sz="2900" smtClean="0">
                <a:solidFill>
                  <a:srgbClr val="0000FF"/>
                </a:solidFill>
                <a:latin typeface="Times New Roman" panose="02020603050405020304" pitchFamily="18" charset="0"/>
                <a:cs typeface="Times New Roman" panose="02020603050405020304" pitchFamily="18" charset="0"/>
              </a:rPr>
              <a:t>youtube</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là</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mạng</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xã</a:t>
            </a:r>
            <a:r>
              <a:rPr lang="en-US" sz="2900" dirty="0">
                <a:solidFill>
                  <a:srgbClr val="0000FF"/>
                </a:solidFill>
                <a:latin typeface="Times New Roman" panose="02020603050405020304" pitchFamily="18" charset="0"/>
                <a:cs typeface="Times New Roman" panose="02020603050405020304" pitchFamily="18" charset="0"/>
              </a:rPr>
              <a:t> </a:t>
            </a:r>
            <a:r>
              <a:rPr lang="en-US" sz="2900" dirty="0" err="1">
                <a:solidFill>
                  <a:srgbClr val="0000FF"/>
                </a:solidFill>
                <a:latin typeface="Times New Roman" panose="02020603050405020304" pitchFamily="18" charset="0"/>
                <a:cs typeface="Times New Roman" panose="02020603050405020304" pitchFamily="18" charset="0"/>
              </a:rPr>
              <a:t>hội</a:t>
            </a:r>
            <a:r>
              <a:rPr lang="en-US" sz="2900" dirty="0">
                <a:solidFill>
                  <a:srgbClr val="0000FF"/>
                </a:solidFill>
                <a:latin typeface="Times New Roman" panose="02020603050405020304" pitchFamily="18" charset="0"/>
                <a:cs typeface="Times New Roman" panose="02020603050405020304" pitchFamily="18" charset="0"/>
              </a:rPr>
              <a:t>.</a:t>
            </a:r>
          </a:p>
        </p:txBody>
      </p:sp>
      <p:sp>
        <p:nvSpPr>
          <p:cNvPr id="5" name="Rectangle: Diagonal Corners Rounded 35"/>
          <p:cNvSpPr/>
          <p:nvPr/>
        </p:nvSpPr>
        <p:spPr>
          <a:xfrm>
            <a:off x="157529" y="171552"/>
            <a:ext cx="8494393" cy="1150836"/>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900" b="1" dirty="0" err="1">
                <a:latin typeface="Times New Roman" panose="02020603050405020304" pitchFamily="18" charset="0"/>
                <a:cs typeface="Times New Roman" panose="02020603050405020304" pitchFamily="18" charset="0"/>
              </a:rPr>
              <a:t>Câu</a:t>
            </a:r>
            <a:r>
              <a:rPr lang="en-US" sz="2900" b="1" dirty="0">
                <a:latin typeface="Times New Roman" panose="02020603050405020304" pitchFamily="18" charset="0"/>
                <a:cs typeface="Times New Roman" panose="02020603050405020304" pitchFamily="18" charset="0"/>
              </a:rPr>
              <a:t> 4: </a:t>
            </a:r>
            <a:r>
              <a:rPr lang="en-US" sz="2900" dirty="0" err="1">
                <a:latin typeface="Times New Roman" panose="02020603050405020304" pitchFamily="18" charset="0"/>
                <a:cs typeface="Times New Roman" panose="02020603050405020304" pitchFamily="18" charset="0"/>
              </a:rPr>
              <a:t>Hãy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kể</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tiêu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em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gặp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phải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xã</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hội</a:t>
            </a:r>
            <a:r>
              <a:rPr lang="en-US" sz="2900"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p:cNvSpPr>
            <a:spLocks noGrp="1" noRot="1" noMove="1" noResize="1" noEditPoints="1" noAdjustHandles="1" noChangeArrowheads="1" noChangeShapeType="1"/>
          </p:cNvSpPr>
          <p:nvPr/>
        </p:nvSpPr>
        <p:spPr>
          <a:xfrm>
            <a:off x="1808967" y="66359"/>
            <a:ext cx="3551938" cy="586154"/>
          </a:xfrm>
          <a:prstGeom prst="round2Diag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i="1" dirty="0">
                <a:solidFill>
                  <a:schemeClr val="tx1"/>
                </a:solidFill>
                <a:latin typeface="Times New Roman" panose="02020603050405020304" pitchFamily="18" charset="0"/>
                <a:cs typeface="Times New Roman" panose="02020603050405020304" pitchFamily="18" charset="0"/>
              </a:rPr>
              <a:t>b) </a:t>
            </a:r>
            <a:r>
              <a:rPr lang="en-US" altLang="en-US" sz="3600" b="1" i="1" dirty="0" err="1">
                <a:solidFill>
                  <a:schemeClr val="tx1"/>
                </a:solidFill>
                <a:latin typeface="Times New Roman" panose="02020603050405020304" pitchFamily="18" charset="0"/>
                <a:cs typeface="Times New Roman" panose="02020603050405020304" pitchFamily="18" charset="0"/>
              </a:rPr>
              <a:t>Mạng</a:t>
            </a:r>
            <a:r>
              <a:rPr lang="en-US" altLang="en-US" sz="3600" b="1" i="1" dirty="0">
                <a:solidFill>
                  <a:schemeClr val="tx1"/>
                </a:solidFill>
                <a:latin typeface="Times New Roman" panose="02020603050405020304" pitchFamily="18" charset="0"/>
                <a:cs typeface="Times New Roman" panose="02020603050405020304" pitchFamily="18" charset="0"/>
              </a:rPr>
              <a:t> </a:t>
            </a:r>
            <a:r>
              <a:rPr lang="en-US" altLang="en-US" sz="3600" b="1" i="1" dirty="0" err="1">
                <a:solidFill>
                  <a:schemeClr val="tx1"/>
                </a:solidFill>
                <a:latin typeface="Times New Roman" panose="02020603050405020304" pitchFamily="18" charset="0"/>
                <a:cs typeface="Times New Roman" panose="02020603050405020304" pitchFamily="18" charset="0"/>
              </a:rPr>
              <a:t>xã</a:t>
            </a:r>
            <a:r>
              <a:rPr lang="en-US" altLang="en-US" sz="3600" b="1" i="1" dirty="0">
                <a:solidFill>
                  <a:schemeClr val="tx1"/>
                </a:solidFill>
                <a:latin typeface="Times New Roman" panose="02020603050405020304" pitchFamily="18" charset="0"/>
                <a:cs typeface="Times New Roman" panose="02020603050405020304" pitchFamily="18" charset="0"/>
              </a:rPr>
              <a:t> </a:t>
            </a:r>
            <a:r>
              <a:rPr lang="en-US" altLang="en-US" sz="3600" b="1" i="1" dirty="0" err="1">
                <a:solidFill>
                  <a:schemeClr val="tx1"/>
                </a:solidFill>
                <a:latin typeface="Times New Roman" panose="02020603050405020304" pitchFamily="18" charset="0"/>
                <a:cs typeface="Times New Roman" panose="02020603050405020304" pitchFamily="18" charset="0"/>
              </a:rPr>
              <a:t>hội</a:t>
            </a:r>
            <a:r>
              <a:rPr lang="en-US" altLang="en-US" sz="3600" b="1" i="1" dirty="0">
                <a:solidFill>
                  <a:schemeClr val="tx1"/>
                </a:solidFill>
                <a:latin typeface="Times New Roman" panose="02020603050405020304" pitchFamily="18" charset="0"/>
                <a:cs typeface="Times New Roman" panose="02020603050405020304" pitchFamily="18" charset="0"/>
              </a:rPr>
              <a:t>.</a:t>
            </a:r>
            <a:endParaRPr lang="vi-VN" altLang="en-US" sz="3600" b="1" i="1" dirty="0">
              <a:solidFill>
                <a:schemeClr val="tx1"/>
              </a:solidFill>
              <a:latin typeface="Times New Roman" panose="02020603050405020304" pitchFamily="18" charset="0"/>
              <a:cs typeface="Times New Roman" panose="02020603050405020304" pitchFamily="18" charset="0"/>
            </a:endParaRPr>
          </a:p>
        </p:txBody>
      </p:sp>
      <p:sp>
        <p:nvSpPr>
          <p:cNvPr id="6" name="Rectangle: Diagonal Corners Rounded 5"/>
          <p:cNvSpPr/>
          <p:nvPr/>
        </p:nvSpPr>
        <p:spPr>
          <a:xfrm>
            <a:off x="2362200" y="824907"/>
            <a:ext cx="6609085" cy="971322"/>
          </a:xfrm>
          <a:prstGeom prst="round2DiagRect">
            <a:avLst/>
          </a:prstGeom>
          <a:pattFill prst="pct5">
            <a:fgClr>
              <a:srgbClr val="B1EAED"/>
            </a:fgClr>
            <a:bgClr>
              <a:schemeClr val="bg1"/>
            </a:bgClr>
          </a:patt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Tham</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gia</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mạng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xã</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hội</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là</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tham</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gia</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một</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cộng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đồng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trực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tuyến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nơi</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mọi</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người</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tương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tác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với</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nhau</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bằng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nhiều</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cách</a:t>
            </a:r>
            <a:r>
              <a:rPr lang="en-US" sz="2900" b="1" dirty="0">
                <a:solidFill>
                  <a:srgbClr val="7030A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609600" y="2002411"/>
            <a:ext cx="8264617" cy="1705980"/>
          </a:xfrm>
          <a:prstGeom prst="rect">
            <a:avLst/>
          </a:prstGeom>
          <a:pattFill prst="pct5">
            <a:fgClr>
              <a:srgbClr val="B1EAED"/>
            </a:fgClr>
            <a:bgClr>
              <a:schemeClr val="bg1"/>
            </a:bgClr>
          </a:pattFill>
        </p:spPr>
        <p:txBody>
          <a:bodyPr wrap="square">
            <a:spAutoFit/>
          </a:bodyPr>
          <a:lstStyle/>
          <a:p>
            <a:pPr algn="just">
              <a:lnSpc>
                <a:spcPct val="120000"/>
              </a:lnSpc>
              <a:spcBef>
                <a:spcPts val="600"/>
              </a:spcBef>
              <a:spcAft>
                <a:spcPts val="600"/>
              </a:spcAft>
            </a:pP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website.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video…</a:t>
            </a:r>
          </a:p>
        </p:txBody>
      </p:sp>
      <p:sp>
        <p:nvSpPr>
          <p:cNvPr id="16" name="TextBox 15"/>
          <p:cNvSpPr txBox="1"/>
          <p:nvPr/>
        </p:nvSpPr>
        <p:spPr>
          <a:xfrm>
            <a:off x="609600" y="3681271"/>
            <a:ext cx="8361685" cy="1151982"/>
          </a:xfrm>
          <a:prstGeom prst="rect">
            <a:avLst/>
          </a:prstGeom>
          <a:pattFill prst="pct5">
            <a:fgClr>
              <a:srgbClr val="B1EAED"/>
            </a:fgClr>
            <a:bgClr>
              <a:schemeClr val="bg1"/>
            </a:bgClr>
          </a:pattFill>
        </p:spPr>
        <p:txBody>
          <a:bodyPr wrap="square">
            <a:spAutoFit/>
          </a:bodyPr>
          <a:lstStyle/>
          <a:p>
            <a:pPr algn="just">
              <a:lnSpc>
                <a:spcPct val="120000"/>
              </a:lnSpc>
              <a:spcBef>
                <a:spcPts val="600"/>
              </a:spcBef>
              <a:spcAft>
                <a:spcPts val="600"/>
              </a:spcAft>
            </a:pP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đàn</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9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kênh</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9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internet.</a:t>
            </a:r>
          </a:p>
        </p:txBody>
      </p:sp>
      <p:pic>
        <p:nvPicPr>
          <p:cNvPr id="3" name="Picture 2" descr="A picture containing application&#10;&#10;Description automatically generated"/>
          <p:cNvPicPr>
            <a:picLocks noChangeAspect="1"/>
          </p:cNvPicPr>
          <p:nvPr/>
        </p:nvPicPr>
        <p:blipFill>
          <a:blip r:embed="rId2"/>
          <a:stretch>
            <a:fillRect/>
          </a:stretch>
        </p:blipFill>
        <p:spPr>
          <a:xfrm>
            <a:off x="172715" y="415954"/>
            <a:ext cx="1636252" cy="1465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3"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p:cNvSpPr>
            <a:spLocks noGrp="1" noRot="1" noMove="1" noResize="1" noEditPoints="1" noAdjustHandles="1" noChangeArrowheads="1" noChangeShapeType="1"/>
          </p:cNvSpPr>
          <p:nvPr/>
        </p:nvSpPr>
        <p:spPr>
          <a:xfrm>
            <a:off x="2796031" y="267484"/>
            <a:ext cx="3551938" cy="586154"/>
          </a:xfrm>
          <a:prstGeom prst="round2Diag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i="1" dirty="0">
                <a:solidFill>
                  <a:schemeClr val="accent6"/>
                </a:solidFill>
                <a:latin typeface="Times New Roman" panose="02020603050405020304" pitchFamily="18" charset="0"/>
                <a:cs typeface="Times New Roman" panose="02020603050405020304" pitchFamily="18" charset="0"/>
              </a:rPr>
              <a:t>b) </a:t>
            </a:r>
            <a:r>
              <a:rPr lang="en-US" altLang="en-US" sz="3600" b="1" i="1" dirty="0" err="1">
                <a:solidFill>
                  <a:schemeClr val="accent6"/>
                </a:solidFill>
                <a:latin typeface="Times New Roman" panose="02020603050405020304" pitchFamily="18" charset="0"/>
                <a:cs typeface="Times New Roman" panose="02020603050405020304" pitchFamily="18" charset="0"/>
              </a:rPr>
              <a:t>Mạng</a:t>
            </a:r>
            <a:r>
              <a:rPr lang="en-US" altLang="en-US" sz="3600" b="1" i="1" dirty="0">
                <a:solidFill>
                  <a:schemeClr val="accent6"/>
                </a:solidFill>
                <a:latin typeface="Times New Roman" panose="02020603050405020304" pitchFamily="18" charset="0"/>
                <a:cs typeface="Times New Roman" panose="02020603050405020304" pitchFamily="18" charset="0"/>
              </a:rPr>
              <a:t> </a:t>
            </a:r>
            <a:r>
              <a:rPr lang="en-US" altLang="en-US" sz="3600" b="1" i="1" dirty="0" err="1">
                <a:solidFill>
                  <a:schemeClr val="accent6"/>
                </a:solidFill>
                <a:latin typeface="Times New Roman" panose="02020603050405020304" pitchFamily="18" charset="0"/>
                <a:cs typeface="Times New Roman" panose="02020603050405020304" pitchFamily="18" charset="0"/>
              </a:rPr>
              <a:t>xã</a:t>
            </a:r>
            <a:r>
              <a:rPr lang="en-US" altLang="en-US" sz="3600" b="1" i="1" dirty="0">
                <a:solidFill>
                  <a:schemeClr val="accent6"/>
                </a:solidFill>
                <a:latin typeface="Times New Roman" panose="02020603050405020304" pitchFamily="18" charset="0"/>
                <a:cs typeface="Times New Roman" panose="02020603050405020304" pitchFamily="18" charset="0"/>
              </a:rPr>
              <a:t> </a:t>
            </a:r>
            <a:r>
              <a:rPr lang="en-US" altLang="en-US" sz="3600" b="1" i="1" dirty="0" err="1">
                <a:solidFill>
                  <a:schemeClr val="accent6"/>
                </a:solidFill>
                <a:latin typeface="Times New Roman" panose="02020603050405020304" pitchFamily="18" charset="0"/>
                <a:cs typeface="Times New Roman" panose="02020603050405020304" pitchFamily="18" charset="0"/>
              </a:rPr>
              <a:t>hội</a:t>
            </a:r>
            <a:r>
              <a:rPr lang="en-US" altLang="en-US" sz="3600" b="1" i="1" dirty="0">
                <a:solidFill>
                  <a:schemeClr val="accent6"/>
                </a:solidFill>
                <a:latin typeface="Times New Roman" panose="02020603050405020304" pitchFamily="18" charset="0"/>
                <a:cs typeface="Times New Roman" panose="02020603050405020304" pitchFamily="18" charset="0"/>
              </a:rPr>
              <a:t>.</a:t>
            </a:r>
            <a:endParaRPr lang="vi-VN" altLang="en-US" sz="3600" b="1" i="1" dirty="0">
              <a:solidFill>
                <a:schemeClr val="accent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5800" y="1877503"/>
            <a:ext cx="7599445" cy="1222642"/>
          </a:xfrm>
          <a:prstGeom prst="rect">
            <a:avLst/>
          </a:prstGeom>
          <a:solidFill>
            <a:schemeClr val="bg1"/>
          </a:solidFill>
        </p:spPr>
        <p:txBody>
          <a:bodyPr wrap="square">
            <a:spAutoFit/>
          </a:bodyPr>
          <a:lstStyle/>
          <a:p>
            <a:pPr algn="just">
              <a:lnSpc>
                <a:spcPct val="120000"/>
              </a:lnSpc>
              <a:spcBef>
                <a:spcPts val="600"/>
              </a:spcBef>
              <a:spcAft>
                <a:spcPts val="600"/>
              </a:spcAft>
            </a:pP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Mạng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xã</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hội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giúp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người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sử</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dụng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kết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nối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trao</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đổi</a:t>
            </a:r>
            <a:r>
              <a:rPr lang="en-US" sz="3200" b="1" dirty="0">
                <a:solidFill>
                  <a:srgbClr val="FF0000"/>
                </a:solidFill>
                <a:effectLst/>
                <a:latin typeface="Times New Roman" panose="02020603050405020304" pitchFamily="18" charset="0"/>
                <a:ea typeface="Calibri" panose="020F0502020204030204" pitchFamily="34" charset="0"/>
              </a:rPr>
              <a:t>, chia </a:t>
            </a:r>
            <a:r>
              <a:rPr lang="en-US" sz="3200" b="1" dirty="0" err="1">
                <a:solidFill>
                  <a:srgbClr val="FF0000"/>
                </a:solidFill>
                <a:effectLst/>
                <a:latin typeface="Times New Roman" panose="02020603050405020304" pitchFamily="18" charset="0"/>
                <a:ea typeface="Calibri" panose="020F0502020204030204" pitchFamily="34" charset="0"/>
              </a:rPr>
              <a:t>sẻ</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thông</a:t>
            </a:r>
            <a:r>
              <a:rPr lang="en-US" sz="3200" b="1" dirty="0">
                <a:solidFill>
                  <a:srgbClr val="FF0000"/>
                </a:solidFill>
                <a:effectLst/>
                <a:latin typeface="Times New Roman" panose="02020603050405020304" pitchFamily="18" charset="0"/>
                <a:ea typeface="Calibri" panose="020F0502020204030204" pitchFamily="34" charset="0"/>
              </a:rPr>
              <a:t> tin </a:t>
            </a:r>
            <a:r>
              <a:rPr lang="en-US" sz="3200" b="1" dirty="0" err="1">
                <a:solidFill>
                  <a:srgbClr val="FF0000"/>
                </a:solidFill>
                <a:effectLst/>
                <a:latin typeface="Times New Roman" panose="02020603050405020304" pitchFamily="18" charset="0"/>
                <a:ea typeface="Calibri" panose="020F0502020204030204" pitchFamily="34" charset="0"/>
              </a:rPr>
              <a:t>với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nhau</a:t>
            </a:r>
            <a:r>
              <a:rPr lang="en-US" sz="3200" b="1" dirty="0">
                <a:solidFill>
                  <a:srgbClr val="FF0000"/>
                </a:solidFill>
                <a:effectLst/>
                <a:latin typeface="Times New Roman" panose="02020603050405020304" pitchFamily="18" charset="0"/>
                <a:ea typeface="Calibri" panose="020F0502020204030204" pitchFamily="34" charset="0"/>
              </a:rPr>
              <a:t>.</a:t>
            </a:r>
          </a:p>
        </p:txBody>
      </p:sp>
      <p:sp>
        <p:nvSpPr>
          <p:cNvPr id="11" name="TextBox 10"/>
          <p:cNvSpPr txBox="1"/>
          <p:nvPr/>
        </p:nvSpPr>
        <p:spPr>
          <a:xfrm>
            <a:off x="685800" y="3265997"/>
            <a:ext cx="7599445" cy="1569660"/>
          </a:xfrm>
          <a:prstGeom prst="rect">
            <a:avLst/>
          </a:prstGeom>
          <a:solidFill>
            <a:schemeClr val="bg1"/>
          </a:solidFill>
        </p:spPr>
        <p:txBody>
          <a:bodyPr wrap="square">
            <a:spAutoFit/>
          </a:bodyPr>
          <a:lstStyle/>
          <a:p>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Cần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tuân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thủ</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các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quy</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định</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khi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sử</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dụng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mạng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xã</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hôi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các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kênh</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trao</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đổi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thông</a:t>
            </a:r>
            <a:r>
              <a:rPr lang="en-US" sz="3200" b="1" dirty="0">
                <a:solidFill>
                  <a:srgbClr val="FF0000"/>
                </a:solidFill>
                <a:effectLst/>
                <a:latin typeface="Times New Roman" panose="02020603050405020304" pitchFamily="18" charset="0"/>
                <a:ea typeface="Calibri" panose="020F0502020204030204" pitchFamily="34" charset="0"/>
              </a:rPr>
              <a:t> tin </a:t>
            </a:r>
            <a:r>
              <a:rPr lang="en-US" sz="3200" b="1" dirty="0" err="1">
                <a:solidFill>
                  <a:srgbClr val="FF0000"/>
                </a:solidFill>
                <a:effectLst/>
                <a:latin typeface="Times New Roman" panose="02020603050405020304" pitchFamily="18" charset="0"/>
                <a:ea typeface="Calibri" panose="020F0502020204030204" pitchFamily="34" charset="0"/>
              </a:rPr>
              <a:t>trên</a:t>
            </a:r>
            <a:r>
              <a:rPr lang="en-US" sz="3200" b="1" dirty="0">
                <a:solidFill>
                  <a:srgbClr val="FF0000"/>
                </a:solidFill>
                <a:effectLst/>
                <a:latin typeface="Times New Roman" panose="02020603050405020304" pitchFamily="18" charset="0"/>
                <a:ea typeface="Calibri" panose="020F0502020204030204" pitchFamily="34" charset="0"/>
              </a:rPr>
              <a:t> internet. </a:t>
            </a:r>
            <a:endParaRPr lang="en-US" sz="3200" b="1" dirty="0">
              <a:solidFill>
                <a:srgbClr val="FF0000"/>
              </a:solidFill>
            </a:endParaRPr>
          </a:p>
        </p:txBody>
      </p:sp>
      <p:pic>
        <p:nvPicPr>
          <p:cNvPr id="6" name="Picture 5" descr="A picture containing application&#10;&#10;Description automatically generated"/>
          <p:cNvPicPr>
            <a:picLocks noChangeAspect="1"/>
          </p:cNvPicPr>
          <p:nvPr/>
        </p:nvPicPr>
        <p:blipFill>
          <a:blip r:embed="rId2"/>
          <a:stretch>
            <a:fillRect/>
          </a:stretch>
        </p:blipFill>
        <p:spPr>
          <a:xfrm>
            <a:off x="0" y="87566"/>
            <a:ext cx="2209799" cy="1789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3407" y="2724291"/>
            <a:ext cx="5401733" cy="631711"/>
          </a:xfrm>
          <a:prstGeom prst="rect">
            <a:avLst/>
          </a:prstGeom>
          <a:noFill/>
        </p:spPr>
        <p:txBody>
          <a:bodyPr wrap="square">
            <a:spAutoFit/>
          </a:bodyPr>
          <a:lstStyle/>
          <a:p>
            <a:pPr algn="just">
              <a:lnSpc>
                <a:spcPct val="120000"/>
              </a:lnSpc>
              <a:spcBef>
                <a:spcPts val="600"/>
              </a:spcBef>
              <a:spcAft>
                <a:spcPts val="600"/>
              </a:spcAft>
            </a:pPr>
            <a:r>
              <a:rPr lang="en-US" sz="2900" b="1" i="1" smtClean="0">
                <a:solidFill>
                  <a:srgbClr val="0000FF"/>
                </a:solidFill>
                <a:effectLst/>
                <a:latin typeface="Times New Roman" panose="02020603050405020304" pitchFamily="18" charset="0"/>
                <a:ea typeface="Calibri" panose="020F0502020204030204" pitchFamily="34" charset="0"/>
              </a:rPr>
              <a:t>Đáp </a:t>
            </a:r>
            <a:r>
              <a:rPr lang="en-US" sz="2900" b="1" i="1" dirty="0" err="1">
                <a:solidFill>
                  <a:srgbClr val="0000FF"/>
                </a:solidFill>
                <a:effectLst/>
                <a:latin typeface="Times New Roman" panose="02020603050405020304" pitchFamily="18" charset="0"/>
                <a:ea typeface="Calibri" panose="020F0502020204030204" pitchFamily="34" charset="0"/>
              </a:rPr>
              <a:t>án</a:t>
            </a:r>
            <a:r>
              <a:rPr lang="en-US" sz="2900" b="1" i="1" dirty="0">
                <a:solidFill>
                  <a:srgbClr val="0000FF"/>
                </a:solidFill>
                <a:effectLst/>
                <a:latin typeface="Times New Roman" panose="02020603050405020304" pitchFamily="18" charset="0"/>
                <a:ea typeface="Calibri" panose="020F0502020204030204" pitchFamily="34" charset="0"/>
              </a:rPr>
              <a:t> </a:t>
            </a:r>
            <a:r>
              <a:rPr lang="en-US" sz="2900" b="1" i="1" dirty="0" err="1">
                <a:solidFill>
                  <a:srgbClr val="0000FF"/>
                </a:solidFill>
                <a:effectLst/>
                <a:latin typeface="Times New Roman" panose="02020603050405020304" pitchFamily="18" charset="0"/>
                <a:ea typeface="Calibri" panose="020F0502020204030204" pitchFamily="34" charset="0"/>
              </a:rPr>
              <a:t>đúng</a:t>
            </a:r>
            <a:r>
              <a:rPr lang="en-US" sz="2900" b="1" i="1" dirty="0">
                <a:solidFill>
                  <a:srgbClr val="0000FF"/>
                </a:solidFill>
                <a:effectLst/>
                <a:latin typeface="Times New Roman" panose="02020603050405020304" pitchFamily="18" charset="0"/>
                <a:ea typeface="Calibri" panose="020F0502020204030204" pitchFamily="34" charset="0"/>
              </a:rPr>
              <a:t> </a:t>
            </a:r>
            <a:r>
              <a:rPr lang="en-US" sz="2900" b="1" i="1" dirty="0" err="1">
                <a:solidFill>
                  <a:srgbClr val="0000FF"/>
                </a:solidFill>
                <a:effectLst/>
                <a:latin typeface="Times New Roman" panose="02020603050405020304" pitchFamily="18" charset="0"/>
                <a:ea typeface="Calibri" panose="020F0502020204030204" pitchFamily="34" charset="0"/>
              </a:rPr>
              <a:t>là</a:t>
            </a:r>
            <a:r>
              <a:rPr lang="en-US" sz="2900" b="1" i="1" dirty="0">
                <a:solidFill>
                  <a:srgbClr val="0000FF"/>
                </a:solidFill>
                <a:effectLst/>
                <a:latin typeface="Times New Roman" panose="02020603050405020304" pitchFamily="18" charset="0"/>
                <a:ea typeface="Calibri" panose="020F0502020204030204" pitchFamily="34" charset="0"/>
              </a:rPr>
              <a:t>: C</a:t>
            </a:r>
          </a:p>
        </p:txBody>
      </p:sp>
      <p:sp>
        <p:nvSpPr>
          <p:cNvPr id="16" name="TextBox 15"/>
          <p:cNvSpPr txBox="1"/>
          <p:nvPr/>
        </p:nvSpPr>
        <p:spPr>
          <a:xfrm>
            <a:off x="564445" y="3379242"/>
            <a:ext cx="8015110" cy="1015663"/>
          </a:xfrm>
          <a:prstGeom prst="rect">
            <a:avLst/>
          </a:prstGeom>
          <a:noFill/>
        </p:spPr>
        <p:txBody>
          <a:bodyPr wrap="square">
            <a:spAutoFit/>
          </a:bodyPr>
          <a:lstStyle/>
          <a:p>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Các</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trang</a:t>
            </a:r>
            <a:r>
              <a:rPr lang="en-US" sz="2900" b="1"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mạng</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xã</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hội</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đều</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có</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thể</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trao</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đổi</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thông</a:t>
            </a:r>
            <a:r>
              <a:rPr lang="en-US" sz="2900" dirty="0">
                <a:solidFill>
                  <a:srgbClr val="000000"/>
                </a:solidFill>
                <a:effectLst/>
                <a:latin typeface="Times New Roman" panose="02020603050405020304" pitchFamily="18" charset="0"/>
                <a:ea typeface="Calibri" panose="020F0502020204030204" pitchFamily="34" charset="0"/>
              </a:rPr>
              <a:t> tin </a:t>
            </a:r>
            <a:r>
              <a:rPr lang="en-US" sz="2900" dirty="0" err="1">
                <a:solidFill>
                  <a:srgbClr val="000000"/>
                </a:solidFill>
                <a:effectLst/>
                <a:latin typeface="Times New Roman" panose="02020603050405020304" pitchFamily="18" charset="0"/>
                <a:ea typeface="Calibri" panose="020F0502020204030204" pitchFamily="34" charset="0"/>
              </a:rPr>
              <a:t>dạng</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văn</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bản</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hình</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ảnh</a:t>
            </a:r>
            <a:r>
              <a:rPr lang="en-US" sz="2900" dirty="0">
                <a:solidFill>
                  <a:srgbClr val="000000"/>
                </a:solidFill>
                <a:effectLst/>
                <a:latin typeface="Times New Roman" panose="02020603050405020304" pitchFamily="18" charset="0"/>
                <a:ea typeface="Calibri" panose="020F0502020204030204" pitchFamily="34" charset="0"/>
              </a:rPr>
              <a:t>, video, </a:t>
            </a:r>
            <a:r>
              <a:rPr lang="en-US" sz="2900" dirty="0" err="1">
                <a:solidFill>
                  <a:srgbClr val="000000"/>
                </a:solidFill>
                <a:effectLst/>
                <a:latin typeface="Times New Roman" panose="02020603050405020304" pitchFamily="18" charset="0"/>
                <a:ea typeface="Calibri" panose="020F0502020204030204" pitchFamily="34" charset="0"/>
              </a:rPr>
              <a:t>âm</a:t>
            </a:r>
            <a:r>
              <a:rPr lang="en-US" sz="2900" dirty="0">
                <a:solidFill>
                  <a:srgbClr val="000000"/>
                </a:solidFill>
                <a:effectLst/>
                <a:latin typeface="Times New Roman" panose="02020603050405020304" pitchFamily="18" charset="0"/>
                <a:ea typeface="Calibri" panose="020F0502020204030204" pitchFamily="34" charset="0"/>
              </a:rPr>
              <a:t> </a:t>
            </a:r>
            <a:r>
              <a:rPr lang="en-US" sz="2900" dirty="0" err="1">
                <a:solidFill>
                  <a:srgbClr val="000000"/>
                </a:solidFill>
                <a:effectLst/>
                <a:latin typeface="Times New Roman" panose="02020603050405020304" pitchFamily="18" charset="0"/>
                <a:ea typeface="Calibri" panose="020F0502020204030204" pitchFamily="34" charset="0"/>
              </a:rPr>
              <a:t>thanh</a:t>
            </a:r>
            <a:r>
              <a:rPr lang="en-US" sz="2900" dirty="0">
                <a:solidFill>
                  <a:srgbClr val="000000"/>
                </a:solidFill>
                <a:effectLst/>
                <a:latin typeface="Times New Roman" panose="02020603050405020304" pitchFamily="18" charset="0"/>
                <a:ea typeface="Calibri" panose="020F0502020204030204" pitchFamily="34" charset="0"/>
              </a:rPr>
              <a:t>….</a:t>
            </a:r>
            <a:endParaRPr lang="en-US" sz="2900" dirty="0"/>
          </a:p>
        </p:txBody>
      </p:sp>
      <p:sp>
        <p:nvSpPr>
          <p:cNvPr id="7" name="TextBox 6"/>
          <p:cNvSpPr txBox="1"/>
          <p:nvPr/>
        </p:nvSpPr>
        <p:spPr>
          <a:xfrm>
            <a:off x="142407" y="231483"/>
            <a:ext cx="9288312" cy="538609"/>
          </a:xfrm>
          <a:prstGeom prst="rect">
            <a:avLst/>
          </a:prstGeom>
          <a:noFill/>
        </p:spPr>
        <p:txBody>
          <a:bodyPr wrap="square">
            <a:spAutoFit/>
          </a:bodyPr>
          <a:lstStyle/>
          <a:p>
            <a:r>
              <a:rPr lang="en-US" altLang="en-US" sz="2900" b="1" dirty="0">
                <a:latin typeface="Times New Roman" panose="02020603050405020304" pitchFamily="18" charset="0"/>
                <a:cs typeface="Calibri" panose="020F0502020204030204" pitchFamily="34" charset="0"/>
              </a:rPr>
              <a:t>1. </a:t>
            </a:r>
            <a:r>
              <a:rPr lang="en-US" altLang="en-US" sz="2900" dirty="0" err="1">
                <a:latin typeface="Times New Roman" panose="02020603050405020304" pitchFamily="18" charset="0"/>
                <a:cs typeface="Calibri" panose="020F0502020204030204" pitchFamily="34" charset="0"/>
              </a:rPr>
              <a:t>Không</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nên</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dùng</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mạng</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xã</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hội</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cho</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mục</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đích</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nào</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sau</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đây</a:t>
            </a:r>
            <a:r>
              <a:rPr lang="en-US" altLang="en-US" sz="2900" dirty="0">
                <a:latin typeface="Times New Roman" panose="02020603050405020304" pitchFamily="18" charset="0"/>
                <a:cs typeface="Calibri" panose="020F0502020204030204" pitchFamily="34" charset="0"/>
              </a:rPr>
              <a:t>?</a:t>
            </a:r>
            <a:endParaRPr lang="en-US" sz="2900" dirty="0"/>
          </a:p>
        </p:txBody>
      </p:sp>
      <p:sp>
        <p:nvSpPr>
          <p:cNvPr id="8" name="TextBox 7"/>
          <p:cNvSpPr txBox="1"/>
          <p:nvPr/>
        </p:nvSpPr>
        <p:spPr>
          <a:xfrm>
            <a:off x="683407" y="731464"/>
            <a:ext cx="8606040" cy="984885"/>
          </a:xfrm>
          <a:prstGeom prst="rect">
            <a:avLst/>
          </a:prstGeom>
          <a:noFill/>
        </p:spPr>
        <p:txBody>
          <a:bodyPr wrap="square">
            <a:spAutoFit/>
          </a:bodyPr>
          <a:lstStyle/>
          <a:p>
            <a:r>
              <a:rPr lang="en-US" altLang="en-US" sz="2900" b="1" smtClean="0">
                <a:latin typeface="Times New Roman" panose="02020603050405020304" pitchFamily="18" charset="0"/>
                <a:cs typeface="Calibri" panose="020F0502020204030204" pitchFamily="34" charset="0"/>
              </a:rPr>
              <a:t>A. </a:t>
            </a:r>
            <a:r>
              <a:rPr lang="en-US" altLang="en-US" sz="2900" smtClean="0">
                <a:latin typeface="Times New Roman" panose="02020603050405020304" pitchFamily="18" charset="0"/>
                <a:cs typeface="Calibri" panose="020F0502020204030204" pitchFamily="34" charset="0"/>
              </a:rPr>
              <a:t>Giao </a:t>
            </a:r>
            <a:r>
              <a:rPr lang="en-US" altLang="en-US" sz="2900" dirty="0" err="1">
                <a:latin typeface="Times New Roman" panose="02020603050405020304" pitchFamily="18" charset="0"/>
                <a:cs typeface="Calibri" panose="020F0502020204030204" pitchFamily="34" charset="0"/>
              </a:rPr>
              <a:t>lưu</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với</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bạn</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bè</a:t>
            </a:r>
            <a:r>
              <a:rPr lang="en-US" altLang="en-US" sz="2900">
                <a:latin typeface="Times New Roman" panose="02020603050405020304" pitchFamily="18" charset="0"/>
                <a:cs typeface="Calibri" panose="020F0502020204030204" pitchFamily="34" charset="0"/>
              </a:rPr>
              <a:t>.               </a:t>
            </a:r>
            <a:endParaRPr lang="en-US" altLang="en-US" sz="2900" smtClean="0">
              <a:latin typeface="Times New Roman" panose="02020603050405020304" pitchFamily="18" charset="0"/>
              <a:cs typeface="Calibri" panose="020F0502020204030204" pitchFamily="34" charset="0"/>
            </a:endParaRPr>
          </a:p>
          <a:p>
            <a:r>
              <a:rPr lang="en-US" altLang="en-US" sz="2900" b="1" smtClean="0">
                <a:latin typeface="Times New Roman" panose="02020603050405020304" pitchFamily="18" charset="0"/>
                <a:cs typeface="Calibri" panose="020F0502020204030204" pitchFamily="34" charset="0"/>
              </a:rPr>
              <a:t>B</a:t>
            </a:r>
            <a:r>
              <a:rPr lang="en-US" altLang="en-US" sz="2900" b="1"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Học</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hỏi</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kiến</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thức</a:t>
            </a:r>
            <a:r>
              <a:rPr lang="en-US" altLang="en-US" sz="2900" dirty="0">
                <a:latin typeface="Times New Roman" panose="02020603050405020304" pitchFamily="18" charset="0"/>
                <a:cs typeface="Calibri" panose="020F0502020204030204" pitchFamily="34" charset="0"/>
              </a:rPr>
              <a:t>.</a:t>
            </a:r>
            <a:endParaRPr lang="en-US" sz="2900" dirty="0"/>
          </a:p>
        </p:txBody>
      </p:sp>
      <p:sp>
        <p:nvSpPr>
          <p:cNvPr id="10" name="TextBox 9"/>
          <p:cNvSpPr txBox="1"/>
          <p:nvPr/>
        </p:nvSpPr>
        <p:spPr>
          <a:xfrm>
            <a:off x="683407" y="1685571"/>
            <a:ext cx="8297310" cy="984885"/>
          </a:xfrm>
          <a:prstGeom prst="rect">
            <a:avLst/>
          </a:prstGeom>
          <a:noFill/>
        </p:spPr>
        <p:txBody>
          <a:bodyPr wrap="square">
            <a:spAutoFit/>
          </a:bodyPr>
          <a:lstStyle/>
          <a:p>
            <a:r>
              <a:rPr lang="en-US" altLang="en-US" sz="2900" b="1" dirty="0">
                <a:latin typeface="Times New Roman" panose="02020603050405020304" pitchFamily="18" charset="0"/>
                <a:cs typeface="Calibri" panose="020F0502020204030204" pitchFamily="34" charset="0"/>
              </a:rPr>
              <a:t>C. </a:t>
            </a:r>
            <a:r>
              <a:rPr lang="en-US" altLang="en-US" sz="2900" dirty="0" err="1">
                <a:latin typeface="Times New Roman" panose="02020603050405020304" pitchFamily="18" charset="0"/>
                <a:cs typeface="Calibri" panose="020F0502020204030204" pitchFamily="34" charset="0"/>
              </a:rPr>
              <a:t>Bình</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luận</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xấu</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về</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người</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khác</a:t>
            </a:r>
            <a:r>
              <a:rPr lang="en-US" altLang="en-US" sz="2900" dirty="0">
                <a:latin typeface="Times New Roman" panose="02020603050405020304" pitchFamily="18" charset="0"/>
                <a:cs typeface="Calibri" panose="020F0502020204030204" pitchFamily="34" charset="0"/>
              </a:rPr>
              <a:t>.    </a:t>
            </a:r>
          </a:p>
          <a:p>
            <a:r>
              <a:rPr lang="en-US" altLang="en-US" sz="2900" b="1" dirty="0">
                <a:latin typeface="Times New Roman" panose="02020603050405020304" pitchFamily="18" charset="0"/>
                <a:cs typeface="Calibri" panose="020F0502020204030204" pitchFamily="34" charset="0"/>
              </a:rPr>
              <a:t>D. </a:t>
            </a:r>
            <a:r>
              <a:rPr lang="en-US" altLang="en-US" sz="2900" dirty="0">
                <a:latin typeface="Times New Roman" panose="02020603050405020304" pitchFamily="18" charset="0"/>
                <a:cs typeface="Calibri" panose="020F0502020204030204" pitchFamily="34" charset="0"/>
              </a:rPr>
              <a:t>Chia </a:t>
            </a:r>
            <a:r>
              <a:rPr lang="en-US" altLang="en-US" sz="2900" dirty="0" err="1">
                <a:latin typeface="Times New Roman" panose="02020603050405020304" pitchFamily="18" charset="0"/>
                <a:cs typeface="Calibri" panose="020F0502020204030204" pitchFamily="34" charset="0"/>
              </a:rPr>
              <a:t>sẻ</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các</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hình</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ảnh</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phù</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hợp</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với</a:t>
            </a:r>
            <a:r>
              <a:rPr lang="en-US" altLang="en-US" sz="2900" dirty="0">
                <a:latin typeface="Times New Roman" panose="02020603050405020304" pitchFamily="18" charset="0"/>
                <a:cs typeface="Calibri" panose="020F0502020204030204" pitchFamily="34" charset="0"/>
              </a:rPr>
              <a:t> </a:t>
            </a:r>
            <a:r>
              <a:rPr lang="en-US" altLang="en-US" sz="2900" dirty="0" err="1">
                <a:latin typeface="Times New Roman" panose="02020603050405020304" pitchFamily="18" charset="0"/>
                <a:cs typeface="Calibri" panose="020F0502020204030204" pitchFamily="34" charset="0"/>
              </a:rPr>
              <a:t>mình</a:t>
            </a:r>
            <a:r>
              <a:rPr lang="en-US" altLang="en-US" sz="2900" dirty="0">
                <a:latin typeface="Times New Roman" panose="02020603050405020304" pitchFamily="18" charset="0"/>
                <a:cs typeface="Calibri" panose="020F0502020204030204" pitchFamily="34" charset="0"/>
              </a:rPr>
              <a:t>.</a:t>
            </a:r>
            <a:endParaRPr lang="en-US" sz="29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49350" y="1966017"/>
            <a:ext cx="5311422" cy="564257"/>
          </a:xfrm>
          <a:prstGeom prst="rect">
            <a:avLst/>
          </a:prstGeom>
          <a:noFill/>
        </p:spPr>
        <p:txBody>
          <a:bodyPr wrap="square">
            <a:spAutoFit/>
          </a:bodyPr>
          <a:lstStyle/>
          <a:p>
            <a:pPr algn="just">
              <a:lnSpc>
                <a:spcPct val="120000"/>
              </a:lnSpc>
              <a:spcBef>
                <a:spcPts val="600"/>
              </a:spcBef>
              <a:spcAft>
                <a:spcPts val="600"/>
              </a:spcAft>
            </a:pPr>
            <a:r>
              <a:rPr lang="en-US" sz="2800" b="1" i="1" smtClean="0">
                <a:solidFill>
                  <a:srgbClr val="0000FF"/>
                </a:solidFill>
                <a:effectLst/>
                <a:latin typeface="Times New Roman" panose="02020603050405020304" pitchFamily="18" charset="0"/>
                <a:ea typeface="Calibri" panose="020F0502020204030204" pitchFamily="34" charset="0"/>
              </a:rPr>
              <a:t>Đáp </a:t>
            </a:r>
            <a:r>
              <a:rPr lang="en-US" sz="2800" b="1" i="1" dirty="0" err="1">
                <a:solidFill>
                  <a:srgbClr val="0000FF"/>
                </a:solidFill>
                <a:effectLst/>
                <a:latin typeface="Times New Roman" panose="02020603050405020304" pitchFamily="18" charset="0"/>
                <a:ea typeface="Calibri" panose="020F0502020204030204" pitchFamily="34" charset="0"/>
              </a:rPr>
              <a:t>án</a:t>
            </a:r>
            <a:r>
              <a:rPr lang="en-US" sz="2800" b="1" i="1" dirty="0">
                <a:solidFill>
                  <a:srgbClr val="0000FF"/>
                </a:solidFill>
                <a:effectLst/>
                <a:latin typeface="Times New Roman" panose="02020603050405020304" pitchFamily="18" charset="0"/>
                <a:ea typeface="Calibri" panose="020F0502020204030204" pitchFamily="34" charset="0"/>
              </a:rPr>
              <a:t> </a:t>
            </a:r>
            <a:r>
              <a:rPr lang="en-US" sz="2800" b="1" i="1" dirty="0" err="1">
                <a:solidFill>
                  <a:srgbClr val="0000FF"/>
                </a:solidFill>
                <a:effectLst/>
                <a:latin typeface="Times New Roman" panose="02020603050405020304" pitchFamily="18" charset="0"/>
                <a:ea typeface="Calibri" panose="020F0502020204030204" pitchFamily="34" charset="0"/>
              </a:rPr>
              <a:t>đúng</a:t>
            </a:r>
            <a:r>
              <a:rPr lang="en-US" sz="2800" b="1" i="1" dirty="0">
                <a:solidFill>
                  <a:srgbClr val="0000FF"/>
                </a:solidFill>
                <a:effectLst/>
                <a:latin typeface="Times New Roman" panose="02020603050405020304" pitchFamily="18" charset="0"/>
                <a:ea typeface="Calibri" panose="020F0502020204030204" pitchFamily="34" charset="0"/>
              </a:rPr>
              <a:t> </a:t>
            </a:r>
            <a:r>
              <a:rPr lang="en-US" sz="2800" b="1" i="1" dirty="0" err="1">
                <a:solidFill>
                  <a:srgbClr val="0000FF"/>
                </a:solidFill>
                <a:effectLst/>
                <a:latin typeface="Times New Roman" panose="02020603050405020304" pitchFamily="18" charset="0"/>
                <a:ea typeface="Calibri" panose="020F0502020204030204" pitchFamily="34" charset="0"/>
              </a:rPr>
              <a:t>là</a:t>
            </a:r>
            <a:r>
              <a:rPr lang="en-US" sz="2800" b="1" i="1" dirty="0">
                <a:solidFill>
                  <a:srgbClr val="0000FF"/>
                </a:solidFill>
                <a:effectLst/>
                <a:latin typeface="Times New Roman" panose="02020603050405020304" pitchFamily="18" charset="0"/>
                <a:ea typeface="Calibri" panose="020F0502020204030204" pitchFamily="34" charset="0"/>
              </a:rPr>
              <a:t>: A</a:t>
            </a:r>
            <a:endParaRPr lang="en-US" sz="2800" b="1" dirty="0">
              <a:solidFill>
                <a:srgbClr val="0000FF"/>
              </a:solidFill>
              <a:effectLst/>
              <a:latin typeface="Times New Roman" panose="02020603050405020304" pitchFamily="18" charset="0"/>
              <a:ea typeface="Calibri" panose="020F0502020204030204" pitchFamily="34" charset="0"/>
            </a:endParaRPr>
          </a:p>
        </p:txBody>
      </p:sp>
      <p:sp>
        <p:nvSpPr>
          <p:cNvPr id="22" name="TextBox 21"/>
          <p:cNvSpPr txBox="1"/>
          <p:nvPr/>
        </p:nvSpPr>
        <p:spPr>
          <a:xfrm>
            <a:off x="92990" y="2520015"/>
            <a:ext cx="8640305" cy="2160591"/>
          </a:xfrm>
          <a:prstGeom prst="rect">
            <a:avLst/>
          </a:prstGeom>
          <a:noFill/>
        </p:spPr>
        <p:txBody>
          <a:bodyPr wrap="square">
            <a:spAutoFit/>
          </a:bodyPr>
          <a:lstStyle/>
          <a:p>
            <a:pPr algn="just">
              <a:lnSpc>
                <a:spcPct val="120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tin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vi </a:t>
            </a:r>
            <a:r>
              <a:rPr lang="en-US" sz="2800" err="1">
                <a:effectLst/>
                <a:latin typeface="Times New Roman" panose="02020603050405020304" pitchFamily="18" charset="0"/>
                <a:ea typeface="Calibri" panose="020F0502020204030204" pitchFamily="34" charset="0"/>
              </a:rPr>
              <a:t>phạm</a:t>
            </a:r>
            <a:r>
              <a:rPr lang="en-US" sz="2800">
                <a:effectLst/>
                <a:latin typeface="Times New Roman" panose="02020603050405020304" pitchFamily="18" charset="0"/>
                <a:ea typeface="Calibri" panose="020F0502020204030204" pitchFamily="34" charset="0"/>
              </a:rPr>
              <a:t> </a:t>
            </a:r>
            <a:r>
              <a:rPr lang="en-US" sz="2800" smtClean="0">
                <a:effectLst/>
                <a:latin typeface="Times New Roman" panose="02020603050405020304" pitchFamily="18" charset="0"/>
                <a:ea typeface="Calibri" panose="020F0502020204030204" pitchFamily="34" charset="0"/>
              </a:rPr>
              <a:t>Điều </a:t>
            </a:r>
            <a:r>
              <a:rPr lang="en-US" sz="2800" dirty="0">
                <a:effectLst/>
                <a:latin typeface="Times New Roman" panose="02020603050405020304" pitchFamily="18" charset="0"/>
                <a:ea typeface="Calibri" panose="020F0502020204030204" pitchFamily="34" charset="0"/>
              </a:rPr>
              <a:t>8 </a:t>
            </a:r>
            <a:r>
              <a:rPr lang="en-US" sz="2800" dirty="0" err="1">
                <a:effectLst/>
                <a:latin typeface="Times New Roman" panose="02020603050405020304" pitchFamily="18" charset="0"/>
                <a:ea typeface="Calibri" panose="020F0502020204030204" pitchFamily="34" charset="0"/>
              </a:rPr>
              <a:t>Luật</a:t>
            </a:r>
            <a:r>
              <a:rPr lang="en-US" sz="2800" dirty="0">
                <a:effectLst/>
                <a:latin typeface="Times New Roman" panose="02020603050405020304" pitchFamily="18" charset="0"/>
                <a:ea typeface="Calibri" panose="020F0502020204030204" pitchFamily="34" charset="0"/>
              </a:rPr>
              <a:t> an </a:t>
            </a:r>
            <a:r>
              <a:rPr lang="en-US" sz="2800" dirty="0" err="1">
                <a:effectLst/>
                <a:latin typeface="Times New Roman" panose="02020603050405020304" pitchFamily="18" charset="0"/>
                <a:ea typeface="Calibri" panose="020F0502020204030204" pitchFamily="34" charset="0"/>
              </a:rPr>
              <a:t>ninh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mạng</a:t>
            </a:r>
            <a:r>
              <a:rPr lang="en-US" sz="2800" dirty="0">
                <a:effectLst/>
                <a:latin typeface="Times New Roman" panose="02020603050405020304" pitchFamily="18" charset="0"/>
                <a:ea typeface="Calibri" panose="020F0502020204030204" pitchFamily="34" charset="0"/>
              </a:rPr>
              <a:t> 2018.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thông</a:t>
            </a:r>
            <a:r>
              <a:rPr lang="en-US" sz="2800" dirty="0">
                <a:effectLst/>
                <a:latin typeface="Times New Roman" panose="02020603050405020304" pitchFamily="18" charset="0"/>
                <a:ea typeface="Calibri" panose="020F0502020204030204" pitchFamily="34" charset="0"/>
              </a:rPr>
              <a:t> tin </a:t>
            </a:r>
            <a:r>
              <a:rPr lang="en-US" sz="2800" dirty="0" err="1">
                <a:effectLst/>
                <a:latin typeface="Times New Roman" panose="02020603050405020304" pitchFamily="18" charset="0"/>
                <a:ea typeface="Calibri" panose="020F0502020204030204" pitchFamily="34" charset="0"/>
              </a:rPr>
              <a:t>vào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mục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hành</a:t>
            </a:r>
            <a:r>
              <a:rPr lang="en-US" sz="2800" dirty="0">
                <a:effectLst/>
                <a:latin typeface="Times New Roman" panose="02020603050405020304" pitchFamily="18" charset="0"/>
                <a:ea typeface="Calibri" panose="020F0502020204030204" pitchFamily="34" charset="0"/>
              </a:rPr>
              <a:t> vi </a:t>
            </a:r>
            <a:r>
              <a:rPr lang="en-US" sz="2800" dirty="0" err="1">
                <a:effectLst/>
                <a:latin typeface="Times New Roman" panose="02020603050405020304" pitchFamily="18" charset="0"/>
                <a:ea typeface="Calibri" panose="020F0502020204030204" pitchFamily="34" charset="0"/>
              </a:rPr>
              <a:t>bị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nghiêm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cấm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hành</a:t>
            </a:r>
            <a:r>
              <a:rPr lang="en-US" sz="2800" dirty="0">
                <a:effectLst/>
                <a:latin typeface="Times New Roman" panose="02020603050405020304" pitchFamily="18" charset="0"/>
                <a:ea typeface="Calibri" panose="020F0502020204030204" pitchFamily="34" charset="0"/>
              </a:rPr>
              <a:t> vi </a:t>
            </a:r>
            <a:r>
              <a:rPr lang="en-US" sz="2800" dirty="0" err="1">
                <a:effectLst/>
                <a:latin typeface="Times New Roman" panose="02020603050405020304" pitchFamily="18" charset="0"/>
                <a:ea typeface="Calibri" panose="020F0502020204030204" pitchFamily="34" charset="0"/>
              </a:rPr>
              <a:t>vi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phạm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theo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luật</a:t>
            </a:r>
            <a:r>
              <a:rPr lang="en-US" sz="2800" dirty="0">
                <a:effectLst/>
                <a:latin typeface="Times New Roman" panose="02020603050405020304" pitchFamily="18" charset="0"/>
                <a:ea typeface="Calibri" panose="020F0502020204030204" pitchFamily="34" charset="0"/>
              </a:rPr>
              <a:t>.</a:t>
            </a:r>
            <a:endParaRPr lang="en-US" sz="2800" dirty="0"/>
          </a:p>
        </p:txBody>
      </p:sp>
      <p:sp>
        <p:nvSpPr>
          <p:cNvPr id="7" name="TextBox 6"/>
          <p:cNvSpPr txBox="1"/>
          <p:nvPr/>
        </p:nvSpPr>
        <p:spPr>
          <a:xfrm>
            <a:off x="85557" y="0"/>
            <a:ext cx="9058443" cy="1384995"/>
          </a:xfrm>
          <a:prstGeom prst="rect">
            <a:avLst/>
          </a:prstGeom>
          <a:noFill/>
        </p:spPr>
        <p:txBody>
          <a:bodyPr wrap="square">
            <a:spAutoFit/>
          </a:bodyPr>
          <a:lstStyle/>
          <a:p>
            <a:r>
              <a:rPr lang="en-US" altLang="en-US" sz="2800" b="1" dirty="0">
                <a:latin typeface="Times New Roman" panose="02020603050405020304" pitchFamily="18" charset="0"/>
                <a:cs typeface="Calibri" panose="020F0502020204030204" pitchFamily="34" charset="0"/>
              </a:rPr>
              <a:t>2. </a:t>
            </a:r>
            <a:r>
              <a:rPr lang="en-US" altLang="en-US" sz="2800" dirty="0">
                <a:latin typeface="Times New Roman" panose="02020603050405020304" pitchFamily="18" charset="0"/>
                <a:cs typeface="Calibri" panose="020F0502020204030204" pitchFamily="34" charset="0"/>
              </a:rPr>
              <a:t>“</a:t>
            </a:r>
            <a:r>
              <a:rPr lang="en-US" altLang="en-US" sz="2800" i="1" dirty="0" err="1">
                <a:latin typeface="Times New Roman" panose="02020603050405020304" pitchFamily="18" charset="0"/>
                <a:cs typeface="Calibri" panose="020F0502020204030204" pitchFamily="34" charset="0"/>
              </a:rPr>
              <a:t>Đưa</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thông</a:t>
            </a:r>
            <a:r>
              <a:rPr lang="en-US" altLang="en-US" sz="2800" i="1" dirty="0">
                <a:latin typeface="Times New Roman" panose="02020603050405020304" pitchFamily="18" charset="0"/>
                <a:cs typeface="Calibri" panose="020F0502020204030204" pitchFamily="34" charset="0"/>
              </a:rPr>
              <a:t> tin </a:t>
            </a:r>
            <a:r>
              <a:rPr lang="en-US" altLang="en-US" sz="2800" i="1" dirty="0" err="1">
                <a:latin typeface="Times New Roman" panose="02020603050405020304" pitchFamily="18" charset="0"/>
                <a:cs typeface="Calibri" panose="020F0502020204030204" pitchFamily="34" charset="0"/>
              </a:rPr>
              <a:t>sai</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sự</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thật</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lên</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mạng</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Sử</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dụng</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thông</a:t>
            </a:r>
            <a:r>
              <a:rPr lang="en-US" altLang="en-US" sz="2800" i="1" dirty="0">
                <a:latin typeface="Times New Roman" panose="02020603050405020304" pitchFamily="18" charset="0"/>
                <a:cs typeface="Calibri" panose="020F0502020204030204" pitchFamily="34" charset="0"/>
              </a:rPr>
              <a:t> tin </a:t>
            </a:r>
            <a:r>
              <a:rPr lang="en-US" altLang="en-US" sz="2800" i="1" dirty="0" err="1">
                <a:latin typeface="Times New Roman" panose="02020603050405020304" pitchFamily="18" charset="0"/>
                <a:cs typeface="Calibri" panose="020F0502020204030204" pitchFamily="34" charset="0"/>
              </a:rPr>
              <a:t>vào</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mục</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đích</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sai</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trái</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là</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hành</a:t>
            </a:r>
            <a:r>
              <a:rPr lang="en-US" altLang="en-US" sz="2800" i="1" dirty="0">
                <a:latin typeface="Times New Roman" panose="02020603050405020304" pitchFamily="18" charset="0"/>
                <a:cs typeface="Calibri" panose="020F0502020204030204" pitchFamily="34" charset="0"/>
              </a:rPr>
              <a:t> vi </a:t>
            </a:r>
            <a:r>
              <a:rPr lang="en-US" altLang="en-US" sz="2800" i="1" dirty="0" err="1">
                <a:latin typeface="Times New Roman" panose="02020603050405020304" pitchFamily="18" charset="0"/>
                <a:cs typeface="Calibri" panose="020F0502020204030204" pitchFamily="34" charset="0"/>
              </a:rPr>
              <a:t>nghiêm</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cấm</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và</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có</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thể</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bị</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phạt</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theo</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quy</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định</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của</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pháp</a:t>
            </a:r>
            <a:r>
              <a:rPr lang="en-US" altLang="en-US" sz="2800" i="1" dirty="0">
                <a:latin typeface="Times New Roman" panose="02020603050405020304" pitchFamily="18" charset="0"/>
                <a:cs typeface="Calibri" panose="020F0502020204030204" pitchFamily="34" charset="0"/>
              </a:rPr>
              <a:t> </a:t>
            </a:r>
            <a:r>
              <a:rPr lang="en-US" altLang="en-US" sz="2800" i="1" dirty="0" err="1">
                <a:latin typeface="Times New Roman" panose="02020603050405020304" pitchFamily="18" charset="0"/>
                <a:cs typeface="Calibri" panose="020F0502020204030204" pitchFamily="34" charset="0"/>
              </a:rPr>
              <a:t>luật</a:t>
            </a:r>
            <a:r>
              <a:rPr lang="en-US" altLang="en-US" sz="2800" dirty="0">
                <a:latin typeface="Times New Roman" panose="02020603050405020304" pitchFamily="18" charset="0"/>
                <a:cs typeface="Calibri" panose="020F0502020204030204" pitchFamily="34" charset="0"/>
              </a:rPr>
              <a:t>”. Theo </a:t>
            </a:r>
            <a:r>
              <a:rPr lang="en-US" altLang="en-US" sz="2800" dirty="0" err="1">
                <a:latin typeface="Times New Roman" panose="02020603050405020304" pitchFamily="18" charset="0"/>
                <a:cs typeface="Calibri" panose="020F0502020204030204" pitchFamily="34" charset="0"/>
              </a:rPr>
              <a:t>em</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điều</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đó</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là</a:t>
            </a:r>
            <a:r>
              <a:rPr lang="en-US" altLang="en-US" sz="2800" dirty="0">
                <a:latin typeface="Times New Roman" panose="02020603050405020304" pitchFamily="18" charset="0"/>
                <a:cs typeface="Calibri" panose="020F0502020204030204" pitchFamily="34" charset="0"/>
              </a:rPr>
              <a:t>:</a:t>
            </a:r>
            <a:endParaRPr lang="en-US" sz="2800" dirty="0"/>
          </a:p>
        </p:txBody>
      </p:sp>
      <p:sp>
        <p:nvSpPr>
          <p:cNvPr id="8" name="TextBox 7"/>
          <p:cNvSpPr txBox="1"/>
          <p:nvPr/>
        </p:nvSpPr>
        <p:spPr>
          <a:xfrm>
            <a:off x="1030979" y="1531648"/>
            <a:ext cx="7082041" cy="523220"/>
          </a:xfrm>
          <a:prstGeom prst="rect">
            <a:avLst/>
          </a:prstGeom>
          <a:noFill/>
        </p:spPr>
        <p:txBody>
          <a:bodyPr wrap="square">
            <a:spAutoFit/>
          </a:bodyPr>
          <a:lstStyle/>
          <a:p>
            <a:r>
              <a:rPr lang="en-US" altLang="en-US" sz="2800" b="1" dirty="0">
                <a:latin typeface="Times New Roman" panose="02020603050405020304" pitchFamily="18" charset="0"/>
                <a:cs typeface="Calibri" panose="020F0502020204030204" pitchFamily="34" charset="0"/>
              </a:rPr>
              <a:t>A. </a:t>
            </a:r>
            <a:r>
              <a:rPr lang="en-US" altLang="en-US" sz="2800" dirty="0" err="1">
                <a:latin typeface="Times New Roman" panose="02020603050405020304" pitchFamily="18" charset="0"/>
                <a:cs typeface="Calibri" panose="020F0502020204030204" pitchFamily="34" charset="0"/>
              </a:rPr>
              <a:t>Đúng</a:t>
            </a:r>
            <a:r>
              <a:rPr lang="en-US" altLang="en-US" sz="2800" dirty="0">
                <a:latin typeface="Times New Roman" panose="02020603050405020304" pitchFamily="18" charset="0"/>
                <a:cs typeface="Calibri" panose="020F0502020204030204" pitchFamily="34" charset="0"/>
              </a:rPr>
              <a:t>. 			</a:t>
            </a:r>
            <a:r>
              <a:rPr lang="en-US" altLang="en-US" sz="2800" b="1" dirty="0">
                <a:latin typeface="Times New Roman" panose="02020603050405020304" pitchFamily="18" charset="0"/>
                <a:cs typeface="Calibri" panose="020F0502020204030204" pitchFamily="34" charset="0"/>
              </a:rPr>
              <a:t>B. </a:t>
            </a:r>
            <a:r>
              <a:rPr lang="en-US" altLang="en-US" sz="2800" dirty="0">
                <a:latin typeface="Times New Roman" panose="02020603050405020304" pitchFamily="18" charset="0"/>
                <a:cs typeface="Calibri" panose="020F0502020204030204" pitchFamily="34" charset="0"/>
              </a:rPr>
              <a:t>Sai.</a:t>
            </a:r>
            <a:endParaRPr lang="en-US" sz="2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82107" y="326758"/>
            <a:ext cx="3053861" cy="646331"/>
          </a:xfrm>
          <a:prstGeom prst="rect">
            <a:avLst/>
          </a:prstGeom>
          <a:solidFill>
            <a:srgbClr val="FFFF00"/>
          </a:solidFill>
        </p:spPr>
        <p:txBody>
          <a:bodyPr wrap="square">
            <a:spAutoFit/>
          </a:bodyPr>
          <a:lstStyle/>
          <a:p>
            <a:r>
              <a:rPr lang="en-US" sz="3600" b="1" dirty="0">
                <a:latin typeface="Times New Roman" panose="02020603050405020304" pitchFamily="18" charset="0"/>
                <a:ea typeface="Calibri" panose="020F0502020204030204" pitchFamily="34" charset="0"/>
              </a:rPr>
              <a:t>3.</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Vận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dụng</a:t>
            </a:r>
            <a:r>
              <a:rPr lang="en-US" sz="3600" b="1" dirty="0">
                <a:effectLst/>
                <a:latin typeface="Times New Roman" panose="02020603050405020304" pitchFamily="18" charset="0"/>
                <a:ea typeface="Calibri" panose="020F0502020204030204" pitchFamily="34" charset="0"/>
              </a:rPr>
              <a:t> </a:t>
            </a:r>
            <a:endParaRPr lang="en-US" sz="3600" dirty="0"/>
          </a:p>
        </p:txBody>
      </p:sp>
      <p:sp>
        <p:nvSpPr>
          <p:cNvPr id="10" name="TextBox 9"/>
          <p:cNvSpPr txBox="1"/>
          <p:nvPr/>
        </p:nvSpPr>
        <p:spPr>
          <a:xfrm>
            <a:off x="1101968" y="1607480"/>
            <a:ext cx="7350370" cy="1754326"/>
          </a:xfrm>
          <a:prstGeom prst="rect">
            <a:avLst/>
          </a:prstGeom>
          <a:noFill/>
        </p:spPr>
        <p:txBody>
          <a:bodyPr wrap="square">
            <a:spAutoFit/>
          </a:bodyPr>
          <a:lstStyle/>
          <a:p>
            <a:pPr algn="ctr"/>
            <a:r>
              <a:rPr lang="en-US" sz="3600" b="1" dirty="0" err="1">
                <a:solidFill>
                  <a:srgbClr val="000000"/>
                </a:solidFill>
                <a:effectLst/>
                <a:latin typeface="Times New Roman" panose="02020603050405020304" pitchFamily="18" charset="0"/>
                <a:ea typeface="Calibri" panose="020F0502020204030204" pitchFamily="34" charset="0"/>
              </a:rPr>
              <a:t>Vận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dụng</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các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kiến</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thức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bài</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học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trả</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lời</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các</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câu</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hỏi</a:t>
            </a:r>
            <a:r>
              <a:rPr lang="en-US" sz="3600" b="1" dirty="0">
                <a:solidFill>
                  <a:srgbClr val="000000"/>
                </a:solidFill>
                <a:effectLst/>
                <a:latin typeface="Times New Roman" panose="02020603050405020304" pitchFamily="18" charset="0"/>
                <a:ea typeface="Calibri" panose="020F0502020204030204" pitchFamily="34" charset="0"/>
              </a:rPr>
              <a:t> qua </a:t>
            </a:r>
            <a:r>
              <a:rPr lang="en-US" sz="3600" b="1" dirty="0" err="1">
                <a:solidFill>
                  <a:srgbClr val="000000"/>
                </a:solidFill>
                <a:effectLst/>
                <a:latin typeface="Times New Roman" panose="02020603050405020304" pitchFamily="18" charset="0"/>
                <a:ea typeface="Calibri" panose="020F0502020204030204" pitchFamily="34" charset="0"/>
              </a:rPr>
              <a:t>chơi</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trò</a:t>
            </a:r>
            <a:r>
              <a:rPr lang="en-US" sz="3600" b="1" dirty="0">
                <a:solidFill>
                  <a:srgbClr val="000000"/>
                </a:solidFill>
                <a:effectLst/>
                <a:latin typeface="Times New Roman" panose="02020603050405020304" pitchFamily="18" charset="0"/>
                <a:ea typeface="Calibri" panose="020F0502020204030204" pitchFamily="34" charset="0"/>
              </a:rPr>
              <a:t> </a:t>
            </a:r>
            <a:r>
              <a:rPr lang="en-US" sz="3600" b="1" dirty="0" err="1">
                <a:solidFill>
                  <a:srgbClr val="000000"/>
                </a:solidFill>
                <a:effectLst/>
                <a:latin typeface="Times New Roman" panose="02020603050405020304" pitchFamily="18" charset="0"/>
                <a:ea typeface="Calibri" panose="020F0502020204030204" pitchFamily="34" charset="0"/>
              </a:rPr>
              <a:t>chơi</a:t>
            </a:r>
            <a:r>
              <a:rPr lang="en-US" sz="3600" b="1" dirty="0">
                <a:solidFill>
                  <a:srgbClr val="000000"/>
                </a:solidFill>
                <a:effectLst/>
                <a:latin typeface="Times New Roman" panose="02020603050405020304" pitchFamily="18" charset="0"/>
                <a:ea typeface="Calibri" panose="020F0502020204030204" pitchFamily="34" charset="0"/>
              </a:rPr>
              <a:t>: </a:t>
            </a:r>
          </a:p>
          <a:p>
            <a:pPr algn="ctr"/>
            <a:r>
              <a:rPr lang="en-US" sz="3600" b="1" i="1" dirty="0" err="1">
                <a:solidFill>
                  <a:srgbClr val="FF0000"/>
                </a:solidFill>
                <a:effectLst/>
                <a:latin typeface="Times New Roman" panose="02020603050405020304" pitchFamily="18" charset="0"/>
                <a:ea typeface="Calibri" panose="020F0502020204030204" pitchFamily="34" charset="0"/>
              </a:rPr>
              <a:t>Hà</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Nội</a:t>
            </a:r>
            <a:r>
              <a:rPr lang="en-US" sz="3600" b="1" i="1" dirty="0">
                <a:solidFill>
                  <a:srgbClr val="FF0000"/>
                </a:solidFill>
                <a:effectLst/>
                <a:latin typeface="Times New Roman" panose="02020603050405020304" pitchFamily="18" charset="0"/>
                <a:ea typeface="Calibri" panose="020F0502020204030204" pitchFamily="34" charset="0"/>
              </a:rPr>
              <a:t> – </a:t>
            </a:r>
            <a:r>
              <a:rPr lang="en-US" sz="3600" b="1" i="1" dirty="0" err="1">
                <a:solidFill>
                  <a:srgbClr val="FF0000"/>
                </a:solidFill>
                <a:effectLst/>
                <a:latin typeface="Times New Roman" panose="02020603050405020304" pitchFamily="18" charset="0"/>
                <a:ea typeface="Calibri" panose="020F0502020204030204" pitchFamily="34" charset="0"/>
              </a:rPr>
              <a:t>Điện</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Biên</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Phủ</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trên</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không</a:t>
            </a:r>
            <a:r>
              <a:rPr lang="en-US" sz="3600" b="1" i="1" dirty="0">
                <a:solidFill>
                  <a:srgbClr val="FF0000"/>
                </a:solidFill>
                <a:effectLst/>
                <a:latin typeface="Times New Roman" panose="02020603050405020304" pitchFamily="18" charset="0"/>
                <a:ea typeface="Calibri" panose="020F0502020204030204" pitchFamily="34" charset="0"/>
              </a:rPr>
              <a:t>.</a:t>
            </a:r>
            <a:endParaRPr lang="en-US" sz="36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show="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6050" y="0"/>
            <a:ext cx="8851900" cy="5143500"/>
          </a:xfrm>
        </p:spPr>
        <p:txBody>
          <a:bodyPr>
            <a:noAutofit/>
          </a:bodyPr>
          <a:lstStyle/>
          <a:p>
            <a:pPr algn="just"/>
            <a:r>
              <a:rPr lang="en-US" sz="2200" b="1" dirty="0" err="1">
                <a:latin typeface="Times New Roman" panose="02020603050405020304" pitchFamily="18" charset="0"/>
                <a:cs typeface="Times New Roman" panose="02020603050405020304" pitchFamily="18" charset="0"/>
              </a:rPr>
              <a:t>Chiến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dịch</a:t>
            </a:r>
            <a:r>
              <a:rPr lang="en-US" sz="2200" b="1" dirty="0">
                <a:latin typeface="Times New Roman" panose="02020603050405020304" pitchFamily="18" charset="0"/>
                <a:cs typeface="Times New Roman" panose="02020603050405020304" pitchFamily="18" charset="0"/>
              </a:rPr>
              <a:t> Linebacker II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18 </a:t>
            </a:r>
            <a:r>
              <a:rPr lang="en-US" sz="2200" dirty="0" err="1">
                <a:latin typeface="Times New Roman" panose="02020603050405020304" pitchFamily="18" charset="0"/>
                <a:cs typeface="Times New Roman" panose="02020603050405020304" pitchFamily="18" charset="0"/>
              </a:rPr>
              <a:t>tháng</a:t>
            </a:r>
            <a:r>
              <a:rPr lang="en-US" sz="2200" dirty="0">
                <a:latin typeface="Times New Roman" panose="02020603050405020304" pitchFamily="18" charset="0"/>
                <a:cs typeface="Times New Roman" panose="02020603050405020304" pitchFamily="18" charset="0"/>
              </a:rPr>
              <a:t> 12 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30 </a:t>
            </a:r>
            <a:r>
              <a:rPr lang="en-US" sz="2200" dirty="0" err="1">
                <a:latin typeface="Times New Roman" panose="02020603050405020304" pitchFamily="18" charset="0"/>
                <a:cs typeface="Times New Roman" panose="02020603050405020304" pitchFamily="18" charset="0"/>
              </a:rPr>
              <a:t>tháng</a:t>
            </a:r>
            <a:r>
              <a:rPr lang="en-US" sz="2200" dirty="0">
                <a:latin typeface="Times New Roman" panose="02020603050405020304" pitchFamily="18" charset="0"/>
                <a:cs typeface="Times New Roman" panose="02020603050405020304" pitchFamily="18" charset="0"/>
              </a:rPr>
              <a:t> 12 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1972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nghị</a:t>
            </a:r>
            <a:r>
              <a:rPr lang="en-US" sz="2200" dirty="0">
                <a:latin typeface="Times New Roman" panose="02020603050405020304" pitchFamily="18" charset="0"/>
                <a:cs typeface="Times New Roman" panose="02020603050405020304" pitchFamily="18" charset="0"/>
              </a:rPr>
              <a:t> Paris </a:t>
            </a:r>
            <a:r>
              <a:rPr lang="en-US" sz="2200" dirty="0" err="1">
                <a:latin typeface="Times New Roman" panose="02020603050405020304" pitchFamily="18" charset="0"/>
                <a:cs typeface="Times New Roman" panose="02020603050405020304" pitchFamily="18" charset="0"/>
              </a:rPr>
              <a:t>bế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vỡ</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phía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khoản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a:t>
            </a:r>
          </a:p>
          <a:p>
            <a:pPr algn="just"/>
            <a:r>
              <a:rPr lang="vi-VN" sz="2200" dirty="0">
                <a:latin typeface="Times New Roman" panose="02020603050405020304" pitchFamily="18" charset="0"/>
                <a:cs typeface="Times New Roman" panose="02020603050405020304" pitchFamily="18" charset="0"/>
              </a:rPr>
              <a:t>Ở Việt Nam sự kiện này thường được gọi là "</a:t>
            </a:r>
            <a:r>
              <a:rPr lang="vi-VN" sz="2200" b="1" dirty="0">
                <a:latin typeface="Times New Roman" panose="02020603050405020304" pitchFamily="18" charset="0"/>
                <a:cs typeface="Times New Roman" panose="02020603050405020304" pitchFamily="18" charset="0"/>
              </a:rPr>
              <a:t>12 ngày đêm</a:t>
            </a:r>
            <a:r>
              <a:rPr lang="vi-VN" sz="2200" dirty="0">
                <a:latin typeface="Times New Roman" panose="02020603050405020304" pitchFamily="18" charset="0"/>
                <a:cs typeface="Times New Roman" panose="02020603050405020304" pitchFamily="18" charset="0"/>
              </a:rPr>
              <a:t>" và báo chí, truyền thông hay dùng hình tượng "</a:t>
            </a:r>
            <a:r>
              <a:rPr lang="vi-VN" sz="2200" b="1" dirty="0">
                <a:latin typeface="Times New Roman" panose="02020603050405020304" pitchFamily="18" charset="0"/>
                <a:cs typeface="Times New Roman" panose="02020603050405020304" pitchFamily="18" charset="0"/>
              </a:rPr>
              <a:t>Điện Biên Phủ trên không</a:t>
            </a:r>
            <a:r>
              <a:rPr lang="vi-VN" sz="2200" dirty="0">
                <a:latin typeface="Times New Roman" panose="02020603050405020304" pitchFamily="18" charset="0"/>
                <a:cs typeface="Times New Roman" panose="02020603050405020304" pitchFamily="18" charset="0"/>
              </a:rPr>
              <a:t>" để nhấn mạnh ý nghĩa thắng lợi cuối cùng và to lớn của sự 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sz="2200" dirty="0">
                <a:latin typeface="Times New Roman" panose="02020603050405020304" pitchFamily="18" charset="0"/>
                <a:cs typeface="Times New Roman" panose="02020603050405020304" pitchFamily="18" charset="0"/>
              </a:rPr>
              <a:t>Chiến thắng </a:t>
            </a:r>
            <a:r>
              <a:rPr lang="vi-VN" sz="2200" b="1" i="1" dirty="0">
                <a:latin typeface="Times New Roman" panose="02020603050405020304" pitchFamily="18" charset="0"/>
                <a:cs typeface="Times New Roman" panose="02020603050405020304" pitchFamily="18" charset="0"/>
              </a:rPr>
              <a:t>Hà Nội</a:t>
            </a:r>
            <a:r>
              <a:rPr lang="en-US" sz="2200" b="1" i="1" dirty="0">
                <a:latin typeface="Times New Roman" panose="02020603050405020304" pitchFamily="18" charset="0"/>
                <a:cs typeface="Times New Roman" panose="02020603050405020304" pitchFamily="18" charset="0"/>
              </a:rPr>
              <a:t> </a:t>
            </a:r>
            <a:r>
              <a:rPr lang="vi-VN" sz="2200" b="1" i="1" dirty="0">
                <a:latin typeface="Times New Roman" panose="02020603050405020304" pitchFamily="18" charset="0"/>
                <a:cs typeface="Times New Roman" panose="02020603050405020304" pitchFamily="18" charset="0"/>
              </a:rPr>
              <a:t>-</a:t>
            </a:r>
            <a:r>
              <a:rPr lang="en-US" sz="2200" b="1" i="1" dirty="0">
                <a:latin typeface="Times New Roman" panose="02020603050405020304" pitchFamily="18" charset="0"/>
                <a:cs typeface="Times New Roman" panose="02020603050405020304" pitchFamily="18" charset="0"/>
              </a:rPr>
              <a:t> </a:t>
            </a:r>
            <a:r>
              <a:rPr lang="vi-VN" sz="2200" b="1" i="1" dirty="0">
                <a:latin typeface="Times New Roman" panose="02020603050405020304" pitchFamily="18" charset="0"/>
                <a:cs typeface="Times New Roman" panose="02020603050405020304" pitchFamily="18" charset="0"/>
              </a:rPr>
              <a:t>Điện Biên Phủ trên không </a:t>
            </a:r>
            <a:r>
              <a:rPr lang="vi-VN" sz="2200" dirty="0">
                <a:latin typeface="Times New Roman" panose="02020603050405020304" pitchFamily="18" charset="0"/>
                <a:cs typeface="Times New Roman" panose="02020603050405020304" pitchFamily="18" charset="0"/>
              </a:rPr>
              <a:t>đã buộc Mỹ phải xuống thang, ngồi vào bàn đàm phán để ký Hiệp định chấm dứt chiến tranh, lập lại hòa bình ở Việt Nam, đồng thời cũng tạo tiền đề cho cuộc tổng tiến công giải phóng hoàn toàn miền Nam năm 1975.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stCxn id="46" idx="2"/>
            <a:endCxn id="11" idx="0"/>
          </p:cNvCxnSpPr>
          <p:nvPr/>
        </p:nvCxnSpPr>
        <p:spPr>
          <a:xfrm flipH="1">
            <a:off x="3656613" y="1309455"/>
            <a:ext cx="1207487" cy="9739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6" idx="2"/>
          </p:cNvCxnSpPr>
          <p:nvPr/>
        </p:nvCxnSpPr>
        <p:spPr>
          <a:xfrm>
            <a:off x="4864100" y="1309455"/>
            <a:ext cx="1351461" cy="1022899"/>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414523" y="2283426"/>
            <a:ext cx="2484179" cy="1130252"/>
          </a:xfrm>
          <a:prstGeom prst="ellipse">
            <a:avLst/>
          </a:prstGeom>
          <a:ln w="76200">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i="1" dirty="0" err="1">
                <a:solidFill>
                  <a:schemeClr val="accent6"/>
                </a:solidFill>
                <a:latin typeface="Times New Roman" panose="02020603050405020304" pitchFamily="18" charset="0"/>
                <a:cs typeface="Times New Roman" panose="02020603050405020304" pitchFamily="18" charset="0"/>
              </a:rPr>
              <a:t>Mạng</a:t>
            </a:r>
            <a:r>
              <a:rPr lang="en-US" sz="3000" b="1" i="1" dirty="0">
                <a:solidFill>
                  <a:schemeClr val="accent6"/>
                </a:solidFill>
                <a:latin typeface="Times New Roman" panose="02020603050405020304" pitchFamily="18" charset="0"/>
                <a:cs typeface="Times New Roman" panose="02020603050405020304" pitchFamily="18" charset="0"/>
              </a:rPr>
              <a:t> </a:t>
            </a:r>
            <a:r>
              <a:rPr lang="en-US" sz="3000" b="1" i="1" dirty="0" err="1">
                <a:solidFill>
                  <a:schemeClr val="accent6"/>
                </a:solidFill>
                <a:latin typeface="Times New Roman" panose="02020603050405020304" pitchFamily="18" charset="0"/>
                <a:cs typeface="Times New Roman" panose="02020603050405020304" pitchFamily="18" charset="0"/>
              </a:rPr>
              <a:t>xã</a:t>
            </a:r>
            <a:r>
              <a:rPr lang="en-US" sz="3000" b="1" i="1" dirty="0">
                <a:solidFill>
                  <a:schemeClr val="accent6"/>
                </a:solidFill>
                <a:latin typeface="Times New Roman" panose="02020603050405020304" pitchFamily="18" charset="0"/>
                <a:cs typeface="Times New Roman" panose="02020603050405020304" pitchFamily="18" charset="0"/>
              </a:rPr>
              <a:t> </a:t>
            </a:r>
            <a:r>
              <a:rPr lang="en-US" sz="3000" b="1" i="1" dirty="0" err="1">
                <a:solidFill>
                  <a:schemeClr val="accent6"/>
                </a:solidFill>
                <a:latin typeface="Times New Roman" panose="02020603050405020304" pitchFamily="18" charset="0"/>
                <a:cs typeface="Times New Roman" panose="02020603050405020304" pitchFamily="18" charset="0"/>
              </a:rPr>
              <a:t>hội</a:t>
            </a:r>
            <a:r>
              <a:rPr lang="en-US" sz="3000" b="1" i="1" dirty="0">
                <a:solidFill>
                  <a:schemeClr val="accent6"/>
                </a:solidFill>
                <a:latin typeface="Times New Roman" panose="02020603050405020304" pitchFamily="18" charset="0"/>
                <a:cs typeface="Times New Roman" panose="02020603050405020304" pitchFamily="18" charset="0"/>
              </a:rPr>
              <a:t>.</a:t>
            </a:r>
          </a:p>
        </p:txBody>
      </p:sp>
      <p:sp>
        <p:nvSpPr>
          <p:cNvPr id="12" name="Oval 11"/>
          <p:cNvSpPr/>
          <p:nvPr/>
        </p:nvSpPr>
        <p:spPr>
          <a:xfrm>
            <a:off x="5232399" y="2283425"/>
            <a:ext cx="2768601" cy="1157513"/>
          </a:xfrm>
          <a:prstGeom prst="ellipse">
            <a:avLst/>
          </a:prstGeom>
          <a:ln w="571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err="1">
                <a:solidFill>
                  <a:schemeClr val="accent6"/>
                </a:solidFill>
                <a:latin typeface="Times New Roman" panose="02020603050405020304" pitchFamily="18" charset="0"/>
                <a:cs typeface="Times New Roman" panose="02020603050405020304" pitchFamily="18" charset="0"/>
              </a:rPr>
              <a:t>Các</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kênh</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trao</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đổi</a:t>
            </a:r>
            <a:r>
              <a:rPr lang="en-US" sz="2200" b="1" dirty="0">
                <a:solidFill>
                  <a:schemeClr val="accent6"/>
                </a:solidFill>
                <a:latin typeface="Times New Roman" panose="02020603050405020304" pitchFamily="18" charset="0"/>
                <a:cs typeface="Times New Roman" panose="02020603050405020304" pitchFamily="18" charset="0"/>
              </a:rPr>
              <a:t> </a:t>
            </a:r>
            <a:r>
              <a:rPr lang="en-US" sz="2200" b="1" dirty="0" err="1">
                <a:solidFill>
                  <a:schemeClr val="accent6"/>
                </a:solidFill>
                <a:latin typeface="Times New Roman" panose="02020603050405020304" pitchFamily="18" charset="0"/>
                <a:cs typeface="Times New Roman" panose="02020603050405020304" pitchFamily="18" charset="0"/>
              </a:rPr>
              <a:t>thông</a:t>
            </a:r>
            <a:r>
              <a:rPr lang="en-US" sz="2200" b="1" dirty="0">
                <a:solidFill>
                  <a:schemeClr val="accent6"/>
                </a:solidFill>
                <a:latin typeface="Times New Roman" panose="02020603050405020304" pitchFamily="18" charset="0"/>
                <a:cs typeface="Times New Roman" panose="02020603050405020304" pitchFamily="18" charset="0"/>
              </a:rPr>
              <a:t> tin </a:t>
            </a:r>
            <a:r>
              <a:rPr lang="en-US" sz="2200" b="1" dirty="0" err="1">
                <a:solidFill>
                  <a:schemeClr val="accent6"/>
                </a:solidFill>
                <a:latin typeface="Times New Roman" panose="02020603050405020304" pitchFamily="18" charset="0"/>
                <a:cs typeface="Times New Roman" panose="02020603050405020304" pitchFamily="18" charset="0"/>
              </a:rPr>
              <a:t>trên</a:t>
            </a:r>
            <a:r>
              <a:rPr lang="en-US" sz="2200" b="1" dirty="0">
                <a:solidFill>
                  <a:schemeClr val="accent6"/>
                </a:solidFill>
                <a:latin typeface="Times New Roman" panose="02020603050405020304" pitchFamily="18" charset="0"/>
                <a:cs typeface="Times New Roman" panose="02020603050405020304" pitchFamily="18" charset="0"/>
              </a:rPr>
              <a:t> internet.</a:t>
            </a:r>
            <a:endParaRPr lang="en-US" sz="2200" dirty="0"/>
          </a:p>
        </p:txBody>
      </p:sp>
      <p:cxnSp>
        <p:nvCxnSpPr>
          <p:cNvPr id="14" name="Straight Arrow Connector 13"/>
          <p:cNvCxnSpPr>
            <a:stCxn id="12" idx="7"/>
            <a:endCxn id="30" idx="2"/>
          </p:cNvCxnSpPr>
          <p:nvPr/>
        </p:nvCxnSpPr>
        <p:spPr>
          <a:xfrm flipV="1">
            <a:off x="7595548" y="2050436"/>
            <a:ext cx="490852" cy="40250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p:cNvCxnSpPr>
            <a:stCxn id="12" idx="4"/>
            <a:endCxn id="32" idx="0"/>
          </p:cNvCxnSpPr>
          <p:nvPr/>
        </p:nvCxnSpPr>
        <p:spPr>
          <a:xfrm rot="5400000">
            <a:off x="5895421" y="3761079"/>
            <a:ext cx="1041421" cy="401139"/>
          </a:xfrm>
          <a:prstGeom prst="bentConnector3">
            <a:avLst>
              <a:gd name="adj1" fmla="val 50000"/>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5"/>
            <a:endCxn id="31" idx="0"/>
          </p:cNvCxnSpPr>
          <p:nvPr/>
        </p:nvCxnSpPr>
        <p:spPr>
          <a:xfrm>
            <a:off x="7595548" y="3271424"/>
            <a:ext cx="556763" cy="40250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300" y="1309455"/>
            <a:ext cx="2023664" cy="1081322"/>
          </a:xfrm>
          <a:prstGeom prst="rect">
            <a:avLst/>
          </a:prstGeom>
          <a:solidFill>
            <a:schemeClr val="accent5"/>
          </a:solidFill>
          <a:ln>
            <a:solidFill>
              <a:srgbClr val="B1EAED"/>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20000"/>
              </a:lnSpc>
            </a:pPr>
            <a:r>
              <a:rPr lang="en-US" sz="2800" b="1" i="1" dirty="0">
                <a:solidFill>
                  <a:schemeClr val="accent6"/>
                </a:solidFill>
                <a:latin typeface="Times New Roman" panose="02020603050405020304" pitchFamily="18" charset="0"/>
                <a:ea typeface="Times New Roman" panose="02020603050405020304" pitchFamily="18" charset="0"/>
              </a:rPr>
              <a:t>Chia </a:t>
            </a:r>
            <a:r>
              <a:rPr lang="en-US" sz="2800" b="1" i="1" dirty="0" err="1">
                <a:solidFill>
                  <a:schemeClr val="accent6"/>
                </a:solidFill>
                <a:latin typeface="Times New Roman" panose="02020603050405020304" pitchFamily="18" charset="0"/>
                <a:ea typeface="Times New Roman" panose="02020603050405020304" pitchFamily="18" charset="0"/>
              </a:rPr>
              <a:t>sẻ</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thông</a:t>
            </a:r>
            <a:r>
              <a:rPr lang="en-US" sz="2800" b="1" i="1" dirty="0">
                <a:solidFill>
                  <a:schemeClr val="accent6"/>
                </a:solidFill>
                <a:latin typeface="Times New Roman" panose="02020603050405020304" pitchFamily="18" charset="0"/>
                <a:ea typeface="Times New Roman" panose="02020603050405020304" pitchFamily="18" charset="0"/>
              </a:rPr>
              <a:t> tin.</a:t>
            </a:r>
          </a:p>
        </p:txBody>
      </p:sp>
      <p:cxnSp>
        <p:nvCxnSpPr>
          <p:cNvPr id="27" name="Straight Arrow Connector 26"/>
          <p:cNvCxnSpPr>
            <a:stCxn id="11" idx="1"/>
            <a:endCxn id="25" idx="3"/>
          </p:cNvCxnSpPr>
          <p:nvPr/>
        </p:nvCxnSpPr>
        <p:spPr>
          <a:xfrm flipH="1" flipV="1">
            <a:off x="2077964" y="1850116"/>
            <a:ext cx="700359" cy="5988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8930" y="3956055"/>
            <a:ext cx="2514600" cy="1081322"/>
          </a:xfrm>
          <a:prstGeom prst="rect">
            <a:avLst/>
          </a:prstGeom>
          <a:solidFill>
            <a:schemeClr val="accent5"/>
          </a:solidFill>
          <a:ln>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20000"/>
              </a:lnSpc>
            </a:pPr>
            <a:r>
              <a:rPr lang="en-US" sz="2800" b="1" i="1" dirty="0">
                <a:solidFill>
                  <a:schemeClr val="accent6"/>
                </a:solidFill>
                <a:latin typeface="Times New Roman" panose="02020603050405020304" pitchFamily="18" charset="0"/>
                <a:ea typeface="Times New Roman" panose="02020603050405020304" pitchFamily="18" charset="0"/>
              </a:rPr>
              <a:t>Giao </a:t>
            </a:r>
            <a:r>
              <a:rPr lang="en-US" sz="2800" b="1" i="1" dirty="0" err="1">
                <a:solidFill>
                  <a:schemeClr val="accent6"/>
                </a:solidFill>
                <a:latin typeface="Times New Roman" panose="02020603050405020304" pitchFamily="18" charset="0"/>
                <a:ea typeface="Times New Roman" panose="02020603050405020304" pitchFamily="18" charset="0"/>
              </a:rPr>
              <a:t>lưu</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kết</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nối</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bạn</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bè</a:t>
            </a:r>
            <a:r>
              <a:rPr lang="en-US" sz="2800" b="1" i="1" dirty="0">
                <a:solidFill>
                  <a:schemeClr val="accent6"/>
                </a:solidFill>
                <a:latin typeface="Times New Roman" panose="02020603050405020304" pitchFamily="18" charset="0"/>
                <a:ea typeface="Times New Roman" panose="02020603050405020304" pitchFamily="18" charset="0"/>
              </a:rPr>
              <a:t>.</a:t>
            </a:r>
          </a:p>
        </p:txBody>
      </p:sp>
      <p:sp>
        <p:nvSpPr>
          <p:cNvPr id="29" name="TextBox 28"/>
          <p:cNvSpPr txBox="1"/>
          <p:nvPr/>
        </p:nvSpPr>
        <p:spPr>
          <a:xfrm>
            <a:off x="88902" y="2679054"/>
            <a:ext cx="2023664" cy="1081322"/>
          </a:xfrm>
          <a:prstGeom prst="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20000"/>
              </a:lnSpc>
            </a:pPr>
            <a:r>
              <a:rPr lang="en-US" sz="2800" b="1" i="1" dirty="0" err="1">
                <a:solidFill>
                  <a:schemeClr val="accent6"/>
                </a:solidFill>
                <a:latin typeface="Times New Roman" panose="02020603050405020304" pitchFamily="18" charset="0"/>
                <a:ea typeface="Times New Roman" panose="02020603050405020304" pitchFamily="18" charset="0"/>
              </a:rPr>
              <a:t>Nhận</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và</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gửi</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tài</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liệu</a:t>
            </a:r>
            <a:endParaRPr lang="en-US" sz="2800" b="1" i="1" dirty="0">
              <a:solidFill>
                <a:schemeClr val="accent6"/>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7095800" y="1486179"/>
            <a:ext cx="1981200" cy="564257"/>
          </a:xfrm>
          <a:prstGeom prst="rect">
            <a:avLst/>
          </a:prstGeom>
          <a:solidFill>
            <a:schemeClr val="accent2">
              <a:lumMod val="20000"/>
              <a:lumOff val="80000"/>
            </a:schemeClr>
          </a:solidFill>
          <a:ln w="38100">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en-US" sz="2800" b="1" i="1" dirty="0" err="1">
                <a:solidFill>
                  <a:schemeClr val="accent6"/>
                </a:solidFill>
                <a:latin typeface="Times New Roman" panose="02020603050405020304" pitchFamily="18" charset="0"/>
                <a:ea typeface="Times New Roman" panose="02020603050405020304" pitchFamily="18" charset="0"/>
              </a:rPr>
              <a:t>Thư</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điện</a:t>
            </a:r>
            <a:r>
              <a:rPr lang="en-US" sz="2800" b="1" i="1" dirty="0">
                <a:solidFill>
                  <a:schemeClr val="accent6"/>
                </a:solidFill>
                <a:latin typeface="Times New Roman" panose="02020603050405020304" pitchFamily="18" charset="0"/>
                <a:ea typeface="Times New Roman" panose="02020603050405020304" pitchFamily="18" charset="0"/>
              </a:rPr>
              <a:t> </a:t>
            </a:r>
            <a:r>
              <a:rPr lang="en-US" sz="2800" b="1" i="1" dirty="0" err="1">
                <a:solidFill>
                  <a:schemeClr val="accent6"/>
                </a:solidFill>
                <a:latin typeface="Times New Roman" panose="02020603050405020304" pitchFamily="18" charset="0"/>
                <a:ea typeface="Times New Roman" panose="02020603050405020304" pitchFamily="18" charset="0"/>
              </a:rPr>
              <a:t>tử</a:t>
            </a:r>
            <a:endParaRPr lang="en-US" sz="2800" b="1" i="1" dirty="0">
              <a:solidFill>
                <a:schemeClr val="accent6"/>
              </a:solidFill>
              <a:latin typeface="Times New Roman" panose="02020603050405020304" pitchFamily="18" charset="0"/>
              <a:ea typeface="Times New Roman" panose="02020603050405020304" pitchFamily="18" charset="0"/>
            </a:endParaRPr>
          </a:p>
        </p:txBody>
      </p:sp>
      <p:sp>
        <p:nvSpPr>
          <p:cNvPr id="31" name="TextBox 30"/>
          <p:cNvSpPr txBox="1"/>
          <p:nvPr/>
        </p:nvSpPr>
        <p:spPr>
          <a:xfrm>
            <a:off x="7288711" y="3673927"/>
            <a:ext cx="1727200" cy="564257"/>
          </a:xfrm>
          <a:prstGeom prst="rect">
            <a:avLst/>
          </a:prstGeom>
          <a:solidFill>
            <a:schemeClr val="accent2">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20000"/>
              </a:lnSpc>
            </a:pPr>
            <a:r>
              <a:rPr lang="en-US" sz="2800" b="1" dirty="0" err="1">
                <a:solidFill>
                  <a:schemeClr val="accent6"/>
                </a:solidFill>
                <a:latin typeface="Times New Roman" panose="02020603050405020304" pitchFamily="18" charset="0"/>
                <a:ea typeface="Times New Roman" panose="02020603050405020304" pitchFamily="18" charset="0"/>
              </a:rPr>
              <a:t>Diễn</a:t>
            </a:r>
            <a:r>
              <a:rPr lang="en-US" sz="2800" b="1" dirty="0">
                <a:solidFill>
                  <a:schemeClr val="accent6"/>
                </a:solidFill>
                <a:latin typeface="Times New Roman" panose="02020603050405020304" pitchFamily="18" charset="0"/>
                <a:ea typeface="Times New Roman" panose="02020603050405020304" pitchFamily="18" charset="0"/>
              </a:rPr>
              <a:t> </a:t>
            </a:r>
            <a:r>
              <a:rPr lang="en-US" sz="2800" b="1" dirty="0" err="1">
                <a:solidFill>
                  <a:schemeClr val="accent6"/>
                </a:solidFill>
                <a:latin typeface="Times New Roman" panose="02020603050405020304" pitchFamily="18" charset="0"/>
                <a:ea typeface="Times New Roman" panose="02020603050405020304" pitchFamily="18" charset="0"/>
              </a:rPr>
              <a:t>đàn</a:t>
            </a:r>
            <a:endParaRPr lang="en-US" sz="2800" b="1" dirty="0">
              <a:solidFill>
                <a:schemeClr val="accent6"/>
              </a:solidFill>
              <a:latin typeface="Times New Roman" panose="02020603050405020304" pitchFamily="18" charset="0"/>
              <a:ea typeface="Times New Roman" panose="02020603050405020304" pitchFamily="18" charset="0"/>
            </a:endParaRPr>
          </a:p>
        </p:txBody>
      </p:sp>
      <p:sp>
        <p:nvSpPr>
          <p:cNvPr id="32" name="TextBox 31"/>
          <p:cNvSpPr txBox="1"/>
          <p:nvPr/>
        </p:nvSpPr>
        <p:spPr>
          <a:xfrm>
            <a:off x="5142411" y="4482359"/>
            <a:ext cx="2146300" cy="564257"/>
          </a:xfrm>
          <a:prstGeom prst="rect">
            <a:avLst/>
          </a:prstGeom>
          <a:solidFill>
            <a:schemeClr val="accent2">
              <a:lumMod val="20000"/>
              <a:lumOff val="80000"/>
            </a:schemeClr>
          </a:solidFill>
          <a:ln w="38100">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en-US" sz="2800" b="1" dirty="0" err="1">
                <a:solidFill>
                  <a:schemeClr val="accent6"/>
                </a:solidFill>
                <a:latin typeface="Times New Roman" panose="02020603050405020304" pitchFamily="18" charset="0"/>
                <a:ea typeface="Times New Roman" panose="02020603050405020304" pitchFamily="18" charset="0"/>
              </a:rPr>
              <a:t>Mạng</a:t>
            </a:r>
            <a:r>
              <a:rPr lang="en-US" sz="2800" b="1" dirty="0">
                <a:solidFill>
                  <a:schemeClr val="accent6"/>
                </a:solidFill>
                <a:latin typeface="Times New Roman" panose="02020603050405020304" pitchFamily="18" charset="0"/>
                <a:ea typeface="Times New Roman" panose="02020603050405020304" pitchFamily="18" charset="0"/>
              </a:rPr>
              <a:t> </a:t>
            </a:r>
            <a:r>
              <a:rPr lang="en-US" sz="2800" b="1" dirty="0" err="1">
                <a:solidFill>
                  <a:schemeClr val="accent6"/>
                </a:solidFill>
                <a:latin typeface="Times New Roman" panose="02020603050405020304" pitchFamily="18" charset="0"/>
                <a:ea typeface="Times New Roman" panose="02020603050405020304" pitchFamily="18" charset="0"/>
              </a:rPr>
              <a:t>xã</a:t>
            </a:r>
            <a:r>
              <a:rPr lang="en-US" sz="2800" b="1" dirty="0">
                <a:solidFill>
                  <a:schemeClr val="accent6"/>
                </a:solidFill>
                <a:latin typeface="Times New Roman" panose="02020603050405020304" pitchFamily="18" charset="0"/>
                <a:ea typeface="Times New Roman" panose="02020603050405020304" pitchFamily="18" charset="0"/>
              </a:rPr>
              <a:t> </a:t>
            </a:r>
            <a:r>
              <a:rPr lang="en-US" sz="2800" b="1" dirty="0" err="1">
                <a:solidFill>
                  <a:schemeClr val="accent6"/>
                </a:solidFill>
                <a:latin typeface="Times New Roman" panose="02020603050405020304" pitchFamily="18" charset="0"/>
                <a:ea typeface="Times New Roman" panose="02020603050405020304" pitchFamily="18" charset="0"/>
              </a:rPr>
              <a:t>hội</a:t>
            </a:r>
            <a:endParaRPr lang="en-US" sz="2800" b="1" dirty="0">
              <a:solidFill>
                <a:schemeClr val="accent6"/>
              </a:solidFill>
              <a:latin typeface="Times New Roman" panose="02020603050405020304" pitchFamily="18" charset="0"/>
              <a:ea typeface="Times New Roman" panose="02020603050405020304" pitchFamily="18" charset="0"/>
            </a:endParaRPr>
          </a:p>
        </p:txBody>
      </p:sp>
      <p:sp>
        <p:nvSpPr>
          <p:cNvPr id="46" name="Flowchart: Preparation 45"/>
          <p:cNvSpPr>
            <a:spLocks noGrp="1" noRot="1" noMove="1" noResize="1" noEditPoints="1" noAdjustHandles="1" noChangeArrowheads="1" noChangeShapeType="1"/>
          </p:cNvSpPr>
          <p:nvPr/>
        </p:nvSpPr>
        <p:spPr>
          <a:xfrm>
            <a:off x="1003300" y="77112"/>
            <a:ext cx="7721600" cy="1232343"/>
          </a:xfrm>
          <a:prstGeom prst="flowChartPreparation">
            <a:avLst/>
          </a:prstGeom>
          <a:solidFill>
            <a:srgbClr val="FFFFCC">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000" b="1" dirty="0" err="1">
                <a:solidFill>
                  <a:schemeClr val="tx2">
                    <a:lumMod val="75000"/>
                  </a:schemeClr>
                </a:solidFill>
                <a:latin typeface="Times New Roman" panose="02020603050405020304" pitchFamily="18" charset="0"/>
                <a:ea typeface="Calibri" panose="020F0502020204030204" pitchFamily="34" charset="0"/>
              </a:rPr>
              <a:t>Mạng</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xã</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hội</a:t>
            </a:r>
            <a:r>
              <a:rPr lang="en-US" sz="3000" b="1" dirty="0">
                <a:solidFill>
                  <a:schemeClr val="tx2">
                    <a:lumMod val="75000"/>
                  </a:schemeClr>
                </a:solidFill>
                <a:latin typeface="Times New Roman" panose="02020603050405020304" pitchFamily="18" charset="0"/>
                <a:ea typeface="Calibri" panose="020F0502020204030204" pitchFamily="34" charset="0"/>
              </a:rPr>
              <a:t> – </a:t>
            </a:r>
            <a:r>
              <a:rPr lang="en-US" sz="3000" b="1" dirty="0" err="1">
                <a:solidFill>
                  <a:schemeClr val="tx2">
                    <a:lumMod val="75000"/>
                  </a:schemeClr>
                </a:solidFill>
                <a:latin typeface="Times New Roman" panose="02020603050405020304" pitchFamily="18" charset="0"/>
                <a:ea typeface="Calibri" panose="020F0502020204030204" pitchFamily="34" charset="0"/>
              </a:rPr>
              <a:t>Kênh</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trao</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đổi</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thông</a:t>
            </a:r>
            <a:r>
              <a:rPr lang="en-US" sz="3000" b="1" dirty="0">
                <a:solidFill>
                  <a:schemeClr val="tx2">
                    <a:lumMod val="75000"/>
                  </a:schemeClr>
                </a:solidFill>
                <a:latin typeface="Times New Roman" panose="02020603050405020304" pitchFamily="18" charset="0"/>
                <a:ea typeface="Calibri" panose="020F0502020204030204" pitchFamily="34" charset="0"/>
              </a:rPr>
              <a:t> tin </a:t>
            </a:r>
            <a:r>
              <a:rPr lang="en-US" sz="3000" b="1" dirty="0" err="1">
                <a:solidFill>
                  <a:schemeClr val="tx2">
                    <a:lumMod val="75000"/>
                  </a:schemeClr>
                </a:solidFill>
                <a:latin typeface="Times New Roman" panose="02020603050405020304" pitchFamily="18" charset="0"/>
                <a:ea typeface="Calibri" panose="020F0502020204030204" pitchFamily="34" charset="0"/>
              </a:rPr>
              <a:t>phổ</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biến</a:t>
            </a:r>
            <a:r>
              <a:rPr lang="en-US" sz="3000" b="1" dirty="0">
                <a:solidFill>
                  <a:schemeClr val="tx2">
                    <a:lumMod val="75000"/>
                  </a:schemeClr>
                </a:solidFill>
                <a:latin typeface="Times New Roman" panose="02020603050405020304" pitchFamily="18" charset="0"/>
                <a:ea typeface="Calibri" panose="020F0502020204030204" pitchFamily="34" charset="0"/>
              </a:rPr>
              <a:t> </a:t>
            </a:r>
            <a:r>
              <a:rPr lang="en-US" sz="3000" b="1" dirty="0" err="1">
                <a:solidFill>
                  <a:schemeClr val="tx2">
                    <a:lumMod val="75000"/>
                  </a:schemeClr>
                </a:solidFill>
                <a:latin typeface="Times New Roman" panose="02020603050405020304" pitchFamily="18" charset="0"/>
                <a:ea typeface="Calibri" panose="020F0502020204030204" pitchFamily="34" charset="0"/>
              </a:rPr>
              <a:t>trên</a:t>
            </a:r>
            <a:r>
              <a:rPr lang="en-US" sz="3000" b="1" dirty="0">
                <a:solidFill>
                  <a:schemeClr val="tx2">
                    <a:lumMod val="75000"/>
                  </a:schemeClr>
                </a:solidFill>
                <a:latin typeface="Times New Roman" panose="02020603050405020304" pitchFamily="18" charset="0"/>
                <a:ea typeface="Calibri" panose="020F0502020204030204" pitchFamily="34" charset="0"/>
              </a:rPr>
              <a:t> internet.</a:t>
            </a:r>
            <a:endParaRPr lang="en-US" sz="3000" b="1" dirty="0">
              <a:solidFill>
                <a:schemeClr val="tx2">
                  <a:lumMod val="75000"/>
                </a:schemeClr>
              </a:solidFill>
            </a:endParaRPr>
          </a:p>
        </p:txBody>
      </p:sp>
      <p:cxnSp>
        <p:nvCxnSpPr>
          <p:cNvPr id="60" name="Straight Arrow Connector 59"/>
          <p:cNvCxnSpPr>
            <a:stCxn id="11" idx="3"/>
          </p:cNvCxnSpPr>
          <p:nvPr/>
        </p:nvCxnSpPr>
        <p:spPr>
          <a:xfrm flipH="1">
            <a:off x="2112566" y="3248156"/>
            <a:ext cx="665757" cy="3165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p:cNvCxnSpPr>
            <a:stCxn id="11" idx="4"/>
            <a:endCxn id="28" idx="3"/>
          </p:cNvCxnSpPr>
          <p:nvPr/>
        </p:nvCxnSpPr>
        <p:spPr>
          <a:xfrm rot="5400000">
            <a:off x="2983553" y="3823656"/>
            <a:ext cx="1083038" cy="263083"/>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ircle(in)">
                                      <p:cBhvr>
                                        <p:cTn id="31" dur="2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000"/>
                                        <p:tgtEl>
                                          <p:spTgt spid="60"/>
                                        </p:tgtEl>
                                      </p:cBhvr>
                                    </p:animEffect>
                                    <p:anim calcmode="lin" valueType="num">
                                      <p:cBhvr>
                                        <p:cTn id="61" dur="1000" fill="hold"/>
                                        <p:tgtEl>
                                          <p:spTgt spid="60"/>
                                        </p:tgtEl>
                                        <p:attrNameLst>
                                          <p:attrName>ppt_x</p:attrName>
                                        </p:attrNameLst>
                                      </p:cBhvr>
                                      <p:tavLst>
                                        <p:tav tm="0">
                                          <p:val>
                                            <p:strVal val="#ppt_x"/>
                                          </p:val>
                                        </p:tav>
                                        <p:tav tm="100000">
                                          <p:val>
                                            <p:strVal val="#ppt_x"/>
                                          </p:val>
                                        </p:tav>
                                      </p:tavLst>
                                    </p:anim>
                                    <p:anim calcmode="lin" valueType="num">
                                      <p:cBhvr>
                                        <p:cTn id="62" dur="1000" fill="hold"/>
                                        <p:tgtEl>
                                          <p:spTgt spid="6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randombar(horizontal)">
                                      <p:cBhvr>
                                        <p:cTn id="72" dur="500"/>
                                        <p:tgtEl>
                                          <p:spTgt spid="28"/>
                                        </p:tgtEl>
                                      </p:cBhvr>
                                    </p:animEffect>
                                  </p:childTnLst>
                                </p:cTn>
                              </p:par>
                              <p:par>
                                <p:cTn id="73" presetID="14" presetClass="entr" presetSubtype="10" fill="hold"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randombar(horizontal)">
                                      <p:cBhvr>
                                        <p:cTn id="7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5" grpId="0" animBg="1"/>
      <p:bldP spid="28" grpId="0" animBg="1"/>
      <p:bldP spid="29" grpId="0" animBg="1"/>
      <p:bldP spid="30" grpId="0" animBg="1"/>
      <p:bldP spid="31" grpId="0" animBg="1"/>
      <p:bldP spid="32" grpId="0" animBg="1"/>
      <p:bldP spid="4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40001" y="139885"/>
            <a:ext cx="4222044" cy="708025"/>
          </a:xfrm>
          <a:solidFill>
            <a:schemeClr val="accent2">
              <a:lumMod val="20000"/>
              <a:lumOff val="80000"/>
            </a:schemeClr>
          </a:solidFill>
        </p:spPr>
        <p:txBody>
          <a:bodyPr>
            <a:normAutofit/>
          </a:bodyPr>
          <a:lstStyle/>
          <a:p>
            <a:r>
              <a:rPr lang="en-US" sz="3000" b="1" dirty="0">
                <a:solidFill>
                  <a:srgbClr val="000000"/>
                </a:solidFill>
                <a:latin typeface="Times New Roman" panose="02020603050405020304" pitchFamily="18" charset="0"/>
                <a:ea typeface="Calibri" panose="020F0502020204030204" pitchFamily="34" charset="0"/>
              </a:rPr>
              <a:t>HƯỚNG DẪN GV:</a:t>
            </a:r>
            <a:endParaRPr lang="en-US" sz="3000" b="1" dirty="0"/>
          </a:p>
        </p:txBody>
      </p:sp>
      <p:sp>
        <p:nvSpPr>
          <p:cNvPr id="8" name="Rectangle 2"/>
          <p:cNvSpPr>
            <a:spLocks noChangeArrowheads="1"/>
          </p:cNvSpPr>
          <p:nvPr/>
        </p:nvSpPr>
        <p:spPr bwMode="auto">
          <a:xfrm>
            <a:off x="304800" y="903511"/>
            <a:ext cx="8737600"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GV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kích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PLAY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bắt</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chơi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HS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lửa</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ô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Bấm</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Mỗi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30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giây</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Khi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xong</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Bấm</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máy</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bay ở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góc</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defTabSz="685800"/>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quay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pic>
        <p:nvPicPr>
          <p:cNvPr id="1025" name="Picture 2" descr="Káº¿t quáº£ hÃ¬nh áº£nh cho mÃ¡y bay b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913" y="2716587"/>
            <a:ext cx="1342487" cy="8970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304800" y="3584895"/>
            <a:ext cx="8126412"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Khi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đúng</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Bấm</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máy</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bay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bất</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kỳ</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diệt</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máy</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bay </a:t>
            </a:r>
            <a:r>
              <a:rPr lang="en-US" altLang="en-US" sz="2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địch</a:t>
            </a:r>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a:p>
            <a:pPr defTabSz="685800"/>
            <a:r>
              <a:rPr lang="en-US" alt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hiên</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sp>
        <p:nvSpPr>
          <p:cNvPr id="6" name="TextBox 5"/>
          <p:cNvSpPr txBox="1"/>
          <p:nvPr/>
        </p:nvSpPr>
        <p:spPr>
          <a:xfrm>
            <a:off x="3331536" y="228600"/>
            <a:ext cx="2473113" cy="707886"/>
          </a:xfrm>
          <a:prstGeom prst="rect">
            <a:avLst/>
          </a:prstGeom>
          <a:solidFill>
            <a:schemeClr val="accent2">
              <a:lumMod val="20000"/>
              <a:lumOff val="80000"/>
            </a:schemeClr>
          </a:solidFill>
        </p:spPr>
        <p:txBody>
          <a:bodyPr wrap="none" rtlCol="0">
            <a:spAutoFit/>
          </a:bodyPr>
          <a:lstStyle/>
          <a:p>
            <a:pPr algn="ctr"/>
            <a:r>
              <a:rPr lang="en-US" sz="4000" b="1" dirty="0">
                <a:solidFill>
                  <a:srgbClr val="CC0066"/>
                </a:solidFill>
                <a:latin typeface="UVN Bach Tuyet Nang" pitchFamily="18" charset="0"/>
              </a:rPr>
              <a:t>LUẬT CHƠI</a:t>
            </a:r>
          </a:p>
        </p:txBody>
      </p:sp>
      <p:sp>
        <p:nvSpPr>
          <p:cNvPr id="2" name="TextBox 1"/>
          <p:cNvSpPr txBox="1"/>
          <p:nvPr/>
        </p:nvSpPr>
        <p:spPr>
          <a:xfrm>
            <a:off x="1117601" y="1029104"/>
            <a:ext cx="7687732" cy="147732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lửa</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được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đánh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cs typeface="Times New Roman" panose="02020603050405020304" pitchFamily="18" charset="0"/>
              </a:rPr>
              <a:t> bay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địch</a:t>
            </a:r>
            <a:r>
              <a:rPr lang="en-US" sz="30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970843" y="2694367"/>
            <a:ext cx="7687731" cy="646331"/>
          </a:xfrm>
          <a:prstGeom prst="rect">
            <a:avLst/>
          </a:prstGeom>
          <a:noFill/>
        </p:spPr>
        <p:txBody>
          <a:bodyPr wrap="square">
            <a:spAutoFit/>
          </a:bodyPr>
          <a:lstStyle/>
          <a:p>
            <a:pPr algn="just">
              <a:lnSpc>
                <a:spcPct val="120000"/>
              </a:lnSpc>
            </a:pP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Thời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gian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suy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nghĩ</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mỗi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câu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hỏi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là</a:t>
            </a:r>
            <a:r>
              <a:rPr lang="en-US" sz="3000" dirty="0">
                <a:latin typeface="Times New Roman" panose="02020603050405020304" pitchFamily="18" charset="0"/>
                <a:ea typeface="Times New Roman" panose="02020603050405020304" pitchFamily="18" charset="0"/>
              </a:rPr>
              <a:t> </a:t>
            </a:r>
            <a:r>
              <a:rPr lang="en-US" sz="3000" dirty="0" smtClean="0">
                <a:latin typeface="Times New Roman" panose="02020603050405020304" pitchFamily="18" charset="0"/>
                <a:ea typeface="Times New Roman" panose="02020603050405020304" pitchFamily="18" charset="0"/>
              </a:rPr>
              <a:t>10 </a:t>
            </a:r>
            <a:r>
              <a:rPr lang="en-US" sz="3000" dirty="0" err="1">
                <a:latin typeface="Times New Roman" panose="02020603050405020304" pitchFamily="18" charset="0"/>
                <a:ea typeface="Times New Roman" panose="02020603050405020304" pitchFamily="18" charset="0"/>
              </a:rPr>
              <a:t>giây</a:t>
            </a:r>
            <a:r>
              <a:rPr lang="en-US" sz="3000"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2050" name="Picture 2" descr="C:\Users\Tien\Downloads\GAME PP\HA NOI\8_ltb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21"/>
            <a:ext cx="9144000" cy="5130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51200" y="22578"/>
            <a:ext cx="5892800" cy="1730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11514" y="135967"/>
            <a:ext cx="5532486" cy="1384995"/>
          </a:xfrm>
          <a:prstGeom prst="rect">
            <a:avLst/>
          </a:prstGeom>
          <a:noFill/>
        </p:spPr>
        <p:txBody>
          <a:bodyPr wrap="square" rtlCol="0">
            <a:spAutoFit/>
          </a:bodyPr>
          <a:lstStyle/>
          <a:p>
            <a:pPr algn="ctr">
              <a:lnSpc>
                <a:spcPct val="150000"/>
              </a:lnSpc>
            </a:pPr>
            <a:r>
              <a:rPr lang="en-US" sz="2800" b="1" dirty="0">
                <a:solidFill>
                  <a:srgbClr val="FF0000"/>
                </a:solidFill>
                <a:latin typeface="UVN Bach Tuyet Nang" pitchFamily="18" charset="0"/>
              </a:rPr>
              <a:t>HÀ NỘI </a:t>
            </a:r>
          </a:p>
          <a:p>
            <a:pPr algn="ctr">
              <a:lnSpc>
                <a:spcPct val="150000"/>
              </a:lnSpc>
            </a:pPr>
            <a:r>
              <a:rPr lang="en-US" sz="2800" b="1" dirty="0">
                <a:solidFill>
                  <a:srgbClr val="FF0000"/>
                </a:solidFill>
                <a:latin typeface="UVN Bach Tuyet Nang" pitchFamily="18" charset="0"/>
              </a:rPr>
              <a:t> ĐIỆN BIÊN PHỦ TRÊN KHÔNG</a:t>
            </a:r>
          </a:p>
        </p:txBody>
      </p:sp>
      <p:pic>
        <p:nvPicPr>
          <p:cNvPr id="7"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72000" y="2203450"/>
            <a:ext cx="2061170" cy="1187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6" presetClass="emph" presetSubtype="0" repeatCount="indefinite" fill="hold" grpId="1" nodeType="withEffect">
                                  <p:stCondLst>
                                    <p:cond delay="0"/>
                                  </p:stCondLst>
                                  <p:childTnLst>
                                    <p:animScale>
                                      <p:cBhvr>
                                        <p:cTn id="2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9" name="Picture 3" descr="C:\Users\Tien\Downloads\GAME PP\HA NOI\875272-1557190293725600464577-crop-155719030285434871201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20" b="96829" l="2576" r="95152">
                        <a14:foregroundMark x1="88485" y1="68293" x2="88030" y2="68293"/>
                        <a14:foregroundMark x1="88030" y1="65610" x2="88030" y2="65610"/>
                        <a14:foregroundMark x1="88030" y1="62195" x2="88030" y2="62195"/>
                        <a14:foregroundMark x1="88182" y1="61951" x2="88182" y2="61951"/>
                        <a14:foregroundMark x1="88182" y1="61951" x2="88182" y2="61951"/>
                        <a14:foregroundMark x1="90606" y1="53902" x2="90606" y2="53902"/>
                        <a14:foregroundMark x1="75303" y1="37805" x2="75303" y2="37805"/>
                        <a14:foregroundMark x1="74545" y1="32439" x2="74545" y2="32439"/>
                        <a14:foregroundMark x1="75909" y1="30732" x2="75909" y2="30732"/>
                        <a14:foregroundMark x1="78182" y1="30244" x2="78182" y2="30244"/>
                        <a14:foregroundMark x1="79394" y1="32683" x2="79394" y2="32683"/>
                        <a14:foregroundMark x1="78485" y1="33659" x2="78485" y2="33659"/>
                        <a14:foregroundMark x1="78485" y1="33659" x2="78485" y2="33659"/>
                        <a14:foregroundMark x1="78485" y1="33659" x2="78485" y2="33659"/>
                        <a14:foregroundMark x1="75909" y1="31220" x2="75909" y2="31220"/>
                        <a14:foregroundMark x1="73939" y1="30976" x2="73939" y2="30976"/>
                        <a14:foregroundMark x1="73030" y1="30976" x2="73030" y2="30976"/>
                        <a14:foregroundMark x1="40303" y1="20244" x2="40303" y2="20244"/>
                        <a14:foregroundMark x1="41515" y1="19268" x2="41515" y2="19268"/>
                        <a14:foregroundMark x1="43333" y1="18537" x2="43333" y2="18537"/>
                        <a14:foregroundMark x1="43788" y1="17561" x2="43788" y2="17561"/>
                        <a14:foregroundMark x1="45152" y1="19024" x2="45152" y2="19024"/>
                        <a14:foregroundMark x1="45152" y1="21463" x2="45152" y2="21463"/>
                        <a14:foregroundMark x1="41212" y1="16585" x2="41212" y2="16585"/>
                        <a14:foregroundMark x1="40455" y1="16829" x2="40455" y2="16829"/>
                        <a14:foregroundMark x1="41970" y1="16829" x2="41970" y2="16829"/>
                        <a14:foregroundMark x1="42727" y1="16585" x2="42727" y2="16585"/>
                        <a14:foregroundMark x1="34848" y1="7561" x2="34848" y2="7561"/>
                        <a14:foregroundMark x1="34848" y1="5854" x2="34848" y2="5854"/>
                        <a14:foregroundMark x1="34848" y1="4146" x2="34848" y2="4146"/>
                        <a14:foregroundMark x1="34848" y1="4146" x2="34848" y2="4146"/>
                        <a14:foregroundMark x1="34848" y1="3902" x2="34848" y2="3902"/>
                        <a14:foregroundMark x1="34848" y1="2439" x2="34848" y2="2439"/>
                        <a14:foregroundMark x1="34848" y1="2439" x2="34848" y2="2439"/>
                        <a14:foregroundMark x1="34848" y1="2195" x2="34848" y2="2195"/>
                        <a14:foregroundMark x1="84848" y1="92439" x2="84848" y2="92439"/>
                        <a14:foregroundMark x1="83182" y1="87317" x2="83182" y2="87317"/>
                        <a14:foregroundMark x1="81061" y1="39756" x2="81061" y2="39756"/>
                        <a14:foregroundMark x1="81970" y1="41707" x2="81970" y2="41707"/>
                        <a14:foregroundMark x1="35455" y1="2195" x2="35455" y2="2195"/>
                        <a14:foregroundMark x1="35455" y1="2195" x2="35455" y2="2195"/>
                        <a14:foregroundMark x1="28939" y1="62927" x2="28939" y2="62927"/>
                        <a14:foregroundMark x1="32273" y1="66585" x2="32273" y2="66585"/>
                        <a14:foregroundMark x1="34394" y1="68780" x2="34394" y2="68780"/>
                        <a14:foregroundMark x1="34091" y1="75610" x2="34091" y2="75610"/>
                        <a14:foregroundMark x1="27424" y1="81220" x2="27424" y2="81220"/>
                        <a14:foregroundMark x1="27121" y1="81707" x2="25606" y2="82439"/>
                        <a14:foregroundMark x1="23030" y1="83902" x2="23030" y2="83902"/>
                        <a14:foregroundMark x1="38485" y1="90244" x2="38485" y2="90244"/>
                        <a14:foregroundMark x1="40455" y1="85854" x2="40455" y2="85854"/>
                        <a14:foregroundMark x1="41818" y1="80000" x2="41818" y2="80000"/>
                        <a14:foregroundMark x1="41818" y1="80000" x2="41818" y2="80000"/>
                        <a14:foregroundMark x1="38485" y1="92195" x2="38182" y2="92927"/>
                        <a14:foregroundMark x1="38182" y1="92927" x2="38182" y2="92927"/>
                        <a14:foregroundMark x1="37121" y1="92927" x2="37121" y2="92927"/>
                        <a14:foregroundMark x1="60152" y1="68049" x2="60152" y2="68049"/>
                        <a14:foregroundMark x1="55152" y1="67073" x2="55152" y2="67073"/>
                        <a14:foregroundMark x1="42727" y1="27561" x2="42727" y2="27561"/>
                        <a14:foregroundMark x1="42879" y1="30000" x2="42879" y2="30000"/>
                        <a14:foregroundMark x1="35474" y1="17571" x2="35474" y2="17571"/>
                        <a14:foregroundMark x1="40449" y1="33850" x2="40449" y2="33850"/>
                        <a14:foregroundMark x1="45425" y1="39018" x2="45425" y2="39018"/>
                        <a14:foregroundMark x1="42697" y1="37468" x2="42697" y2="37468"/>
                        <a14:foregroundMark x1="43660" y1="45220" x2="43660" y2="45220"/>
                        <a14:foregroundMark x1="50562" y1="66408" x2="50562" y2="66408"/>
                        <a14:foregroundMark x1="48957" y1="64083" x2="48957" y2="64083"/>
                        <a14:backgroundMark x1="22424" y1="65610" x2="22424" y2="65610"/>
                        <a14:backgroundMark x1="14394" y1="71707" x2="14394" y2="71707"/>
                        <a14:backgroundMark x1="11364" y1="73902" x2="11364" y2="73902"/>
                        <a14:backgroundMark x1="25606" y1="55610" x2="25606" y2="55610"/>
                        <a14:backgroundMark x1="25303" y1="63171" x2="25303" y2="63171"/>
                        <a14:backgroundMark x1="29394" y1="59268" x2="29394" y2="59268"/>
                        <a14:backgroundMark x1="51043" y1="57623" x2="51043" y2="57623"/>
                        <a14:backgroundMark x1="49759" y1="53488" x2="49759" y2="53488"/>
                        <a14:backgroundMark x1="49759" y1="50646" x2="49759" y2="5064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284363"/>
            <a:ext cx="3508086" cy="17974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Tien\Downloads\GAME PP\HA NOI\68924896_361791251408878_680818428847587328_n.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428472" y="330350"/>
            <a:ext cx="1797604" cy="1143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730417" y="235260"/>
            <a:ext cx="1311122" cy="11519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Tien\Downloads\GAME PP\HA NOI\68924896_361791251408878_680818428847587328_n.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217081">
            <a:off x="1450752" y="1698718"/>
            <a:ext cx="1512676" cy="96261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1538767" y="1523660"/>
            <a:ext cx="1193097"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Tien\Downloads\GAME PP\HA NOI\68924896_361791251408878_680818428847587328_n.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3667484" y="377336"/>
            <a:ext cx="1797604" cy="11439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4093489" y="235260"/>
            <a:ext cx="817889"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Tien\Downloads\GAME PP\HA NOI\68924896_361791251408878_680818428847587328_n.jpg"/>
          <p:cNvPicPr>
            <a:picLocks noChangeAspect="1" noChangeArrowheads="1"/>
          </p:cNvPicPr>
          <p:nvPr/>
        </p:nvPicPr>
        <p:blipFill>
          <a:blip r:embed="rId9" cstate="print">
            <a:duotone>
              <a:prstClr val="black"/>
              <a:schemeClr val="accent4">
                <a:tint val="45000"/>
                <a:satMod val="400000"/>
              </a:schemeClr>
            </a:duotone>
            <a:extLst>
              <a:ext uri="{BEBA8EAE-BF5A-486C-A8C5-ECC9F3942E4B}">
                <a14:imgProps xmlns:a14="http://schemas.microsoft.com/office/drawing/2010/main">
                  <a14:imgLayer r:embed="rId10">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5786362" y="229288"/>
            <a:ext cx="1607303" cy="10228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5937268" y="199799"/>
            <a:ext cx="1508264" cy="96177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Tien\Downloads\GAME PP\HA NOI\68924896_361791251408878_680818428847587328_n.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4496554" y="1684959"/>
            <a:ext cx="1574582" cy="10020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4561996" y="1569485"/>
            <a:ext cx="1181147" cy="92014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Tien\Downloads\GAME PP\HA NOI\68924896_361791251408878_680818428847587328_n.jpg"/>
          <p:cNvPicPr>
            <a:picLocks noChangeAspect="1" noChangeArrowheads="1"/>
          </p:cNvPicPr>
          <p:nvPr/>
        </p:nvPicPr>
        <p:blipFill>
          <a:blip r:embed="rId13" cstate="print">
            <a:extLst>
              <a:ext uri="{BEBA8EAE-BF5A-486C-A8C5-ECC9F3942E4B}">
                <a14:imgProps xmlns:a14="http://schemas.microsoft.com/office/drawing/2010/main">
                  <a14:imgLayer r:embed="rId5">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1217081">
            <a:off x="6758454" y="1413043"/>
            <a:ext cx="2077934" cy="13223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D:\GIAO AN\MAU POWER POINT DEP\ANH DONG PP\6-mau_slide_powerpoint_dep_ctu.vn_(84).gif"/>
          <p:cNvPicPr>
            <a:picLocks noChangeAspect="1" noChangeArrowheads="1" noCrop="1"/>
          </p:cNvPicPr>
          <p:nvPr/>
        </p:nvPicPr>
        <p:blipFill>
          <a:blip r:embed="rId6"/>
          <a:srcRect/>
          <a:stretch>
            <a:fillRect/>
          </a:stretch>
        </p:blipFill>
        <p:spPr bwMode="auto">
          <a:xfrm>
            <a:off x="6887103" y="1301653"/>
            <a:ext cx="1709918" cy="11519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hlinkClick r:id="rId14" action="ppaction://hlinksldjump"/>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8086" y="3502409"/>
            <a:ext cx="685800" cy="16553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a:hlinkClick r:id="rId16" action="ppaction://hlinksldjump"/>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3502409"/>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a:hlinkClick r:id="rId18" action="ppaction://hlinksldjump"/>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3502409"/>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a:hlinkClick r:id="rId20" action="ppaction://hlinksldjump"/>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3502408"/>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a:hlinkClick r:id="rId22" action="ppaction://hlinksldjump"/>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7950" y="3502408"/>
            <a:ext cx="685800"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19">
            <a:hlinkClick r:id="rId24" action="ppaction://hlinksldjump"/>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385" y="3440748"/>
            <a:ext cx="685800" cy="164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26" action="ppaction://hlinksldjump"/>
          </p:cNvPr>
          <p:cNvSpPr/>
          <p:nvPr/>
        </p:nvSpPr>
        <p:spPr>
          <a:xfrm>
            <a:off x="8514413" y="4856813"/>
            <a:ext cx="389029" cy="225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xit" presetSubtype="0" fill="hold" nodeType="afterEffect">
                                  <p:stCondLst>
                                    <p:cond delay="0"/>
                                  </p:stCondLst>
                                  <p:childTnLst>
                                    <p:animEffect transition="out" filter="fade">
                                      <p:cBhvr>
                                        <p:cTn id="10" dur="2000"/>
                                        <p:tgtEl>
                                          <p:spTgt spid="6"/>
                                        </p:tgtEl>
                                      </p:cBhvr>
                                    </p:animEffect>
                                    <p:anim calcmode="lin" valueType="num">
                                      <p:cBhvr>
                                        <p:cTn id="11" dur="2000"/>
                                        <p:tgtEl>
                                          <p:spTgt spid="6"/>
                                        </p:tgtEl>
                                        <p:attrNameLst>
                                          <p:attrName>ppt_x</p:attrName>
                                        </p:attrNameLst>
                                      </p:cBhvr>
                                      <p:tavLst>
                                        <p:tav tm="0">
                                          <p:val>
                                            <p:strVal val="ppt_x"/>
                                          </p:val>
                                        </p:tav>
                                        <p:tav tm="100000">
                                          <p:val>
                                            <p:strVal val="ppt_x"/>
                                          </p:val>
                                        </p:tav>
                                      </p:tavLst>
                                    </p:anim>
                                    <p:anim calcmode="lin" valueType="num">
                                      <p:cBhvr>
                                        <p:cTn id="12" dur="2000"/>
                                        <p:tgtEl>
                                          <p:spTgt spid="6"/>
                                        </p:tgtEl>
                                        <p:attrNameLst>
                                          <p:attrName>ppt_y</p:attrName>
                                        </p:attrNameLst>
                                      </p:cBhvr>
                                      <p:tavLst>
                                        <p:tav tm="0">
                                          <p:val>
                                            <p:strVal val="ppt_y"/>
                                          </p:val>
                                        </p:tav>
                                        <p:tav tm="100000">
                                          <p:val>
                                            <p:strVal val="ppt_y+.1"/>
                                          </p:val>
                                        </p:tav>
                                      </p:tavLst>
                                    </p:anim>
                                    <p:set>
                                      <p:cBhvr>
                                        <p:cTn id="13" dur="1" fill="hold">
                                          <p:stCondLst>
                                            <p:cond delay="1999"/>
                                          </p:stCondLst>
                                        </p:cTn>
                                        <p:tgtEl>
                                          <p:spTgt spid="6"/>
                                        </p:tgtEl>
                                        <p:attrNameLst>
                                          <p:attrName>style.visibility</p:attrName>
                                        </p:attrNameLst>
                                      </p:cBhvr>
                                      <p:to>
                                        <p:strVal val="hidden"/>
                                      </p:to>
                                    </p:set>
                                  </p:childTnLst>
                                </p:cTn>
                              </p:par>
                              <p:par>
                                <p:cTn id="14" presetID="2" presetClass="exit" presetSubtype="4" fill="hold" nodeType="withEffect">
                                  <p:stCondLst>
                                    <p:cond delay="1300"/>
                                  </p:stCondLst>
                                  <p:childTnLst>
                                    <p:anim calcmode="lin" valueType="num">
                                      <p:cBhvr additive="base">
                                        <p:cTn id="15" dur="800"/>
                                        <p:tgtEl>
                                          <p:spTgt spid="3077"/>
                                        </p:tgtEl>
                                        <p:attrNameLst>
                                          <p:attrName>ppt_x</p:attrName>
                                        </p:attrNameLst>
                                      </p:cBhvr>
                                      <p:tavLst>
                                        <p:tav tm="0">
                                          <p:val>
                                            <p:strVal val="ppt_x"/>
                                          </p:val>
                                        </p:tav>
                                        <p:tav tm="100000">
                                          <p:val>
                                            <p:strVal val="ppt_x"/>
                                          </p:val>
                                        </p:tav>
                                      </p:tavLst>
                                    </p:anim>
                                    <p:anim calcmode="lin" valueType="num">
                                      <p:cBhvr additive="base">
                                        <p:cTn id="16" dur="800"/>
                                        <p:tgtEl>
                                          <p:spTgt spid="3077"/>
                                        </p:tgtEl>
                                        <p:attrNameLst>
                                          <p:attrName>ppt_y</p:attrName>
                                        </p:attrNameLst>
                                      </p:cBhvr>
                                      <p:tavLst>
                                        <p:tav tm="0">
                                          <p:val>
                                            <p:strVal val="ppt_y"/>
                                          </p:val>
                                        </p:tav>
                                        <p:tav tm="100000">
                                          <p:val>
                                            <p:strVal val="1+ppt_h/2"/>
                                          </p:val>
                                        </p:tav>
                                      </p:tavLst>
                                    </p:anim>
                                    <p:set>
                                      <p:cBhvr>
                                        <p:cTn id="17" dur="1" fill="hold">
                                          <p:stCondLst>
                                            <p:cond delay="799"/>
                                          </p:stCondLst>
                                        </p:cTn>
                                        <p:tgtEl>
                                          <p:spTgt spid="3077"/>
                                        </p:tgtEl>
                                        <p:attrNameLst>
                                          <p:attrName>style.visibility</p:attrName>
                                        </p:attrNameLst>
                                      </p:cBhvr>
                                      <p:to>
                                        <p:strVal val="hidden"/>
                                      </p:to>
                                    </p:set>
                                  </p:childTnLst>
                                </p:cTn>
                              </p:par>
                            </p:childTnLst>
                          </p:cTn>
                        </p:par>
                      </p:childTnLst>
                    </p:cTn>
                  </p:par>
                </p:childTnLst>
              </p:cTn>
              <p:nextCondLst>
                <p:cond evt="onClick" delay="0">
                  <p:tgtEl>
                    <p:spTgt spid="3077"/>
                  </p:tgtEl>
                </p:cond>
              </p:nextCondLst>
            </p:seq>
            <p:seq concurrent="1" nextAc="seek">
              <p:cTn id="18" restart="whenNotActive" fill="hold" evtFilter="cancelBubble" nodeType="interactiveSeq">
                <p:stCondLst>
                  <p:cond evt="onClick" delay="0">
                    <p:tgtEl>
                      <p:spTgt spid="69"/>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500"/>
                            </p:stCondLst>
                            <p:childTnLst>
                              <p:par>
                                <p:cTn id="25" presetID="42" presetClass="exit" presetSubtype="0" fill="hold" nodeType="afterEffect">
                                  <p:stCondLst>
                                    <p:cond delay="0"/>
                                  </p:stCondLst>
                                  <p:childTnLst>
                                    <p:animEffect transition="out" filter="fade">
                                      <p:cBhvr>
                                        <p:cTn id="26" dur="2000"/>
                                        <p:tgtEl>
                                          <p:spTgt spid="70"/>
                                        </p:tgtEl>
                                      </p:cBhvr>
                                    </p:animEffect>
                                    <p:anim calcmode="lin" valueType="num">
                                      <p:cBhvr>
                                        <p:cTn id="27" dur="2000"/>
                                        <p:tgtEl>
                                          <p:spTgt spid="70"/>
                                        </p:tgtEl>
                                        <p:attrNameLst>
                                          <p:attrName>ppt_x</p:attrName>
                                        </p:attrNameLst>
                                      </p:cBhvr>
                                      <p:tavLst>
                                        <p:tav tm="0">
                                          <p:val>
                                            <p:strVal val="ppt_x"/>
                                          </p:val>
                                        </p:tav>
                                        <p:tav tm="100000">
                                          <p:val>
                                            <p:strVal val="ppt_x"/>
                                          </p:val>
                                        </p:tav>
                                      </p:tavLst>
                                    </p:anim>
                                    <p:anim calcmode="lin" valueType="num">
                                      <p:cBhvr>
                                        <p:cTn id="28" dur="2000"/>
                                        <p:tgtEl>
                                          <p:spTgt spid="70"/>
                                        </p:tgtEl>
                                        <p:attrNameLst>
                                          <p:attrName>ppt_y</p:attrName>
                                        </p:attrNameLst>
                                      </p:cBhvr>
                                      <p:tavLst>
                                        <p:tav tm="0">
                                          <p:val>
                                            <p:strVal val="ppt_y"/>
                                          </p:val>
                                        </p:tav>
                                        <p:tav tm="100000">
                                          <p:val>
                                            <p:strVal val="ppt_y+.1"/>
                                          </p:val>
                                        </p:tav>
                                      </p:tavLst>
                                    </p:anim>
                                    <p:set>
                                      <p:cBhvr>
                                        <p:cTn id="29" dur="1" fill="hold">
                                          <p:stCondLst>
                                            <p:cond delay="1999"/>
                                          </p:stCondLst>
                                        </p:cTn>
                                        <p:tgtEl>
                                          <p:spTgt spid="70"/>
                                        </p:tgtEl>
                                        <p:attrNameLst>
                                          <p:attrName>style.visibility</p:attrName>
                                        </p:attrNameLst>
                                      </p:cBhvr>
                                      <p:to>
                                        <p:strVal val="hidden"/>
                                      </p:to>
                                    </p:set>
                                  </p:childTnLst>
                                </p:cTn>
                              </p:par>
                              <p:par>
                                <p:cTn id="30" presetID="2" presetClass="exit" presetSubtype="4" fill="hold" nodeType="withEffect">
                                  <p:stCondLst>
                                    <p:cond delay="1300"/>
                                  </p:stCondLst>
                                  <p:childTnLst>
                                    <p:anim calcmode="lin" valueType="num">
                                      <p:cBhvr additive="base">
                                        <p:cTn id="31" dur="800"/>
                                        <p:tgtEl>
                                          <p:spTgt spid="69"/>
                                        </p:tgtEl>
                                        <p:attrNameLst>
                                          <p:attrName>ppt_x</p:attrName>
                                        </p:attrNameLst>
                                      </p:cBhvr>
                                      <p:tavLst>
                                        <p:tav tm="0">
                                          <p:val>
                                            <p:strVal val="ppt_x"/>
                                          </p:val>
                                        </p:tav>
                                        <p:tav tm="100000">
                                          <p:val>
                                            <p:strVal val="ppt_x"/>
                                          </p:val>
                                        </p:tav>
                                      </p:tavLst>
                                    </p:anim>
                                    <p:anim calcmode="lin" valueType="num">
                                      <p:cBhvr additive="base">
                                        <p:cTn id="32" dur="800"/>
                                        <p:tgtEl>
                                          <p:spTgt spid="69"/>
                                        </p:tgtEl>
                                        <p:attrNameLst>
                                          <p:attrName>ppt_y</p:attrName>
                                        </p:attrNameLst>
                                      </p:cBhvr>
                                      <p:tavLst>
                                        <p:tav tm="0">
                                          <p:val>
                                            <p:strVal val="ppt_y"/>
                                          </p:val>
                                        </p:tav>
                                        <p:tav tm="100000">
                                          <p:val>
                                            <p:strVal val="1+ppt_h/2"/>
                                          </p:val>
                                        </p:tav>
                                      </p:tavLst>
                                    </p:anim>
                                    <p:set>
                                      <p:cBhvr>
                                        <p:cTn id="33" dur="1" fill="hold">
                                          <p:stCondLst>
                                            <p:cond delay="7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4" restart="whenNotActive" fill="hold" evtFilter="cancelBubble" nodeType="interactiveSeq">
                <p:stCondLst>
                  <p:cond evt="onClick" delay="0">
                    <p:tgtEl>
                      <p:spTgt spid="7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500"/>
                            </p:stCondLst>
                            <p:childTnLst>
                              <p:par>
                                <p:cTn id="41" presetID="42" presetClass="exit" presetSubtype="0" fill="hold" nodeType="afterEffect">
                                  <p:stCondLst>
                                    <p:cond delay="0"/>
                                  </p:stCondLst>
                                  <p:childTnLst>
                                    <p:animEffect transition="out" filter="fade">
                                      <p:cBhvr>
                                        <p:cTn id="42" dur="2000"/>
                                        <p:tgtEl>
                                          <p:spTgt spid="72"/>
                                        </p:tgtEl>
                                      </p:cBhvr>
                                    </p:animEffect>
                                    <p:anim calcmode="lin" valueType="num">
                                      <p:cBhvr>
                                        <p:cTn id="43" dur="2000"/>
                                        <p:tgtEl>
                                          <p:spTgt spid="72"/>
                                        </p:tgtEl>
                                        <p:attrNameLst>
                                          <p:attrName>ppt_x</p:attrName>
                                        </p:attrNameLst>
                                      </p:cBhvr>
                                      <p:tavLst>
                                        <p:tav tm="0">
                                          <p:val>
                                            <p:strVal val="ppt_x"/>
                                          </p:val>
                                        </p:tav>
                                        <p:tav tm="100000">
                                          <p:val>
                                            <p:strVal val="ppt_x"/>
                                          </p:val>
                                        </p:tav>
                                      </p:tavLst>
                                    </p:anim>
                                    <p:anim calcmode="lin" valueType="num">
                                      <p:cBhvr>
                                        <p:cTn id="44" dur="2000"/>
                                        <p:tgtEl>
                                          <p:spTgt spid="72"/>
                                        </p:tgtEl>
                                        <p:attrNameLst>
                                          <p:attrName>ppt_y</p:attrName>
                                        </p:attrNameLst>
                                      </p:cBhvr>
                                      <p:tavLst>
                                        <p:tav tm="0">
                                          <p:val>
                                            <p:strVal val="ppt_y"/>
                                          </p:val>
                                        </p:tav>
                                        <p:tav tm="100000">
                                          <p:val>
                                            <p:strVal val="ppt_y+.1"/>
                                          </p:val>
                                        </p:tav>
                                      </p:tavLst>
                                    </p:anim>
                                    <p:set>
                                      <p:cBhvr>
                                        <p:cTn id="45" dur="1" fill="hold">
                                          <p:stCondLst>
                                            <p:cond delay="1999"/>
                                          </p:stCondLst>
                                        </p:cTn>
                                        <p:tgtEl>
                                          <p:spTgt spid="72"/>
                                        </p:tgtEl>
                                        <p:attrNameLst>
                                          <p:attrName>style.visibility</p:attrName>
                                        </p:attrNameLst>
                                      </p:cBhvr>
                                      <p:to>
                                        <p:strVal val="hidden"/>
                                      </p:to>
                                    </p:set>
                                  </p:childTnLst>
                                </p:cTn>
                              </p:par>
                              <p:par>
                                <p:cTn id="46" presetID="2" presetClass="exit" presetSubtype="4" fill="hold" nodeType="withEffect">
                                  <p:stCondLst>
                                    <p:cond delay="1300"/>
                                  </p:stCondLst>
                                  <p:childTnLst>
                                    <p:anim calcmode="lin" valueType="num">
                                      <p:cBhvr additive="base">
                                        <p:cTn id="47" dur="800"/>
                                        <p:tgtEl>
                                          <p:spTgt spid="71"/>
                                        </p:tgtEl>
                                        <p:attrNameLst>
                                          <p:attrName>ppt_x</p:attrName>
                                        </p:attrNameLst>
                                      </p:cBhvr>
                                      <p:tavLst>
                                        <p:tav tm="0">
                                          <p:val>
                                            <p:strVal val="ppt_x"/>
                                          </p:val>
                                        </p:tav>
                                        <p:tav tm="100000">
                                          <p:val>
                                            <p:strVal val="ppt_x"/>
                                          </p:val>
                                        </p:tav>
                                      </p:tavLst>
                                    </p:anim>
                                    <p:anim calcmode="lin" valueType="num">
                                      <p:cBhvr additive="base">
                                        <p:cTn id="48" dur="800"/>
                                        <p:tgtEl>
                                          <p:spTgt spid="71"/>
                                        </p:tgtEl>
                                        <p:attrNameLst>
                                          <p:attrName>ppt_y</p:attrName>
                                        </p:attrNameLst>
                                      </p:cBhvr>
                                      <p:tavLst>
                                        <p:tav tm="0">
                                          <p:val>
                                            <p:strVal val="ppt_y"/>
                                          </p:val>
                                        </p:tav>
                                        <p:tav tm="100000">
                                          <p:val>
                                            <p:strVal val="1+ppt_h/2"/>
                                          </p:val>
                                        </p:tav>
                                      </p:tavLst>
                                    </p:anim>
                                    <p:set>
                                      <p:cBhvr>
                                        <p:cTn id="49" dur="1" fill="hold">
                                          <p:stCondLst>
                                            <p:cond delay="7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childTnLst>
                          </p:cTn>
                        </p:par>
                        <p:par>
                          <p:cTn id="56" fill="hold">
                            <p:stCondLst>
                              <p:cond delay="500"/>
                            </p:stCondLst>
                            <p:childTnLst>
                              <p:par>
                                <p:cTn id="57" presetID="42" presetClass="exit" presetSubtype="0" fill="hold" nodeType="afterEffect">
                                  <p:stCondLst>
                                    <p:cond delay="0"/>
                                  </p:stCondLst>
                                  <p:childTnLst>
                                    <p:animEffect transition="out" filter="fade">
                                      <p:cBhvr>
                                        <p:cTn id="58" dur="2000"/>
                                        <p:tgtEl>
                                          <p:spTgt spid="74"/>
                                        </p:tgtEl>
                                      </p:cBhvr>
                                    </p:animEffect>
                                    <p:anim calcmode="lin" valueType="num">
                                      <p:cBhvr>
                                        <p:cTn id="59" dur="2000"/>
                                        <p:tgtEl>
                                          <p:spTgt spid="74"/>
                                        </p:tgtEl>
                                        <p:attrNameLst>
                                          <p:attrName>ppt_x</p:attrName>
                                        </p:attrNameLst>
                                      </p:cBhvr>
                                      <p:tavLst>
                                        <p:tav tm="0">
                                          <p:val>
                                            <p:strVal val="ppt_x"/>
                                          </p:val>
                                        </p:tav>
                                        <p:tav tm="100000">
                                          <p:val>
                                            <p:strVal val="ppt_x"/>
                                          </p:val>
                                        </p:tav>
                                      </p:tavLst>
                                    </p:anim>
                                    <p:anim calcmode="lin" valueType="num">
                                      <p:cBhvr>
                                        <p:cTn id="60" dur="2000"/>
                                        <p:tgtEl>
                                          <p:spTgt spid="74"/>
                                        </p:tgtEl>
                                        <p:attrNameLst>
                                          <p:attrName>ppt_y</p:attrName>
                                        </p:attrNameLst>
                                      </p:cBhvr>
                                      <p:tavLst>
                                        <p:tav tm="0">
                                          <p:val>
                                            <p:strVal val="ppt_y"/>
                                          </p:val>
                                        </p:tav>
                                        <p:tav tm="100000">
                                          <p:val>
                                            <p:strVal val="ppt_y+.1"/>
                                          </p:val>
                                        </p:tav>
                                      </p:tavLst>
                                    </p:anim>
                                    <p:set>
                                      <p:cBhvr>
                                        <p:cTn id="61" dur="1" fill="hold">
                                          <p:stCondLst>
                                            <p:cond delay="1999"/>
                                          </p:stCondLst>
                                        </p:cTn>
                                        <p:tgtEl>
                                          <p:spTgt spid="74"/>
                                        </p:tgtEl>
                                        <p:attrNameLst>
                                          <p:attrName>style.visibility</p:attrName>
                                        </p:attrNameLst>
                                      </p:cBhvr>
                                      <p:to>
                                        <p:strVal val="hidden"/>
                                      </p:to>
                                    </p:set>
                                  </p:childTnLst>
                                </p:cTn>
                              </p:par>
                              <p:par>
                                <p:cTn id="62" presetID="2" presetClass="exit" presetSubtype="4" fill="hold" nodeType="withEffect">
                                  <p:stCondLst>
                                    <p:cond delay="1300"/>
                                  </p:stCondLst>
                                  <p:childTnLst>
                                    <p:anim calcmode="lin" valueType="num">
                                      <p:cBhvr additive="base">
                                        <p:cTn id="63" dur="800"/>
                                        <p:tgtEl>
                                          <p:spTgt spid="73"/>
                                        </p:tgtEl>
                                        <p:attrNameLst>
                                          <p:attrName>ppt_x</p:attrName>
                                        </p:attrNameLst>
                                      </p:cBhvr>
                                      <p:tavLst>
                                        <p:tav tm="0">
                                          <p:val>
                                            <p:strVal val="ppt_x"/>
                                          </p:val>
                                        </p:tav>
                                        <p:tav tm="100000">
                                          <p:val>
                                            <p:strVal val="ppt_x"/>
                                          </p:val>
                                        </p:tav>
                                      </p:tavLst>
                                    </p:anim>
                                    <p:anim calcmode="lin" valueType="num">
                                      <p:cBhvr additive="base">
                                        <p:cTn id="64" dur="800"/>
                                        <p:tgtEl>
                                          <p:spTgt spid="73"/>
                                        </p:tgtEl>
                                        <p:attrNameLst>
                                          <p:attrName>ppt_y</p:attrName>
                                        </p:attrNameLst>
                                      </p:cBhvr>
                                      <p:tavLst>
                                        <p:tav tm="0">
                                          <p:val>
                                            <p:strVal val="ppt_y"/>
                                          </p:val>
                                        </p:tav>
                                        <p:tav tm="100000">
                                          <p:val>
                                            <p:strVal val="1+ppt_h/2"/>
                                          </p:val>
                                        </p:tav>
                                      </p:tavLst>
                                    </p:anim>
                                    <p:set>
                                      <p:cBhvr>
                                        <p:cTn id="65" dur="1" fill="hold">
                                          <p:stCondLst>
                                            <p:cond delay="7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6" restart="whenNotActive" fill="hold" evtFilter="cancelBubble" nodeType="interactiveSeq">
                <p:stCondLst>
                  <p:cond evt="onClick" delay="0">
                    <p:tgtEl>
                      <p:spTgt spid="7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par>
                          <p:cTn id="72" fill="hold">
                            <p:stCondLst>
                              <p:cond delay="500"/>
                            </p:stCondLst>
                            <p:childTnLst>
                              <p:par>
                                <p:cTn id="73" presetID="42" presetClass="exit" presetSubtype="0" fill="hold" nodeType="afterEffect">
                                  <p:stCondLst>
                                    <p:cond delay="0"/>
                                  </p:stCondLst>
                                  <p:childTnLst>
                                    <p:animEffect transition="out" filter="fade">
                                      <p:cBhvr>
                                        <p:cTn id="74" dur="2000"/>
                                        <p:tgtEl>
                                          <p:spTgt spid="76"/>
                                        </p:tgtEl>
                                      </p:cBhvr>
                                    </p:animEffect>
                                    <p:anim calcmode="lin" valueType="num">
                                      <p:cBhvr>
                                        <p:cTn id="75" dur="2000"/>
                                        <p:tgtEl>
                                          <p:spTgt spid="76"/>
                                        </p:tgtEl>
                                        <p:attrNameLst>
                                          <p:attrName>ppt_x</p:attrName>
                                        </p:attrNameLst>
                                      </p:cBhvr>
                                      <p:tavLst>
                                        <p:tav tm="0">
                                          <p:val>
                                            <p:strVal val="ppt_x"/>
                                          </p:val>
                                        </p:tav>
                                        <p:tav tm="100000">
                                          <p:val>
                                            <p:strVal val="ppt_x"/>
                                          </p:val>
                                        </p:tav>
                                      </p:tavLst>
                                    </p:anim>
                                    <p:anim calcmode="lin" valueType="num">
                                      <p:cBhvr>
                                        <p:cTn id="76" dur="2000"/>
                                        <p:tgtEl>
                                          <p:spTgt spid="76"/>
                                        </p:tgtEl>
                                        <p:attrNameLst>
                                          <p:attrName>ppt_y</p:attrName>
                                        </p:attrNameLst>
                                      </p:cBhvr>
                                      <p:tavLst>
                                        <p:tav tm="0">
                                          <p:val>
                                            <p:strVal val="ppt_y"/>
                                          </p:val>
                                        </p:tav>
                                        <p:tav tm="100000">
                                          <p:val>
                                            <p:strVal val="ppt_y+.1"/>
                                          </p:val>
                                        </p:tav>
                                      </p:tavLst>
                                    </p:anim>
                                    <p:set>
                                      <p:cBhvr>
                                        <p:cTn id="77" dur="1" fill="hold">
                                          <p:stCondLst>
                                            <p:cond delay="1999"/>
                                          </p:stCondLst>
                                        </p:cTn>
                                        <p:tgtEl>
                                          <p:spTgt spid="76"/>
                                        </p:tgtEl>
                                        <p:attrNameLst>
                                          <p:attrName>style.visibility</p:attrName>
                                        </p:attrNameLst>
                                      </p:cBhvr>
                                      <p:to>
                                        <p:strVal val="hidden"/>
                                      </p:to>
                                    </p:set>
                                  </p:childTnLst>
                                </p:cTn>
                              </p:par>
                              <p:par>
                                <p:cTn id="78" presetID="2" presetClass="exit" presetSubtype="4" fill="hold" nodeType="withEffect">
                                  <p:stCondLst>
                                    <p:cond delay="1300"/>
                                  </p:stCondLst>
                                  <p:childTnLst>
                                    <p:anim calcmode="lin" valueType="num">
                                      <p:cBhvr additive="base">
                                        <p:cTn id="79" dur="800"/>
                                        <p:tgtEl>
                                          <p:spTgt spid="75"/>
                                        </p:tgtEl>
                                        <p:attrNameLst>
                                          <p:attrName>ppt_x</p:attrName>
                                        </p:attrNameLst>
                                      </p:cBhvr>
                                      <p:tavLst>
                                        <p:tav tm="0">
                                          <p:val>
                                            <p:strVal val="ppt_x"/>
                                          </p:val>
                                        </p:tav>
                                        <p:tav tm="100000">
                                          <p:val>
                                            <p:strVal val="ppt_x"/>
                                          </p:val>
                                        </p:tav>
                                      </p:tavLst>
                                    </p:anim>
                                    <p:anim calcmode="lin" valueType="num">
                                      <p:cBhvr additive="base">
                                        <p:cTn id="80" dur="800"/>
                                        <p:tgtEl>
                                          <p:spTgt spid="75"/>
                                        </p:tgtEl>
                                        <p:attrNameLst>
                                          <p:attrName>ppt_y</p:attrName>
                                        </p:attrNameLst>
                                      </p:cBhvr>
                                      <p:tavLst>
                                        <p:tav tm="0">
                                          <p:val>
                                            <p:strVal val="ppt_y"/>
                                          </p:val>
                                        </p:tav>
                                        <p:tav tm="100000">
                                          <p:val>
                                            <p:strVal val="1+ppt_h/2"/>
                                          </p:val>
                                        </p:tav>
                                      </p:tavLst>
                                    </p:anim>
                                    <p:set>
                                      <p:cBhvr>
                                        <p:cTn id="81" dur="1" fill="hold">
                                          <p:stCondLst>
                                            <p:cond delay="7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2" restart="whenNotActive" fill="hold" evtFilter="cancelBubble" nodeType="interactiveSeq">
                <p:stCondLst>
                  <p:cond evt="onClick" delay="0">
                    <p:tgtEl>
                      <p:spTgt spid="7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par>
                          <p:cTn id="88" fill="hold">
                            <p:stCondLst>
                              <p:cond delay="500"/>
                            </p:stCondLst>
                            <p:childTnLst>
                              <p:par>
                                <p:cTn id="89" presetID="42" presetClass="exit" presetSubtype="0" fill="hold" nodeType="afterEffect">
                                  <p:stCondLst>
                                    <p:cond delay="0"/>
                                  </p:stCondLst>
                                  <p:childTnLst>
                                    <p:animEffect transition="out" filter="fade">
                                      <p:cBhvr>
                                        <p:cTn id="90" dur="2000"/>
                                        <p:tgtEl>
                                          <p:spTgt spid="80"/>
                                        </p:tgtEl>
                                      </p:cBhvr>
                                    </p:animEffect>
                                    <p:anim calcmode="lin" valueType="num">
                                      <p:cBhvr>
                                        <p:cTn id="91" dur="2000"/>
                                        <p:tgtEl>
                                          <p:spTgt spid="80"/>
                                        </p:tgtEl>
                                        <p:attrNameLst>
                                          <p:attrName>ppt_x</p:attrName>
                                        </p:attrNameLst>
                                      </p:cBhvr>
                                      <p:tavLst>
                                        <p:tav tm="0">
                                          <p:val>
                                            <p:strVal val="ppt_x"/>
                                          </p:val>
                                        </p:tav>
                                        <p:tav tm="100000">
                                          <p:val>
                                            <p:strVal val="ppt_x"/>
                                          </p:val>
                                        </p:tav>
                                      </p:tavLst>
                                    </p:anim>
                                    <p:anim calcmode="lin" valueType="num">
                                      <p:cBhvr>
                                        <p:cTn id="92" dur="2000"/>
                                        <p:tgtEl>
                                          <p:spTgt spid="80"/>
                                        </p:tgtEl>
                                        <p:attrNameLst>
                                          <p:attrName>ppt_y</p:attrName>
                                        </p:attrNameLst>
                                      </p:cBhvr>
                                      <p:tavLst>
                                        <p:tav tm="0">
                                          <p:val>
                                            <p:strVal val="ppt_y"/>
                                          </p:val>
                                        </p:tav>
                                        <p:tav tm="100000">
                                          <p:val>
                                            <p:strVal val="ppt_y+.1"/>
                                          </p:val>
                                        </p:tav>
                                      </p:tavLst>
                                    </p:anim>
                                    <p:set>
                                      <p:cBhvr>
                                        <p:cTn id="93" dur="1" fill="hold">
                                          <p:stCondLst>
                                            <p:cond delay="1999"/>
                                          </p:stCondLst>
                                        </p:cTn>
                                        <p:tgtEl>
                                          <p:spTgt spid="80"/>
                                        </p:tgtEl>
                                        <p:attrNameLst>
                                          <p:attrName>style.visibility</p:attrName>
                                        </p:attrNameLst>
                                      </p:cBhvr>
                                      <p:to>
                                        <p:strVal val="hidden"/>
                                      </p:to>
                                    </p:set>
                                  </p:childTnLst>
                                </p:cTn>
                              </p:par>
                              <p:par>
                                <p:cTn id="94" presetID="2" presetClass="exit" presetSubtype="4" fill="hold" nodeType="withEffect">
                                  <p:stCondLst>
                                    <p:cond delay="1300"/>
                                  </p:stCondLst>
                                  <p:childTnLst>
                                    <p:anim calcmode="lin" valueType="num">
                                      <p:cBhvr additive="base">
                                        <p:cTn id="95" dur="800"/>
                                        <p:tgtEl>
                                          <p:spTgt spid="79"/>
                                        </p:tgtEl>
                                        <p:attrNameLst>
                                          <p:attrName>ppt_x</p:attrName>
                                        </p:attrNameLst>
                                      </p:cBhvr>
                                      <p:tavLst>
                                        <p:tav tm="0">
                                          <p:val>
                                            <p:strVal val="ppt_x"/>
                                          </p:val>
                                        </p:tav>
                                        <p:tav tm="100000">
                                          <p:val>
                                            <p:strVal val="ppt_x"/>
                                          </p:val>
                                        </p:tav>
                                      </p:tavLst>
                                    </p:anim>
                                    <p:anim calcmode="lin" valueType="num">
                                      <p:cBhvr additive="base">
                                        <p:cTn id="96" dur="800"/>
                                        <p:tgtEl>
                                          <p:spTgt spid="79"/>
                                        </p:tgtEl>
                                        <p:attrNameLst>
                                          <p:attrName>ppt_y</p:attrName>
                                        </p:attrNameLst>
                                      </p:cBhvr>
                                      <p:tavLst>
                                        <p:tav tm="0">
                                          <p:val>
                                            <p:strVal val="ppt_y"/>
                                          </p:val>
                                        </p:tav>
                                        <p:tav tm="100000">
                                          <p:val>
                                            <p:strVal val="1+ppt_h/2"/>
                                          </p:val>
                                        </p:tav>
                                      </p:tavLst>
                                    </p:anim>
                                    <p:set>
                                      <p:cBhvr>
                                        <p:cTn id="97" dur="1" fill="hold">
                                          <p:stCondLst>
                                            <p:cond delay="7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98" restart="whenNotActive" fill="hold" evtFilter="cancelBubble" nodeType="interactiveSeq">
                <p:stCondLst>
                  <p:cond evt="onClick" delay="0">
                    <p:tgtEl>
                      <p:spTgt spid="3086"/>
                    </p:tgtEl>
                  </p:cond>
                </p:stCondLst>
                <p:endSync evt="end" delay="0">
                  <p:rtn val="all"/>
                </p:endSync>
                <p:childTnLst>
                  <p:par>
                    <p:cTn id="99" fill="hold">
                      <p:stCondLst>
                        <p:cond delay="0"/>
                      </p:stCondLst>
                      <p:childTnLst>
                        <p:par>
                          <p:cTn id="100" fill="hold">
                            <p:stCondLst>
                              <p:cond delay="0"/>
                            </p:stCondLst>
                            <p:childTnLst>
                              <p:par>
                                <p:cTn id="101" presetID="47" presetClass="exit" presetSubtype="0" fill="hold" nodeType="clickEffect">
                                  <p:stCondLst>
                                    <p:cond delay="0"/>
                                  </p:stCondLst>
                                  <p:childTnLst>
                                    <p:animEffect transition="out" filter="fade">
                                      <p:cBhvr>
                                        <p:cTn id="102" dur="1000"/>
                                        <p:tgtEl>
                                          <p:spTgt spid="3086"/>
                                        </p:tgtEl>
                                      </p:cBhvr>
                                    </p:animEffect>
                                    <p:anim calcmode="lin" valueType="num">
                                      <p:cBhvr>
                                        <p:cTn id="103" dur="1000"/>
                                        <p:tgtEl>
                                          <p:spTgt spid="3086"/>
                                        </p:tgtEl>
                                        <p:attrNameLst>
                                          <p:attrName>ppt_x</p:attrName>
                                        </p:attrNameLst>
                                      </p:cBhvr>
                                      <p:tavLst>
                                        <p:tav tm="0">
                                          <p:val>
                                            <p:strVal val="ppt_x"/>
                                          </p:val>
                                        </p:tav>
                                        <p:tav tm="100000">
                                          <p:val>
                                            <p:strVal val="ppt_x"/>
                                          </p:val>
                                        </p:tav>
                                      </p:tavLst>
                                    </p:anim>
                                    <p:anim calcmode="lin" valueType="num">
                                      <p:cBhvr>
                                        <p:cTn id="104" dur="1000"/>
                                        <p:tgtEl>
                                          <p:spTgt spid="3086"/>
                                        </p:tgtEl>
                                        <p:attrNameLst>
                                          <p:attrName>ppt_y</p:attrName>
                                        </p:attrNameLst>
                                      </p:cBhvr>
                                      <p:tavLst>
                                        <p:tav tm="0">
                                          <p:val>
                                            <p:strVal val="ppt_y"/>
                                          </p:val>
                                        </p:tav>
                                        <p:tav tm="100000">
                                          <p:val>
                                            <p:strVal val="ppt_y-.1"/>
                                          </p:val>
                                        </p:tav>
                                      </p:tavLst>
                                    </p:anim>
                                    <p:set>
                                      <p:cBhvr>
                                        <p:cTn id="105" dur="1" fill="hold">
                                          <p:stCondLst>
                                            <p:cond delay="999"/>
                                          </p:stCondLst>
                                        </p:cTn>
                                        <p:tgtEl>
                                          <p:spTgt spid="30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seq concurrent="1" nextAc="seek">
              <p:cTn id="106" restart="whenNotActive" fill="hold" evtFilter="cancelBubble" nodeType="interactiveSeq">
                <p:stCondLst>
                  <p:cond evt="onClick" delay="0">
                    <p:tgtEl>
                      <p:spTgt spid="3087"/>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nodeType="clickEffect">
                                  <p:stCondLst>
                                    <p:cond delay="0"/>
                                  </p:stCondLst>
                                  <p:childTnLst>
                                    <p:animEffect transition="out" filter="fade">
                                      <p:cBhvr>
                                        <p:cTn id="110" dur="1000"/>
                                        <p:tgtEl>
                                          <p:spTgt spid="3087"/>
                                        </p:tgtEl>
                                      </p:cBhvr>
                                    </p:animEffect>
                                    <p:anim calcmode="lin" valueType="num">
                                      <p:cBhvr>
                                        <p:cTn id="111" dur="1000"/>
                                        <p:tgtEl>
                                          <p:spTgt spid="3087"/>
                                        </p:tgtEl>
                                        <p:attrNameLst>
                                          <p:attrName>ppt_x</p:attrName>
                                        </p:attrNameLst>
                                      </p:cBhvr>
                                      <p:tavLst>
                                        <p:tav tm="0">
                                          <p:val>
                                            <p:strVal val="ppt_x"/>
                                          </p:val>
                                        </p:tav>
                                        <p:tav tm="100000">
                                          <p:val>
                                            <p:strVal val="ppt_x"/>
                                          </p:val>
                                        </p:tav>
                                      </p:tavLst>
                                    </p:anim>
                                    <p:anim calcmode="lin" valueType="num">
                                      <p:cBhvr>
                                        <p:cTn id="112" dur="1000"/>
                                        <p:tgtEl>
                                          <p:spTgt spid="3087"/>
                                        </p:tgtEl>
                                        <p:attrNameLst>
                                          <p:attrName>ppt_y</p:attrName>
                                        </p:attrNameLst>
                                      </p:cBhvr>
                                      <p:tavLst>
                                        <p:tav tm="0">
                                          <p:val>
                                            <p:strVal val="ppt_y"/>
                                          </p:val>
                                        </p:tav>
                                        <p:tav tm="100000">
                                          <p:val>
                                            <p:strVal val="ppt_y-.1"/>
                                          </p:val>
                                        </p:tav>
                                      </p:tavLst>
                                    </p:anim>
                                    <p:set>
                                      <p:cBhvr>
                                        <p:cTn id="113" dur="1" fill="hold">
                                          <p:stCondLst>
                                            <p:cond delay="999"/>
                                          </p:stCondLst>
                                        </p:cTn>
                                        <p:tgtEl>
                                          <p:spTgt spid="3087"/>
                                        </p:tgtEl>
                                        <p:attrNameLst>
                                          <p:attrName>style.visibility</p:attrName>
                                        </p:attrNameLst>
                                      </p:cBhvr>
                                      <p:to>
                                        <p:strVal val="hidden"/>
                                      </p:to>
                                    </p:set>
                                  </p:childTnLst>
                                </p:cTn>
                              </p:par>
                            </p:childTnLst>
                          </p:cTn>
                        </p:par>
                      </p:childTnLst>
                    </p:cTn>
                  </p:par>
                </p:childTnLst>
              </p:cTn>
              <p:nextCondLst>
                <p:cond evt="onClick" delay="0">
                  <p:tgtEl>
                    <p:spTgt spid="3087"/>
                  </p:tgtEl>
                </p:cond>
              </p:nextCondLst>
            </p:seq>
            <p:seq concurrent="1" nextAc="seek">
              <p:cTn id="114" restart="whenNotActive" fill="hold" evtFilter="cancelBubble" nodeType="interactiveSeq">
                <p:stCondLst>
                  <p:cond evt="onClick" delay="0">
                    <p:tgtEl>
                      <p:spTgt spid="3088"/>
                    </p:tgtEl>
                  </p:cond>
                </p:stCondLst>
                <p:endSync evt="end" delay="0">
                  <p:rtn val="all"/>
                </p:endSync>
                <p:childTnLst>
                  <p:par>
                    <p:cTn id="115" fill="hold">
                      <p:stCondLst>
                        <p:cond delay="0"/>
                      </p:stCondLst>
                      <p:childTnLst>
                        <p:par>
                          <p:cTn id="116" fill="hold">
                            <p:stCondLst>
                              <p:cond delay="0"/>
                            </p:stCondLst>
                            <p:childTnLst>
                              <p:par>
                                <p:cTn id="117" presetID="47" presetClass="exit" presetSubtype="0" fill="hold" nodeType="clickEffect">
                                  <p:stCondLst>
                                    <p:cond delay="0"/>
                                  </p:stCondLst>
                                  <p:childTnLst>
                                    <p:animEffect transition="out" filter="fade">
                                      <p:cBhvr>
                                        <p:cTn id="118" dur="1000"/>
                                        <p:tgtEl>
                                          <p:spTgt spid="3088"/>
                                        </p:tgtEl>
                                      </p:cBhvr>
                                    </p:animEffect>
                                    <p:anim calcmode="lin" valueType="num">
                                      <p:cBhvr>
                                        <p:cTn id="119" dur="1000"/>
                                        <p:tgtEl>
                                          <p:spTgt spid="3088"/>
                                        </p:tgtEl>
                                        <p:attrNameLst>
                                          <p:attrName>ppt_x</p:attrName>
                                        </p:attrNameLst>
                                      </p:cBhvr>
                                      <p:tavLst>
                                        <p:tav tm="0">
                                          <p:val>
                                            <p:strVal val="ppt_x"/>
                                          </p:val>
                                        </p:tav>
                                        <p:tav tm="100000">
                                          <p:val>
                                            <p:strVal val="ppt_x"/>
                                          </p:val>
                                        </p:tav>
                                      </p:tavLst>
                                    </p:anim>
                                    <p:anim calcmode="lin" valueType="num">
                                      <p:cBhvr>
                                        <p:cTn id="120" dur="1000"/>
                                        <p:tgtEl>
                                          <p:spTgt spid="3088"/>
                                        </p:tgtEl>
                                        <p:attrNameLst>
                                          <p:attrName>ppt_y</p:attrName>
                                        </p:attrNameLst>
                                      </p:cBhvr>
                                      <p:tavLst>
                                        <p:tav tm="0">
                                          <p:val>
                                            <p:strVal val="ppt_y"/>
                                          </p:val>
                                        </p:tav>
                                        <p:tav tm="100000">
                                          <p:val>
                                            <p:strVal val="ppt_y-.1"/>
                                          </p:val>
                                        </p:tav>
                                      </p:tavLst>
                                    </p:anim>
                                    <p:set>
                                      <p:cBhvr>
                                        <p:cTn id="121" dur="1" fill="hold">
                                          <p:stCondLst>
                                            <p:cond delay="999"/>
                                          </p:stCondLst>
                                        </p:cTn>
                                        <p:tgtEl>
                                          <p:spTgt spid="3088"/>
                                        </p:tgtEl>
                                        <p:attrNameLst>
                                          <p:attrName>style.visibility</p:attrName>
                                        </p:attrNameLst>
                                      </p:cBhvr>
                                      <p:to>
                                        <p:strVal val="hidden"/>
                                      </p:to>
                                    </p:set>
                                  </p:childTnLst>
                                </p:cTn>
                              </p:par>
                            </p:childTnLst>
                          </p:cTn>
                        </p:par>
                      </p:childTnLst>
                    </p:cTn>
                  </p:par>
                </p:childTnLst>
              </p:cTn>
              <p:nextCondLst>
                <p:cond evt="onClick" delay="0">
                  <p:tgtEl>
                    <p:spTgt spid="3088"/>
                  </p:tgtEl>
                </p:cond>
              </p:nextCondLst>
            </p:seq>
            <p:seq concurrent="1" nextAc="seek">
              <p:cTn id="122" restart="whenNotActive" fill="hold" evtFilter="cancelBubble" nodeType="interactiveSeq">
                <p:stCondLst>
                  <p:cond evt="onClick" delay="0">
                    <p:tgtEl>
                      <p:spTgt spid="3089"/>
                    </p:tgtEl>
                  </p:cond>
                </p:stCondLst>
                <p:endSync evt="end" delay="0">
                  <p:rtn val="all"/>
                </p:endSync>
                <p:childTnLst>
                  <p:par>
                    <p:cTn id="123" fill="hold">
                      <p:stCondLst>
                        <p:cond delay="0"/>
                      </p:stCondLst>
                      <p:childTnLst>
                        <p:par>
                          <p:cTn id="124" fill="hold">
                            <p:stCondLst>
                              <p:cond delay="0"/>
                            </p:stCondLst>
                            <p:childTnLst>
                              <p:par>
                                <p:cTn id="125" presetID="47" presetClass="exit" presetSubtype="0" fill="hold" nodeType="clickEffect">
                                  <p:stCondLst>
                                    <p:cond delay="0"/>
                                  </p:stCondLst>
                                  <p:childTnLst>
                                    <p:animEffect transition="out" filter="fade">
                                      <p:cBhvr>
                                        <p:cTn id="126" dur="1000"/>
                                        <p:tgtEl>
                                          <p:spTgt spid="3089"/>
                                        </p:tgtEl>
                                      </p:cBhvr>
                                    </p:animEffect>
                                    <p:anim calcmode="lin" valueType="num">
                                      <p:cBhvr>
                                        <p:cTn id="127" dur="1000"/>
                                        <p:tgtEl>
                                          <p:spTgt spid="3089"/>
                                        </p:tgtEl>
                                        <p:attrNameLst>
                                          <p:attrName>ppt_x</p:attrName>
                                        </p:attrNameLst>
                                      </p:cBhvr>
                                      <p:tavLst>
                                        <p:tav tm="0">
                                          <p:val>
                                            <p:strVal val="ppt_x"/>
                                          </p:val>
                                        </p:tav>
                                        <p:tav tm="100000">
                                          <p:val>
                                            <p:strVal val="ppt_x"/>
                                          </p:val>
                                        </p:tav>
                                      </p:tavLst>
                                    </p:anim>
                                    <p:anim calcmode="lin" valueType="num">
                                      <p:cBhvr>
                                        <p:cTn id="128" dur="1000"/>
                                        <p:tgtEl>
                                          <p:spTgt spid="3089"/>
                                        </p:tgtEl>
                                        <p:attrNameLst>
                                          <p:attrName>ppt_y</p:attrName>
                                        </p:attrNameLst>
                                      </p:cBhvr>
                                      <p:tavLst>
                                        <p:tav tm="0">
                                          <p:val>
                                            <p:strVal val="ppt_y"/>
                                          </p:val>
                                        </p:tav>
                                        <p:tav tm="100000">
                                          <p:val>
                                            <p:strVal val="ppt_y-.1"/>
                                          </p:val>
                                        </p:tav>
                                      </p:tavLst>
                                    </p:anim>
                                    <p:set>
                                      <p:cBhvr>
                                        <p:cTn id="129" dur="1" fill="hold">
                                          <p:stCondLst>
                                            <p:cond delay="999"/>
                                          </p:stCondLst>
                                        </p:cTn>
                                        <p:tgtEl>
                                          <p:spTgt spid="3089"/>
                                        </p:tgtEl>
                                        <p:attrNameLst>
                                          <p:attrName>style.visibility</p:attrName>
                                        </p:attrNameLst>
                                      </p:cBhvr>
                                      <p:to>
                                        <p:strVal val="hidden"/>
                                      </p:to>
                                    </p:set>
                                  </p:childTnLst>
                                </p:cTn>
                              </p:par>
                            </p:childTnLst>
                          </p:cTn>
                        </p:par>
                      </p:childTnLst>
                    </p:cTn>
                  </p:par>
                </p:childTnLst>
              </p:cTn>
              <p:nextCondLst>
                <p:cond evt="onClick" delay="0">
                  <p:tgtEl>
                    <p:spTgt spid="3089"/>
                  </p:tgtEl>
                </p:cond>
              </p:nextCondLst>
            </p:seq>
            <p:seq concurrent="1" nextAc="seek">
              <p:cTn id="130" restart="whenNotActive" fill="hold" evtFilter="cancelBubble" nodeType="interactiveSeq">
                <p:stCondLst>
                  <p:cond evt="onClick" delay="0">
                    <p:tgtEl>
                      <p:spTgt spid="3091"/>
                    </p:tgtEl>
                  </p:cond>
                </p:stCondLst>
                <p:endSync evt="end" delay="0">
                  <p:rtn val="all"/>
                </p:endSync>
                <p:childTnLst>
                  <p:par>
                    <p:cTn id="131" fill="hold">
                      <p:stCondLst>
                        <p:cond delay="0"/>
                      </p:stCondLst>
                      <p:childTnLst>
                        <p:par>
                          <p:cTn id="132" fill="hold">
                            <p:stCondLst>
                              <p:cond delay="0"/>
                            </p:stCondLst>
                            <p:childTnLst>
                              <p:par>
                                <p:cTn id="133" presetID="47" presetClass="exit" presetSubtype="0" fill="hold" nodeType="clickEffect">
                                  <p:stCondLst>
                                    <p:cond delay="0"/>
                                  </p:stCondLst>
                                  <p:childTnLst>
                                    <p:animEffect transition="out" filter="fade">
                                      <p:cBhvr>
                                        <p:cTn id="134" dur="1000"/>
                                        <p:tgtEl>
                                          <p:spTgt spid="3091"/>
                                        </p:tgtEl>
                                      </p:cBhvr>
                                    </p:animEffect>
                                    <p:anim calcmode="lin" valueType="num">
                                      <p:cBhvr>
                                        <p:cTn id="135" dur="1000"/>
                                        <p:tgtEl>
                                          <p:spTgt spid="3091"/>
                                        </p:tgtEl>
                                        <p:attrNameLst>
                                          <p:attrName>ppt_x</p:attrName>
                                        </p:attrNameLst>
                                      </p:cBhvr>
                                      <p:tavLst>
                                        <p:tav tm="0">
                                          <p:val>
                                            <p:strVal val="ppt_x"/>
                                          </p:val>
                                        </p:tav>
                                        <p:tav tm="100000">
                                          <p:val>
                                            <p:strVal val="ppt_x"/>
                                          </p:val>
                                        </p:tav>
                                      </p:tavLst>
                                    </p:anim>
                                    <p:anim calcmode="lin" valueType="num">
                                      <p:cBhvr>
                                        <p:cTn id="136" dur="1000"/>
                                        <p:tgtEl>
                                          <p:spTgt spid="3091"/>
                                        </p:tgtEl>
                                        <p:attrNameLst>
                                          <p:attrName>ppt_y</p:attrName>
                                        </p:attrNameLst>
                                      </p:cBhvr>
                                      <p:tavLst>
                                        <p:tav tm="0">
                                          <p:val>
                                            <p:strVal val="ppt_y"/>
                                          </p:val>
                                        </p:tav>
                                        <p:tav tm="100000">
                                          <p:val>
                                            <p:strVal val="ppt_y-.1"/>
                                          </p:val>
                                        </p:tav>
                                      </p:tavLst>
                                    </p:anim>
                                    <p:set>
                                      <p:cBhvr>
                                        <p:cTn id="137" dur="1" fill="hold">
                                          <p:stCondLst>
                                            <p:cond delay="999"/>
                                          </p:stCondLst>
                                        </p:cTn>
                                        <p:tgtEl>
                                          <p:spTgt spid="3091"/>
                                        </p:tgtEl>
                                        <p:attrNameLst>
                                          <p:attrName>style.visibility</p:attrName>
                                        </p:attrNameLst>
                                      </p:cBhvr>
                                      <p:to>
                                        <p:strVal val="hidden"/>
                                      </p:to>
                                    </p:set>
                                  </p:childTnLst>
                                </p:cTn>
                              </p:par>
                            </p:childTnLst>
                          </p:cTn>
                        </p:par>
                      </p:childTnLst>
                    </p:cTn>
                  </p:par>
                </p:childTnLst>
              </p:cTn>
              <p:nextCondLst>
                <p:cond evt="onClick" delay="0">
                  <p:tgtEl>
                    <p:spTgt spid="3091"/>
                  </p:tgtEl>
                </p:cond>
              </p:nextCondLst>
            </p:seq>
            <p:seq concurrent="1" nextAc="seek">
              <p:cTn id="138" restart="whenNotActive" fill="hold" evtFilter="cancelBubble" nodeType="interactiveSeq">
                <p:stCondLst>
                  <p:cond evt="onClick" delay="0">
                    <p:tgtEl>
                      <p:spTgt spid="3090"/>
                    </p:tgtEl>
                  </p:cond>
                </p:stCondLst>
                <p:endSync evt="end" delay="0">
                  <p:rtn val="all"/>
                </p:endSync>
                <p:childTnLst>
                  <p:par>
                    <p:cTn id="139" fill="hold">
                      <p:stCondLst>
                        <p:cond delay="0"/>
                      </p:stCondLst>
                      <p:childTnLst>
                        <p:par>
                          <p:cTn id="140" fill="hold">
                            <p:stCondLst>
                              <p:cond delay="0"/>
                            </p:stCondLst>
                            <p:childTnLst>
                              <p:par>
                                <p:cTn id="141" presetID="47" presetClass="exit" presetSubtype="0" fill="hold" nodeType="clickEffect">
                                  <p:stCondLst>
                                    <p:cond delay="0"/>
                                  </p:stCondLst>
                                  <p:childTnLst>
                                    <p:animEffect transition="out" filter="fade">
                                      <p:cBhvr>
                                        <p:cTn id="142" dur="1000"/>
                                        <p:tgtEl>
                                          <p:spTgt spid="3090"/>
                                        </p:tgtEl>
                                      </p:cBhvr>
                                    </p:animEffect>
                                    <p:anim calcmode="lin" valueType="num">
                                      <p:cBhvr>
                                        <p:cTn id="143" dur="1000"/>
                                        <p:tgtEl>
                                          <p:spTgt spid="3090"/>
                                        </p:tgtEl>
                                        <p:attrNameLst>
                                          <p:attrName>ppt_x</p:attrName>
                                        </p:attrNameLst>
                                      </p:cBhvr>
                                      <p:tavLst>
                                        <p:tav tm="0">
                                          <p:val>
                                            <p:strVal val="ppt_x"/>
                                          </p:val>
                                        </p:tav>
                                        <p:tav tm="100000">
                                          <p:val>
                                            <p:strVal val="ppt_x"/>
                                          </p:val>
                                        </p:tav>
                                      </p:tavLst>
                                    </p:anim>
                                    <p:anim calcmode="lin" valueType="num">
                                      <p:cBhvr>
                                        <p:cTn id="144" dur="1000"/>
                                        <p:tgtEl>
                                          <p:spTgt spid="3090"/>
                                        </p:tgtEl>
                                        <p:attrNameLst>
                                          <p:attrName>ppt_y</p:attrName>
                                        </p:attrNameLst>
                                      </p:cBhvr>
                                      <p:tavLst>
                                        <p:tav tm="0">
                                          <p:val>
                                            <p:strVal val="ppt_y"/>
                                          </p:val>
                                        </p:tav>
                                        <p:tav tm="100000">
                                          <p:val>
                                            <p:strVal val="ppt_y-.1"/>
                                          </p:val>
                                        </p:tav>
                                      </p:tavLst>
                                    </p:anim>
                                    <p:set>
                                      <p:cBhvr>
                                        <p:cTn id="145" dur="1" fill="hold">
                                          <p:stCondLst>
                                            <p:cond delay="999"/>
                                          </p:stCondLst>
                                        </p:cTn>
                                        <p:tgtEl>
                                          <p:spTgt spid="3090"/>
                                        </p:tgtEl>
                                        <p:attrNameLst>
                                          <p:attrName>style.visibility</p:attrName>
                                        </p:attrNameLst>
                                      </p:cBhvr>
                                      <p:to>
                                        <p:strVal val="hidden"/>
                                      </p:to>
                                    </p:set>
                                  </p:childTnLst>
                                </p:cTn>
                              </p:par>
                            </p:childTnLst>
                          </p:cTn>
                        </p:par>
                      </p:childTnLst>
                    </p:cTn>
                  </p:par>
                </p:childTnLst>
              </p:cTn>
              <p:nextCondLst>
                <p:cond evt="onClick" delay="0">
                  <p:tgtEl>
                    <p:spTgt spid="309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93000" contrast="-52000"/>
                    </a14:imgEffect>
                  </a14:imgLayer>
                </a14:imgProps>
              </a:ext>
              <a:ext uri="{28A0092B-C50C-407E-A947-70E740481C1C}">
                <a14:useLocalDpi xmlns:a14="http://schemas.microsoft.com/office/drawing/2010/main" val="0"/>
              </a:ext>
            </a:extLst>
          </a:blip>
          <a:srcRect l="-436" t="22444" r="436" b="-29820"/>
          <a:stretch>
            <a:fillRect/>
          </a:stretch>
        </p:blipFill>
        <p:spPr bwMode="auto">
          <a:xfrm>
            <a:off x="-3528" y="1523661"/>
            <a:ext cx="906497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086787" y="114300"/>
            <a:ext cx="7749915" cy="1198541"/>
          </a:xfrm>
          <a:prstGeom prst="round2SameRect">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50" b="1" dirty="0">
                <a:solidFill>
                  <a:srgbClr val="FF0000"/>
                </a:solidFill>
                <a:latin typeface="Times New Roman" panose="02020603050405020304" pitchFamily="18" charset="0"/>
                <a:cs typeface="Times New Roman" panose="02020603050405020304" pitchFamily="18" charset="0"/>
              </a:rPr>
              <a:t>  </a:t>
            </a:r>
            <a:r>
              <a:rPr lang="en-US" sz="2850" b="1" dirty="0" err="1">
                <a:solidFill>
                  <a:srgbClr val="FF0000"/>
                </a:solidFill>
                <a:latin typeface="Times New Roman" panose="02020603050405020304" pitchFamily="18" charset="0"/>
                <a:cs typeface="Times New Roman" panose="02020603050405020304" pitchFamily="18" charset="0"/>
              </a:rPr>
              <a:t>Câu</a:t>
            </a:r>
            <a:r>
              <a:rPr lang="en-US" sz="2850" b="1" dirty="0">
                <a:solidFill>
                  <a:srgbClr val="FF0000"/>
                </a:solidFill>
                <a:latin typeface="Times New Roman" panose="02020603050405020304" pitchFamily="18" charset="0"/>
                <a:cs typeface="Times New Roman" panose="02020603050405020304" pitchFamily="18" charset="0"/>
              </a:rPr>
              <a:t> 1: </a:t>
            </a:r>
            <a:r>
              <a:rPr lang="en-US" sz="2850" dirty="0" err="1">
                <a:solidFill>
                  <a:srgbClr val="0000FF"/>
                </a:solidFill>
                <a:latin typeface="Times New Roman" panose="02020603050405020304" pitchFamily="18" charset="0"/>
                <a:cs typeface="Times New Roman" panose="02020603050405020304" pitchFamily="18" charset="0"/>
              </a:rPr>
              <a:t>Em</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hãy</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cho</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biết</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mạng</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xã</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hội</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có</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vai</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trò</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như</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thế</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nào</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trong</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cuộc</a:t>
            </a:r>
            <a:r>
              <a:rPr lang="en-US" sz="2850" dirty="0">
                <a:solidFill>
                  <a:srgbClr val="0000FF"/>
                </a:solidFill>
                <a:latin typeface="Times New Roman" panose="02020603050405020304" pitchFamily="18" charset="0"/>
                <a:cs typeface="Times New Roman" panose="02020603050405020304" pitchFamily="18" charset="0"/>
              </a:rPr>
              <a:t> </a:t>
            </a:r>
            <a:r>
              <a:rPr lang="en-US" sz="2850" dirty="0" err="1">
                <a:solidFill>
                  <a:srgbClr val="0000FF"/>
                </a:solidFill>
                <a:latin typeface="Times New Roman" panose="02020603050405020304" pitchFamily="18" charset="0"/>
                <a:cs typeface="Times New Roman" panose="02020603050405020304" pitchFamily="18" charset="0"/>
              </a:rPr>
              <a:t>sống</a:t>
            </a:r>
            <a:r>
              <a:rPr lang="en-US" sz="2850" dirty="0">
                <a:solidFill>
                  <a:srgbClr val="0000FF"/>
                </a:solidFill>
                <a:latin typeface="Times New Roman" panose="02020603050405020304" pitchFamily="18" charset="0"/>
                <a:cs typeface="Times New Roman" panose="02020603050405020304" pitchFamily="18" charset="0"/>
              </a:rPr>
              <a:t>?</a:t>
            </a:r>
          </a:p>
        </p:txBody>
      </p:sp>
      <p:sp>
        <p:nvSpPr>
          <p:cNvPr id="37" name="Flowchart: Document 36"/>
          <p:cNvSpPr/>
          <p:nvPr/>
        </p:nvSpPr>
        <p:spPr>
          <a:xfrm>
            <a:off x="1086787" y="1689931"/>
            <a:ext cx="7749915" cy="1690835"/>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Times New Roman" panose="02020603050405020304" pitchFamily="18" charset="0"/>
                <a:cs typeface="Times New Roman" panose="02020603050405020304" pitchFamily="18" charset="0"/>
              </a:rPr>
              <a:t>Đáp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a:t>
            </a:r>
          </a:p>
          <a:p>
            <a:pPr algn="ctr"/>
            <a:r>
              <a:rPr lang="en-US" sz="3000" dirty="0" err="1">
                <a:solidFill>
                  <a:srgbClr val="0000FF"/>
                </a:solidFill>
                <a:latin typeface="Times New Roman" panose="02020603050405020304" pitchFamily="18" charset="0"/>
                <a:cs typeface="Times New Roman" panose="02020603050405020304" pitchFamily="18" charset="0"/>
              </a:rPr>
              <a:t>Mạng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xã</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hội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giúp</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người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sử</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dụng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kết</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nối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trao</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đổi</a:t>
            </a:r>
            <a:r>
              <a:rPr lang="en-US" sz="3000" dirty="0">
                <a:solidFill>
                  <a:srgbClr val="0000FF"/>
                </a:solidFill>
                <a:latin typeface="Times New Roman" panose="02020603050405020304" pitchFamily="18" charset="0"/>
                <a:cs typeface="Times New Roman" panose="02020603050405020304" pitchFamily="18" charset="0"/>
              </a:rPr>
              <a:t>, chia </a:t>
            </a:r>
            <a:r>
              <a:rPr lang="en-US" sz="3000" dirty="0" err="1">
                <a:solidFill>
                  <a:srgbClr val="0000FF"/>
                </a:solidFill>
                <a:latin typeface="Times New Roman" panose="02020603050405020304" pitchFamily="18" charset="0"/>
                <a:cs typeface="Times New Roman" panose="02020603050405020304" pitchFamily="18" charset="0"/>
              </a:rPr>
              <a:t>sẻ</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thông</a:t>
            </a:r>
            <a:r>
              <a:rPr lang="en-US" sz="3000" dirty="0">
                <a:solidFill>
                  <a:srgbClr val="0000FF"/>
                </a:solidFill>
                <a:latin typeface="Times New Roman" panose="02020603050405020304" pitchFamily="18" charset="0"/>
                <a:cs typeface="Times New Roman" panose="02020603050405020304" pitchFamily="18" charset="0"/>
              </a:rPr>
              <a:t> tin </a:t>
            </a:r>
            <a:r>
              <a:rPr lang="en-US" sz="3000" dirty="0" err="1">
                <a:solidFill>
                  <a:srgbClr val="0000FF"/>
                </a:solidFill>
                <a:latin typeface="Times New Roman" panose="02020603050405020304" pitchFamily="18" charset="0"/>
                <a:cs typeface="Times New Roman" panose="02020603050405020304" pitchFamily="18" charset="0"/>
              </a:rPr>
              <a:t>với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nhau</a:t>
            </a:r>
            <a:r>
              <a:rPr lang="en-US" sz="3000" dirty="0">
                <a:solidFill>
                  <a:srgbClr val="0000FF"/>
                </a:solidFill>
                <a:latin typeface="Times New Roman" panose="02020603050405020304" pitchFamily="18" charset="0"/>
                <a:cs typeface="Times New Roman" panose="02020603050405020304" pitchFamily="18" charset="0"/>
              </a:rPr>
              <a:t>.</a:t>
            </a:r>
          </a:p>
        </p:txBody>
      </p:sp>
      <p:sp>
        <p:nvSpPr>
          <p:cNvPr id="60" name="Rounded Rectangle 59"/>
          <p:cNvSpPr/>
          <p:nvPr/>
        </p:nvSpPr>
        <p:spPr>
          <a:xfrm>
            <a:off x="121578" y="1377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168022"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134970" y="134540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121748" y="139938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120982" y="138858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168022" y="138858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134970" y="137779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115138"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141580"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128359" y="136699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01</a:t>
            </a:r>
          </a:p>
        </p:txBody>
      </p:sp>
      <p:sp>
        <p:nvSpPr>
          <p:cNvPr id="70" name="Rounded Rectangle 69"/>
          <p:cNvSpPr/>
          <p:nvPr/>
        </p:nvSpPr>
        <p:spPr>
          <a:xfrm>
            <a:off x="141580" y="135620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98" y="752476"/>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486650" y="3928381"/>
            <a:ext cx="1411742" cy="1345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6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6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6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6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6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6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6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6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6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6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rgbClr val="E5F7FF"/>
          </a:fgClr>
          <a:bgClr>
            <a:schemeClr val="bg1"/>
          </a:bgClr>
        </a:pattFill>
        <a:effectLst/>
      </p:bgPr>
    </p:bg>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91000" contrast="-52000"/>
                    </a14:imgEffect>
                  </a14:imgLayer>
                </a14:imgProps>
              </a:ext>
              <a:ext uri="{28A0092B-C50C-407E-A947-70E740481C1C}">
                <a14:useLocalDpi xmlns:a14="http://schemas.microsoft.com/office/drawing/2010/main" val="0"/>
              </a:ext>
            </a:extLst>
          </a:blip>
          <a:srcRect b="14250"/>
          <a:stretch>
            <a:fillRect/>
          </a:stretch>
        </p:blipFill>
        <p:spPr bwMode="auto">
          <a:xfrm>
            <a:off x="90311" y="754743"/>
            <a:ext cx="8963377" cy="4410528"/>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935953" y="0"/>
            <a:ext cx="8430600" cy="4622241"/>
          </a:xfrm>
          <a:prstGeom prst="round2SameRect">
            <a:avLst/>
          </a:prstGeom>
          <a:solidFill>
            <a:schemeClr val="accent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smtClean="0">
                <a:solidFill>
                  <a:srgbClr val="FF0000"/>
                </a:solidFill>
                <a:latin typeface="Times New Roman" panose="02020603050405020304" pitchFamily="18" charset="0"/>
                <a:cs typeface="Times New Roman" panose="02020603050405020304" pitchFamily="18" charset="0"/>
              </a:rPr>
              <a:t>2:</a:t>
            </a:r>
            <a:r>
              <a:rPr lang="en-US" sz="3200" dirty="0">
                <a:solidFill>
                  <a:srgbClr val="000000"/>
                </a:solidFill>
                <a:latin typeface="Times New Roman" panose="02020603050405020304" pitchFamily="18" charset="0"/>
                <a:ea typeface="Times New Roman" panose="02020603050405020304" pitchFamily="18" charset="0"/>
              </a:rPr>
              <a:t>Máy </a:t>
            </a: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tệp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thẻ</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sắp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xếp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thao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an </a:t>
            </a:r>
            <a:r>
              <a:rPr lang="en-US" sz="3200" dirty="0" err="1">
                <a:solidFill>
                  <a:srgbClr val="000000"/>
                </a:solidFill>
                <a:latin typeface="Times New Roman" panose="02020603050405020304" pitchFamily="18" charset="0"/>
                <a:ea typeface="Times New Roman" panose="02020603050405020304" pitchFamily="18" charset="0"/>
              </a:rPr>
              <a:t>toàn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dữ</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liệu</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1. </a:t>
            </a:r>
            <a:r>
              <a:rPr lang="en-US" sz="3200" dirty="0" err="1">
                <a:solidFill>
                  <a:srgbClr val="000000"/>
                </a:solidFill>
                <a:latin typeface="Times New Roman" panose="02020603050405020304" pitchFamily="18" charset="0"/>
                <a:ea typeface="Times New Roman" panose="02020603050405020304" pitchFamily="18" charset="0"/>
              </a:rPr>
              <a:t>Chọn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lệnh</a:t>
            </a:r>
            <a:r>
              <a:rPr lang="en-US" sz="3200" dirty="0">
                <a:solidFill>
                  <a:srgbClr val="000000"/>
                </a:solidFill>
                <a:latin typeface="Times New Roman" panose="02020603050405020304" pitchFamily="18" charset="0"/>
                <a:ea typeface="Times New Roman" panose="02020603050405020304" pitchFamily="18" charset="0"/>
              </a:rPr>
              <a:t> Shut down </a:t>
            </a:r>
            <a:r>
              <a:rPr lang="en-US" sz="3200" dirty="0" err="1">
                <a:solidFill>
                  <a:srgbClr val="000000"/>
                </a:solidFill>
                <a:latin typeface="Times New Roman" panose="02020603050405020304" pitchFamily="18" charset="0"/>
                <a:ea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2. </a:t>
            </a:r>
            <a:r>
              <a:rPr lang="en-US" sz="3200" dirty="0" err="1">
                <a:solidFill>
                  <a:srgbClr val="000000"/>
                </a:solidFill>
                <a:latin typeface="Times New Roman" panose="02020603050405020304" pitchFamily="18" charset="0"/>
                <a:ea typeface="Times New Roman" panose="02020603050405020304" pitchFamily="18" charset="0"/>
              </a:rPr>
              <a:t>Đóng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tệp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mở</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thẻ</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3. </a:t>
            </a:r>
            <a:r>
              <a:rPr lang="en-US" sz="3200" dirty="0" err="1">
                <a:solidFill>
                  <a:srgbClr val="000000"/>
                </a:solidFill>
                <a:latin typeface="Times New Roman" panose="02020603050405020304" pitchFamily="18" charset="0"/>
                <a:ea typeface="Times New Roman" panose="02020603050405020304" pitchFamily="18" charset="0"/>
              </a:rPr>
              <a:t>Chọn</a:t>
            </a:r>
            <a:r>
              <a:rPr lang="en-US" sz="3200" dirty="0">
                <a:solidFill>
                  <a:srgbClr val="000000"/>
                </a:solidFill>
                <a:latin typeface="Times New Roman" panose="02020603050405020304" pitchFamily="18" charset="0"/>
                <a:ea typeface="Times New Roman" panose="02020603050405020304" pitchFamily="18" charset="0"/>
              </a:rPr>
              <a:t> "Safe To Remove Hardware" </a:t>
            </a:r>
            <a:r>
              <a:rPr lang="en-US" sz="3200" dirty="0" err="1">
                <a:solidFill>
                  <a:srgbClr val="000000"/>
                </a:solidFill>
                <a:latin typeface="Times New Roman" panose="02020603050405020304" pitchFamily="18" charset="0"/>
                <a:ea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thẻ</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4. </a:t>
            </a:r>
            <a:r>
              <a:rPr lang="en-US" sz="3200" dirty="0" err="1">
                <a:solidFill>
                  <a:srgbClr val="000000"/>
                </a:solidFill>
                <a:latin typeface="Times New Roman" panose="02020603050405020304" pitchFamily="18" charset="0"/>
                <a:ea typeface="Times New Roman" panose="02020603050405020304" pitchFamily="18" charset="0"/>
              </a:rPr>
              <a:t>Lưu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nội</a:t>
            </a:r>
            <a:r>
              <a:rPr lang="en-US" sz="3200" dirty="0">
                <a:solidFill>
                  <a:srgbClr val="000000"/>
                </a:solidFill>
                <a:latin typeface="Times New Roman" panose="02020603050405020304" pitchFamily="18" charset="0"/>
                <a:ea typeface="Times New Roman" panose="02020603050405020304" pitchFamily="18" charset="0"/>
              </a:rPr>
              <a:t> dung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tệp</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endParaRPr>
          </a:p>
          <a:p>
            <a:pPr algn="ctr"/>
            <a:r>
              <a:rPr lang="en-US" sz="3000" b="1" dirty="0" smtClean="0">
                <a:solidFill>
                  <a:srgbClr val="FF0000"/>
                </a:solidFill>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935953" y="4548414"/>
            <a:ext cx="7540052" cy="1010814"/>
          </a:xfrm>
          <a:prstGeom prst="flowChartDocument">
            <a:avLst/>
          </a:prstGeom>
          <a:solidFill>
            <a:schemeClr val="accent5"/>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smtClean="0">
                <a:solidFill>
                  <a:srgbClr val="FF0000"/>
                </a:solidFill>
                <a:latin typeface="Times New Roman" panose="02020603050405020304" pitchFamily="18" charset="0"/>
                <a:cs typeface="Times New Roman" panose="02020603050405020304" pitchFamily="18" charset="0"/>
              </a:rPr>
              <a:t>Đáp</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smtClean="0">
                <a:solidFill>
                  <a:srgbClr val="FF0000"/>
                </a:solidFill>
                <a:latin typeface="Times New Roman" panose="02020603050405020304" pitchFamily="18" charset="0"/>
                <a:cs typeface="Times New Roman" panose="02020603050405020304" pitchFamily="18" charset="0"/>
              </a:rPr>
              <a:t>: 4-2-3-1</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60" name="Rounded Rectangle 59"/>
          <p:cNvSpPr/>
          <p:nvPr/>
        </p:nvSpPr>
        <p:spPr>
          <a:xfrm>
            <a:off x="22487" y="1241478"/>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87563" y="133233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70777" y="124960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70777" y="1310544"/>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79087"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27019"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93706" y="1323217"/>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79087" y="1300916"/>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93706" y="1303962"/>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72561" y="1289005"/>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90311" y="1276011"/>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893" y="628651"/>
            <a:ext cx="592021"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010400" y="3805464"/>
            <a:ext cx="204328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3" name="a6e6e43d1cddc9f2e36df694505ba7d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00496" y="454841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6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6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6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6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6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6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6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6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6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6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1"/>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1708" fill="hold"/>
                                        <p:tgtEl>
                                          <p:spTgt spid="3"/>
                                        </p:tgtEl>
                                      </p:cBhvr>
                                    </p:cmd>
                                  </p:childTnLst>
                                </p:cTn>
                              </p:par>
                            </p:childTnLst>
                          </p:cTn>
                        </p:par>
                      </p:childTnLst>
                    </p:cTn>
                  </p:par>
                </p:childTnLst>
              </p:cTn>
              <p:nextCondLst>
                <p:cond evt="onClick" delay="0">
                  <p:tgtEl>
                    <p:spTgt spid="3"/>
                  </p:tgtEl>
                </p:cond>
              </p:nextCondLst>
            </p:seq>
            <p:audio>
              <p:cMediaNode vol="80000">
                <p:cTn id="53" fill="hold" display="0">
                  <p:stCondLst>
                    <p:cond delay="indefinite"/>
                  </p:stCondLst>
                  <p:endCondLst>
                    <p:cond evt="onStopAudio" delay="0">
                      <p:tgtEl>
                        <p:sldTgt/>
                      </p:tgtEl>
                    </p:cond>
                  </p:endCondLst>
                </p:cTn>
                <p:tgtEl>
                  <p:spTgt spid="3"/>
                </p:tgtEl>
              </p:cMediaNode>
            </p:audio>
          </p:childTnLst>
        </p:cTn>
      </p:par>
    </p:tnLst>
    <p:bldLst>
      <p:bldP spid="4" grpId="0" animBg="1"/>
      <p:bldP spid="3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90413290"/>
</p:tagLst>
</file>

<file path=ppt/theme/theme1.xml><?xml version="1.0" encoding="utf-8"?>
<a:theme xmlns:a="http://schemas.openxmlformats.org/drawingml/2006/main" name="I Have Two Dads &lt;3 by Slidesgo">
  <a:themeElements>
    <a:clrScheme name="Simple Light">
      <a:dk1>
        <a:srgbClr val="FFFFFF"/>
      </a:dk1>
      <a:lt1>
        <a:srgbClr val="FFFFFF"/>
      </a:lt1>
      <a:dk2>
        <a:srgbClr val="BBE1F1"/>
      </a:dk2>
      <a:lt2>
        <a:srgbClr val="F0706F"/>
      </a:lt2>
      <a:accent1>
        <a:srgbClr val="0476BC"/>
      </a:accent1>
      <a:accent2>
        <a:srgbClr val="FFB74E"/>
      </a:accent2>
      <a:accent3>
        <a:srgbClr val="055F68"/>
      </a:accent3>
      <a:accent4>
        <a:srgbClr val="038390"/>
      </a:accent4>
      <a:accent5>
        <a:srgbClr val="E5F7FF"/>
      </a:accent5>
      <a:accent6>
        <a:srgbClr val="273238"/>
      </a:accent6>
      <a:hlink>
        <a:srgbClr val="055F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2138</Words>
  <Application>Microsoft Office PowerPoint</Application>
  <PresentationFormat>On-screen Show (16:9)</PresentationFormat>
  <Paragraphs>233</Paragraphs>
  <Slides>41</Slides>
  <Notes>21</Notes>
  <HiddenSlides>1</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A2.Jovis-Doanvandai-San</vt:lpstr>
      <vt:lpstr>Calibri</vt:lpstr>
      <vt:lpstr>A3.Jovis-BebasNeueBold-San</vt:lpstr>
      <vt:lpstr>Montserrat Black</vt:lpstr>
      <vt:lpstr>Times New Roman</vt:lpstr>
      <vt:lpstr>Roboto Condensed Light</vt:lpstr>
      <vt:lpstr>Hind</vt:lpstr>
      <vt:lpstr>Arial</vt:lpstr>
      <vt:lpstr>UVN Bach Tuyet Nang</vt:lpstr>
      <vt:lpstr>SimSun</vt:lpstr>
      <vt:lpstr>I Have Two Dads &lt;3 by Slidesgo</vt:lpstr>
      <vt:lpstr>Office Theme</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7: ÔN TẬP</vt:lpstr>
      <vt:lpstr>PowerPoint Presentation</vt:lpstr>
      <vt:lpstr>PowerPoint Presentation</vt:lpstr>
      <vt:lpstr>PowerPoint Presentation</vt:lpstr>
      <vt:lpstr>PowerPoint Presentation</vt:lpstr>
      <vt:lpstr>2. PHIẾU HỌC TẬP</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GV: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THÔNG TIN VÀ DỮ LIỆU (TIẾT 1)</dc:title>
  <dc:creator>THAY __Ế DÀI</dc:creator>
  <cp:lastModifiedBy>Hanh</cp:lastModifiedBy>
  <cp:revision>155</cp:revision>
  <dcterms:created xsi:type="dcterms:W3CDTF">2024-10-09T09:03:54Z</dcterms:created>
  <dcterms:modified xsi:type="dcterms:W3CDTF">2024-10-17T14:37:26Z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98AED1643CF9442B93263FDAF767F4E8_13</vt:lpwstr>
  </property>
  <property fmtid="{D5CDD505-2E9C-101B-9397-08002B2CF9AE}" pid="3" name="KSOProductBuildVer">
    <vt:lpwstr>1033-12.2.0.18283</vt:lpwstr>
  </property>
</Properties>
</file>