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6" r:id="rId3"/>
    <p:sldMasterId id="2147483708" r:id="rId4"/>
  </p:sldMasterIdLst>
  <p:notesMasterIdLst>
    <p:notesMasterId r:id="rId38"/>
  </p:notesMasterIdLst>
  <p:sldIdLst>
    <p:sldId id="321" r:id="rId5"/>
    <p:sldId id="323" r:id="rId6"/>
    <p:sldId id="257" r:id="rId7"/>
    <p:sldId id="311" r:id="rId8"/>
    <p:sldId id="263" r:id="rId9"/>
    <p:sldId id="266" r:id="rId10"/>
    <p:sldId id="327" r:id="rId11"/>
    <p:sldId id="330" r:id="rId12"/>
    <p:sldId id="331" r:id="rId13"/>
    <p:sldId id="326" r:id="rId14"/>
    <p:sldId id="314" r:id="rId15"/>
    <p:sldId id="316" r:id="rId16"/>
    <p:sldId id="318" r:id="rId17"/>
    <p:sldId id="275" r:id="rId18"/>
    <p:sldId id="276" r:id="rId19"/>
    <p:sldId id="277" r:id="rId20"/>
    <p:sldId id="308" r:id="rId21"/>
    <p:sldId id="268" r:id="rId22"/>
    <p:sldId id="3140" r:id="rId23"/>
    <p:sldId id="3131" r:id="rId24"/>
    <p:sldId id="325" r:id="rId25"/>
    <p:sldId id="3137" r:id="rId26"/>
    <p:sldId id="3138" r:id="rId27"/>
    <p:sldId id="3139" r:id="rId28"/>
    <p:sldId id="3136" r:id="rId29"/>
    <p:sldId id="288" r:id="rId30"/>
    <p:sldId id="292" r:id="rId31"/>
    <p:sldId id="298" r:id="rId32"/>
    <p:sldId id="297" r:id="rId33"/>
    <p:sldId id="296" r:id="rId34"/>
    <p:sldId id="299" r:id="rId35"/>
    <p:sldId id="304" r:id="rId36"/>
    <p:sldId id="285" r:id="rId37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00000"/>
    <a:srgbClr val="1381F0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671" autoAdjust="0"/>
  </p:normalViewPr>
  <p:slideViewPr>
    <p:cSldViewPr>
      <p:cViewPr varScale="1">
        <p:scale>
          <a:sx n="76" d="100"/>
          <a:sy n="76" d="100"/>
        </p:scale>
        <p:origin x="1013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01452-26A3-43D3-89C0-1F8B4F759154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1992F-7B4F-4F14-9D4A-FC1612944A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0822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1992F-7B4F-4F14-9D4A-FC1612944A3C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3093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71992F-7B4F-4F14-9D4A-FC1612944A3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91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1992F-7B4F-4F14-9D4A-FC1612944A3C}" type="slidenum">
              <a:rPr lang="vi-VN" smtClean="0">
                <a:solidFill>
                  <a:prstClr val="black"/>
                </a:solidFill>
              </a:rPr>
              <a:pPr/>
              <a:t>21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726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71992F-7B4F-4F14-9D4A-FC1612944A3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518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71992F-7B4F-4F14-9D4A-FC1612944A3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817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71992F-7B4F-4F14-9D4A-FC1612944A3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767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71992F-7B4F-4F14-9D4A-FC1612944A3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599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6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7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876445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6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7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5725421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6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7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57156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45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03133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158257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6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89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852495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591667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792666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644787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896053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24683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6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7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2861381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588475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218493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38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61" y="365138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995566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45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170189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539886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834355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747876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247945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394350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76275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6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7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8863616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4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472248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4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242882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192852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38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8" y="365138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069901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2351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4767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1119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9513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447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71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76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7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4944290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5512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9361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6359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2986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221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76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7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0629197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76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7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1932133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76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7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758821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7305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76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7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5703002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9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76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7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4393350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5B655E3E-F3CF-4192-A728-76519D6DB9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6862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58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128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074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1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" Target="slide28.xml"/><Relationship Id="rId7" Type="http://schemas.openxmlformats.org/officeDocument/2006/relationships/slide" Target="slide1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slide" Target="slide32.xml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5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5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audio" Target="../media/audio4.wav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audio" Target="../media/audio5.wav"/><Relationship Id="rId9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Relationship Id="rId4" Type="http://schemas.openxmlformats.org/officeDocument/2006/relationships/slide" Target="slid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microsoft.com/office/2007/relationships/media" Target="../media/media3.avi"/><Relationship Id="rId7" Type="http://schemas.openxmlformats.org/officeDocument/2006/relationships/image" Target="../media/image9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avi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912" y="1553832"/>
            <a:ext cx="8229600" cy="46085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 đề 1:</a:t>
            </a:r>
          </a:p>
          <a:p>
            <a:pPr marL="0" indent="0" algn="ctr">
              <a:buNone/>
            </a:pPr>
            <a:r>
              <a:rPr lang="en-US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3. THÔNG TIN TRONG MÁY TÍNH</a:t>
            </a:r>
          </a:p>
          <a:p>
            <a:pPr marL="0" indent="0">
              <a:buNone/>
            </a:pPr>
            <a:r>
              <a:rPr lang="en-US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</a:p>
          <a:p>
            <a:pPr marL="0" indent="0">
              <a:buNone/>
            </a:pPr>
            <a:endParaRPr lang="en-US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</a:p>
          <a:p>
            <a:pPr marL="0" indent="0" algn="ctr">
              <a:buNone/>
            </a:pPr>
            <a:r>
              <a:rPr lang="en-US" sz="3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vi-VN" sz="3000" b="1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203848" y="2996952"/>
            <a:ext cx="2736304" cy="2808312"/>
            <a:chOff x="3265488" y="4087813"/>
            <a:chExt cx="1747838" cy="1785938"/>
          </a:xfrm>
        </p:grpSpPr>
        <p:sp>
          <p:nvSpPr>
            <p:cNvPr id="6" name="Freeform 604"/>
            <p:cNvSpPr>
              <a:spLocks/>
            </p:cNvSpPr>
            <p:nvPr/>
          </p:nvSpPr>
          <p:spPr bwMode="auto">
            <a:xfrm>
              <a:off x="3265488" y="4087813"/>
              <a:ext cx="1725613" cy="1724025"/>
            </a:xfrm>
            <a:custGeom>
              <a:avLst/>
              <a:gdLst>
                <a:gd name="T0" fmla="*/ 1087 w 1087"/>
                <a:gd name="T1" fmla="*/ 571 h 1086"/>
                <a:gd name="T2" fmla="*/ 1076 w 1087"/>
                <a:gd name="T3" fmla="*/ 653 h 1086"/>
                <a:gd name="T4" fmla="*/ 1054 w 1087"/>
                <a:gd name="T5" fmla="*/ 730 h 1086"/>
                <a:gd name="T6" fmla="*/ 1021 w 1087"/>
                <a:gd name="T7" fmla="*/ 803 h 1086"/>
                <a:gd name="T8" fmla="*/ 979 w 1087"/>
                <a:gd name="T9" fmla="*/ 869 h 1086"/>
                <a:gd name="T10" fmla="*/ 928 w 1087"/>
                <a:gd name="T11" fmla="*/ 927 h 1086"/>
                <a:gd name="T12" fmla="*/ 869 w 1087"/>
                <a:gd name="T13" fmla="*/ 979 h 1086"/>
                <a:gd name="T14" fmla="*/ 803 w 1087"/>
                <a:gd name="T15" fmla="*/ 1021 h 1086"/>
                <a:gd name="T16" fmla="*/ 730 w 1087"/>
                <a:gd name="T17" fmla="*/ 1054 h 1086"/>
                <a:gd name="T18" fmla="*/ 653 w 1087"/>
                <a:gd name="T19" fmla="*/ 1076 h 1086"/>
                <a:gd name="T20" fmla="*/ 572 w 1087"/>
                <a:gd name="T21" fmla="*/ 1086 h 1086"/>
                <a:gd name="T22" fmla="*/ 516 w 1087"/>
                <a:gd name="T23" fmla="*/ 1086 h 1086"/>
                <a:gd name="T24" fmla="*/ 435 w 1087"/>
                <a:gd name="T25" fmla="*/ 1076 h 1086"/>
                <a:gd name="T26" fmla="*/ 358 w 1087"/>
                <a:gd name="T27" fmla="*/ 1054 h 1086"/>
                <a:gd name="T28" fmla="*/ 285 w 1087"/>
                <a:gd name="T29" fmla="*/ 1021 h 1086"/>
                <a:gd name="T30" fmla="*/ 219 w 1087"/>
                <a:gd name="T31" fmla="*/ 979 h 1086"/>
                <a:gd name="T32" fmla="*/ 160 w 1087"/>
                <a:gd name="T33" fmla="*/ 927 h 1086"/>
                <a:gd name="T34" fmla="*/ 109 w 1087"/>
                <a:gd name="T35" fmla="*/ 869 h 1086"/>
                <a:gd name="T36" fmla="*/ 67 w 1087"/>
                <a:gd name="T37" fmla="*/ 803 h 1086"/>
                <a:gd name="T38" fmla="*/ 34 w 1087"/>
                <a:gd name="T39" fmla="*/ 730 h 1086"/>
                <a:gd name="T40" fmla="*/ 12 w 1087"/>
                <a:gd name="T41" fmla="*/ 653 h 1086"/>
                <a:gd name="T42" fmla="*/ 2 w 1087"/>
                <a:gd name="T43" fmla="*/ 571 h 1086"/>
                <a:gd name="T44" fmla="*/ 2 w 1087"/>
                <a:gd name="T45" fmla="*/ 515 h 1086"/>
                <a:gd name="T46" fmla="*/ 12 w 1087"/>
                <a:gd name="T47" fmla="*/ 435 h 1086"/>
                <a:gd name="T48" fmla="*/ 34 w 1087"/>
                <a:gd name="T49" fmla="*/ 358 h 1086"/>
                <a:gd name="T50" fmla="*/ 67 w 1087"/>
                <a:gd name="T51" fmla="*/ 285 h 1086"/>
                <a:gd name="T52" fmla="*/ 109 w 1087"/>
                <a:gd name="T53" fmla="*/ 219 h 1086"/>
                <a:gd name="T54" fmla="*/ 160 w 1087"/>
                <a:gd name="T55" fmla="*/ 160 h 1086"/>
                <a:gd name="T56" fmla="*/ 219 w 1087"/>
                <a:gd name="T57" fmla="*/ 109 h 1086"/>
                <a:gd name="T58" fmla="*/ 285 w 1087"/>
                <a:gd name="T59" fmla="*/ 67 h 1086"/>
                <a:gd name="T60" fmla="*/ 358 w 1087"/>
                <a:gd name="T61" fmla="*/ 34 h 1086"/>
                <a:gd name="T62" fmla="*/ 435 w 1087"/>
                <a:gd name="T63" fmla="*/ 12 h 1086"/>
                <a:gd name="T64" fmla="*/ 516 w 1087"/>
                <a:gd name="T65" fmla="*/ 1 h 1086"/>
                <a:gd name="T66" fmla="*/ 572 w 1087"/>
                <a:gd name="T67" fmla="*/ 1 h 1086"/>
                <a:gd name="T68" fmla="*/ 653 w 1087"/>
                <a:gd name="T69" fmla="*/ 12 h 1086"/>
                <a:gd name="T70" fmla="*/ 730 w 1087"/>
                <a:gd name="T71" fmla="*/ 34 h 1086"/>
                <a:gd name="T72" fmla="*/ 803 w 1087"/>
                <a:gd name="T73" fmla="*/ 67 h 1086"/>
                <a:gd name="T74" fmla="*/ 869 w 1087"/>
                <a:gd name="T75" fmla="*/ 109 h 1086"/>
                <a:gd name="T76" fmla="*/ 928 w 1087"/>
                <a:gd name="T77" fmla="*/ 160 h 1086"/>
                <a:gd name="T78" fmla="*/ 979 w 1087"/>
                <a:gd name="T79" fmla="*/ 219 h 1086"/>
                <a:gd name="T80" fmla="*/ 1021 w 1087"/>
                <a:gd name="T81" fmla="*/ 285 h 1086"/>
                <a:gd name="T82" fmla="*/ 1054 w 1087"/>
                <a:gd name="T83" fmla="*/ 358 h 1086"/>
                <a:gd name="T84" fmla="*/ 1076 w 1087"/>
                <a:gd name="T85" fmla="*/ 435 h 1086"/>
                <a:gd name="T86" fmla="*/ 1087 w 1087"/>
                <a:gd name="T87" fmla="*/ 515 h 1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87" h="1086">
                  <a:moveTo>
                    <a:pt x="1087" y="543"/>
                  </a:moveTo>
                  <a:lnTo>
                    <a:pt x="1087" y="543"/>
                  </a:lnTo>
                  <a:lnTo>
                    <a:pt x="1087" y="571"/>
                  </a:lnTo>
                  <a:lnTo>
                    <a:pt x="1084" y="599"/>
                  </a:lnTo>
                  <a:lnTo>
                    <a:pt x="1081" y="626"/>
                  </a:lnTo>
                  <a:lnTo>
                    <a:pt x="1076" y="653"/>
                  </a:lnTo>
                  <a:lnTo>
                    <a:pt x="1070" y="680"/>
                  </a:lnTo>
                  <a:lnTo>
                    <a:pt x="1062" y="706"/>
                  </a:lnTo>
                  <a:lnTo>
                    <a:pt x="1054" y="730"/>
                  </a:lnTo>
                  <a:lnTo>
                    <a:pt x="1045" y="755"/>
                  </a:lnTo>
                  <a:lnTo>
                    <a:pt x="1034" y="779"/>
                  </a:lnTo>
                  <a:lnTo>
                    <a:pt x="1021" y="803"/>
                  </a:lnTo>
                  <a:lnTo>
                    <a:pt x="1008" y="826"/>
                  </a:lnTo>
                  <a:lnTo>
                    <a:pt x="994" y="847"/>
                  </a:lnTo>
                  <a:lnTo>
                    <a:pt x="979" y="869"/>
                  </a:lnTo>
                  <a:lnTo>
                    <a:pt x="963" y="889"/>
                  </a:lnTo>
                  <a:lnTo>
                    <a:pt x="947" y="909"/>
                  </a:lnTo>
                  <a:lnTo>
                    <a:pt x="928" y="927"/>
                  </a:lnTo>
                  <a:lnTo>
                    <a:pt x="909" y="946"/>
                  </a:lnTo>
                  <a:lnTo>
                    <a:pt x="889" y="963"/>
                  </a:lnTo>
                  <a:lnTo>
                    <a:pt x="869" y="979"/>
                  </a:lnTo>
                  <a:lnTo>
                    <a:pt x="847" y="994"/>
                  </a:lnTo>
                  <a:lnTo>
                    <a:pt x="826" y="1008"/>
                  </a:lnTo>
                  <a:lnTo>
                    <a:pt x="803" y="1021"/>
                  </a:lnTo>
                  <a:lnTo>
                    <a:pt x="779" y="1034"/>
                  </a:lnTo>
                  <a:lnTo>
                    <a:pt x="755" y="1044"/>
                  </a:lnTo>
                  <a:lnTo>
                    <a:pt x="730" y="1054"/>
                  </a:lnTo>
                  <a:lnTo>
                    <a:pt x="706" y="1062"/>
                  </a:lnTo>
                  <a:lnTo>
                    <a:pt x="680" y="1070"/>
                  </a:lnTo>
                  <a:lnTo>
                    <a:pt x="653" y="1076"/>
                  </a:lnTo>
                  <a:lnTo>
                    <a:pt x="626" y="1080"/>
                  </a:lnTo>
                  <a:lnTo>
                    <a:pt x="600" y="1084"/>
                  </a:lnTo>
                  <a:lnTo>
                    <a:pt x="572" y="1086"/>
                  </a:lnTo>
                  <a:lnTo>
                    <a:pt x="544" y="1086"/>
                  </a:lnTo>
                  <a:lnTo>
                    <a:pt x="544" y="1086"/>
                  </a:lnTo>
                  <a:lnTo>
                    <a:pt x="516" y="1086"/>
                  </a:lnTo>
                  <a:lnTo>
                    <a:pt x="489" y="1084"/>
                  </a:lnTo>
                  <a:lnTo>
                    <a:pt x="462" y="1080"/>
                  </a:lnTo>
                  <a:lnTo>
                    <a:pt x="435" y="1076"/>
                  </a:lnTo>
                  <a:lnTo>
                    <a:pt x="408" y="1070"/>
                  </a:lnTo>
                  <a:lnTo>
                    <a:pt x="382" y="1062"/>
                  </a:lnTo>
                  <a:lnTo>
                    <a:pt x="358" y="1054"/>
                  </a:lnTo>
                  <a:lnTo>
                    <a:pt x="332" y="1044"/>
                  </a:lnTo>
                  <a:lnTo>
                    <a:pt x="309" y="1034"/>
                  </a:lnTo>
                  <a:lnTo>
                    <a:pt x="285" y="1021"/>
                  </a:lnTo>
                  <a:lnTo>
                    <a:pt x="262" y="1008"/>
                  </a:lnTo>
                  <a:lnTo>
                    <a:pt x="240" y="994"/>
                  </a:lnTo>
                  <a:lnTo>
                    <a:pt x="219" y="979"/>
                  </a:lnTo>
                  <a:lnTo>
                    <a:pt x="199" y="963"/>
                  </a:lnTo>
                  <a:lnTo>
                    <a:pt x="179" y="946"/>
                  </a:lnTo>
                  <a:lnTo>
                    <a:pt x="160" y="927"/>
                  </a:lnTo>
                  <a:lnTo>
                    <a:pt x="142" y="909"/>
                  </a:lnTo>
                  <a:lnTo>
                    <a:pt x="125" y="889"/>
                  </a:lnTo>
                  <a:lnTo>
                    <a:pt x="109" y="869"/>
                  </a:lnTo>
                  <a:lnTo>
                    <a:pt x="94" y="847"/>
                  </a:lnTo>
                  <a:lnTo>
                    <a:pt x="80" y="826"/>
                  </a:lnTo>
                  <a:lnTo>
                    <a:pt x="67" y="803"/>
                  </a:lnTo>
                  <a:lnTo>
                    <a:pt x="54" y="779"/>
                  </a:lnTo>
                  <a:lnTo>
                    <a:pt x="44" y="755"/>
                  </a:lnTo>
                  <a:lnTo>
                    <a:pt x="34" y="730"/>
                  </a:lnTo>
                  <a:lnTo>
                    <a:pt x="25" y="706"/>
                  </a:lnTo>
                  <a:lnTo>
                    <a:pt x="18" y="680"/>
                  </a:lnTo>
                  <a:lnTo>
                    <a:pt x="12" y="653"/>
                  </a:lnTo>
                  <a:lnTo>
                    <a:pt x="7" y="626"/>
                  </a:lnTo>
                  <a:lnTo>
                    <a:pt x="4" y="599"/>
                  </a:lnTo>
                  <a:lnTo>
                    <a:pt x="2" y="571"/>
                  </a:lnTo>
                  <a:lnTo>
                    <a:pt x="0" y="543"/>
                  </a:lnTo>
                  <a:lnTo>
                    <a:pt x="0" y="543"/>
                  </a:lnTo>
                  <a:lnTo>
                    <a:pt x="2" y="515"/>
                  </a:lnTo>
                  <a:lnTo>
                    <a:pt x="4" y="488"/>
                  </a:lnTo>
                  <a:lnTo>
                    <a:pt x="7" y="461"/>
                  </a:lnTo>
                  <a:lnTo>
                    <a:pt x="12" y="435"/>
                  </a:lnTo>
                  <a:lnTo>
                    <a:pt x="18" y="408"/>
                  </a:lnTo>
                  <a:lnTo>
                    <a:pt x="25" y="382"/>
                  </a:lnTo>
                  <a:lnTo>
                    <a:pt x="34" y="358"/>
                  </a:lnTo>
                  <a:lnTo>
                    <a:pt x="44" y="332"/>
                  </a:lnTo>
                  <a:lnTo>
                    <a:pt x="54" y="309"/>
                  </a:lnTo>
                  <a:lnTo>
                    <a:pt x="67" y="285"/>
                  </a:lnTo>
                  <a:lnTo>
                    <a:pt x="80" y="262"/>
                  </a:lnTo>
                  <a:lnTo>
                    <a:pt x="94" y="240"/>
                  </a:lnTo>
                  <a:lnTo>
                    <a:pt x="109" y="219"/>
                  </a:lnTo>
                  <a:lnTo>
                    <a:pt x="125" y="199"/>
                  </a:lnTo>
                  <a:lnTo>
                    <a:pt x="142" y="179"/>
                  </a:lnTo>
                  <a:lnTo>
                    <a:pt x="160" y="160"/>
                  </a:lnTo>
                  <a:lnTo>
                    <a:pt x="179" y="141"/>
                  </a:lnTo>
                  <a:lnTo>
                    <a:pt x="199" y="125"/>
                  </a:lnTo>
                  <a:lnTo>
                    <a:pt x="219" y="109"/>
                  </a:lnTo>
                  <a:lnTo>
                    <a:pt x="240" y="94"/>
                  </a:lnTo>
                  <a:lnTo>
                    <a:pt x="262" y="80"/>
                  </a:lnTo>
                  <a:lnTo>
                    <a:pt x="285" y="67"/>
                  </a:lnTo>
                  <a:lnTo>
                    <a:pt x="309" y="54"/>
                  </a:lnTo>
                  <a:lnTo>
                    <a:pt x="332" y="43"/>
                  </a:lnTo>
                  <a:lnTo>
                    <a:pt x="358" y="34"/>
                  </a:lnTo>
                  <a:lnTo>
                    <a:pt x="382" y="25"/>
                  </a:lnTo>
                  <a:lnTo>
                    <a:pt x="408" y="18"/>
                  </a:lnTo>
                  <a:lnTo>
                    <a:pt x="435" y="12"/>
                  </a:lnTo>
                  <a:lnTo>
                    <a:pt x="462" y="7"/>
                  </a:lnTo>
                  <a:lnTo>
                    <a:pt x="489" y="4"/>
                  </a:lnTo>
                  <a:lnTo>
                    <a:pt x="516" y="1"/>
                  </a:lnTo>
                  <a:lnTo>
                    <a:pt x="544" y="0"/>
                  </a:lnTo>
                  <a:lnTo>
                    <a:pt x="544" y="0"/>
                  </a:lnTo>
                  <a:lnTo>
                    <a:pt x="572" y="1"/>
                  </a:lnTo>
                  <a:lnTo>
                    <a:pt x="600" y="4"/>
                  </a:lnTo>
                  <a:lnTo>
                    <a:pt x="626" y="7"/>
                  </a:lnTo>
                  <a:lnTo>
                    <a:pt x="653" y="12"/>
                  </a:lnTo>
                  <a:lnTo>
                    <a:pt x="680" y="18"/>
                  </a:lnTo>
                  <a:lnTo>
                    <a:pt x="706" y="25"/>
                  </a:lnTo>
                  <a:lnTo>
                    <a:pt x="730" y="34"/>
                  </a:lnTo>
                  <a:lnTo>
                    <a:pt x="755" y="43"/>
                  </a:lnTo>
                  <a:lnTo>
                    <a:pt x="779" y="54"/>
                  </a:lnTo>
                  <a:lnTo>
                    <a:pt x="803" y="67"/>
                  </a:lnTo>
                  <a:lnTo>
                    <a:pt x="826" y="80"/>
                  </a:lnTo>
                  <a:lnTo>
                    <a:pt x="847" y="94"/>
                  </a:lnTo>
                  <a:lnTo>
                    <a:pt x="869" y="109"/>
                  </a:lnTo>
                  <a:lnTo>
                    <a:pt x="889" y="125"/>
                  </a:lnTo>
                  <a:lnTo>
                    <a:pt x="909" y="141"/>
                  </a:lnTo>
                  <a:lnTo>
                    <a:pt x="928" y="160"/>
                  </a:lnTo>
                  <a:lnTo>
                    <a:pt x="947" y="179"/>
                  </a:lnTo>
                  <a:lnTo>
                    <a:pt x="963" y="199"/>
                  </a:lnTo>
                  <a:lnTo>
                    <a:pt x="979" y="219"/>
                  </a:lnTo>
                  <a:lnTo>
                    <a:pt x="994" y="240"/>
                  </a:lnTo>
                  <a:lnTo>
                    <a:pt x="1008" y="262"/>
                  </a:lnTo>
                  <a:lnTo>
                    <a:pt x="1021" y="285"/>
                  </a:lnTo>
                  <a:lnTo>
                    <a:pt x="1034" y="309"/>
                  </a:lnTo>
                  <a:lnTo>
                    <a:pt x="1045" y="332"/>
                  </a:lnTo>
                  <a:lnTo>
                    <a:pt x="1054" y="358"/>
                  </a:lnTo>
                  <a:lnTo>
                    <a:pt x="1062" y="382"/>
                  </a:lnTo>
                  <a:lnTo>
                    <a:pt x="1070" y="408"/>
                  </a:lnTo>
                  <a:lnTo>
                    <a:pt x="1076" y="435"/>
                  </a:lnTo>
                  <a:lnTo>
                    <a:pt x="1081" y="461"/>
                  </a:lnTo>
                  <a:lnTo>
                    <a:pt x="1084" y="488"/>
                  </a:lnTo>
                  <a:lnTo>
                    <a:pt x="1087" y="515"/>
                  </a:lnTo>
                  <a:lnTo>
                    <a:pt x="1087" y="543"/>
                  </a:lnTo>
                  <a:close/>
                </a:path>
              </a:pathLst>
            </a:custGeom>
            <a:solidFill>
              <a:srgbClr val="3EB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Freeform 605"/>
            <p:cNvSpPr>
              <a:spLocks/>
            </p:cNvSpPr>
            <p:nvPr/>
          </p:nvSpPr>
          <p:spPr bwMode="auto">
            <a:xfrm>
              <a:off x="3265488" y="4087813"/>
              <a:ext cx="1725613" cy="1724025"/>
            </a:xfrm>
            <a:custGeom>
              <a:avLst/>
              <a:gdLst>
                <a:gd name="T0" fmla="*/ 1087 w 1087"/>
                <a:gd name="T1" fmla="*/ 571 h 1086"/>
                <a:gd name="T2" fmla="*/ 1076 w 1087"/>
                <a:gd name="T3" fmla="*/ 653 h 1086"/>
                <a:gd name="T4" fmla="*/ 1054 w 1087"/>
                <a:gd name="T5" fmla="*/ 730 h 1086"/>
                <a:gd name="T6" fmla="*/ 1021 w 1087"/>
                <a:gd name="T7" fmla="*/ 803 h 1086"/>
                <a:gd name="T8" fmla="*/ 979 w 1087"/>
                <a:gd name="T9" fmla="*/ 869 h 1086"/>
                <a:gd name="T10" fmla="*/ 928 w 1087"/>
                <a:gd name="T11" fmla="*/ 927 h 1086"/>
                <a:gd name="T12" fmla="*/ 869 w 1087"/>
                <a:gd name="T13" fmla="*/ 979 h 1086"/>
                <a:gd name="T14" fmla="*/ 803 w 1087"/>
                <a:gd name="T15" fmla="*/ 1021 h 1086"/>
                <a:gd name="T16" fmla="*/ 730 w 1087"/>
                <a:gd name="T17" fmla="*/ 1054 h 1086"/>
                <a:gd name="T18" fmla="*/ 653 w 1087"/>
                <a:gd name="T19" fmla="*/ 1076 h 1086"/>
                <a:gd name="T20" fmla="*/ 572 w 1087"/>
                <a:gd name="T21" fmla="*/ 1086 h 1086"/>
                <a:gd name="T22" fmla="*/ 516 w 1087"/>
                <a:gd name="T23" fmla="*/ 1086 h 1086"/>
                <a:gd name="T24" fmla="*/ 435 w 1087"/>
                <a:gd name="T25" fmla="*/ 1076 h 1086"/>
                <a:gd name="T26" fmla="*/ 358 w 1087"/>
                <a:gd name="T27" fmla="*/ 1054 h 1086"/>
                <a:gd name="T28" fmla="*/ 285 w 1087"/>
                <a:gd name="T29" fmla="*/ 1021 h 1086"/>
                <a:gd name="T30" fmla="*/ 219 w 1087"/>
                <a:gd name="T31" fmla="*/ 979 h 1086"/>
                <a:gd name="T32" fmla="*/ 160 w 1087"/>
                <a:gd name="T33" fmla="*/ 927 h 1086"/>
                <a:gd name="T34" fmla="*/ 109 w 1087"/>
                <a:gd name="T35" fmla="*/ 869 h 1086"/>
                <a:gd name="T36" fmla="*/ 67 w 1087"/>
                <a:gd name="T37" fmla="*/ 803 h 1086"/>
                <a:gd name="T38" fmla="*/ 34 w 1087"/>
                <a:gd name="T39" fmla="*/ 730 h 1086"/>
                <a:gd name="T40" fmla="*/ 12 w 1087"/>
                <a:gd name="T41" fmla="*/ 653 h 1086"/>
                <a:gd name="T42" fmla="*/ 2 w 1087"/>
                <a:gd name="T43" fmla="*/ 571 h 1086"/>
                <a:gd name="T44" fmla="*/ 2 w 1087"/>
                <a:gd name="T45" fmla="*/ 515 h 1086"/>
                <a:gd name="T46" fmla="*/ 12 w 1087"/>
                <a:gd name="T47" fmla="*/ 435 h 1086"/>
                <a:gd name="T48" fmla="*/ 34 w 1087"/>
                <a:gd name="T49" fmla="*/ 358 h 1086"/>
                <a:gd name="T50" fmla="*/ 67 w 1087"/>
                <a:gd name="T51" fmla="*/ 285 h 1086"/>
                <a:gd name="T52" fmla="*/ 109 w 1087"/>
                <a:gd name="T53" fmla="*/ 219 h 1086"/>
                <a:gd name="T54" fmla="*/ 160 w 1087"/>
                <a:gd name="T55" fmla="*/ 160 h 1086"/>
                <a:gd name="T56" fmla="*/ 219 w 1087"/>
                <a:gd name="T57" fmla="*/ 109 h 1086"/>
                <a:gd name="T58" fmla="*/ 285 w 1087"/>
                <a:gd name="T59" fmla="*/ 67 h 1086"/>
                <a:gd name="T60" fmla="*/ 358 w 1087"/>
                <a:gd name="T61" fmla="*/ 34 h 1086"/>
                <a:gd name="T62" fmla="*/ 435 w 1087"/>
                <a:gd name="T63" fmla="*/ 12 h 1086"/>
                <a:gd name="T64" fmla="*/ 516 w 1087"/>
                <a:gd name="T65" fmla="*/ 1 h 1086"/>
                <a:gd name="T66" fmla="*/ 572 w 1087"/>
                <a:gd name="T67" fmla="*/ 1 h 1086"/>
                <a:gd name="T68" fmla="*/ 653 w 1087"/>
                <a:gd name="T69" fmla="*/ 12 h 1086"/>
                <a:gd name="T70" fmla="*/ 730 w 1087"/>
                <a:gd name="T71" fmla="*/ 34 h 1086"/>
                <a:gd name="T72" fmla="*/ 803 w 1087"/>
                <a:gd name="T73" fmla="*/ 67 h 1086"/>
                <a:gd name="T74" fmla="*/ 869 w 1087"/>
                <a:gd name="T75" fmla="*/ 109 h 1086"/>
                <a:gd name="T76" fmla="*/ 928 w 1087"/>
                <a:gd name="T77" fmla="*/ 160 h 1086"/>
                <a:gd name="T78" fmla="*/ 979 w 1087"/>
                <a:gd name="T79" fmla="*/ 219 h 1086"/>
                <a:gd name="T80" fmla="*/ 1021 w 1087"/>
                <a:gd name="T81" fmla="*/ 285 h 1086"/>
                <a:gd name="T82" fmla="*/ 1054 w 1087"/>
                <a:gd name="T83" fmla="*/ 358 h 1086"/>
                <a:gd name="T84" fmla="*/ 1076 w 1087"/>
                <a:gd name="T85" fmla="*/ 435 h 1086"/>
                <a:gd name="T86" fmla="*/ 1087 w 1087"/>
                <a:gd name="T87" fmla="*/ 515 h 1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87" h="1086">
                  <a:moveTo>
                    <a:pt x="1087" y="543"/>
                  </a:moveTo>
                  <a:lnTo>
                    <a:pt x="1087" y="543"/>
                  </a:lnTo>
                  <a:lnTo>
                    <a:pt x="1087" y="571"/>
                  </a:lnTo>
                  <a:lnTo>
                    <a:pt x="1084" y="599"/>
                  </a:lnTo>
                  <a:lnTo>
                    <a:pt x="1081" y="626"/>
                  </a:lnTo>
                  <a:lnTo>
                    <a:pt x="1076" y="653"/>
                  </a:lnTo>
                  <a:lnTo>
                    <a:pt x="1070" y="680"/>
                  </a:lnTo>
                  <a:lnTo>
                    <a:pt x="1062" y="706"/>
                  </a:lnTo>
                  <a:lnTo>
                    <a:pt x="1054" y="730"/>
                  </a:lnTo>
                  <a:lnTo>
                    <a:pt x="1045" y="755"/>
                  </a:lnTo>
                  <a:lnTo>
                    <a:pt x="1034" y="779"/>
                  </a:lnTo>
                  <a:lnTo>
                    <a:pt x="1021" y="803"/>
                  </a:lnTo>
                  <a:lnTo>
                    <a:pt x="1008" y="826"/>
                  </a:lnTo>
                  <a:lnTo>
                    <a:pt x="994" y="847"/>
                  </a:lnTo>
                  <a:lnTo>
                    <a:pt x="979" y="869"/>
                  </a:lnTo>
                  <a:lnTo>
                    <a:pt x="963" y="889"/>
                  </a:lnTo>
                  <a:lnTo>
                    <a:pt x="947" y="909"/>
                  </a:lnTo>
                  <a:lnTo>
                    <a:pt x="928" y="927"/>
                  </a:lnTo>
                  <a:lnTo>
                    <a:pt x="909" y="946"/>
                  </a:lnTo>
                  <a:lnTo>
                    <a:pt x="889" y="963"/>
                  </a:lnTo>
                  <a:lnTo>
                    <a:pt x="869" y="979"/>
                  </a:lnTo>
                  <a:lnTo>
                    <a:pt x="847" y="994"/>
                  </a:lnTo>
                  <a:lnTo>
                    <a:pt x="826" y="1008"/>
                  </a:lnTo>
                  <a:lnTo>
                    <a:pt x="803" y="1021"/>
                  </a:lnTo>
                  <a:lnTo>
                    <a:pt x="779" y="1034"/>
                  </a:lnTo>
                  <a:lnTo>
                    <a:pt x="755" y="1044"/>
                  </a:lnTo>
                  <a:lnTo>
                    <a:pt x="730" y="1054"/>
                  </a:lnTo>
                  <a:lnTo>
                    <a:pt x="706" y="1062"/>
                  </a:lnTo>
                  <a:lnTo>
                    <a:pt x="680" y="1070"/>
                  </a:lnTo>
                  <a:lnTo>
                    <a:pt x="653" y="1076"/>
                  </a:lnTo>
                  <a:lnTo>
                    <a:pt x="626" y="1080"/>
                  </a:lnTo>
                  <a:lnTo>
                    <a:pt x="600" y="1084"/>
                  </a:lnTo>
                  <a:lnTo>
                    <a:pt x="572" y="1086"/>
                  </a:lnTo>
                  <a:lnTo>
                    <a:pt x="544" y="1086"/>
                  </a:lnTo>
                  <a:lnTo>
                    <a:pt x="544" y="1086"/>
                  </a:lnTo>
                  <a:lnTo>
                    <a:pt x="516" y="1086"/>
                  </a:lnTo>
                  <a:lnTo>
                    <a:pt x="489" y="1084"/>
                  </a:lnTo>
                  <a:lnTo>
                    <a:pt x="462" y="1080"/>
                  </a:lnTo>
                  <a:lnTo>
                    <a:pt x="435" y="1076"/>
                  </a:lnTo>
                  <a:lnTo>
                    <a:pt x="408" y="1070"/>
                  </a:lnTo>
                  <a:lnTo>
                    <a:pt x="382" y="1062"/>
                  </a:lnTo>
                  <a:lnTo>
                    <a:pt x="358" y="1054"/>
                  </a:lnTo>
                  <a:lnTo>
                    <a:pt x="332" y="1044"/>
                  </a:lnTo>
                  <a:lnTo>
                    <a:pt x="309" y="1034"/>
                  </a:lnTo>
                  <a:lnTo>
                    <a:pt x="285" y="1021"/>
                  </a:lnTo>
                  <a:lnTo>
                    <a:pt x="262" y="1008"/>
                  </a:lnTo>
                  <a:lnTo>
                    <a:pt x="240" y="994"/>
                  </a:lnTo>
                  <a:lnTo>
                    <a:pt x="219" y="979"/>
                  </a:lnTo>
                  <a:lnTo>
                    <a:pt x="199" y="963"/>
                  </a:lnTo>
                  <a:lnTo>
                    <a:pt x="179" y="946"/>
                  </a:lnTo>
                  <a:lnTo>
                    <a:pt x="160" y="927"/>
                  </a:lnTo>
                  <a:lnTo>
                    <a:pt x="142" y="909"/>
                  </a:lnTo>
                  <a:lnTo>
                    <a:pt x="125" y="889"/>
                  </a:lnTo>
                  <a:lnTo>
                    <a:pt x="109" y="869"/>
                  </a:lnTo>
                  <a:lnTo>
                    <a:pt x="94" y="847"/>
                  </a:lnTo>
                  <a:lnTo>
                    <a:pt x="80" y="826"/>
                  </a:lnTo>
                  <a:lnTo>
                    <a:pt x="67" y="803"/>
                  </a:lnTo>
                  <a:lnTo>
                    <a:pt x="54" y="779"/>
                  </a:lnTo>
                  <a:lnTo>
                    <a:pt x="44" y="755"/>
                  </a:lnTo>
                  <a:lnTo>
                    <a:pt x="34" y="730"/>
                  </a:lnTo>
                  <a:lnTo>
                    <a:pt x="25" y="706"/>
                  </a:lnTo>
                  <a:lnTo>
                    <a:pt x="18" y="680"/>
                  </a:lnTo>
                  <a:lnTo>
                    <a:pt x="12" y="653"/>
                  </a:lnTo>
                  <a:lnTo>
                    <a:pt x="7" y="626"/>
                  </a:lnTo>
                  <a:lnTo>
                    <a:pt x="4" y="599"/>
                  </a:lnTo>
                  <a:lnTo>
                    <a:pt x="2" y="571"/>
                  </a:lnTo>
                  <a:lnTo>
                    <a:pt x="0" y="543"/>
                  </a:lnTo>
                  <a:lnTo>
                    <a:pt x="0" y="543"/>
                  </a:lnTo>
                  <a:lnTo>
                    <a:pt x="2" y="515"/>
                  </a:lnTo>
                  <a:lnTo>
                    <a:pt x="4" y="488"/>
                  </a:lnTo>
                  <a:lnTo>
                    <a:pt x="7" y="461"/>
                  </a:lnTo>
                  <a:lnTo>
                    <a:pt x="12" y="435"/>
                  </a:lnTo>
                  <a:lnTo>
                    <a:pt x="18" y="408"/>
                  </a:lnTo>
                  <a:lnTo>
                    <a:pt x="25" y="382"/>
                  </a:lnTo>
                  <a:lnTo>
                    <a:pt x="34" y="358"/>
                  </a:lnTo>
                  <a:lnTo>
                    <a:pt x="44" y="332"/>
                  </a:lnTo>
                  <a:lnTo>
                    <a:pt x="54" y="309"/>
                  </a:lnTo>
                  <a:lnTo>
                    <a:pt x="67" y="285"/>
                  </a:lnTo>
                  <a:lnTo>
                    <a:pt x="80" y="262"/>
                  </a:lnTo>
                  <a:lnTo>
                    <a:pt x="94" y="240"/>
                  </a:lnTo>
                  <a:lnTo>
                    <a:pt x="109" y="219"/>
                  </a:lnTo>
                  <a:lnTo>
                    <a:pt x="125" y="199"/>
                  </a:lnTo>
                  <a:lnTo>
                    <a:pt x="142" y="179"/>
                  </a:lnTo>
                  <a:lnTo>
                    <a:pt x="160" y="160"/>
                  </a:lnTo>
                  <a:lnTo>
                    <a:pt x="179" y="141"/>
                  </a:lnTo>
                  <a:lnTo>
                    <a:pt x="199" y="125"/>
                  </a:lnTo>
                  <a:lnTo>
                    <a:pt x="219" y="109"/>
                  </a:lnTo>
                  <a:lnTo>
                    <a:pt x="240" y="94"/>
                  </a:lnTo>
                  <a:lnTo>
                    <a:pt x="262" y="80"/>
                  </a:lnTo>
                  <a:lnTo>
                    <a:pt x="285" y="67"/>
                  </a:lnTo>
                  <a:lnTo>
                    <a:pt x="309" y="54"/>
                  </a:lnTo>
                  <a:lnTo>
                    <a:pt x="332" y="43"/>
                  </a:lnTo>
                  <a:lnTo>
                    <a:pt x="358" y="34"/>
                  </a:lnTo>
                  <a:lnTo>
                    <a:pt x="382" y="25"/>
                  </a:lnTo>
                  <a:lnTo>
                    <a:pt x="408" y="18"/>
                  </a:lnTo>
                  <a:lnTo>
                    <a:pt x="435" y="12"/>
                  </a:lnTo>
                  <a:lnTo>
                    <a:pt x="462" y="7"/>
                  </a:lnTo>
                  <a:lnTo>
                    <a:pt x="489" y="4"/>
                  </a:lnTo>
                  <a:lnTo>
                    <a:pt x="516" y="1"/>
                  </a:lnTo>
                  <a:lnTo>
                    <a:pt x="544" y="0"/>
                  </a:lnTo>
                  <a:lnTo>
                    <a:pt x="544" y="0"/>
                  </a:lnTo>
                  <a:lnTo>
                    <a:pt x="572" y="1"/>
                  </a:lnTo>
                  <a:lnTo>
                    <a:pt x="600" y="4"/>
                  </a:lnTo>
                  <a:lnTo>
                    <a:pt x="626" y="7"/>
                  </a:lnTo>
                  <a:lnTo>
                    <a:pt x="653" y="12"/>
                  </a:lnTo>
                  <a:lnTo>
                    <a:pt x="680" y="18"/>
                  </a:lnTo>
                  <a:lnTo>
                    <a:pt x="706" y="25"/>
                  </a:lnTo>
                  <a:lnTo>
                    <a:pt x="730" y="34"/>
                  </a:lnTo>
                  <a:lnTo>
                    <a:pt x="755" y="43"/>
                  </a:lnTo>
                  <a:lnTo>
                    <a:pt x="779" y="54"/>
                  </a:lnTo>
                  <a:lnTo>
                    <a:pt x="803" y="67"/>
                  </a:lnTo>
                  <a:lnTo>
                    <a:pt x="826" y="80"/>
                  </a:lnTo>
                  <a:lnTo>
                    <a:pt x="847" y="94"/>
                  </a:lnTo>
                  <a:lnTo>
                    <a:pt x="869" y="109"/>
                  </a:lnTo>
                  <a:lnTo>
                    <a:pt x="889" y="125"/>
                  </a:lnTo>
                  <a:lnTo>
                    <a:pt x="909" y="141"/>
                  </a:lnTo>
                  <a:lnTo>
                    <a:pt x="928" y="160"/>
                  </a:lnTo>
                  <a:lnTo>
                    <a:pt x="947" y="179"/>
                  </a:lnTo>
                  <a:lnTo>
                    <a:pt x="963" y="199"/>
                  </a:lnTo>
                  <a:lnTo>
                    <a:pt x="979" y="219"/>
                  </a:lnTo>
                  <a:lnTo>
                    <a:pt x="994" y="240"/>
                  </a:lnTo>
                  <a:lnTo>
                    <a:pt x="1008" y="262"/>
                  </a:lnTo>
                  <a:lnTo>
                    <a:pt x="1021" y="285"/>
                  </a:lnTo>
                  <a:lnTo>
                    <a:pt x="1034" y="309"/>
                  </a:lnTo>
                  <a:lnTo>
                    <a:pt x="1045" y="332"/>
                  </a:lnTo>
                  <a:lnTo>
                    <a:pt x="1054" y="358"/>
                  </a:lnTo>
                  <a:lnTo>
                    <a:pt x="1062" y="382"/>
                  </a:lnTo>
                  <a:lnTo>
                    <a:pt x="1070" y="408"/>
                  </a:lnTo>
                  <a:lnTo>
                    <a:pt x="1076" y="435"/>
                  </a:lnTo>
                  <a:lnTo>
                    <a:pt x="1081" y="461"/>
                  </a:lnTo>
                  <a:lnTo>
                    <a:pt x="1084" y="488"/>
                  </a:lnTo>
                  <a:lnTo>
                    <a:pt x="1087" y="515"/>
                  </a:lnTo>
                  <a:lnTo>
                    <a:pt x="1087" y="54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Freeform 606"/>
            <p:cNvSpPr>
              <a:spLocks/>
            </p:cNvSpPr>
            <p:nvPr/>
          </p:nvSpPr>
          <p:spPr bwMode="auto">
            <a:xfrm>
              <a:off x="3859213" y="5289551"/>
              <a:ext cx="342900" cy="150813"/>
            </a:xfrm>
            <a:custGeom>
              <a:avLst/>
              <a:gdLst>
                <a:gd name="T0" fmla="*/ 24 w 216"/>
                <a:gd name="T1" fmla="*/ 0 h 95"/>
                <a:gd name="T2" fmla="*/ 24 w 216"/>
                <a:gd name="T3" fmla="*/ 0 h 95"/>
                <a:gd name="T4" fmla="*/ 0 w 216"/>
                <a:gd name="T5" fmla="*/ 95 h 95"/>
                <a:gd name="T6" fmla="*/ 0 w 216"/>
                <a:gd name="T7" fmla="*/ 95 h 95"/>
                <a:gd name="T8" fmla="*/ 216 w 216"/>
                <a:gd name="T9" fmla="*/ 95 h 95"/>
                <a:gd name="T10" fmla="*/ 216 w 216"/>
                <a:gd name="T11" fmla="*/ 95 h 95"/>
                <a:gd name="T12" fmla="*/ 193 w 216"/>
                <a:gd name="T13" fmla="*/ 0 h 95"/>
                <a:gd name="T14" fmla="*/ 193 w 216"/>
                <a:gd name="T15" fmla="*/ 0 h 95"/>
                <a:gd name="T16" fmla="*/ 24 w 216"/>
                <a:gd name="T17" fmla="*/ 0 h 95"/>
                <a:gd name="T18" fmla="*/ 24 w 216"/>
                <a:gd name="T1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6" h="95">
                  <a:moveTo>
                    <a:pt x="24" y="0"/>
                  </a:moveTo>
                  <a:lnTo>
                    <a:pt x="24" y="0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216" y="95"/>
                  </a:lnTo>
                  <a:lnTo>
                    <a:pt x="216" y="95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B6C8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Freeform 607"/>
            <p:cNvSpPr>
              <a:spLocks/>
            </p:cNvSpPr>
            <p:nvPr/>
          </p:nvSpPr>
          <p:spPr bwMode="auto">
            <a:xfrm>
              <a:off x="3821113" y="5435601"/>
              <a:ext cx="420688" cy="30163"/>
            </a:xfrm>
            <a:custGeom>
              <a:avLst/>
              <a:gdLst>
                <a:gd name="T0" fmla="*/ 253 w 265"/>
                <a:gd name="T1" fmla="*/ 0 h 19"/>
                <a:gd name="T2" fmla="*/ 11 w 265"/>
                <a:gd name="T3" fmla="*/ 0 h 19"/>
                <a:gd name="T4" fmla="*/ 11 w 265"/>
                <a:gd name="T5" fmla="*/ 0 h 19"/>
                <a:gd name="T6" fmla="*/ 7 w 265"/>
                <a:gd name="T7" fmla="*/ 1 h 19"/>
                <a:gd name="T8" fmla="*/ 3 w 265"/>
                <a:gd name="T9" fmla="*/ 4 h 19"/>
                <a:gd name="T10" fmla="*/ 1 w 265"/>
                <a:gd name="T11" fmla="*/ 8 h 19"/>
                <a:gd name="T12" fmla="*/ 0 w 265"/>
                <a:gd name="T13" fmla="*/ 13 h 19"/>
                <a:gd name="T14" fmla="*/ 0 w 265"/>
                <a:gd name="T15" fmla="*/ 19 h 19"/>
                <a:gd name="T16" fmla="*/ 265 w 265"/>
                <a:gd name="T17" fmla="*/ 19 h 19"/>
                <a:gd name="T18" fmla="*/ 265 w 265"/>
                <a:gd name="T19" fmla="*/ 13 h 19"/>
                <a:gd name="T20" fmla="*/ 265 w 265"/>
                <a:gd name="T21" fmla="*/ 13 h 19"/>
                <a:gd name="T22" fmla="*/ 264 w 265"/>
                <a:gd name="T23" fmla="*/ 8 h 19"/>
                <a:gd name="T24" fmla="*/ 261 w 265"/>
                <a:gd name="T25" fmla="*/ 4 h 19"/>
                <a:gd name="T26" fmla="*/ 258 w 265"/>
                <a:gd name="T27" fmla="*/ 1 h 19"/>
                <a:gd name="T28" fmla="*/ 253 w 265"/>
                <a:gd name="T29" fmla="*/ 0 h 19"/>
                <a:gd name="T30" fmla="*/ 253 w 265"/>
                <a:gd name="T3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5" h="19">
                  <a:moveTo>
                    <a:pt x="253" y="0"/>
                  </a:moveTo>
                  <a:lnTo>
                    <a:pt x="11" y="0"/>
                  </a:lnTo>
                  <a:lnTo>
                    <a:pt x="11" y="0"/>
                  </a:lnTo>
                  <a:lnTo>
                    <a:pt x="7" y="1"/>
                  </a:lnTo>
                  <a:lnTo>
                    <a:pt x="3" y="4"/>
                  </a:lnTo>
                  <a:lnTo>
                    <a:pt x="1" y="8"/>
                  </a:lnTo>
                  <a:lnTo>
                    <a:pt x="0" y="13"/>
                  </a:lnTo>
                  <a:lnTo>
                    <a:pt x="0" y="19"/>
                  </a:lnTo>
                  <a:lnTo>
                    <a:pt x="265" y="19"/>
                  </a:lnTo>
                  <a:lnTo>
                    <a:pt x="265" y="13"/>
                  </a:lnTo>
                  <a:lnTo>
                    <a:pt x="265" y="13"/>
                  </a:lnTo>
                  <a:lnTo>
                    <a:pt x="264" y="8"/>
                  </a:lnTo>
                  <a:lnTo>
                    <a:pt x="261" y="4"/>
                  </a:lnTo>
                  <a:lnTo>
                    <a:pt x="258" y="1"/>
                  </a:lnTo>
                  <a:lnTo>
                    <a:pt x="253" y="0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E7E7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Freeform 608"/>
            <p:cNvSpPr>
              <a:spLocks/>
            </p:cNvSpPr>
            <p:nvPr/>
          </p:nvSpPr>
          <p:spPr bwMode="auto">
            <a:xfrm>
              <a:off x="3451225" y="5230813"/>
              <a:ext cx="1158875" cy="111125"/>
            </a:xfrm>
            <a:custGeom>
              <a:avLst/>
              <a:gdLst>
                <a:gd name="T0" fmla="*/ 0 w 730"/>
                <a:gd name="T1" fmla="*/ 0 h 70"/>
                <a:gd name="T2" fmla="*/ 0 w 730"/>
                <a:gd name="T3" fmla="*/ 52 h 70"/>
                <a:gd name="T4" fmla="*/ 0 w 730"/>
                <a:gd name="T5" fmla="*/ 52 h 70"/>
                <a:gd name="T6" fmla="*/ 0 w 730"/>
                <a:gd name="T7" fmla="*/ 56 h 70"/>
                <a:gd name="T8" fmla="*/ 1 w 730"/>
                <a:gd name="T9" fmla="*/ 59 h 70"/>
                <a:gd name="T10" fmla="*/ 6 w 730"/>
                <a:gd name="T11" fmla="*/ 65 h 70"/>
                <a:gd name="T12" fmla="*/ 12 w 730"/>
                <a:gd name="T13" fmla="*/ 69 h 70"/>
                <a:gd name="T14" fmla="*/ 14 w 730"/>
                <a:gd name="T15" fmla="*/ 70 h 70"/>
                <a:gd name="T16" fmla="*/ 19 w 730"/>
                <a:gd name="T17" fmla="*/ 70 h 70"/>
                <a:gd name="T18" fmla="*/ 712 w 730"/>
                <a:gd name="T19" fmla="*/ 70 h 70"/>
                <a:gd name="T20" fmla="*/ 712 w 730"/>
                <a:gd name="T21" fmla="*/ 70 h 70"/>
                <a:gd name="T22" fmla="*/ 716 w 730"/>
                <a:gd name="T23" fmla="*/ 70 h 70"/>
                <a:gd name="T24" fmla="*/ 719 w 730"/>
                <a:gd name="T25" fmla="*/ 69 h 70"/>
                <a:gd name="T26" fmla="*/ 724 w 730"/>
                <a:gd name="T27" fmla="*/ 65 h 70"/>
                <a:gd name="T28" fmla="*/ 729 w 730"/>
                <a:gd name="T29" fmla="*/ 59 h 70"/>
                <a:gd name="T30" fmla="*/ 730 w 730"/>
                <a:gd name="T31" fmla="*/ 56 h 70"/>
                <a:gd name="T32" fmla="*/ 730 w 730"/>
                <a:gd name="T33" fmla="*/ 52 h 70"/>
                <a:gd name="T34" fmla="*/ 730 w 730"/>
                <a:gd name="T35" fmla="*/ 0 h 70"/>
                <a:gd name="T36" fmla="*/ 0 w 730"/>
                <a:gd name="T3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30" h="70">
                  <a:moveTo>
                    <a:pt x="0" y="0"/>
                  </a:moveTo>
                  <a:lnTo>
                    <a:pt x="0" y="52"/>
                  </a:lnTo>
                  <a:lnTo>
                    <a:pt x="0" y="52"/>
                  </a:lnTo>
                  <a:lnTo>
                    <a:pt x="0" y="56"/>
                  </a:lnTo>
                  <a:lnTo>
                    <a:pt x="1" y="59"/>
                  </a:lnTo>
                  <a:lnTo>
                    <a:pt x="6" y="65"/>
                  </a:lnTo>
                  <a:lnTo>
                    <a:pt x="12" y="69"/>
                  </a:lnTo>
                  <a:lnTo>
                    <a:pt x="14" y="70"/>
                  </a:lnTo>
                  <a:lnTo>
                    <a:pt x="19" y="70"/>
                  </a:lnTo>
                  <a:lnTo>
                    <a:pt x="712" y="70"/>
                  </a:lnTo>
                  <a:lnTo>
                    <a:pt x="712" y="70"/>
                  </a:lnTo>
                  <a:lnTo>
                    <a:pt x="716" y="70"/>
                  </a:lnTo>
                  <a:lnTo>
                    <a:pt x="719" y="69"/>
                  </a:lnTo>
                  <a:lnTo>
                    <a:pt x="724" y="65"/>
                  </a:lnTo>
                  <a:lnTo>
                    <a:pt x="729" y="59"/>
                  </a:lnTo>
                  <a:lnTo>
                    <a:pt x="730" y="56"/>
                  </a:lnTo>
                  <a:lnTo>
                    <a:pt x="730" y="52"/>
                  </a:lnTo>
                  <a:lnTo>
                    <a:pt x="7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7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Freeform 609"/>
            <p:cNvSpPr>
              <a:spLocks/>
            </p:cNvSpPr>
            <p:nvPr/>
          </p:nvSpPr>
          <p:spPr bwMode="auto">
            <a:xfrm>
              <a:off x="3451225" y="4498976"/>
              <a:ext cx="1158875" cy="731838"/>
            </a:xfrm>
            <a:custGeom>
              <a:avLst/>
              <a:gdLst>
                <a:gd name="T0" fmla="*/ 730 w 730"/>
                <a:gd name="T1" fmla="*/ 461 h 461"/>
                <a:gd name="T2" fmla="*/ 730 w 730"/>
                <a:gd name="T3" fmla="*/ 19 h 461"/>
                <a:gd name="T4" fmla="*/ 730 w 730"/>
                <a:gd name="T5" fmla="*/ 19 h 461"/>
                <a:gd name="T6" fmla="*/ 730 w 730"/>
                <a:gd name="T7" fmla="*/ 16 h 461"/>
                <a:gd name="T8" fmla="*/ 729 w 730"/>
                <a:gd name="T9" fmla="*/ 12 h 461"/>
                <a:gd name="T10" fmla="*/ 724 w 730"/>
                <a:gd name="T11" fmla="*/ 6 h 461"/>
                <a:gd name="T12" fmla="*/ 719 w 730"/>
                <a:gd name="T13" fmla="*/ 3 h 461"/>
                <a:gd name="T14" fmla="*/ 716 w 730"/>
                <a:gd name="T15" fmla="*/ 2 h 461"/>
                <a:gd name="T16" fmla="*/ 712 w 730"/>
                <a:gd name="T17" fmla="*/ 0 h 461"/>
                <a:gd name="T18" fmla="*/ 19 w 730"/>
                <a:gd name="T19" fmla="*/ 0 h 461"/>
                <a:gd name="T20" fmla="*/ 19 w 730"/>
                <a:gd name="T21" fmla="*/ 0 h 461"/>
                <a:gd name="T22" fmla="*/ 14 w 730"/>
                <a:gd name="T23" fmla="*/ 2 h 461"/>
                <a:gd name="T24" fmla="*/ 12 w 730"/>
                <a:gd name="T25" fmla="*/ 3 h 461"/>
                <a:gd name="T26" fmla="*/ 6 w 730"/>
                <a:gd name="T27" fmla="*/ 6 h 461"/>
                <a:gd name="T28" fmla="*/ 1 w 730"/>
                <a:gd name="T29" fmla="*/ 12 h 461"/>
                <a:gd name="T30" fmla="*/ 0 w 730"/>
                <a:gd name="T31" fmla="*/ 16 h 461"/>
                <a:gd name="T32" fmla="*/ 0 w 730"/>
                <a:gd name="T33" fmla="*/ 19 h 461"/>
                <a:gd name="T34" fmla="*/ 0 w 730"/>
                <a:gd name="T35" fmla="*/ 461 h 461"/>
                <a:gd name="T36" fmla="*/ 730 w 730"/>
                <a:gd name="T37" fmla="*/ 461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30" h="461">
                  <a:moveTo>
                    <a:pt x="730" y="461"/>
                  </a:moveTo>
                  <a:lnTo>
                    <a:pt x="730" y="19"/>
                  </a:lnTo>
                  <a:lnTo>
                    <a:pt x="730" y="19"/>
                  </a:lnTo>
                  <a:lnTo>
                    <a:pt x="730" y="16"/>
                  </a:lnTo>
                  <a:lnTo>
                    <a:pt x="729" y="12"/>
                  </a:lnTo>
                  <a:lnTo>
                    <a:pt x="724" y="6"/>
                  </a:lnTo>
                  <a:lnTo>
                    <a:pt x="719" y="3"/>
                  </a:lnTo>
                  <a:lnTo>
                    <a:pt x="716" y="2"/>
                  </a:lnTo>
                  <a:lnTo>
                    <a:pt x="712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4" y="2"/>
                  </a:lnTo>
                  <a:lnTo>
                    <a:pt x="12" y="3"/>
                  </a:lnTo>
                  <a:lnTo>
                    <a:pt x="6" y="6"/>
                  </a:lnTo>
                  <a:lnTo>
                    <a:pt x="1" y="12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461"/>
                  </a:lnTo>
                  <a:lnTo>
                    <a:pt x="730" y="461"/>
                  </a:lnTo>
                  <a:close/>
                </a:path>
              </a:pathLst>
            </a:custGeom>
            <a:solidFill>
              <a:srgbClr val="003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Freeform 610"/>
            <p:cNvSpPr>
              <a:spLocks/>
            </p:cNvSpPr>
            <p:nvPr/>
          </p:nvSpPr>
          <p:spPr bwMode="auto">
            <a:xfrm>
              <a:off x="3451225" y="4498976"/>
              <a:ext cx="1158875" cy="731838"/>
            </a:xfrm>
            <a:custGeom>
              <a:avLst/>
              <a:gdLst>
                <a:gd name="T0" fmla="*/ 730 w 730"/>
                <a:gd name="T1" fmla="*/ 461 h 461"/>
                <a:gd name="T2" fmla="*/ 730 w 730"/>
                <a:gd name="T3" fmla="*/ 19 h 461"/>
                <a:gd name="T4" fmla="*/ 730 w 730"/>
                <a:gd name="T5" fmla="*/ 19 h 461"/>
                <a:gd name="T6" fmla="*/ 730 w 730"/>
                <a:gd name="T7" fmla="*/ 16 h 461"/>
                <a:gd name="T8" fmla="*/ 729 w 730"/>
                <a:gd name="T9" fmla="*/ 12 h 461"/>
                <a:gd name="T10" fmla="*/ 724 w 730"/>
                <a:gd name="T11" fmla="*/ 6 h 461"/>
                <a:gd name="T12" fmla="*/ 719 w 730"/>
                <a:gd name="T13" fmla="*/ 3 h 461"/>
                <a:gd name="T14" fmla="*/ 716 w 730"/>
                <a:gd name="T15" fmla="*/ 2 h 461"/>
                <a:gd name="T16" fmla="*/ 712 w 730"/>
                <a:gd name="T17" fmla="*/ 0 h 461"/>
                <a:gd name="T18" fmla="*/ 19 w 730"/>
                <a:gd name="T19" fmla="*/ 0 h 461"/>
                <a:gd name="T20" fmla="*/ 19 w 730"/>
                <a:gd name="T21" fmla="*/ 0 h 461"/>
                <a:gd name="T22" fmla="*/ 14 w 730"/>
                <a:gd name="T23" fmla="*/ 2 h 461"/>
                <a:gd name="T24" fmla="*/ 12 w 730"/>
                <a:gd name="T25" fmla="*/ 3 h 461"/>
                <a:gd name="T26" fmla="*/ 6 w 730"/>
                <a:gd name="T27" fmla="*/ 6 h 461"/>
                <a:gd name="T28" fmla="*/ 1 w 730"/>
                <a:gd name="T29" fmla="*/ 12 h 461"/>
                <a:gd name="T30" fmla="*/ 0 w 730"/>
                <a:gd name="T31" fmla="*/ 16 h 461"/>
                <a:gd name="T32" fmla="*/ 0 w 730"/>
                <a:gd name="T33" fmla="*/ 19 h 461"/>
                <a:gd name="T34" fmla="*/ 0 w 730"/>
                <a:gd name="T35" fmla="*/ 461 h 461"/>
                <a:gd name="T36" fmla="*/ 730 w 730"/>
                <a:gd name="T37" fmla="*/ 461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30" h="461">
                  <a:moveTo>
                    <a:pt x="730" y="461"/>
                  </a:moveTo>
                  <a:lnTo>
                    <a:pt x="730" y="19"/>
                  </a:lnTo>
                  <a:lnTo>
                    <a:pt x="730" y="19"/>
                  </a:lnTo>
                  <a:lnTo>
                    <a:pt x="730" y="16"/>
                  </a:lnTo>
                  <a:lnTo>
                    <a:pt x="729" y="12"/>
                  </a:lnTo>
                  <a:lnTo>
                    <a:pt x="724" y="6"/>
                  </a:lnTo>
                  <a:lnTo>
                    <a:pt x="719" y="3"/>
                  </a:lnTo>
                  <a:lnTo>
                    <a:pt x="716" y="2"/>
                  </a:lnTo>
                  <a:lnTo>
                    <a:pt x="712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4" y="2"/>
                  </a:lnTo>
                  <a:lnTo>
                    <a:pt x="12" y="3"/>
                  </a:lnTo>
                  <a:lnTo>
                    <a:pt x="6" y="6"/>
                  </a:lnTo>
                  <a:lnTo>
                    <a:pt x="1" y="12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461"/>
                  </a:lnTo>
                  <a:lnTo>
                    <a:pt x="730" y="46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Rectangle 611"/>
            <p:cNvSpPr>
              <a:spLocks noChangeArrowheads="1"/>
            </p:cNvSpPr>
            <p:nvPr/>
          </p:nvSpPr>
          <p:spPr bwMode="auto">
            <a:xfrm>
              <a:off x="3500438" y="4546601"/>
              <a:ext cx="1062038" cy="635000"/>
            </a:xfrm>
            <a:prstGeom prst="rect">
              <a:avLst/>
            </a:prstGeom>
            <a:solidFill>
              <a:srgbClr val="DD3F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Rectangle 612"/>
            <p:cNvSpPr>
              <a:spLocks noChangeArrowheads="1"/>
            </p:cNvSpPr>
            <p:nvPr/>
          </p:nvSpPr>
          <p:spPr bwMode="auto">
            <a:xfrm>
              <a:off x="3500438" y="4546601"/>
              <a:ext cx="1062038" cy="6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Freeform 613"/>
            <p:cNvSpPr>
              <a:spLocks/>
            </p:cNvSpPr>
            <p:nvPr/>
          </p:nvSpPr>
          <p:spPr bwMode="auto">
            <a:xfrm>
              <a:off x="4013200" y="4824413"/>
              <a:ext cx="7938" cy="4763"/>
            </a:xfrm>
            <a:custGeom>
              <a:avLst/>
              <a:gdLst>
                <a:gd name="T0" fmla="*/ 4 w 5"/>
                <a:gd name="T1" fmla="*/ 0 h 3"/>
                <a:gd name="T2" fmla="*/ 2 w 5"/>
                <a:gd name="T3" fmla="*/ 0 h 3"/>
                <a:gd name="T4" fmla="*/ 1 w 5"/>
                <a:gd name="T5" fmla="*/ 0 h 3"/>
                <a:gd name="T6" fmla="*/ 0 w 5"/>
                <a:gd name="T7" fmla="*/ 0 h 3"/>
                <a:gd name="T8" fmla="*/ 0 w 5"/>
                <a:gd name="T9" fmla="*/ 1 h 3"/>
                <a:gd name="T10" fmla="*/ 0 w 5"/>
                <a:gd name="T11" fmla="*/ 1 h 3"/>
                <a:gd name="T12" fmla="*/ 1 w 5"/>
                <a:gd name="T13" fmla="*/ 1 h 3"/>
                <a:gd name="T14" fmla="*/ 2 w 5"/>
                <a:gd name="T15" fmla="*/ 2 h 3"/>
                <a:gd name="T16" fmla="*/ 5 w 5"/>
                <a:gd name="T17" fmla="*/ 3 h 3"/>
                <a:gd name="T18" fmla="*/ 5 w 5"/>
                <a:gd name="T19" fmla="*/ 1 h 3"/>
                <a:gd name="T20" fmla="*/ 5 w 5"/>
                <a:gd name="T21" fmla="*/ 0 h 3"/>
                <a:gd name="T22" fmla="*/ 4 w 5"/>
                <a:gd name="T2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3">
                  <a:moveTo>
                    <a:pt x="4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2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" name="Freeform 614"/>
            <p:cNvSpPr>
              <a:spLocks/>
            </p:cNvSpPr>
            <p:nvPr/>
          </p:nvSpPr>
          <p:spPr bwMode="auto">
            <a:xfrm>
              <a:off x="4003675" y="4813301"/>
              <a:ext cx="4763" cy="9525"/>
            </a:xfrm>
            <a:custGeom>
              <a:avLst/>
              <a:gdLst>
                <a:gd name="T0" fmla="*/ 0 w 3"/>
                <a:gd name="T1" fmla="*/ 2 h 6"/>
                <a:gd name="T2" fmla="*/ 0 w 3"/>
                <a:gd name="T3" fmla="*/ 3 h 6"/>
                <a:gd name="T4" fmla="*/ 0 w 3"/>
                <a:gd name="T5" fmla="*/ 4 h 6"/>
                <a:gd name="T6" fmla="*/ 0 w 3"/>
                <a:gd name="T7" fmla="*/ 6 h 6"/>
                <a:gd name="T8" fmla="*/ 0 w 3"/>
                <a:gd name="T9" fmla="*/ 4 h 6"/>
                <a:gd name="T10" fmla="*/ 1 w 3"/>
                <a:gd name="T11" fmla="*/ 4 h 6"/>
                <a:gd name="T12" fmla="*/ 1 w 3"/>
                <a:gd name="T13" fmla="*/ 4 h 6"/>
                <a:gd name="T14" fmla="*/ 1 w 3"/>
                <a:gd name="T15" fmla="*/ 3 h 6"/>
                <a:gd name="T16" fmla="*/ 3 w 3"/>
                <a:gd name="T17" fmla="*/ 1 h 6"/>
                <a:gd name="T18" fmla="*/ 1 w 3"/>
                <a:gd name="T19" fmla="*/ 1 h 6"/>
                <a:gd name="T20" fmla="*/ 1 w 3"/>
                <a:gd name="T21" fmla="*/ 0 h 6"/>
                <a:gd name="T22" fmla="*/ 1 w 3"/>
                <a:gd name="T23" fmla="*/ 0 h 6"/>
                <a:gd name="T24" fmla="*/ 1 w 3"/>
                <a:gd name="T25" fmla="*/ 1 h 6"/>
                <a:gd name="T26" fmla="*/ 0 w 3"/>
                <a:gd name="T27" fmla="*/ 1 h 6"/>
                <a:gd name="T28" fmla="*/ 0 w 3"/>
                <a:gd name="T2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" h="6">
                  <a:moveTo>
                    <a:pt x="0" y="2"/>
                  </a:move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3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Freeform 615"/>
            <p:cNvSpPr>
              <a:spLocks/>
            </p:cNvSpPr>
            <p:nvPr/>
          </p:nvSpPr>
          <p:spPr bwMode="auto">
            <a:xfrm>
              <a:off x="4003675" y="4806951"/>
              <a:ext cx="1588" cy="6350"/>
            </a:xfrm>
            <a:custGeom>
              <a:avLst/>
              <a:gdLst>
                <a:gd name="T0" fmla="*/ 1 w 1"/>
                <a:gd name="T1" fmla="*/ 0 h 4"/>
                <a:gd name="T2" fmla="*/ 1 w 1"/>
                <a:gd name="T3" fmla="*/ 0 h 4"/>
                <a:gd name="T4" fmla="*/ 0 w 1"/>
                <a:gd name="T5" fmla="*/ 1 h 4"/>
                <a:gd name="T6" fmla="*/ 0 w 1"/>
                <a:gd name="T7" fmla="*/ 1 h 4"/>
                <a:gd name="T8" fmla="*/ 0 w 1"/>
                <a:gd name="T9" fmla="*/ 3 h 4"/>
                <a:gd name="T10" fmla="*/ 1 w 1"/>
                <a:gd name="T11" fmla="*/ 4 h 4"/>
                <a:gd name="T12" fmla="*/ 1 w 1"/>
                <a:gd name="T13" fmla="*/ 3 h 4"/>
                <a:gd name="T14" fmla="*/ 1 w 1"/>
                <a:gd name="T15" fmla="*/ 1 h 4"/>
                <a:gd name="T16" fmla="*/ 1 w 1"/>
                <a:gd name="T17" fmla="*/ 0 h 4"/>
                <a:gd name="T18" fmla="*/ 1 w 1"/>
                <a:gd name="T19" fmla="*/ 0 h 4"/>
                <a:gd name="T20" fmla="*/ 1 w 1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" h="4">
                  <a:moveTo>
                    <a:pt x="1" y="0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Freeform 616"/>
            <p:cNvSpPr>
              <a:spLocks/>
            </p:cNvSpPr>
            <p:nvPr/>
          </p:nvSpPr>
          <p:spPr bwMode="auto">
            <a:xfrm>
              <a:off x="4041775" y="4833938"/>
              <a:ext cx="4763" cy="1588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1 h 1"/>
                <a:gd name="T4" fmla="*/ 1 w 3"/>
                <a:gd name="T5" fmla="*/ 1 h 1"/>
                <a:gd name="T6" fmla="*/ 2 w 3"/>
                <a:gd name="T7" fmla="*/ 1 h 1"/>
                <a:gd name="T8" fmla="*/ 3 w 3"/>
                <a:gd name="T9" fmla="*/ 1 h 1"/>
                <a:gd name="T10" fmla="*/ 3 w 3"/>
                <a:gd name="T11" fmla="*/ 1 h 1"/>
                <a:gd name="T12" fmla="*/ 3 w 3"/>
                <a:gd name="T13" fmla="*/ 1 h 1"/>
                <a:gd name="T14" fmla="*/ 3 w 3"/>
                <a:gd name="T15" fmla="*/ 1 h 1"/>
                <a:gd name="T16" fmla="*/ 3 w 3"/>
                <a:gd name="T17" fmla="*/ 0 h 1"/>
                <a:gd name="T18" fmla="*/ 2 w 3"/>
                <a:gd name="T19" fmla="*/ 0 h 1"/>
                <a:gd name="T20" fmla="*/ 2 w 3"/>
                <a:gd name="T21" fmla="*/ 0 h 1"/>
                <a:gd name="T22" fmla="*/ 2 w 3"/>
                <a:gd name="T23" fmla="*/ 0 h 1"/>
                <a:gd name="T24" fmla="*/ 1 w 3"/>
                <a:gd name="T25" fmla="*/ 0 h 1"/>
                <a:gd name="T26" fmla="*/ 1 w 3"/>
                <a:gd name="T27" fmla="*/ 0 h 1"/>
                <a:gd name="T28" fmla="*/ 0 w 3"/>
                <a:gd name="T29" fmla="*/ 0 h 1"/>
                <a:gd name="T30" fmla="*/ 0 w 3"/>
                <a:gd name="T3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Freeform 617"/>
            <p:cNvSpPr>
              <a:spLocks/>
            </p:cNvSpPr>
            <p:nvPr/>
          </p:nvSpPr>
          <p:spPr bwMode="auto">
            <a:xfrm>
              <a:off x="4424363" y="4667251"/>
              <a:ext cx="9525" cy="3175"/>
            </a:xfrm>
            <a:custGeom>
              <a:avLst/>
              <a:gdLst>
                <a:gd name="T0" fmla="*/ 3 w 6"/>
                <a:gd name="T1" fmla="*/ 2 h 2"/>
                <a:gd name="T2" fmla="*/ 5 w 6"/>
                <a:gd name="T3" fmla="*/ 2 h 2"/>
                <a:gd name="T4" fmla="*/ 6 w 6"/>
                <a:gd name="T5" fmla="*/ 2 h 2"/>
                <a:gd name="T6" fmla="*/ 6 w 6"/>
                <a:gd name="T7" fmla="*/ 1 h 2"/>
                <a:gd name="T8" fmla="*/ 6 w 6"/>
                <a:gd name="T9" fmla="*/ 1 h 2"/>
                <a:gd name="T10" fmla="*/ 6 w 6"/>
                <a:gd name="T11" fmla="*/ 1 h 2"/>
                <a:gd name="T12" fmla="*/ 5 w 6"/>
                <a:gd name="T13" fmla="*/ 1 h 2"/>
                <a:gd name="T14" fmla="*/ 4 w 6"/>
                <a:gd name="T15" fmla="*/ 1 h 2"/>
                <a:gd name="T16" fmla="*/ 3 w 6"/>
                <a:gd name="T17" fmla="*/ 1 h 2"/>
                <a:gd name="T18" fmla="*/ 2 w 6"/>
                <a:gd name="T19" fmla="*/ 0 h 2"/>
                <a:gd name="T20" fmla="*/ 0 w 6"/>
                <a:gd name="T21" fmla="*/ 0 h 2"/>
                <a:gd name="T22" fmla="*/ 0 w 6"/>
                <a:gd name="T23" fmla="*/ 1 h 2"/>
                <a:gd name="T24" fmla="*/ 2 w 6"/>
                <a:gd name="T25" fmla="*/ 2 h 2"/>
                <a:gd name="T26" fmla="*/ 3 w 6"/>
                <a:gd name="T2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2">
                  <a:moveTo>
                    <a:pt x="3" y="2"/>
                  </a:moveTo>
                  <a:lnTo>
                    <a:pt x="5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2" y="2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" name="Freeform 618"/>
            <p:cNvSpPr>
              <a:spLocks/>
            </p:cNvSpPr>
            <p:nvPr/>
          </p:nvSpPr>
          <p:spPr bwMode="auto">
            <a:xfrm>
              <a:off x="4424363" y="4667251"/>
              <a:ext cx="9525" cy="3175"/>
            </a:xfrm>
            <a:custGeom>
              <a:avLst/>
              <a:gdLst>
                <a:gd name="T0" fmla="*/ 3 w 6"/>
                <a:gd name="T1" fmla="*/ 2 h 2"/>
                <a:gd name="T2" fmla="*/ 5 w 6"/>
                <a:gd name="T3" fmla="*/ 2 h 2"/>
                <a:gd name="T4" fmla="*/ 6 w 6"/>
                <a:gd name="T5" fmla="*/ 2 h 2"/>
                <a:gd name="T6" fmla="*/ 6 w 6"/>
                <a:gd name="T7" fmla="*/ 1 h 2"/>
                <a:gd name="T8" fmla="*/ 6 w 6"/>
                <a:gd name="T9" fmla="*/ 1 h 2"/>
                <a:gd name="T10" fmla="*/ 6 w 6"/>
                <a:gd name="T11" fmla="*/ 1 h 2"/>
                <a:gd name="T12" fmla="*/ 5 w 6"/>
                <a:gd name="T13" fmla="*/ 1 h 2"/>
                <a:gd name="T14" fmla="*/ 4 w 6"/>
                <a:gd name="T15" fmla="*/ 1 h 2"/>
                <a:gd name="T16" fmla="*/ 3 w 6"/>
                <a:gd name="T17" fmla="*/ 1 h 2"/>
                <a:gd name="T18" fmla="*/ 2 w 6"/>
                <a:gd name="T19" fmla="*/ 0 h 2"/>
                <a:gd name="T20" fmla="*/ 0 w 6"/>
                <a:gd name="T21" fmla="*/ 0 h 2"/>
                <a:gd name="T22" fmla="*/ 0 w 6"/>
                <a:gd name="T23" fmla="*/ 1 h 2"/>
                <a:gd name="T24" fmla="*/ 2 w 6"/>
                <a:gd name="T25" fmla="*/ 2 h 2"/>
                <a:gd name="T26" fmla="*/ 3 w 6"/>
                <a:gd name="T2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2">
                  <a:moveTo>
                    <a:pt x="3" y="2"/>
                  </a:moveTo>
                  <a:lnTo>
                    <a:pt x="5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2" y="2"/>
                  </a:lnTo>
                  <a:lnTo>
                    <a:pt x="3" y="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" name="Freeform 619"/>
            <p:cNvSpPr>
              <a:spLocks/>
            </p:cNvSpPr>
            <p:nvPr/>
          </p:nvSpPr>
          <p:spPr bwMode="auto">
            <a:xfrm>
              <a:off x="3971925" y="4760913"/>
              <a:ext cx="0" cy="1588"/>
            </a:xfrm>
            <a:custGeom>
              <a:avLst/>
              <a:gdLst>
                <a:gd name="T0" fmla="*/ 0 h 1"/>
                <a:gd name="T1" fmla="*/ 0 h 1"/>
                <a:gd name="T2" fmla="*/ 0 h 1"/>
                <a:gd name="T3" fmla="*/ 1 h 1"/>
                <a:gd name="T4" fmla="*/ 1 h 1"/>
                <a:gd name="T5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" name="Freeform 620"/>
            <p:cNvSpPr>
              <a:spLocks/>
            </p:cNvSpPr>
            <p:nvPr/>
          </p:nvSpPr>
          <p:spPr bwMode="auto">
            <a:xfrm>
              <a:off x="3967163" y="4752976"/>
              <a:ext cx="1588" cy="3175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0 h 2"/>
                <a:gd name="T4" fmla="*/ 1 w 1"/>
                <a:gd name="T5" fmla="*/ 0 h 2"/>
                <a:gd name="T6" fmla="*/ 0 w 1"/>
                <a:gd name="T7" fmla="*/ 0 h 2"/>
                <a:gd name="T8" fmla="*/ 0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Freeform 621"/>
            <p:cNvSpPr>
              <a:spLocks/>
            </p:cNvSpPr>
            <p:nvPr/>
          </p:nvSpPr>
          <p:spPr bwMode="auto">
            <a:xfrm>
              <a:off x="3986213" y="4819651"/>
              <a:ext cx="1588" cy="317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2 h 2"/>
                <a:gd name="T8" fmla="*/ 1 w 1"/>
                <a:gd name="T9" fmla="*/ 2 h 2"/>
                <a:gd name="T10" fmla="*/ 1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Freeform 622"/>
            <p:cNvSpPr>
              <a:spLocks/>
            </p:cNvSpPr>
            <p:nvPr/>
          </p:nvSpPr>
          <p:spPr bwMode="auto">
            <a:xfrm>
              <a:off x="3989388" y="4818063"/>
              <a:ext cx="1588" cy="4763"/>
            </a:xfrm>
            <a:custGeom>
              <a:avLst/>
              <a:gdLst>
                <a:gd name="T0" fmla="*/ 1 w 1"/>
                <a:gd name="T1" fmla="*/ 1 h 3"/>
                <a:gd name="T2" fmla="*/ 1 w 1"/>
                <a:gd name="T3" fmla="*/ 0 h 3"/>
                <a:gd name="T4" fmla="*/ 0 w 1"/>
                <a:gd name="T5" fmla="*/ 1 h 3"/>
                <a:gd name="T6" fmla="*/ 0 w 1"/>
                <a:gd name="T7" fmla="*/ 1 h 3"/>
                <a:gd name="T8" fmla="*/ 0 w 1"/>
                <a:gd name="T9" fmla="*/ 3 h 3"/>
                <a:gd name="T10" fmla="*/ 1 w 1"/>
                <a:gd name="T11" fmla="*/ 1 h 3"/>
                <a:gd name="T12" fmla="*/ 1 w 1"/>
                <a:gd name="T1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Freeform 623"/>
            <p:cNvSpPr>
              <a:spLocks/>
            </p:cNvSpPr>
            <p:nvPr/>
          </p:nvSpPr>
          <p:spPr bwMode="auto">
            <a:xfrm>
              <a:off x="3992563" y="48180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" name="Freeform 624"/>
            <p:cNvSpPr>
              <a:spLocks/>
            </p:cNvSpPr>
            <p:nvPr/>
          </p:nvSpPr>
          <p:spPr bwMode="auto">
            <a:xfrm>
              <a:off x="4041775" y="4822826"/>
              <a:ext cx="1588" cy="3175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0 h 2"/>
                <a:gd name="T6" fmla="*/ 0 w 1"/>
                <a:gd name="T7" fmla="*/ 0 h 2"/>
                <a:gd name="T8" fmla="*/ 0 w 1"/>
                <a:gd name="T9" fmla="*/ 0 h 2"/>
                <a:gd name="T10" fmla="*/ 0 w 1"/>
                <a:gd name="T11" fmla="*/ 0 h 2"/>
                <a:gd name="T12" fmla="*/ 1 w 1"/>
                <a:gd name="T13" fmla="*/ 1 h 2"/>
                <a:gd name="T14" fmla="*/ 1 w 1"/>
                <a:gd name="T15" fmla="*/ 1 h 2"/>
                <a:gd name="T16" fmla="*/ 1 w 1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" name="Rectangle 625"/>
            <p:cNvSpPr>
              <a:spLocks noChangeArrowheads="1"/>
            </p:cNvSpPr>
            <p:nvPr/>
          </p:nvSpPr>
          <p:spPr bwMode="auto">
            <a:xfrm>
              <a:off x="4044950" y="4814888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" name="Freeform 626"/>
            <p:cNvSpPr>
              <a:spLocks/>
            </p:cNvSpPr>
            <p:nvPr/>
          </p:nvSpPr>
          <p:spPr bwMode="auto">
            <a:xfrm>
              <a:off x="4044950" y="481806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1 w 1"/>
                <a:gd name="T4" fmla="*/ 0 w 1"/>
                <a:gd name="T5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Freeform 627"/>
            <p:cNvSpPr>
              <a:spLocks/>
            </p:cNvSpPr>
            <p:nvPr/>
          </p:nvSpPr>
          <p:spPr bwMode="auto">
            <a:xfrm>
              <a:off x="4046538" y="4819651"/>
              <a:ext cx="0" cy="3175"/>
            </a:xfrm>
            <a:custGeom>
              <a:avLst/>
              <a:gdLst>
                <a:gd name="T0" fmla="*/ 2 h 2"/>
                <a:gd name="T1" fmla="*/ 2 h 2"/>
                <a:gd name="T2" fmla="*/ 2 h 2"/>
                <a:gd name="T3" fmla="*/ 2 h 2"/>
                <a:gd name="T4" fmla="*/ 2 h 2"/>
                <a:gd name="T5" fmla="*/ 0 h 2"/>
                <a:gd name="T6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" name="Freeform 628"/>
            <p:cNvSpPr>
              <a:spLocks/>
            </p:cNvSpPr>
            <p:nvPr/>
          </p:nvSpPr>
          <p:spPr bwMode="auto">
            <a:xfrm>
              <a:off x="4046538" y="4819651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" name="Freeform 629"/>
            <p:cNvSpPr>
              <a:spLocks/>
            </p:cNvSpPr>
            <p:nvPr/>
          </p:nvSpPr>
          <p:spPr bwMode="auto">
            <a:xfrm>
              <a:off x="4048125" y="48260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" name="Freeform 630"/>
            <p:cNvSpPr>
              <a:spLocks/>
            </p:cNvSpPr>
            <p:nvPr/>
          </p:nvSpPr>
          <p:spPr bwMode="auto">
            <a:xfrm>
              <a:off x="4046538" y="4826001"/>
              <a:ext cx="1588" cy="1588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" name="Freeform 631"/>
            <p:cNvSpPr>
              <a:spLocks/>
            </p:cNvSpPr>
            <p:nvPr/>
          </p:nvSpPr>
          <p:spPr bwMode="auto">
            <a:xfrm>
              <a:off x="4044950" y="4827588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1 w 1"/>
                <a:gd name="T4" fmla="*/ 0 w 1"/>
                <a:gd name="T5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" name="Freeform 632"/>
            <p:cNvSpPr>
              <a:spLocks/>
            </p:cNvSpPr>
            <p:nvPr/>
          </p:nvSpPr>
          <p:spPr bwMode="auto">
            <a:xfrm>
              <a:off x="4051300" y="48339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" name="Freeform 633"/>
            <p:cNvSpPr>
              <a:spLocks/>
            </p:cNvSpPr>
            <p:nvPr/>
          </p:nvSpPr>
          <p:spPr bwMode="auto">
            <a:xfrm>
              <a:off x="4062413" y="4833938"/>
              <a:ext cx="4763" cy="3175"/>
            </a:xfrm>
            <a:custGeom>
              <a:avLst/>
              <a:gdLst>
                <a:gd name="T0" fmla="*/ 2 w 3"/>
                <a:gd name="T1" fmla="*/ 1 h 2"/>
                <a:gd name="T2" fmla="*/ 3 w 3"/>
                <a:gd name="T3" fmla="*/ 0 h 2"/>
                <a:gd name="T4" fmla="*/ 3 w 3"/>
                <a:gd name="T5" fmla="*/ 0 h 2"/>
                <a:gd name="T6" fmla="*/ 3 w 3"/>
                <a:gd name="T7" fmla="*/ 0 h 2"/>
                <a:gd name="T8" fmla="*/ 2 w 3"/>
                <a:gd name="T9" fmla="*/ 0 h 2"/>
                <a:gd name="T10" fmla="*/ 1 w 3"/>
                <a:gd name="T11" fmla="*/ 1 h 2"/>
                <a:gd name="T12" fmla="*/ 0 w 3"/>
                <a:gd name="T13" fmla="*/ 1 h 2"/>
                <a:gd name="T14" fmla="*/ 0 w 3"/>
                <a:gd name="T15" fmla="*/ 1 h 2"/>
                <a:gd name="T16" fmla="*/ 1 w 3"/>
                <a:gd name="T17" fmla="*/ 2 h 2"/>
                <a:gd name="T18" fmla="*/ 2 w 3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" name="Rectangle 634"/>
            <p:cNvSpPr>
              <a:spLocks noChangeArrowheads="1"/>
            </p:cNvSpPr>
            <p:nvPr/>
          </p:nvSpPr>
          <p:spPr bwMode="auto">
            <a:xfrm>
              <a:off x="4033838" y="4824413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" name="Freeform 635"/>
            <p:cNvSpPr>
              <a:spLocks/>
            </p:cNvSpPr>
            <p:nvPr/>
          </p:nvSpPr>
          <p:spPr bwMode="auto">
            <a:xfrm>
              <a:off x="4089400" y="4970463"/>
              <a:ext cx="17463" cy="39688"/>
            </a:xfrm>
            <a:custGeom>
              <a:avLst/>
              <a:gdLst>
                <a:gd name="T0" fmla="*/ 0 w 11"/>
                <a:gd name="T1" fmla="*/ 18 h 25"/>
                <a:gd name="T2" fmla="*/ 0 w 11"/>
                <a:gd name="T3" fmla="*/ 20 h 25"/>
                <a:gd name="T4" fmla="*/ 1 w 11"/>
                <a:gd name="T5" fmla="*/ 21 h 25"/>
                <a:gd name="T6" fmla="*/ 1 w 11"/>
                <a:gd name="T7" fmla="*/ 23 h 25"/>
                <a:gd name="T8" fmla="*/ 2 w 11"/>
                <a:gd name="T9" fmla="*/ 25 h 25"/>
                <a:gd name="T10" fmla="*/ 4 w 11"/>
                <a:gd name="T11" fmla="*/ 25 h 25"/>
                <a:gd name="T12" fmla="*/ 5 w 11"/>
                <a:gd name="T13" fmla="*/ 25 h 25"/>
                <a:gd name="T14" fmla="*/ 6 w 11"/>
                <a:gd name="T15" fmla="*/ 23 h 25"/>
                <a:gd name="T16" fmla="*/ 7 w 11"/>
                <a:gd name="T17" fmla="*/ 22 h 25"/>
                <a:gd name="T18" fmla="*/ 7 w 11"/>
                <a:gd name="T19" fmla="*/ 19 h 25"/>
                <a:gd name="T20" fmla="*/ 8 w 11"/>
                <a:gd name="T21" fmla="*/ 16 h 25"/>
                <a:gd name="T22" fmla="*/ 8 w 11"/>
                <a:gd name="T23" fmla="*/ 14 h 25"/>
                <a:gd name="T24" fmla="*/ 9 w 11"/>
                <a:gd name="T25" fmla="*/ 9 h 25"/>
                <a:gd name="T26" fmla="*/ 9 w 11"/>
                <a:gd name="T27" fmla="*/ 9 h 25"/>
                <a:gd name="T28" fmla="*/ 11 w 11"/>
                <a:gd name="T29" fmla="*/ 7 h 25"/>
                <a:gd name="T30" fmla="*/ 11 w 11"/>
                <a:gd name="T31" fmla="*/ 6 h 25"/>
                <a:gd name="T32" fmla="*/ 11 w 11"/>
                <a:gd name="T33" fmla="*/ 6 h 25"/>
                <a:gd name="T34" fmla="*/ 11 w 11"/>
                <a:gd name="T35" fmla="*/ 2 h 25"/>
                <a:gd name="T36" fmla="*/ 9 w 11"/>
                <a:gd name="T37" fmla="*/ 0 h 25"/>
                <a:gd name="T38" fmla="*/ 9 w 11"/>
                <a:gd name="T39" fmla="*/ 0 h 25"/>
                <a:gd name="T40" fmla="*/ 9 w 11"/>
                <a:gd name="T41" fmla="*/ 0 h 25"/>
                <a:gd name="T42" fmla="*/ 9 w 11"/>
                <a:gd name="T43" fmla="*/ 1 h 25"/>
                <a:gd name="T44" fmla="*/ 8 w 11"/>
                <a:gd name="T45" fmla="*/ 2 h 25"/>
                <a:gd name="T46" fmla="*/ 7 w 11"/>
                <a:gd name="T47" fmla="*/ 4 h 25"/>
                <a:gd name="T48" fmla="*/ 7 w 11"/>
                <a:gd name="T49" fmla="*/ 5 h 25"/>
                <a:gd name="T50" fmla="*/ 7 w 11"/>
                <a:gd name="T51" fmla="*/ 5 h 25"/>
                <a:gd name="T52" fmla="*/ 6 w 11"/>
                <a:gd name="T53" fmla="*/ 6 h 25"/>
                <a:gd name="T54" fmla="*/ 5 w 11"/>
                <a:gd name="T55" fmla="*/ 6 h 25"/>
                <a:gd name="T56" fmla="*/ 4 w 11"/>
                <a:gd name="T57" fmla="*/ 7 h 25"/>
                <a:gd name="T58" fmla="*/ 4 w 11"/>
                <a:gd name="T59" fmla="*/ 7 h 25"/>
                <a:gd name="T60" fmla="*/ 2 w 11"/>
                <a:gd name="T61" fmla="*/ 7 h 25"/>
                <a:gd name="T62" fmla="*/ 2 w 11"/>
                <a:gd name="T63" fmla="*/ 7 h 25"/>
                <a:gd name="T64" fmla="*/ 1 w 11"/>
                <a:gd name="T65" fmla="*/ 8 h 25"/>
                <a:gd name="T66" fmla="*/ 1 w 11"/>
                <a:gd name="T67" fmla="*/ 12 h 25"/>
                <a:gd name="T68" fmla="*/ 1 w 11"/>
                <a:gd name="T69" fmla="*/ 13 h 25"/>
                <a:gd name="T70" fmla="*/ 1 w 11"/>
                <a:gd name="T71" fmla="*/ 15 h 25"/>
                <a:gd name="T72" fmla="*/ 0 w 11"/>
                <a:gd name="T73" fmla="*/ 1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" h="25">
                  <a:moveTo>
                    <a:pt x="0" y="18"/>
                  </a:moveTo>
                  <a:lnTo>
                    <a:pt x="0" y="20"/>
                  </a:lnTo>
                  <a:lnTo>
                    <a:pt x="1" y="21"/>
                  </a:lnTo>
                  <a:lnTo>
                    <a:pt x="1" y="23"/>
                  </a:lnTo>
                  <a:lnTo>
                    <a:pt x="2" y="25"/>
                  </a:lnTo>
                  <a:lnTo>
                    <a:pt x="4" y="25"/>
                  </a:lnTo>
                  <a:lnTo>
                    <a:pt x="5" y="25"/>
                  </a:lnTo>
                  <a:lnTo>
                    <a:pt x="6" y="23"/>
                  </a:lnTo>
                  <a:lnTo>
                    <a:pt x="7" y="22"/>
                  </a:lnTo>
                  <a:lnTo>
                    <a:pt x="7" y="19"/>
                  </a:lnTo>
                  <a:lnTo>
                    <a:pt x="8" y="16"/>
                  </a:lnTo>
                  <a:lnTo>
                    <a:pt x="8" y="14"/>
                  </a:lnTo>
                  <a:lnTo>
                    <a:pt x="9" y="9"/>
                  </a:lnTo>
                  <a:lnTo>
                    <a:pt x="9" y="9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7" y="4"/>
                  </a:lnTo>
                  <a:lnTo>
                    <a:pt x="7" y="5"/>
                  </a:lnTo>
                  <a:lnTo>
                    <a:pt x="7" y="5"/>
                  </a:lnTo>
                  <a:lnTo>
                    <a:pt x="6" y="6"/>
                  </a:lnTo>
                  <a:lnTo>
                    <a:pt x="5" y="6"/>
                  </a:lnTo>
                  <a:lnTo>
                    <a:pt x="4" y="7"/>
                  </a:lnTo>
                  <a:lnTo>
                    <a:pt x="4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1" y="8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5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" name="Freeform 636"/>
            <p:cNvSpPr>
              <a:spLocks/>
            </p:cNvSpPr>
            <p:nvPr/>
          </p:nvSpPr>
          <p:spPr bwMode="auto">
            <a:xfrm>
              <a:off x="4119563" y="4994276"/>
              <a:ext cx="1588" cy="1588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0 h 1"/>
                <a:gd name="T6" fmla="*/ 0 w 1"/>
                <a:gd name="T7" fmla="*/ 0 h 1"/>
                <a:gd name="T8" fmla="*/ 0 w 1"/>
                <a:gd name="T9" fmla="*/ 1 h 1"/>
                <a:gd name="T10" fmla="*/ 0 w 1"/>
                <a:gd name="T11" fmla="*/ 1 h 1"/>
                <a:gd name="T12" fmla="*/ 1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" name="Freeform 637"/>
            <p:cNvSpPr>
              <a:spLocks/>
            </p:cNvSpPr>
            <p:nvPr/>
          </p:nvSpPr>
          <p:spPr bwMode="auto">
            <a:xfrm>
              <a:off x="4124325" y="4992688"/>
              <a:ext cx="1588" cy="1588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1 h 1"/>
                <a:gd name="T8" fmla="*/ 0 w 1"/>
                <a:gd name="T9" fmla="*/ 1 h 1"/>
                <a:gd name="T10" fmla="*/ 1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" name="Freeform 638"/>
            <p:cNvSpPr>
              <a:spLocks/>
            </p:cNvSpPr>
            <p:nvPr/>
          </p:nvSpPr>
          <p:spPr bwMode="auto">
            <a:xfrm>
              <a:off x="4119563" y="4948238"/>
              <a:ext cx="0" cy="1588"/>
            </a:xfrm>
            <a:custGeom>
              <a:avLst/>
              <a:gdLst>
                <a:gd name="T0" fmla="*/ 1 h 1"/>
                <a:gd name="T1" fmla="*/ 1 h 1"/>
                <a:gd name="T2" fmla="*/ 1 h 1"/>
                <a:gd name="T3" fmla="*/ 0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" name="Freeform 639"/>
            <p:cNvSpPr>
              <a:spLocks/>
            </p:cNvSpPr>
            <p:nvPr/>
          </p:nvSpPr>
          <p:spPr bwMode="auto">
            <a:xfrm>
              <a:off x="4179888" y="4911726"/>
              <a:ext cx="6350" cy="9525"/>
            </a:xfrm>
            <a:custGeom>
              <a:avLst/>
              <a:gdLst>
                <a:gd name="T0" fmla="*/ 3 w 4"/>
                <a:gd name="T1" fmla="*/ 6 h 6"/>
                <a:gd name="T2" fmla="*/ 4 w 4"/>
                <a:gd name="T3" fmla="*/ 4 h 6"/>
                <a:gd name="T4" fmla="*/ 4 w 4"/>
                <a:gd name="T5" fmla="*/ 3 h 6"/>
                <a:gd name="T6" fmla="*/ 4 w 4"/>
                <a:gd name="T7" fmla="*/ 3 h 6"/>
                <a:gd name="T8" fmla="*/ 4 w 4"/>
                <a:gd name="T9" fmla="*/ 2 h 6"/>
                <a:gd name="T10" fmla="*/ 1 w 4"/>
                <a:gd name="T11" fmla="*/ 1 h 6"/>
                <a:gd name="T12" fmla="*/ 1 w 4"/>
                <a:gd name="T13" fmla="*/ 0 h 6"/>
                <a:gd name="T14" fmla="*/ 1 w 4"/>
                <a:gd name="T15" fmla="*/ 0 h 6"/>
                <a:gd name="T16" fmla="*/ 1 w 4"/>
                <a:gd name="T17" fmla="*/ 0 h 6"/>
                <a:gd name="T18" fmla="*/ 0 w 4"/>
                <a:gd name="T19" fmla="*/ 0 h 6"/>
                <a:gd name="T20" fmla="*/ 0 w 4"/>
                <a:gd name="T21" fmla="*/ 1 h 6"/>
                <a:gd name="T22" fmla="*/ 0 w 4"/>
                <a:gd name="T23" fmla="*/ 2 h 6"/>
                <a:gd name="T24" fmla="*/ 0 w 4"/>
                <a:gd name="T25" fmla="*/ 4 h 6"/>
                <a:gd name="T26" fmla="*/ 1 w 4"/>
                <a:gd name="T27" fmla="*/ 6 h 6"/>
                <a:gd name="T28" fmla="*/ 3 w 4"/>
                <a:gd name="T2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6">
                  <a:moveTo>
                    <a:pt x="3" y="6"/>
                  </a:moveTo>
                  <a:lnTo>
                    <a:pt x="4" y="4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" name="Freeform 640"/>
            <p:cNvSpPr>
              <a:spLocks/>
            </p:cNvSpPr>
            <p:nvPr/>
          </p:nvSpPr>
          <p:spPr bwMode="auto">
            <a:xfrm>
              <a:off x="4214813" y="4900613"/>
              <a:ext cx="0" cy="4763"/>
            </a:xfrm>
            <a:custGeom>
              <a:avLst/>
              <a:gdLst>
                <a:gd name="T0" fmla="*/ 1 h 3"/>
                <a:gd name="T1" fmla="*/ 0 h 3"/>
                <a:gd name="T2" fmla="*/ 1 h 3"/>
                <a:gd name="T3" fmla="*/ 2 h 3"/>
                <a:gd name="T4" fmla="*/ 3 h 3"/>
                <a:gd name="T5" fmla="*/ 3 h 3"/>
                <a:gd name="T6" fmla="*/ 1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3">
                  <a:moveTo>
                    <a:pt x="0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" name="Rectangle 641"/>
            <p:cNvSpPr>
              <a:spLocks noChangeArrowheads="1"/>
            </p:cNvSpPr>
            <p:nvPr/>
          </p:nvSpPr>
          <p:spPr bwMode="auto">
            <a:xfrm>
              <a:off x="4214813" y="4906963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" name="Freeform 642"/>
            <p:cNvSpPr>
              <a:spLocks/>
            </p:cNvSpPr>
            <p:nvPr/>
          </p:nvSpPr>
          <p:spPr bwMode="auto">
            <a:xfrm>
              <a:off x="4219575" y="4921251"/>
              <a:ext cx="25400" cy="30163"/>
            </a:xfrm>
            <a:custGeom>
              <a:avLst/>
              <a:gdLst>
                <a:gd name="T0" fmla="*/ 13 w 16"/>
                <a:gd name="T1" fmla="*/ 9 h 19"/>
                <a:gd name="T2" fmla="*/ 11 w 16"/>
                <a:gd name="T3" fmla="*/ 9 h 19"/>
                <a:gd name="T4" fmla="*/ 10 w 16"/>
                <a:gd name="T5" fmla="*/ 8 h 19"/>
                <a:gd name="T6" fmla="*/ 10 w 16"/>
                <a:gd name="T7" fmla="*/ 8 h 19"/>
                <a:gd name="T8" fmla="*/ 8 w 16"/>
                <a:gd name="T9" fmla="*/ 5 h 19"/>
                <a:gd name="T10" fmla="*/ 8 w 16"/>
                <a:gd name="T11" fmla="*/ 5 h 19"/>
                <a:gd name="T12" fmla="*/ 7 w 16"/>
                <a:gd name="T13" fmla="*/ 4 h 19"/>
                <a:gd name="T14" fmla="*/ 6 w 16"/>
                <a:gd name="T15" fmla="*/ 4 h 19"/>
                <a:gd name="T16" fmla="*/ 4 w 16"/>
                <a:gd name="T17" fmla="*/ 3 h 19"/>
                <a:gd name="T18" fmla="*/ 4 w 16"/>
                <a:gd name="T19" fmla="*/ 2 h 19"/>
                <a:gd name="T20" fmla="*/ 4 w 16"/>
                <a:gd name="T21" fmla="*/ 2 h 19"/>
                <a:gd name="T22" fmla="*/ 3 w 16"/>
                <a:gd name="T23" fmla="*/ 1 h 19"/>
                <a:gd name="T24" fmla="*/ 3 w 16"/>
                <a:gd name="T25" fmla="*/ 1 h 19"/>
                <a:gd name="T26" fmla="*/ 1 w 16"/>
                <a:gd name="T27" fmla="*/ 1 h 19"/>
                <a:gd name="T28" fmla="*/ 0 w 16"/>
                <a:gd name="T29" fmla="*/ 0 h 19"/>
                <a:gd name="T30" fmla="*/ 0 w 16"/>
                <a:gd name="T31" fmla="*/ 1 h 19"/>
                <a:gd name="T32" fmla="*/ 1 w 16"/>
                <a:gd name="T33" fmla="*/ 3 h 19"/>
                <a:gd name="T34" fmla="*/ 2 w 16"/>
                <a:gd name="T35" fmla="*/ 3 h 19"/>
                <a:gd name="T36" fmla="*/ 3 w 16"/>
                <a:gd name="T37" fmla="*/ 4 h 19"/>
                <a:gd name="T38" fmla="*/ 3 w 16"/>
                <a:gd name="T39" fmla="*/ 5 h 19"/>
                <a:gd name="T40" fmla="*/ 4 w 16"/>
                <a:gd name="T41" fmla="*/ 5 h 19"/>
                <a:gd name="T42" fmla="*/ 4 w 16"/>
                <a:gd name="T43" fmla="*/ 7 h 19"/>
                <a:gd name="T44" fmla="*/ 6 w 16"/>
                <a:gd name="T45" fmla="*/ 9 h 19"/>
                <a:gd name="T46" fmla="*/ 6 w 16"/>
                <a:gd name="T47" fmla="*/ 9 h 19"/>
                <a:gd name="T48" fmla="*/ 8 w 16"/>
                <a:gd name="T49" fmla="*/ 11 h 19"/>
                <a:gd name="T50" fmla="*/ 8 w 16"/>
                <a:gd name="T51" fmla="*/ 12 h 19"/>
                <a:gd name="T52" fmla="*/ 10 w 16"/>
                <a:gd name="T53" fmla="*/ 16 h 19"/>
                <a:gd name="T54" fmla="*/ 13 w 16"/>
                <a:gd name="T55" fmla="*/ 18 h 19"/>
                <a:gd name="T56" fmla="*/ 14 w 16"/>
                <a:gd name="T57" fmla="*/ 18 h 19"/>
                <a:gd name="T58" fmla="*/ 15 w 16"/>
                <a:gd name="T59" fmla="*/ 19 h 19"/>
                <a:gd name="T60" fmla="*/ 16 w 16"/>
                <a:gd name="T61" fmla="*/ 19 h 19"/>
                <a:gd name="T62" fmla="*/ 16 w 16"/>
                <a:gd name="T63" fmla="*/ 15 h 19"/>
                <a:gd name="T64" fmla="*/ 15 w 16"/>
                <a:gd name="T65" fmla="*/ 14 h 19"/>
                <a:gd name="T66" fmla="*/ 14 w 16"/>
                <a:gd name="T67" fmla="*/ 14 h 19"/>
                <a:gd name="T68" fmla="*/ 14 w 16"/>
                <a:gd name="T69" fmla="*/ 11 h 19"/>
                <a:gd name="T70" fmla="*/ 13 w 16"/>
                <a:gd name="T71" fmla="*/ 10 h 19"/>
                <a:gd name="T72" fmla="*/ 13 w 16"/>
                <a:gd name="T73" fmla="*/ 10 h 19"/>
                <a:gd name="T74" fmla="*/ 13 w 16"/>
                <a:gd name="T75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" h="19">
                  <a:moveTo>
                    <a:pt x="13" y="9"/>
                  </a:moveTo>
                  <a:lnTo>
                    <a:pt x="11" y="9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8" y="5"/>
                  </a:lnTo>
                  <a:lnTo>
                    <a:pt x="8" y="5"/>
                  </a:lnTo>
                  <a:lnTo>
                    <a:pt x="7" y="4"/>
                  </a:lnTo>
                  <a:lnTo>
                    <a:pt x="6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3"/>
                  </a:lnTo>
                  <a:lnTo>
                    <a:pt x="2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4" y="7"/>
                  </a:lnTo>
                  <a:lnTo>
                    <a:pt x="6" y="9"/>
                  </a:lnTo>
                  <a:lnTo>
                    <a:pt x="6" y="9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10" y="16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5" y="19"/>
                  </a:lnTo>
                  <a:lnTo>
                    <a:pt x="16" y="19"/>
                  </a:lnTo>
                  <a:lnTo>
                    <a:pt x="16" y="15"/>
                  </a:lnTo>
                  <a:lnTo>
                    <a:pt x="15" y="14"/>
                  </a:lnTo>
                  <a:lnTo>
                    <a:pt x="14" y="14"/>
                  </a:lnTo>
                  <a:lnTo>
                    <a:pt x="14" y="11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9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5" name="Freeform 643"/>
            <p:cNvSpPr>
              <a:spLocks/>
            </p:cNvSpPr>
            <p:nvPr/>
          </p:nvSpPr>
          <p:spPr bwMode="auto">
            <a:xfrm>
              <a:off x="4243388" y="4940301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1 w 2"/>
                <a:gd name="T5" fmla="*/ 0 h 3"/>
                <a:gd name="T6" fmla="*/ 2 w 2"/>
                <a:gd name="T7" fmla="*/ 3 h 3"/>
                <a:gd name="T8" fmla="*/ 2 w 2"/>
                <a:gd name="T9" fmla="*/ 2 h 3"/>
                <a:gd name="T10" fmla="*/ 1 w 2"/>
                <a:gd name="T11" fmla="*/ 0 h 3"/>
                <a:gd name="T12" fmla="*/ 0 w 2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2" y="3"/>
                  </a:lnTo>
                  <a:lnTo>
                    <a:pt x="2" y="2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6" name="Freeform 644"/>
            <p:cNvSpPr>
              <a:spLocks/>
            </p:cNvSpPr>
            <p:nvPr/>
          </p:nvSpPr>
          <p:spPr bwMode="auto">
            <a:xfrm>
              <a:off x="4248150" y="4943476"/>
              <a:ext cx="3175" cy="1588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2 w 2"/>
                <a:gd name="T5" fmla="*/ 0 h 1"/>
                <a:gd name="T6" fmla="*/ 0 w 2"/>
                <a:gd name="T7" fmla="*/ 1 h 1"/>
                <a:gd name="T8" fmla="*/ 2 w 2"/>
                <a:gd name="T9" fmla="*/ 1 h 1"/>
                <a:gd name="T10" fmla="*/ 2 w 2"/>
                <a:gd name="T11" fmla="*/ 1 h 1"/>
                <a:gd name="T12" fmla="*/ 2 w 2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7" name="Freeform 645"/>
            <p:cNvSpPr>
              <a:spLocks/>
            </p:cNvSpPr>
            <p:nvPr/>
          </p:nvSpPr>
          <p:spPr bwMode="auto">
            <a:xfrm>
              <a:off x="4244975" y="4951413"/>
              <a:ext cx="20638" cy="7938"/>
            </a:xfrm>
            <a:custGeom>
              <a:avLst/>
              <a:gdLst>
                <a:gd name="T0" fmla="*/ 2 w 13"/>
                <a:gd name="T1" fmla="*/ 2 h 5"/>
                <a:gd name="T2" fmla="*/ 1 w 13"/>
                <a:gd name="T3" fmla="*/ 0 h 5"/>
                <a:gd name="T4" fmla="*/ 0 w 13"/>
                <a:gd name="T5" fmla="*/ 2 h 5"/>
                <a:gd name="T6" fmla="*/ 1 w 13"/>
                <a:gd name="T7" fmla="*/ 3 h 5"/>
                <a:gd name="T8" fmla="*/ 4 w 13"/>
                <a:gd name="T9" fmla="*/ 3 h 5"/>
                <a:gd name="T10" fmla="*/ 4 w 13"/>
                <a:gd name="T11" fmla="*/ 4 h 5"/>
                <a:gd name="T12" fmla="*/ 6 w 13"/>
                <a:gd name="T13" fmla="*/ 4 h 5"/>
                <a:gd name="T14" fmla="*/ 7 w 13"/>
                <a:gd name="T15" fmla="*/ 4 h 5"/>
                <a:gd name="T16" fmla="*/ 11 w 13"/>
                <a:gd name="T17" fmla="*/ 4 h 5"/>
                <a:gd name="T18" fmla="*/ 12 w 13"/>
                <a:gd name="T19" fmla="*/ 5 h 5"/>
                <a:gd name="T20" fmla="*/ 13 w 13"/>
                <a:gd name="T21" fmla="*/ 5 h 5"/>
                <a:gd name="T22" fmla="*/ 13 w 13"/>
                <a:gd name="T23" fmla="*/ 4 h 5"/>
                <a:gd name="T24" fmla="*/ 13 w 13"/>
                <a:gd name="T25" fmla="*/ 4 h 5"/>
                <a:gd name="T26" fmla="*/ 12 w 13"/>
                <a:gd name="T27" fmla="*/ 4 h 5"/>
                <a:gd name="T28" fmla="*/ 11 w 13"/>
                <a:gd name="T29" fmla="*/ 3 h 5"/>
                <a:gd name="T30" fmla="*/ 11 w 13"/>
                <a:gd name="T31" fmla="*/ 2 h 5"/>
                <a:gd name="T32" fmla="*/ 8 w 13"/>
                <a:gd name="T33" fmla="*/ 2 h 5"/>
                <a:gd name="T34" fmla="*/ 7 w 13"/>
                <a:gd name="T35" fmla="*/ 2 h 5"/>
                <a:gd name="T36" fmla="*/ 7 w 13"/>
                <a:gd name="T37" fmla="*/ 3 h 5"/>
                <a:gd name="T38" fmla="*/ 5 w 13"/>
                <a:gd name="T39" fmla="*/ 2 h 5"/>
                <a:gd name="T40" fmla="*/ 4 w 13"/>
                <a:gd name="T41" fmla="*/ 0 h 5"/>
                <a:gd name="T42" fmla="*/ 2 w 13"/>
                <a:gd name="T43" fmla="*/ 0 h 5"/>
                <a:gd name="T44" fmla="*/ 2 w 13"/>
                <a:gd name="T4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" h="5">
                  <a:moveTo>
                    <a:pt x="2" y="2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1" y="3"/>
                  </a:lnTo>
                  <a:lnTo>
                    <a:pt x="4" y="3"/>
                  </a:lnTo>
                  <a:lnTo>
                    <a:pt x="4" y="4"/>
                  </a:lnTo>
                  <a:lnTo>
                    <a:pt x="6" y="4"/>
                  </a:lnTo>
                  <a:lnTo>
                    <a:pt x="7" y="4"/>
                  </a:lnTo>
                  <a:lnTo>
                    <a:pt x="11" y="4"/>
                  </a:lnTo>
                  <a:lnTo>
                    <a:pt x="12" y="5"/>
                  </a:lnTo>
                  <a:lnTo>
                    <a:pt x="13" y="5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2" y="4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8" name="Freeform 647"/>
            <p:cNvSpPr>
              <a:spLocks/>
            </p:cNvSpPr>
            <p:nvPr/>
          </p:nvSpPr>
          <p:spPr bwMode="auto">
            <a:xfrm>
              <a:off x="4262438" y="4954588"/>
              <a:ext cx="3175" cy="1588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1 h 1"/>
                <a:gd name="T4" fmla="*/ 2 w 2"/>
                <a:gd name="T5" fmla="*/ 0 h 1"/>
                <a:gd name="T6" fmla="*/ 0 w 2"/>
                <a:gd name="T7" fmla="*/ 1 h 1"/>
                <a:gd name="T8" fmla="*/ 0 w 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9" name="Freeform 648"/>
            <p:cNvSpPr>
              <a:spLocks/>
            </p:cNvSpPr>
            <p:nvPr/>
          </p:nvSpPr>
          <p:spPr bwMode="auto">
            <a:xfrm>
              <a:off x="4267201" y="4957763"/>
              <a:ext cx="1588" cy="1588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1 h 1"/>
                <a:gd name="T8" fmla="*/ 0 w 1"/>
                <a:gd name="T9" fmla="*/ 1 h 1"/>
                <a:gd name="T10" fmla="*/ 1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0" name="Rectangle 649"/>
            <p:cNvSpPr>
              <a:spLocks noChangeArrowheads="1"/>
            </p:cNvSpPr>
            <p:nvPr/>
          </p:nvSpPr>
          <p:spPr bwMode="auto">
            <a:xfrm>
              <a:off x="4270376" y="4945063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" name="Freeform 650"/>
            <p:cNvSpPr>
              <a:spLocks/>
            </p:cNvSpPr>
            <p:nvPr/>
          </p:nvSpPr>
          <p:spPr bwMode="auto">
            <a:xfrm>
              <a:off x="4270376" y="4957763"/>
              <a:ext cx="7938" cy="3175"/>
            </a:xfrm>
            <a:custGeom>
              <a:avLst/>
              <a:gdLst>
                <a:gd name="T0" fmla="*/ 0 w 5"/>
                <a:gd name="T1" fmla="*/ 1 h 2"/>
                <a:gd name="T2" fmla="*/ 2 w 5"/>
                <a:gd name="T3" fmla="*/ 2 h 2"/>
                <a:gd name="T4" fmla="*/ 5 w 5"/>
                <a:gd name="T5" fmla="*/ 1 h 2"/>
                <a:gd name="T6" fmla="*/ 5 w 5"/>
                <a:gd name="T7" fmla="*/ 1 h 2"/>
                <a:gd name="T8" fmla="*/ 5 w 5"/>
                <a:gd name="T9" fmla="*/ 0 h 2"/>
                <a:gd name="T10" fmla="*/ 3 w 5"/>
                <a:gd name="T11" fmla="*/ 1 h 2"/>
                <a:gd name="T12" fmla="*/ 3 w 5"/>
                <a:gd name="T13" fmla="*/ 1 h 2"/>
                <a:gd name="T14" fmla="*/ 3 w 5"/>
                <a:gd name="T15" fmla="*/ 1 h 2"/>
                <a:gd name="T16" fmla="*/ 2 w 5"/>
                <a:gd name="T17" fmla="*/ 1 h 2"/>
                <a:gd name="T18" fmla="*/ 0 w 5"/>
                <a:gd name="T19" fmla="*/ 0 h 2"/>
                <a:gd name="T20" fmla="*/ 0 w 5"/>
                <a:gd name="T21" fmla="*/ 1 h 2"/>
                <a:gd name="T22" fmla="*/ 0 w 5"/>
                <a:gd name="T2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2">
                  <a:moveTo>
                    <a:pt x="0" y="1"/>
                  </a:moveTo>
                  <a:lnTo>
                    <a:pt x="2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2" name="Freeform 651"/>
            <p:cNvSpPr>
              <a:spLocks/>
            </p:cNvSpPr>
            <p:nvPr/>
          </p:nvSpPr>
          <p:spPr bwMode="auto">
            <a:xfrm>
              <a:off x="4279901" y="4959350"/>
              <a:ext cx="6350" cy="0"/>
            </a:xfrm>
            <a:custGeom>
              <a:avLst/>
              <a:gdLst>
                <a:gd name="T0" fmla="*/ 4 w 4"/>
                <a:gd name="T1" fmla="*/ 4 w 4"/>
                <a:gd name="T2" fmla="*/ 2 w 4"/>
                <a:gd name="T3" fmla="*/ 0 w 4"/>
                <a:gd name="T4" fmla="*/ 0 w 4"/>
                <a:gd name="T5" fmla="*/ 4 w 4"/>
                <a:gd name="T6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3" name="Freeform 652"/>
            <p:cNvSpPr>
              <a:spLocks/>
            </p:cNvSpPr>
            <p:nvPr/>
          </p:nvSpPr>
          <p:spPr bwMode="auto">
            <a:xfrm>
              <a:off x="4278313" y="4960938"/>
              <a:ext cx="4763" cy="1588"/>
            </a:xfrm>
            <a:custGeom>
              <a:avLst/>
              <a:gdLst>
                <a:gd name="T0" fmla="*/ 0 w 3"/>
                <a:gd name="T1" fmla="*/ 0 h 1"/>
                <a:gd name="T2" fmla="*/ 1 w 3"/>
                <a:gd name="T3" fmla="*/ 1 h 1"/>
                <a:gd name="T4" fmla="*/ 3 w 3"/>
                <a:gd name="T5" fmla="*/ 1 h 1"/>
                <a:gd name="T6" fmla="*/ 3 w 3"/>
                <a:gd name="T7" fmla="*/ 1 h 1"/>
                <a:gd name="T8" fmla="*/ 1 w 3"/>
                <a:gd name="T9" fmla="*/ 0 h 1"/>
                <a:gd name="T10" fmla="*/ 0 w 3"/>
                <a:gd name="T11" fmla="*/ 0 h 1"/>
                <a:gd name="T12" fmla="*/ 0 w 3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lnTo>
                    <a:pt x="1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4" name="Freeform 653"/>
            <p:cNvSpPr>
              <a:spLocks/>
            </p:cNvSpPr>
            <p:nvPr/>
          </p:nvSpPr>
          <p:spPr bwMode="auto">
            <a:xfrm>
              <a:off x="4289426" y="4959350"/>
              <a:ext cx="9525" cy="3175"/>
            </a:xfrm>
            <a:custGeom>
              <a:avLst/>
              <a:gdLst>
                <a:gd name="T0" fmla="*/ 0 w 6"/>
                <a:gd name="T1" fmla="*/ 2 h 2"/>
                <a:gd name="T2" fmla="*/ 0 w 6"/>
                <a:gd name="T3" fmla="*/ 2 h 2"/>
                <a:gd name="T4" fmla="*/ 1 w 6"/>
                <a:gd name="T5" fmla="*/ 2 h 2"/>
                <a:gd name="T6" fmla="*/ 3 w 6"/>
                <a:gd name="T7" fmla="*/ 2 h 2"/>
                <a:gd name="T8" fmla="*/ 3 w 6"/>
                <a:gd name="T9" fmla="*/ 1 h 2"/>
                <a:gd name="T10" fmla="*/ 4 w 6"/>
                <a:gd name="T11" fmla="*/ 1 h 2"/>
                <a:gd name="T12" fmla="*/ 5 w 6"/>
                <a:gd name="T13" fmla="*/ 0 h 2"/>
                <a:gd name="T14" fmla="*/ 6 w 6"/>
                <a:gd name="T15" fmla="*/ 0 h 2"/>
                <a:gd name="T16" fmla="*/ 5 w 6"/>
                <a:gd name="T17" fmla="*/ 0 h 2"/>
                <a:gd name="T18" fmla="*/ 3 w 6"/>
                <a:gd name="T19" fmla="*/ 0 h 2"/>
                <a:gd name="T20" fmla="*/ 1 w 6"/>
                <a:gd name="T21" fmla="*/ 1 h 2"/>
                <a:gd name="T22" fmla="*/ 0 w 6"/>
                <a:gd name="T23" fmla="*/ 1 h 2"/>
                <a:gd name="T24" fmla="*/ 0 w 6"/>
                <a:gd name="T2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2">
                  <a:moveTo>
                    <a:pt x="0" y="2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5" name="Freeform 654"/>
            <p:cNvSpPr>
              <a:spLocks/>
            </p:cNvSpPr>
            <p:nvPr/>
          </p:nvSpPr>
          <p:spPr bwMode="auto">
            <a:xfrm>
              <a:off x="4289426" y="4957763"/>
              <a:ext cx="4763" cy="1588"/>
            </a:xfrm>
            <a:custGeom>
              <a:avLst/>
              <a:gdLst>
                <a:gd name="T0" fmla="*/ 0 w 3"/>
                <a:gd name="T1" fmla="*/ 1 h 1"/>
                <a:gd name="T2" fmla="*/ 1 w 3"/>
                <a:gd name="T3" fmla="*/ 1 h 1"/>
                <a:gd name="T4" fmla="*/ 3 w 3"/>
                <a:gd name="T5" fmla="*/ 1 h 1"/>
                <a:gd name="T6" fmla="*/ 3 w 3"/>
                <a:gd name="T7" fmla="*/ 0 h 1"/>
                <a:gd name="T8" fmla="*/ 1 w 3"/>
                <a:gd name="T9" fmla="*/ 0 h 1"/>
                <a:gd name="T10" fmla="*/ 0 w 3"/>
                <a:gd name="T11" fmla="*/ 1 h 1"/>
                <a:gd name="T12" fmla="*/ 0 w 3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lnTo>
                    <a:pt x="1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6" name="Freeform 655"/>
            <p:cNvSpPr>
              <a:spLocks/>
            </p:cNvSpPr>
            <p:nvPr/>
          </p:nvSpPr>
          <p:spPr bwMode="auto">
            <a:xfrm>
              <a:off x="4287838" y="4957763"/>
              <a:ext cx="1588" cy="1588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0 h 1"/>
                <a:gd name="T8" fmla="*/ 1 w 1"/>
                <a:gd name="T9" fmla="*/ 0 h 1"/>
                <a:gd name="T10" fmla="*/ 0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7" name="Freeform 656"/>
            <p:cNvSpPr>
              <a:spLocks/>
            </p:cNvSpPr>
            <p:nvPr/>
          </p:nvSpPr>
          <p:spPr bwMode="auto">
            <a:xfrm>
              <a:off x="4286251" y="4957763"/>
              <a:ext cx="1588" cy="1588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1 w 1"/>
                <a:gd name="T5" fmla="*/ 0 h 1"/>
                <a:gd name="T6" fmla="*/ 1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8" name="Freeform 657"/>
            <p:cNvSpPr>
              <a:spLocks/>
            </p:cNvSpPr>
            <p:nvPr/>
          </p:nvSpPr>
          <p:spPr bwMode="auto">
            <a:xfrm>
              <a:off x="4295776" y="4956175"/>
              <a:ext cx="1588" cy="1588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1 w 1"/>
                <a:gd name="T5" fmla="*/ 1 h 1"/>
                <a:gd name="T6" fmla="*/ 1 w 1"/>
                <a:gd name="T7" fmla="*/ 0 h 1"/>
                <a:gd name="T8" fmla="*/ 0 w 1"/>
                <a:gd name="T9" fmla="*/ 1 h 1"/>
                <a:gd name="T10" fmla="*/ 0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9" name="Freeform 658"/>
            <p:cNvSpPr>
              <a:spLocks/>
            </p:cNvSpPr>
            <p:nvPr/>
          </p:nvSpPr>
          <p:spPr bwMode="auto">
            <a:xfrm>
              <a:off x="4278313" y="4932363"/>
              <a:ext cx="15875" cy="19050"/>
            </a:xfrm>
            <a:custGeom>
              <a:avLst/>
              <a:gdLst>
                <a:gd name="T0" fmla="*/ 0 w 10"/>
                <a:gd name="T1" fmla="*/ 7 h 12"/>
                <a:gd name="T2" fmla="*/ 0 w 10"/>
                <a:gd name="T3" fmla="*/ 8 h 12"/>
                <a:gd name="T4" fmla="*/ 0 w 10"/>
                <a:gd name="T5" fmla="*/ 8 h 12"/>
                <a:gd name="T6" fmla="*/ 1 w 10"/>
                <a:gd name="T7" fmla="*/ 9 h 12"/>
                <a:gd name="T8" fmla="*/ 1 w 10"/>
                <a:gd name="T9" fmla="*/ 10 h 12"/>
                <a:gd name="T10" fmla="*/ 0 w 10"/>
                <a:gd name="T11" fmla="*/ 11 h 12"/>
                <a:gd name="T12" fmla="*/ 0 w 10"/>
                <a:gd name="T13" fmla="*/ 12 h 12"/>
                <a:gd name="T14" fmla="*/ 1 w 10"/>
                <a:gd name="T15" fmla="*/ 12 h 12"/>
                <a:gd name="T16" fmla="*/ 1 w 10"/>
                <a:gd name="T17" fmla="*/ 10 h 12"/>
                <a:gd name="T18" fmla="*/ 1 w 10"/>
                <a:gd name="T19" fmla="*/ 8 h 12"/>
                <a:gd name="T20" fmla="*/ 1 w 10"/>
                <a:gd name="T21" fmla="*/ 8 h 12"/>
                <a:gd name="T22" fmla="*/ 1 w 10"/>
                <a:gd name="T23" fmla="*/ 7 h 12"/>
                <a:gd name="T24" fmla="*/ 3 w 10"/>
                <a:gd name="T25" fmla="*/ 7 h 12"/>
                <a:gd name="T26" fmla="*/ 3 w 10"/>
                <a:gd name="T27" fmla="*/ 7 h 12"/>
                <a:gd name="T28" fmla="*/ 3 w 10"/>
                <a:gd name="T29" fmla="*/ 7 h 12"/>
                <a:gd name="T30" fmla="*/ 3 w 10"/>
                <a:gd name="T31" fmla="*/ 9 h 12"/>
                <a:gd name="T32" fmla="*/ 4 w 10"/>
                <a:gd name="T33" fmla="*/ 10 h 12"/>
                <a:gd name="T34" fmla="*/ 4 w 10"/>
                <a:gd name="T35" fmla="*/ 11 h 12"/>
                <a:gd name="T36" fmla="*/ 5 w 10"/>
                <a:gd name="T37" fmla="*/ 11 h 12"/>
                <a:gd name="T38" fmla="*/ 5 w 10"/>
                <a:gd name="T39" fmla="*/ 10 h 12"/>
                <a:gd name="T40" fmla="*/ 5 w 10"/>
                <a:gd name="T41" fmla="*/ 10 h 12"/>
                <a:gd name="T42" fmla="*/ 5 w 10"/>
                <a:gd name="T43" fmla="*/ 9 h 12"/>
                <a:gd name="T44" fmla="*/ 5 w 10"/>
                <a:gd name="T45" fmla="*/ 8 h 12"/>
                <a:gd name="T46" fmla="*/ 5 w 10"/>
                <a:gd name="T47" fmla="*/ 7 h 12"/>
                <a:gd name="T48" fmla="*/ 4 w 10"/>
                <a:gd name="T49" fmla="*/ 7 h 12"/>
                <a:gd name="T50" fmla="*/ 4 w 10"/>
                <a:gd name="T51" fmla="*/ 5 h 12"/>
                <a:gd name="T52" fmla="*/ 4 w 10"/>
                <a:gd name="T53" fmla="*/ 5 h 12"/>
                <a:gd name="T54" fmla="*/ 5 w 10"/>
                <a:gd name="T55" fmla="*/ 5 h 12"/>
                <a:gd name="T56" fmla="*/ 6 w 10"/>
                <a:gd name="T57" fmla="*/ 4 h 12"/>
                <a:gd name="T58" fmla="*/ 6 w 10"/>
                <a:gd name="T59" fmla="*/ 4 h 12"/>
                <a:gd name="T60" fmla="*/ 7 w 10"/>
                <a:gd name="T61" fmla="*/ 3 h 12"/>
                <a:gd name="T62" fmla="*/ 6 w 10"/>
                <a:gd name="T63" fmla="*/ 3 h 12"/>
                <a:gd name="T64" fmla="*/ 5 w 10"/>
                <a:gd name="T65" fmla="*/ 3 h 12"/>
                <a:gd name="T66" fmla="*/ 4 w 10"/>
                <a:gd name="T67" fmla="*/ 4 h 12"/>
                <a:gd name="T68" fmla="*/ 3 w 10"/>
                <a:gd name="T69" fmla="*/ 4 h 12"/>
                <a:gd name="T70" fmla="*/ 1 w 10"/>
                <a:gd name="T71" fmla="*/ 3 h 12"/>
                <a:gd name="T72" fmla="*/ 1 w 10"/>
                <a:gd name="T73" fmla="*/ 2 h 12"/>
                <a:gd name="T74" fmla="*/ 3 w 10"/>
                <a:gd name="T75" fmla="*/ 2 h 12"/>
                <a:gd name="T76" fmla="*/ 6 w 10"/>
                <a:gd name="T77" fmla="*/ 2 h 12"/>
                <a:gd name="T78" fmla="*/ 7 w 10"/>
                <a:gd name="T79" fmla="*/ 2 h 12"/>
                <a:gd name="T80" fmla="*/ 8 w 10"/>
                <a:gd name="T81" fmla="*/ 1 h 12"/>
                <a:gd name="T82" fmla="*/ 10 w 10"/>
                <a:gd name="T83" fmla="*/ 0 h 12"/>
                <a:gd name="T84" fmla="*/ 8 w 10"/>
                <a:gd name="T85" fmla="*/ 0 h 12"/>
                <a:gd name="T86" fmla="*/ 8 w 10"/>
                <a:gd name="T87" fmla="*/ 1 h 12"/>
                <a:gd name="T88" fmla="*/ 7 w 10"/>
                <a:gd name="T89" fmla="*/ 1 h 12"/>
                <a:gd name="T90" fmla="*/ 5 w 10"/>
                <a:gd name="T91" fmla="*/ 1 h 12"/>
                <a:gd name="T92" fmla="*/ 4 w 10"/>
                <a:gd name="T93" fmla="*/ 0 h 12"/>
                <a:gd name="T94" fmla="*/ 3 w 10"/>
                <a:gd name="T95" fmla="*/ 0 h 12"/>
                <a:gd name="T96" fmla="*/ 3 w 10"/>
                <a:gd name="T97" fmla="*/ 1 h 12"/>
                <a:gd name="T98" fmla="*/ 1 w 10"/>
                <a:gd name="T99" fmla="*/ 1 h 12"/>
                <a:gd name="T100" fmla="*/ 1 w 10"/>
                <a:gd name="T101" fmla="*/ 1 h 12"/>
                <a:gd name="T102" fmla="*/ 1 w 10"/>
                <a:gd name="T103" fmla="*/ 3 h 12"/>
                <a:gd name="T104" fmla="*/ 0 w 10"/>
                <a:gd name="T105" fmla="*/ 3 h 12"/>
                <a:gd name="T106" fmla="*/ 0 w 10"/>
                <a:gd name="T107" fmla="*/ 4 h 12"/>
                <a:gd name="T108" fmla="*/ 0 w 10"/>
                <a:gd name="T109" fmla="*/ 5 h 12"/>
                <a:gd name="T110" fmla="*/ 0 w 10"/>
                <a:gd name="T111" fmla="*/ 7 h 12"/>
                <a:gd name="T112" fmla="*/ 0 w 10"/>
                <a:gd name="T113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" h="12">
                  <a:moveTo>
                    <a:pt x="0" y="7"/>
                  </a:moveTo>
                  <a:lnTo>
                    <a:pt x="0" y="8"/>
                  </a:lnTo>
                  <a:lnTo>
                    <a:pt x="0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3"/>
                  </a:lnTo>
                  <a:lnTo>
                    <a:pt x="6" y="3"/>
                  </a:lnTo>
                  <a:lnTo>
                    <a:pt x="5" y="3"/>
                  </a:lnTo>
                  <a:lnTo>
                    <a:pt x="4" y="4"/>
                  </a:lnTo>
                  <a:lnTo>
                    <a:pt x="3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3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8" y="1"/>
                  </a:lnTo>
                  <a:lnTo>
                    <a:pt x="10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7" y="1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0" name="Freeform 659"/>
            <p:cNvSpPr>
              <a:spLocks/>
            </p:cNvSpPr>
            <p:nvPr/>
          </p:nvSpPr>
          <p:spPr bwMode="auto">
            <a:xfrm>
              <a:off x="4298951" y="4932363"/>
              <a:ext cx="3175" cy="4763"/>
            </a:xfrm>
            <a:custGeom>
              <a:avLst/>
              <a:gdLst>
                <a:gd name="T0" fmla="*/ 0 w 2"/>
                <a:gd name="T1" fmla="*/ 1 h 3"/>
                <a:gd name="T2" fmla="*/ 0 w 2"/>
                <a:gd name="T3" fmla="*/ 2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1 w 2"/>
                <a:gd name="T17" fmla="*/ 1 h 3"/>
                <a:gd name="T18" fmla="*/ 1 w 2"/>
                <a:gd name="T19" fmla="*/ 1 h 3"/>
                <a:gd name="T20" fmla="*/ 2 w 2"/>
                <a:gd name="T21" fmla="*/ 1 h 3"/>
                <a:gd name="T22" fmla="*/ 2 w 2"/>
                <a:gd name="T23" fmla="*/ 0 h 3"/>
                <a:gd name="T24" fmla="*/ 1 w 2"/>
                <a:gd name="T25" fmla="*/ 0 h 3"/>
                <a:gd name="T26" fmla="*/ 1 w 2"/>
                <a:gd name="T27" fmla="*/ 1 h 3"/>
                <a:gd name="T28" fmla="*/ 0 w 2"/>
                <a:gd name="T2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lnTo>
                    <a:pt x="0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" name="Freeform 660"/>
            <p:cNvSpPr>
              <a:spLocks/>
            </p:cNvSpPr>
            <p:nvPr/>
          </p:nvSpPr>
          <p:spPr bwMode="auto">
            <a:xfrm>
              <a:off x="4298951" y="4932363"/>
              <a:ext cx="1588" cy="1588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2" name="Freeform 661"/>
            <p:cNvSpPr>
              <a:spLocks/>
            </p:cNvSpPr>
            <p:nvPr/>
          </p:nvSpPr>
          <p:spPr bwMode="auto">
            <a:xfrm>
              <a:off x="4300538" y="4929188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3" name="Freeform 662"/>
            <p:cNvSpPr>
              <a:spLocks/>
            </p:cNvSpPr>
            <p:nvPr/>
          </p:nvSpPr>
          <p:spPr bwMode="auto">
            <a:xfrm>
              <a:off x="4297363" y="4922838"/>
              <a:ext cx="0" cy="1588"/>
            </a:xfrm>
            <a:custGeom>
              <a:avLst/>
              <a:gdLst>
                <a:gd name="T0" fmla="*/ 1 h 1"/>
                <a:gd name="T1" fmla="*/ 1 h 1"/>
                <a:gd name="T2" fmla="*/ 1 h 1"/>
                <a:gd name="T3" fmla="*/ 1 h 1"/>
                <a:gd name="T4" fmla="*/ 0 h 1"/>
                <a:gd name="T5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4" name="Freeform 663"/>
            <p:cNvSpPr>
              <a:spLocks/>
            </p:cNvSpPr>
            <p:nvPr/>
          </p:nvSpPr>
          <p:spPr bwMode="auto">
            <a:xfrm>
              <a:off x="4298951" y="4937125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1 w 1"/>
                <a:gd name="T4" fmla="*/ 0 w 1"/>
                <a:gd name="T5" fmla="*/ 0 w 1"/>
                <a:gd name="T6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5" name="Freeform 664"/>
            <p:cNvSpPr>
              <a:spLocks/>
            </p:cNvSpPr>
            <p:nvPr/>
          </p:nvSpPr>
          <p:spPr bwMode="auto">
            <a:xfrm>
              <a:off x="4295776" y="4943475"/>
              <a:ext cx="3175" cy="1588"/>
            </a:xfrm>
            <a:custGeom>
              <a:avLst/>
              <a:gdLst>
                <a:gd name="T0" fmla="*/ 1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1 h 1"/>
                <a:gd name="T8" fmla="*/ 2 w 2"/>
                <a:gd name="T9" fmla="*/ 1 h 1"/>
                <a:gd name="T10" fmla="*/ 1 w 2"/>
                <a:gd name="T11" fmla="*/ 1 h 1"/>
                <a:gd name="T12" fmla="*/ 1 w 2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6" name="Freeform 665"/>
            <p:cNvSpPr>
              <a:spLocks/>
            </p:cNvSpPr>
            <p:nvPr/>
          </p:nvSpPr>
          <p:spPr bwMode="auto">
            <a:xfrm>
              <a:off x="4300538" y="4943475"/>
              <a:ext cx="7938" cy="3175"/>
            </a:xfrm>
            <a:custGeom>
              <a:avLst/>
              <a:gdLst>
                <a:gd name="T0" fmla="*/ 5 w 5"/>
                <a:gd name="T1" fmla="*/ 2 h 2"/>
                <a:gd name="T2" fmla="*/ 5 w 5"/>
                <a:gd name="T3" fmla="*/ 2 h 2"/>
                <a:gd name="T4" fmla="*/ 5 w 5"/>
                <a:gd name="T5" fmla="*/ 1 h 2"/>
                <a:gd name="T6" fmla="*/ 4 w 5"/>
                <a:gd name="T7" fmla="*/ 1 h 2"/>
                <a:gd name="T8" fmla="*/ 4 w 5"/>
                <a:gd name="T9" fmla="*/ 1 h 2"/>
                <a:gd name="T10" fmla="*/ 3 w 5"/>
                <a:gd name="T11" fmla="*/ 0 h 2"/>
                <a:gd name="T12" fmla="*/ 1 w 5"/>
                <a:gd name="T13" fmla="*/ 0 h 2"/>
                <a:gd name="T14" fmla="*/ 0 w 5"/>
                <a:gd name="T15" fmla="*/ 1 h 2"/>
                <a:gd name="T16" fmla="*/ 0 w 5"/>
                <a:gd name="T17" fmla="*/ 1 h 2"/>
                <a:gd name="T18" fmla="*/ 1 w 5"/>
                <a:gd name="T19" fmla="*/ 1 h 2"/>
                <a:gd name="T20" fmla="*/ 1 w 5"/>
                <a:gd name="T21" fmla="*/ 1 h 2"/>
                <a:gd name="T22" fmla="*/ 3 w 5"/>
                <a:gd name="T23" fmla="*/ 1 h 2"/>
                <a:gd name="T24" fmla="*/ 5 w 5"/>
                <a:gd name="T2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2">
                  <a:moveTo>
                    <a:pt x="5" y="2"/>
                  </a:moveTo>
                  <a:lnTo>
                    <a:pt x="5" y="2"/>
                  </a:lnTo>
                  <a:lnTo>
                    <a:pt x="5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" y="1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7" name="Freeform 666"/>
            <p:cNvSpPr>
              <a:spLocks/>
            </p:cNvSpPr>
            <p:nvPr/>
          </p:nvSpPr>
          <p:spPr bwMode="auto">
            <a:xfrm>
              <a:off x="4291013" y="4938713"/>
              <a:ext cx="4763" cy="1588"/>
            </a:xfrm>
            <a:custGeom>
              <a:avLst/>
              <a:gdLst>
                <a:gd name="T0" fmla="*/ 2 w 3"/>
                <a:gd name="T1" fmla="*/ 1 h 1"/>
                <a:gd name="T2" fmla="*/ 0 w 3"/>
                <a:gd name="T3" fmla="*/ 0 h 1"/>
                <a:gd name="T4" fmla="*/ 0 w 3"/>
                <a:gd name="T5" fmla="*/ 1 h 1"/>
                <a:gd name="T6" fmla="*/ 0 w 3"/>
                <a:gd name="T7" fmla="*/ 1 h 1"/>
                <a:gd name="T8" fmla="*/ 0 w 3"/>
                <a:gd name="T9" fmla="*/ 1 h 1"/>
                <a:gd name="T10" fmla="*/ 3 w 3"/>
                <a:gd name="T11" fmla="*/ 1 h 1"/>
                <a:gd name="T12" fmla="*/ 3 w 3"/>
                <a:gd name="T13" fmla="*/ 1 h 1"/>
                <a:gd name="T14" fmla="*/ 2 w 3"/>
                <a:gd name="T15" fmla="*/ 1 h 1"/>
                <a:gd name="T16" fmla="*/ 2 w 3"/>
                <a:gd name="T1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">
                  <a:moveTo>
                    <a:pt x="2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8" name="Freeform 667"/>
            <p:cNvSpPr>
              <a:spLocks/>
            </p:cNvSpPr>
            <p:nvPr/>
          </p:nvSpPr>
          <p:spPr bwMode="auto">
            <a:xfrm>
              <a:off x="4286251" y="4948238"/>
              <a:ext cx="1588" cy="3175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2 h 2"/>
                <a:gd name="T4" fmla="*/ 1 w 1"/>
                <a:gd name="T5" fmla="*/ 1 h 2"/>
                <a:gd name="T6" fmla="*/ 1 w 1"/>
                <a:gd name="T7" fmla="*/ 0 h 2"/>
                <a:gd name="T8" fmla="*/ 1 w 1"/>
                <a:gd name="T9" fmla="*/ 0 h 2"/>
                <a:gd name="T10" fmla="*/ 1 w 1"/>
                <a:gd name="T11" fmla="*/ 0 h 2"/>
                <a:gd name="T12" fmla="*/ 1 w 1"/>
                <a:gd name="T13" fmla="*/ 0 h 2"/>
                <a:gd name="T14" fmla="*/ 1 w 1"/>
                <a:gd name="T15" fmla="*/ 1 h 2"/>
                <a:gd name="T16" fmla="*/ 0 w 1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9" name="Freeform 668"/>
            <p:cNvSpPr>
              <a:spLocks/>
            </p:cNvSpPr>
            <p:nvPr/>
          </p:nvSpPr>
          <p:spPr bwMode="auto">
            <a:xfrm>
              <a:off x="4286251" y="4948238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1 h 1"/>
                <a:gd name="T8" fmla="*/ 1 w 1"/>
                <a:gd name="T9" fmla="*/ 1 h 1"/>
                <a:gd name="T10" fmla="*/ 0 w 1"/>
                <a:gd name="T11" fmla="*/ 0 h 1"/>
                <a:gd name="T12" fmla="*/ 0 w 1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0" name="Freeform 669"/>
            <p:cNvSpPr>
              <a:spLocks/>
            </p:cNvSpPr>
            <p:nvPr/>
          </p:nvSpPr>
          <p:spPr bwMode="auto">
            <a:xfrm>
              <a:off x="4311651" y="4949825"/>
              <a:ext cx="1588" cy="1588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1" name="Freeform 670"/>
            <p:cNvSpPr>
              <a:spLocks/>
            </p:cNvSpPr>
            <p:nvPr/>
          </p:nvSpPr>
          <p:spPr bwMode="auto">
            <a:xfrm>
              <a:off x="4308476" y="4956175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0 w 1"/>
                <a:gd name="T7" fmla="*/ 1 h 1"/>
                <a:gd name="T8" fmla="*/ 1 w 1"/>
                <a:gd name="T9" fmla="*/ 1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" name="Freeform 671"/>
            <p:cNvSpPr>
              <a:spLocks/>
            </p:cNvSpPr>
            <p:nvPr/>
          </p:nvSpPr>
          <p:spPr bwMode="auto">
            <a:xfrm>
              <a:off x="4305301" y="49577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3" name="Freeform 672"/>
            <p:cNvSpPr>
              <a:spLocks/>
            </p:cNvSpPr>
            <p:nvPr/>
          </p:nvSpPr>
          <p:spPr bwMode="auto">
            <a:xfrm>
              <a:off x="4316413" y="4951413"/>
              <a:ext cx="1588" cy="3175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2 h 2"/>
                <a:gd name="T4" fmla="*/ 1 w 1"/>
                <a:gd name="T5" fmla="*/ 2 h 2"/>
                <a:gd name="T6" fmla="*/ 0 w 1"/>
                <a:gd name="T7" fmla="*/ 0 h 2"/>
                <a:gd name="T8" fmla="*/ 0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4" name="Rectangle 673"/>
            <p:cNvSpPr>
              <a:spLocks noChangeArrowheads="1"/>
            </p:cNvSpPr>
            <p:nvPr/>
          </p:nvSpPr>
          <p:spPr bwMode="auto">
            <a:xfrm>
              <a:off x="4316413" y="4949825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5" name="Freeform 674"/>
            <p:cNvSpPr>
              <a:spLocks/>
            </p:cNvSpPr>
            <p:nvPr/>
          </p:nvSpPr>
          <p:spPr bwMode="auto">
            <a:xfrm>
              <a:off x="4324351" y="4956175"/>
              <a:ext cx="3175" cy="317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2 w 2"/>
                <a:gd name="T9" fmla="*/ 1 h 2"/>
                <a:gd name="T10" fmla="*/ 2 w 2"/>
                <a:gd name="T11" fmla="*/ 0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6" name="Freeform 675"/>
            <p:cNvSpPr>
              <a:spLocks/>
            </p:cNvSpPr>
            <p:nvPr/>
          </p:nvSpPr>
          <p:spPr bwMode="auto">
            <a:xfrm>
              <a:off x="4298951" y="4938713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  <a:gd name="T8" fmla="*/ 1 w 1"/>
                <a:gd name="T9" fmla="*/ 0 h 1"/>
                <a:gd name="T10" fmla="*/ 0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7" name="Freeform 676"/>
            <p:cNvSpPr>
              <a:spLocks/>
            </p:cNvSpPr>
            <p:nvPr/>
          </p:nvSpPr>
          <p:spPr bwMode="auto">
            <a:xfrm>
              <a:off x="4305301" y="4938713"/>
              <a:ext cx="1588" cy="1588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1 h 1"/>
                <a:gd name="T8" fmla="*/ 1 w 1"/>
                <a:gd name="T9" fmla="*/ 0 h 1"/>
                <a:gd name="T10" fmla="*/ 0 w 1"/>
                <a:gd name="T11" fmla="*/ 0 h 1"/>
                <a:gd name="T12" fmla="*/ 0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8" name="Freeform 677"/>
            <p:cNvSpPr>
              <a:spLocks/>
            </p:cNvSpPr>
            <p:nvPr/>
          </p:nvSpPr>
          <p:spPr bwMode="auto">
            <a:xfrm>
              <a:off x="4319588" y="4937125"/>
              <a:ext cx="1588" cy="1588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9" name="Freeform 678"/>
            <p:cNvSpPr>
              <a:spLocks/>
            </p:cNvSpPr>
            <p:nvPr/>
          </p:nvSpPr>
          <p:spPr bwMode="auto">
            <a:xfrm>
              <a:off x="4378326" y="4967288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0 h 1"/>
                <a:gd name="T8" fmla="*/ 1 w 1"/>
                <a:gd name="T9" fmla="*/ 0 h 1"/>
                <a:gd name="T10" fmla="*/ 0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0" name="Freeform 679"/>
            <p:cNvSpPr>
              <a:spLocks/>
            </p:cNvSpPr>
            <p:nvPr/>
          </p:nvSpPr>
          <p:spPr bwMode="auto">
            <a:xfrm>
              <a:off x="4356101" y="4960938"/>
              <a:ext cx="1588" cy="4763"/>
            </a:xfrm>
            <a:custGeom>
              <a:avLst/>
              <a:gdLst>
                <a:gd name="T0" fmla="*/ 0 w 1"/>
                <a:gd name="T1" fmla="*/ 1 h 3"/>
                <a:gd name="T2" fmla="*/ 0 w 1"/>
                <a:gd name="T3" fmla="*/ 1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1 h 3"/>
                <a:gd name="T10" fmla="*/ 0 w 1"/>
                <a:gd name="T11" fmla="*/ 0 h 3"/>
                <a:gd name="T12" fmla="*/ 0 w 1"/>
                <a:gd name="T1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lnTo>
                    <a:pt x="0" y="1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1" name="Freeform 680"/>
            <p:cNvSpPr>
              <a:spLocks/>
            </p:cNvSpPr>
            <p:nvPr/>
          </p:nvSpPr>
          <p:spPr bwMode="auto">
            <a:xfrm>
              <a:off x="4360863" y="4965700"/>
              <a:ext cx="1588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1 w 1"/>
                <a:gd name="T4" fmla="*/ 0 w 1"/>
                <a:gd name="T5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" name="Freeform 681"/>
            <p:cNvSpPr>
              <a:spLocks/>
            </p:cNvSpPr>
            <p:nvPr/>
          </p:nvSpPr>
          <p:spPr bwMode="auto">
            <a:xfrm>
              <a:off x="4262438" y="4965700"/>
              <a:ext cx="101600" cy="85725"/>
            </a:xfrm>
            <a:custGeom>
              <a:avLst/>
              <a:gdLst>
                <a:gd name="T0" fmla="*/ 21 w 64"/>
                <a:gd name="T1" fmla="*/ 7 h 54"/>
                <a:gd name="T2" fmla="*/ 18 w 64"/>
                <a:gd name="T3" fmla="*/ 10 h 54"/>
                <a:gd name="T4" fmla="*/ 17 w 64"/>
                <a:gd name="T5" fmla="*/ 11 h 54"/>
                <a:gd name="T6" fmla="*/ 15 w 64"/>
                <a:gd name="T7" fmla="*/ 11 h 54"/>
                <a:gd name="T8" fmla="*/ 14 w 64"/>
                <a:gd name="T9" fmla="*/ 15 h 54"/>
                <a:gd name="T10" fmla="*/ 10 w 64"/>
                <a:gd name="T11" fmla="*/ 17 h 54"/>
                <a:gd name="T12" fmla="*/ 7 w 64"/>
                <a:gd name="T13" fmla="*/ 17 h 54"/>
                <a:gd name="T14" fmla="*/ 3 w 64"/>
                <a:gd name="T15" fmla="*/ 19 h 54"/>
                <a:gd name="T16" fmla="*/ 2 w 64"/>
                <a:gd name="T17" fmla="*/ 21 h 54"/>
                <a:gd name="T18" fmla="*/ 2 w 64"/>
                <a:gd name="T19" fmla="*/ 29 h 54"/>
                <a:gd name="T20" fmla="*/ 2 w 64"/>
                <a:gd name="T21" fmla="*/ 28 h 54"/>
                <a:gd name="T22" fmla="*/ 0 w 64"/>
                <a:gd name="T23" fmla="*/ 28 h 54"/>
                <a:gd name="T24" fmla="*/ 2 w 64"/>
                <a:gd name="T25" fmla="*/ 31 h 54"/>
                <a:gd name="T26" fmla="*/ 3 w 64"/>
                <a:gd name="T27" fmla="*/ 37 h 54"/>
                <a:gd name="T28" fmla="*/ 4 w 64"/>
                <a:gd name="T29" fmla="*/ 40 h 54"/>
                <a:gd name="T30" fmla="*/ 4 w 64"/>
                <a:gd name="T31" fmla="*/ 45 h 54"/>
                <a:gd name="T32" fmla="*/ 9 w 64"/>
                <a:gd name="T33" fmla="*/ 46 h 54"/>
                <a:gd name="T34" fmla="*/ 11 w 64"/>
                <a:gd name="T35" fmla="*/ 44 h 54"/>
                <a:gd name="T36" fmla="*/ 16 w 64"/>
                <a:gd name="T37" fmla="*/ 44 h 54"/>
                <a:gd name="T38" fmla="*/ 18 w 64"/>
                <a:gd name="T39" fmla="*/ 42 h 54"/>
                <a:gd name="T40" fmla="*/ 25 w 64"/>
                <a:gd name="T41" fmla="*/ 39 h 54"/>
                <a:gd name="T42" fmla="*/ 34 w 64"/>
                <a:gd name="T43" fmla="*/ 40 h 54"/>
                <a:gd name="T44" fmla="*/ 35 w 64"/>
                <a:gd name="T45" fmla="*/ 45 h 54"/>
                <a:gd name="T46" fmla="*/ 37 w 64"/>
                <a:gd name="T47" fmla="*/ 44 h 54"/>
                <a:gd name="T48" fmla="*/ 39 w 64"/>
                <a:gd name="T49" fmla="*/ 42 h 54"/>
                <a:gd name="T50" fmla="*/ 38 w 64"/>
                <a:gd name="T51" fmla="*/ 45 h 54"/>
                <a:gd name="T52" fmla="*/ 39 w 64"/>
                <a:gd name="T53" fmla="*/ 46 h 54"/>
                <a:gd name="T54" fmla="*/ 39 w 64"/>
                <a:gd name="T55" fmla="*/ 46 h 54"/>
                <a:gd name="T56" fmla="*/ 42 w 64"/>
                <a:gd name="T57" fmla="*/ 49 h 54"/>
                <a:gd name="T58" fmla="*/ 44 w 64"/>
                <a:gd name="T59" fmla="*/ 52 h 54"/>
                <a:gd name="T60" fmla="*/ 49 w 64"/>
                <a:gd name="T61" fmla="*/ 54 h 54"/>
                <a:gd name="T62" fmla="*/ 51 w 64"/>
                <a:gd name="T63" fmla="*/ 52 h 54"/>
                <a:gd name="T64" fmla="*/ 55 w 64"/>
                <a:gd name="T65" fmla="*/ 53 h 54"/>
                <a:gd name="T66" fmla="*/ 58 w 64"/>
                <a:gd name="T67" fmla="*/ 51 h 54"/>
                <a:gd name="T68" fmla="*/ 59 w 64"/>
                <a:gd name="T69" fmla="*/ 45 h 54"/>
                <a:gd name="T70" fmla="*/ 63 w 64"/>
                <a:gd name="T71" fmla="*/ 39 h 54"/>
                <a:gd name="T72" fmla="*/ 63 w 64"/>
                <a:gd name="T73" fmla="*/ 36 h 54"/>
                <a:gd name="T74" fmla="*/ 63 w 64"/>
                <a:gd name="T75" fmla="*/ 30 h 54"/>
                <a:gd name="T76" fmla="*/ 63 w 64"/>
                <a:gd name="T77" fmla="*/ 26 h 54"/>
                <a:gd name="T78" fmla="*/ 59 w 64"/>
                <a:gd name="T79" fmla="*/ 22 h 54"/>
                <a:gd name="T80" fmla="*/ 57 w 64"/>
                <a:gd name="T81" fmla="*/ 21 h 54"/>
                <a:gd name="T82" fmla="*/ 56 w 64"/>
                <a:gd name="T83" fmla="*/ 16 h 54"/>
                <a:gd name="T84" fmla="*/ 52 w 64"/>
                <a:gd name="T85" fmla="*/ 14 h 54"/>
                <a:gd name="T86" fmla="*/ 51 w 64"/>
                <a:gd name="T87" fmla="*/ 7 h 54"/>
                <a:gd name="T88" fmla="*/ 49 w 64"/>
                <a:gd name="T89" fmla="*/ 7 h 54"/>
                <a:gd name="T90" fmla="*/ 48 w 64"/>
                <a:gd name="T91" fmla="*/ 1 h 54"/>
                <a:gd name="T92" fmla="*/ 46 w 64"/>
                <a:gd name="T93" fmla="*/ 1 h 54"/>
                <a:gd name="T94" fmla="*/ 45 w 64"/>
                <a:gd name="T95" fmla="*/ 3 h 54"/>
                <a:gd name="T96" fmla="*/ 45 w 64"/>
                <a:gd name="T97" fmla="*/ 5 h 54"/>
                <a:gd name="T98" fmla="*/ 44 w 64"/>
                <a:gd name="T99" fmla="*/ 12 h 54"/>
                <a:gd name="T100" fmla="*/ 39 w 64"/>
                <a:gd name="T101" fmla="*/ 10 h 54"/>
                <a:gd name="T102" fmla="*/ 37 w 64"/>
                <a:gd name="T103" fmla="*/ 8 h 54"/>
                <a:gd name="T104" fmla="*/ 36 w 64"/>
                <a:gd name="T105" fmla="*/ 7 h 54"/>
                <a:gd name="T106" fmla="*/ 38 w 64"/>
                <a:gd name="T107" fmla="*/ 3 h 54"/>
                <a:gd name="T108" fmla="*/ 36 w 64"/>
                <a:gd name="T109" fmla="*/ 2 h 54"/>
                <a:gd name="T110" fmla="*/ 31 w 64"/>
                <a:gd name="T111" fmla="*/ 1 h 54"/>
                <a:gd name="T112" fmla="*/ 31 w 64"/>
                <a:gd name="T113" fmla="*/ 3 h 54"/>
                <a:gd name="T114" fmla="*/ 28 w 64"/>
                <a:gd name="T115" fmla="*/ 4 h 54"/>
                <a:gd name="T116" fmla="*/ 27 w 64"/>
                <a:gd name="T117" fmla="*/ 8 h 54"/>
                <a:gd name="T118" fmla="*/ 25 w 64"/>
                <a:gd name="T119" fmla="*/ 8 h 54"/>
                <a:gd name="T120" fmla="*/ 23 w 64"/>
                <a:gd name="T121" fmla="*/ 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4" h="54">
                  <a:moveTo>
                    <a:pt x="22" y="5"/>
                  </a:moveTo>
                  <a:lnTo>
                    <a:pt x="22" y="5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0" y="7"/>
                  </a:lnTo>
                  <a:lnTo>
                    <a:pt x="20" y="8"/>
                  </a:lnTo>
                  <a:lnTo>
                    <a:pt x="18" y="8"/>
                  </a:lnTo>
                  <a:lnTo>
                    <a:pt x="18" y="10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6" y="10"/>
                  </a:lnTo>
                  <a:lnTo>
                    <a:pt x="15" y="10"/>
                  </a:lnTo>
                  <a:lnTo>
                    <a:pt x="15" y="11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3" y="16"/>
                  </a:lnTo>
                  <a:lnTo>
                    <a:pt x="11" y="16"/>
                  </a:lnTo>
                  <a:lnTo>
                    <a:pt x="10" y="16"/>
                  </a:lnTo>
                  <a:lnTo>
                    <a:pt x="10" y="17"/>
                  </a:lnTo>
                  <a:lnTo>
                    <a:pt x="9" y="17"/>
                  </a:lnTo>
                  <a:lnTo>
                    <a:pt x="8" y="18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5" y="18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3" y="19"/>
                  </a:lnTo>
                  <a:lnTo>
                    <a:pt x="3" y="21"/>
                  </a:lnTo>
                  <a:lnTo>
                    <a:pt x="2" y="21"/>
                  </a:lnTo>
                  <a:lnTo>
                    <a:pt x="2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2" y="25"/>
                  </a:lnTo>
                  <a:lnTo>
                    <a:pt x="2" y="28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8"/>
                  </a:lnTo>
                  <a:lnTo>
                    <a:pt x="1" y="28"/>
                  </a:lnTo>
                  <a:lnTo>
                    <a:pt x="2" y="28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1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2" y="30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2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7"/>
                  </a:lnTo>
                  <a:lnTo>
                    <a:pt x="4" y="38"/>
                  </a:lnTo>
                  <a:lnTo>
                    <a:pt x="4" y="39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3"/>
                  </a:lnTo>
                  <a:lnTo>
                    <a:pt x="3" y="43"/>
                  </a:lnTo>
                  <a:lnTo>
                    <a:pt x="3" y="44"/>
                  </a:lnTo>
                  <a:lnTo>
                    <a:pt x="4" y="45"/>
                  </a:lnTo>
                  <a:lnTo>
                    <a:pt x="5" y="45"/>
                  </a:lnTo>
                  <a:lnTo>
                    <a:pt x="5" y="46"/>
                  </a:lnTo>
                  <a:lnTo>
                    <a:pt x="7" y="46"/>
                  </a:lnTo>
                  <a:lnTo>
                    <a:pt x="9" y="46"/>
                  </a:lnTo>
                  <a:lnTo>
                    <a:pt x="9" y="46"/>
                  </a:lnTo>
                  <a:lnTo>
                    <a:pt x="9" y="45"/>
                  </a:lnTo>
                  <a:lnTo>
                    <a:pt x="10" y="45"/>
                  </a:lnTo>
                  <a:lnTo>
                    <a:pt x="11" y="44"/>
                  </a:lnTo>
                  <a:lnTo>
                    <a:pt x="13" y="44"/>
                  </a:lnTo>
                  <a:lnTo>
                    <a:pt x="13" y="43"/>
                  </a:lnTo>
                  <a:lnTo>
                    <a:pt x="15" y="44"/>
                  </a:lnTo>
                  <a:lnTo>
                    <a:pt x="16" y="44"/>
                  </a:lnTo>
                  <a:lnTo>
                    <a:pt x="17" y="44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18" y="42"/>
                  </a:lnTo>
                  <a:lnTo>
                    <a:pt x="20" y="42"/>
                  </a:lnTo>
                  <a:lnTo>
                    <a:pt x="21" y="40"/>
                  </a:lnTo>
                  <a:lnTo>
                    <a:pt x="23" y="40"/>
                  </a:lnTo>
                  <a:lnTo>
                    <a:pt x="25" y="39"/>
                  </a:lnTo>
                  <a:lnTo>
                    <a:pt x="29" y="39"/>
                  </a:lnTo>
                  <a:lnTo>
                    <a:pt x="31" y="40"/>
                  </a:lnTo>
                  <a:lnTo>
                    <a:pt x="31" y="40"/>
                  </a:lnTo>
                  <a:lnTo>
                    <a:pt x="34" y="40"/>
                  </a:lnTo>
                  <a:lnTo>
                    <a:pt x="34" y="43"/>
                  </a:lnTo>
                  <a:lnTo>
                    <a:pt x="35" y="43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6"/>
                  </a:lnTo>
                  <a:lnTo>
                    <a:pt x="37" y="45"/>
                  </a:lnTo>
                  <a:lnTo>
                    <a:pt x="37" y="44"/>
                  </a:lnTo>
                  <a:lnTo>
                    <a:pt x="38" y="43"/>
                  </a:lnTo>
                  <a:lnTo>
                    <a:pt x="38" y="43"/>
                  </a:lnTo>
                  <a:lnTo>
                    <a:pt x="38" y="42"/>
                  </a:lnTo>
                  <a:lnTo>
                    <a:pt x="39" y="42"/>
                  </a:lnTo>
                  <a:lnTo>
                    <a:pt x="39" y="43"/>
                  </a:lnTo>
                  <a:lnTo>
                    <a:pt x="38" y="44"/>
                  </a:lnTo>
                  <a:lnTo>
                    <a:pt x="38" y="45"/>
                  </a:lnTo>
                  <a:lnTo>
                    <a:pt x="38" y="45"/>
                  </a:lnTo>
                  <a:lnTo>
                    <a:pt x="38" y="46"/>
                  </a:lnTo>
                  <a:lnTo>
                    <a:pt x="38" y="46"/>
                  </a:lnTo>
                  <a:lnTo>
                    <a:pt x="38" y="46"/>
                  </a:lnTo>
                  <a:lnTo>
                    <a:pt x="39" y="46"/>
                  </a:lnTo>
                  <a:lnTo>
                    <a:pt x="39" y="45"/>
                  </a:lnTo>
                  <a:lnTo>
                    <a:pt x="41" y="45"/>
                  </a:lnTo>
                  <a:lnTo>
                    <a:pt x="41" y="46"/>
                  </a:lnTo>
                  <a:lnTo>
                    <a:pt x="39" y="46"/>
                  </a:lnTo>
                  <a:lnTo>
                    <a:pt x="41" y="47"/>
                  </a:lnTo>
                  <a:lnTo>
                    <a:pt x="42" y="47"/>
                  </a:lnTo>
                  <a:lnTo>
                    <a:pt x="42" y="49"/>
                  </a:lnTo>
                  <a:lnTo>
                    <a:pt x="42" y="49"/>
                  </a:lnTo>
                  <a:lnTo>
                    <a:pt x="42" y="50"/>
                  </a:lnTo>
                  <a:lnTo>
                    <a:pt x="43" y="51"/>
                  </a:lnTo>
                  <a:lnTo>
                    <a:pt x="43" y="52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49" y="54"/>
                  </a:lnTo>
                  <a:lnTo>
                    <a:pt x="49" y="53"/>
                  </a:lnTo>
                  <a:lnTo>
                    <a:pt x="49" y="53"/>
                  </a:lnTo>
                  <a:lnTo>
                    <a:pt x="50" y="52"/>
                  </a:lnTo>
                  <a:lnTo>
                    <a:pt x="51" y="52"/>
                  </a:lnTo>
                  <a:lnTo>
                    <a:pt x="51" y="53"/>
                  </a:lnTo>
                  <a:lnTo>
                    <a:pt x="52" y="53"/>
                  </a:lnTo>
                  <a:lnTo>
                    <a:pt x="53" y="53"/>
                  </a:lnTo>
                  <a:lnTo>
                    <a:pt x="55" y="53"/>
                  </a:lnTo>
                  <a:lnTo>
                    <a:pt x="55" y="52"/>
                  </a:lnTo>
                  <a:lnTo>
                    <a:pt x="55" y="52"/>
                  </a:lnTo>
                  <a:lnTo>
                    <a:pt x="56" y="51"/>
                  </a:lnTo>
                  <a:lnTo>
                    <a:pt x="58" y="51"/>
                  </a:lnTo>
                  <a:lnTo>
                    <a:pt x="58" y="50"/>
                  </a:lnTo>
                  <a:lnTo>
                    <a:pt x="58" y="49"/>
                  </a:lnTo>
                  <a:lnTo>
                    <a:pt x="59" y="45"/>
                  </a:lnTo>
                  <a:lnTo>
                    <a:pt x="59" y="45"/>
                  </a:lnTo>
                  <a:lnTo>
                    <a:pt x="60" y="43"/>
                  </a:lnTo>
                  <a:lnTo>
                    <a:pt x="60" y="42"/>
                  </a:lnTo>
                  <a:lnTo>
                    <a:pt x="62" y="39"/>
                  </a:lnTo>
                  <a:lnTo>
                    <a:pt x="63" y="39"/>
                  </a:lnTo>
                  <a:lnTo>
                    <a:pt x="63" y="38"/>
                  </a:lnTo>
                  <a:lnTo>
                    <a:pt x="63" y="37"/>
                  </a:lnTo>
                  <a:lnTo>
                    <a:pt x="63" y="37"/>
                  </a:lnTo>
                  <a:lnTo>
                    <a:pt x="63" y="36"/>
                  </a:lnTo>
                  <a:lnTo>
                    <a:pt x="64" y="35"/>
                  </a:lnTo>
                  <a:lnTo>
                    <a:pt x="64" y="32"/>
                  </a:lnTo>
                  <a:lnTo>
                    <a:pt x="64" y="31"/>
                  </a:lnTo>
                  <a:lnTo>
                    <a:pt x="63" y="30"/>
                  </a:lnTo>
                  <a:lnTo>
                    <a:pt x="63" y="29"/>
                  </a:lnTo>
                  <a:lnTo>
                    <a:pt x="63" y="26"/>
                  </a:lnTo>
                  <a:lnTo>
                    <a:pt x="63" y="25"/>
                  </a:lnTo>
                  <a:lnTo>
                    <a:pt x="63" y="26"/>
                  </a:lnTo>
                  <a:lnTo>
                    <a:pt x="62" y="25"/>
                  </a:lnTo>
                  <a:lnTo>
                    <a:pt x="62" y="24"/>
                  </a:lnTo>
                  <a:lnTo>
                    <a:pt x="60" y="23"/>
                  </a:lnTo>
                  <a:lnTo>
                    <a:pt x="59" y="22"/>
                  </a:lnTo>
                  <a:lnTo>
                    <a:pt x="59" y="21"/>
                  </a:lnTo>
                  <a:lnTo>
                    <a:pt x="59" y="21"/>
                  </a:lnTo>
                  <a:lnTo>
                    <a:pt x="58" y="21"/>
                  </a:lnTo>
                  <a:lnTo>
                    <a:pt x="57" y="21"/>
                  </a:lnTo>
                  <a:lnTo>
                    <a:pt x="57" y="18"/>
                  </a:lnTo>
                  <a:lnTo>
                    <a:pt x="57" y="17"/>
                  </a:lnTo>
                  <a:lnTo>
                    <a:pt x="56" y="17"/>
                  </a:lnTo>
                  <a:lnTo>
                    <a:pt x="56" y="16"/>
                  </a:lnTo>
                  <a:lnTo>
                    <a:pt x="55" y="16"/>
                  </a:lnTo>
                  <a:lnTo>
                    <a:pt x="55" y="15"/>
                  </a:lnTo>
                  <a:lnTo>
                    <a:pt x="53" y="15"/>
                  </a:lnTo>
                  <a:lnTo>
                    <a:pt x="52" y="14"/>
                  </a:lnTo>
                  <a:lnTo>
                    <a:pt x="52" y="12"/>
                  </a:lnTo>
                  <a:lnTo>
                    <a:pt x="52" y="10"/>
                  </a:lnTo>
                  <a:lnTo>
                    <a:pt x="51" y="10"/>
                  </a:lnTo>
                  <a:lnTo>
                    <a:pt x="51" y="7"/>
                  </a:lnTo>
                  <a:lnTo>
                    <a:pt x="50" y="7"/>
                  </a:lnTo>
                  <a:lnTo>
                    <a:pt x="50" y="5"/>
                  </a:lnTo>
                  <a:lnTo>
                    <a:pt x="49" y="5"/>
                  </a:lnTo>
                  <a:lnTo>
                    <a:pt x="49" y="7"/>
                  </a:lnTo>
                  <a:lnTo>
                    <a:pt x="49" y="4"/>
                  </a:lnTo>
                  <a:lnTo>
                    <a:pt x="48" y="3"/>
                  </a:lnTo>
                  <a:lnTo>
                    <a:pt x="48" y="2"/>
                  </a:lnTo>
                  <a:lnTo>
                    <a:pt x="48" y="1"/>
                  </a:lnTo>
                  <a:lnTo>
                    <a:pt x="48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5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4" y="11"/>
                  </a:lnTo>
                  <a:lnTo>
                    <a:pt x="44" y="12"/>
                  </a:lnTo>
                  <a:lnTo>
                    <a:pt x="42" y="12"/>
                  </a:lnTo>
                  <a:lnTo>
                    <a:pt x="42" y="11"/>
                  </a:lnTo>
                  <a:lnTo>
                    <a:pt x="41" y="10"/>
                  </a:lnTo>
                  <a:lnTo>
                    <a:pt x="39" y="10"/>
                  </a:lnTo>
                  <a:lnTo>
                    <a:pt x="38" y="9"/>
                  </a:lnTo>
                  <a:lnTo>
                    <a:pt x="38" y="9"/>
                  </a:lnTo>
                  <a:lnTo>
                    <a:pt x="37" y="9"/>
                  </a:lnTo>
                  <a:lnTo>
                    <a:pt x="37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6" y="4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6" y="2"/>
                  </a:lnTo>
                  <a:lnTo>
                    <a:pt x="35" y="2"/>
                  </a:lnTo>
                  <a:lnTo>
                    <a:pt x="34" y="2"/>
                  </a:lnTo>
                  <a:lnTo>
                    <a:pt x="32" y="2"/>
                  </a:lnTo>
                  <a:lnTo>
                    <a:pt x="31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29" y="3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4"/>
                  </a:lnTo>
                  <a:lnTo>
                    <a:pt x="27" y="4"/>
                  </a:lnTo>
                  <a:lnTo>
                    <a:pt x="27" y="7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4" y="8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2" y="5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3" name="Freeform 682"/>
            <p:cNvSpPr>
              <a:spLocks/>
            </p:cNvSpPr>
            <p:nvPr/>
          </p:nvSpPr>
          <p:spPr bwMode="auto">
            <a:xfrm>
              <a:off x="4340226" y="5054600"/>
              <a:ext cx="0" cy="1588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  <a:gd name="T4" fmla="*/ 0 h 1"/>
                <a:gd name="T5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4" name="Freeform 683"/>
            <p:cNvSpPr>
              <a:spLocks/>
            </p:cNvSpPr>
            <p:nvPr/>
          </p:nvSpPr>
          <p:spPr bwMode="auto">
            <a:xfrm>
              <a:off x="4349751" y="5054600"/>
              <a:ext cx="1588" cy="1588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0 h 1"/>
                <a:gd name="T8" fmla="*/ 0 w 1"/>
                <a:gd name="T9" fmla="*/ 1 h 1"/>
                <a:gd name="T10" fmla="*/ 1 w 1"/>
                <a:gd name="T11" fmla="*/ 1 h 1"/>
                <a:gd name="T12" fmla="*/ 1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5" name="Freeform 684"/>
            <p:cNvSpPr>
              <a:spLocks/>
            </p:cNvSpPr>
            <p:nvPr/>
          </p:nvSpPr>
          <p:spPr bwMode="auto">
            <a:xfrm>
              <a:off x="4341813" y="5057775"/>
              <a:ext cx="9525" cy="11113"/>
            </a:xfrm>
            <a:custGeom>
              <a:avLst/>
              <a:gdLst>
                <a:gd name="T0" fmla="*/ 3 w 6"/>
                <a:gd name="T1" fmla="*/ 1 h 7"/>
                <a:gd name="T2" fmla="*/ 3 w 6"/>
                <a:gd name="T3" fmla="*/ 1 h 7"/>
                <a:gd name="T4" fmla="*/ 1 w 6"/>
                <a:gd name="T5" fmla="*/ 1 h 7"/>
                <a:gd name="T6" fmla="*/ 1 w 6"/>
                <a:gd name="T7" fmla="*/ 0 h 7"/>
                <a:gd name="T8" fmla="*/ 0 w 6"/>
                <a:gd name="T9" fmla="*/ 0 h 7"/>
                <a:gd name="T10" fmla="*/ 0 w 6"/>
                <a:gd name="T11" fmla="*/ 0 h 7"/>
                <a:gd name="T12" fmla="*/ 0 w 6"/>
                <a:gd name="T13" fmla="*/ 1 h 7"/>
                <a:gd name="T14" fmla="*/ 1 w 6"/>
                <a:gd name="T15" fmla="*/ 2 h 7"/>
                <a:gd name="T16" fmla="*/ 1 w 6"/>
                <a:gd name="T17" fmla="*/ 5 h 7"/>
                <a:gd name="T18" fmla="*/ 1 w 6"/>
                <a:gd name="T19" fmla="*/ 5 h 7"/>
                <a:gd name="T20" fmla="*/ 2 w 6"/>
                <a:gd name="T21" fmla="*/ 6 h 7"/>
                <a:gd name="T22" fmla="*/ 2 w 6"/>
                <a:gd name="T23" fmla="*/ 7 h 7"/>
                <a:gd name="T24" fmla="*/ 3 w 6"/>
                <a:gd name="T25" fmla="*/ 7 h 7"/>
                <a:gd name="T26" fmla="*/ 5 w 6"/>
                <a:gd name="T27" fmla="*/ 6 h 7"/>
                <a:gd name="T28" fmla="*/ 5 w 6"/>
                <a:gd name="T29" fmla="*/ 6 h 7"/>
                <a:gd name="T30" fmla="*/ 5 w 6"/>
                <a:gd name="T31" fmla="*/ 5 h 7"/>
                <a:gd name="T32" fmla="*/ 6 w 6"/>
                <a:gd name="T33" fmla="*/ 3 h 7"/>
                <a:gd name="T34" fmla="*/ 6 w 6"/>
                <a:gd name="T35" fmla="*/ 2 h 7"/>
                <a:gd name="T36" fmla="*/ 6 w 6"/>
                <a:gd name="T37" fmla="*/ 0 h 7"/>
                <a:gd name="T38" fmla="*/ 6 w 6"/>
                <a:gd name="T39" fmla="*/ 0 h 7"/>
                <a:gd name="T40" fmla="*/ 5 w 6"/>
                <a:gd name="T41" fmla="*/ 0 h 7"/>
                <a:gd name="T42" fmla="*/ 3 w 6"/>
                <a:gd name="T4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" h="7">
                  <a:moveTo>
                    <a:pt x="3" y="1"/>
                  </a:moveTo>
                  <a:lnTo>
                    <a:pt x="3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5"/>
                  </a:lnTo>
                  <a:lnTo>
                    <a:pt x="1" y="5"/>
                  </a:lnTo>
                  <a:lnTo>
                    <a:pt x="2" y="6"/>
                  </a:lnTo>
                  <a:lnTo>
                    <a:pt x="2" y="7"/>
                  </a:lnTo>
                  <a:lnTo>
                    <a:pt x="3" y="7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5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6" name="Freeform 685"/>
            <p:cNvSpPr>
              <a:spLocks/>
            </p:cNvSpPr>
            <p:nvPr/>
          </p:nvSpPr>
          <p:spPr bwMode="auto">
            <a:xfrm>
              <a:off x="3979863" y="4775200"/>
              <a:ext cx="1588" cy="3175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2 h 2"/>
                <a:gd name="T4" fmla="*/ 0 w 1"/>
                <a:gd name="T5" fmla="*/ 0 h 2"/>
                <a:gd name="T6" fmla="*/ 0 w 1"/>
                <a:gd name="T7" fmla="*/ 0 h 2"/>
                <a:gd name="T8" fmla="*/ 0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lnTo>
                    <a:pt x="1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7" name="Freeform 686"/>
            <p:cNvSpPr>
              <a:spLocks/>
            </p:cNvSpPr>
            <p:nvPr/>
          </p:nvSpPr>
          <p:spPr bwMode="auto">
            <a:xfrm>
              <a:off x="4395788" y="4976813"/>
              <a:ext cx="1588" cy="3175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1 h 2"/>
                <a:gd name="T4" fmla="*/ 1 w 1"/>
                <a:gd name="T5" fmla="*/ 2 h 2"/>
                <a:gd name="T6" fmla="*/ 1 w 1"/>
                <a:gd name="T7" fmla="*/ 1 h 2"/>
                <a:gd name="T8" fmla="*/ 1 w 1"/>
                <a:gd name="T9" fmla="*/ 1 h 2"/>
                <a:gd name="T10" fmla="*/ 1 w 1"/>
                <a:gd name="T11" fmla="*/ 0 h 2"/>
                <a:gd name="T12" fmla="*/ 0 w 1"/>
                <a:gd name="T1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lnTo>
                    <a:pt x="0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8" name="Freeform 687"/>
            <p:cNvSpPr>
              <a:spLocks/>
            </p:cNvSpPr>
            <p:nvPr/>
          </p:nvSpPr>
          <p:spPr bwMode="auto">
            <a:xfrm>
              <a:off x="4397376" y="4979988"/>
              <a:ext cx="1588" cy="1588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9" name="Freeform 688"/>
            <p:cNvSpPr>
              <a:spLocks/>
            </p:cNvSpPr>
            <p:nvPr/>
          </p:nvSpPr>
          <p:spPr bwMode="auto">
            <a:xfrm>
              <a:off x="4400551" y="4987925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0" name="Freeform 689"/>
            <p:cNvSpPr>
              <a:spLocks/>
            </p:cNvSpPr>
            <p:nvPr/>
          </p:nvSpPr>
          <p:spPr bwMode="auto">
            <a:xfrm>
              <a:off x="4402138" y="4989513"/>
              <a:ext cx="0" cy="1588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0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1" name="Freeform 690"/>
            <p:cNvSpPr>
              <a:spLocks/>
            </p:cNvSpPr>
            <p:nvPr/>
          </p:nvSpPr>
          <p:spPr bwMode="auto">
            <a:xfrm>
              <a:off x="4397376" y="4992688"/>
              <a:ext cx="0" cy="1588"/>
            </a:xfrm>
            <a:custGeom>
              <a:avLst/>
              <a:gdLst>
                <a:gd name="T0" fmla="*/ 1 h 1"/>
                <a:gd name="T1" fmla="*/ 1 h 1"/>
                <a:gd name="T2" fmla="*/ 1 h 1"/>
                <a:gd name="T3" fmla="*/ 0 h 1"/>
                <a:gd name="T4" fmla="*/ 0 h 1"/>
                <a:gd name="T5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2" name="Rectangle 691"/>
            <p:cNvSpPr>
              <a:spLocks noChangeArrowheads="1"/>
            </p:cNvSpPr>
            <p:nvPr/>
          </p:nvSpPr>
          <p:spPr bwMode="auto">
            <a:xfrm>
              <a:off x="4395788" y="4992688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3" name="Freeform 692"/>
            <p:cNvSpPr>
              <a:spLocks/>
            </p:cNvSpPr>
            <p:nvPr/>
          </p:nvSpPr>
          <p:spPr bwMode="auto">
            <a:xfrm>
              <a:off x="4389438" y="4992688"/>
              <a:ext cx="7938" cy="6350"/>
            </a:xfrm>
            <a:custGeom>
              <a:avLst/>
              <a:gdLst>
                <a:gd name="T0" fmla="*/ 5 w 5"/>
                <a:gd name="T1" fmla="*/ 2 h 4"/>
                <a:gd name="T2" fmla="*/ 3 w 5"/>
                <a:gd name="T3" fmla="*/ 1 h 4"/>
                <a:gd name="T4" fmla="*/ 3 w 5"/>
                <a:gd name="T5" fmla="*/ 1 h 4"/>
                <a:gd name="T6" fmla="*/ 1 w 5"/>
                <a:gd name="T7" fmla="*/ 0 h 4"/>
                <a:gd name="T8" fmla="*/ 1 w 5"/>
                <a:gd name="T9" fmla="*/ 0 h 4"/>
                <a:gd name="T10" fmla="*/ 0 w 5"/>
                <a:gd name="T11" fmla="*/ 0 h 4"/>
                <a:gd name="T12" fmla="*/ 0 w 5"/>
                <a:gd name="T13" fmla="*/ 0 h 4"/>
                <a:gd name="T14" fmla="*/ 0 w 5"/>
                <a:gd name="T15" fmla="*/ 0 h 4"/>
                <a:gd name="T16" fmla="*/ 0 w 5"/>
                <a:gd name="T17" fmla="*/ 0 h 4"/>
                <a:gd name="T18" fmla="*/ 1 w 5"/>
                <a:gd name="T19" fmla="*/ 1 h 4"/>
                <a:gd name="T20" fmla="*/ 1 w 5"/>
                <a:gd name="T21" fmla="*/ 1 h 4"/>
                <a:gd name="T22" fmla="*/ 4 w 5"/>
                <a:gd name="T23" fmla="*/ 2 h 4"/>
                <a:gd name="T24" fmla="*/ 4 w 5"/>
                <a:gd name="T25" fmla="*/ 4 h 4"/>
                <a:gd name="T26" fmla="*/ 5 w 5"/>
                <a:gd name="T27" fmla="*/ 2 h 4"/>
                <a:gd name="T28" fmla="*/ 5 w 5"/>
                <a:gd name="T2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lnTo>
                    <a:pt x="3" y="1"/>
                  </a:lnTo>
                  <a:lnTo>
                    <a:pt x="3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4" y="2"/>
                  </a:lnTo>
                  <a:lnTo>
                    <a:pt x="4" y="4"/>
                  </a:lnTo>
                  <a:lnTo>
                    <a:pt x="5" y="2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4" name="Freeform 693"/>
            <p:cNvSpPr>
              <a:spLocks/>
            </p:cNvSpPr>
            <p:nvPr/>
          </p:nvSpPr>
          <p:spPr bwMode="auto">
            <a:xfrm>
              <a:off x="4422776" y="4983163"/>
              <a:ext cx="1588" cy="1588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1 h 1"/>
                <a:gd name="T8" fmla="*/ 1 w 1"/>
                <a:gd name="T9" fmla="*/ 0 h 1"/>
                <a:gd name="T10" fmla="*/ 0 w 1"/>
                <a:gd name="T11" fmla="*/ 0 h 1"/>
                <a:gd name="T12" fmla="*/ 0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5" name="Freeform 694"/>
            <p:cNvSpPr>
              <a:spLocks/>
            </p:cNvSpPr>
            <p:nvPr/>
          </p:nvSpPr>
          <p:spPr bwMode="auto">
            <a:xfrm>
              <a:off x="4424363" y="4979988"/>
              <a:ext cx="4763" cy="1588"/>
            </a:xfrm>
            <a:custGeom>
              <a:avLst/>
              <a:gdLst>
                <a:gd name="T0" fmla="*/ 2 w 3"/>
                <a:gd name="T1" fmla="*/ 0 h 1"/>
                <a:gd name="T2" fmla="*/ 0 w 3"/>
                <a:gd name="T3" fmla="*/ 1 h 1"/>
                <a:gd name="T4" fmla="*/ 2 w 3"/>
                <a:gd name="T5" fmla="*/ 1 h 1"/>
                <a:gd name="T6" fmla="*/ 3 w 3"/>
                <a:gd name="T7" fmla="*/ 0 h 1"/>
                <a:gd name="T8" fmla="*/ 3 w 3"/>
                <a:gd name="T9" fmla="*/ 0 h 1"/>
                <a:gd name="T10" fmla="*/ 2 w 3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lnTo>
                    <a:pt x="0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6" name="Freeform 695"/>
            <p:cNvSpPr>
              <a:spLocks/>
            </p:cNvSpPr>
            <p:nvPr/>
          </p:nvSpPr>
          <p:spPr bwMode="auto">
            <a:xfrm>
              <a:off x="4424363" y="4979988"/>
              <a:ext cx="4763" cy="1588"/>
            </a:xfrm>
            <a:custGeom>
              <a:avLst/>
              <a:gdLst>
                <a:gd name="T0" fmla="*/ 2 w 3"/>
                <a:gd name="T1" fmla="*/ 0 h 1"/>
                <a:gd name="T2" fmla="*/ 0 w 3"/>
                <a:gd name="T3" fmla="*/ 1 h 1"/>
                <a:gd name="T4" fmla="*/ 2 w 3"/>
                <a:gd name="T5" fmla="*/ 1 h 1"/>
                <a:gd name="T6" fmla="*/ 3 w 3"/>
                <a:gd name="T7" fmla="*/ 0 h 1"/>
                <a:gd name="T8" fmla="*/ 3 w 3"/>
                <a:gd name="T9" fmla="*/ 0 h 1"/>
                <a:gd name="T10" fmla="*/ 2 w 3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lnTo>
                    <a:pt x="0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7" name="Freeform 696"/>
            <p:cNvSpPr>
              <a:spLocks/>
            </p:cNvSpPr>
            <p:nvPr/>
          </p:nvSpPr>
          <p:spPr bwMode="auto">
            <a:xfrm>
              <a:off x="4411663" y="5035550"/>
              <a:ext cx="12700" cy="23813"/>
            </a:xfrm>
            <a:custGeom>
              <a:avLst/>
              <a:gdLst>
                <a:gd name="T0" fmla="*/ 7 w 8"/>
                <a:gd name="T1" fmla="*/ 7 h 15"/>
                <a:gd name="T2" fmla="*/ 6 w 8"/>
                <a:gd name="T3" fmla="*/ 7 h 15"/>
                <a:gd name="T4" fmla="*/ 5 w 8"/>
                <a:gd name="T5" fmla="*/ 6 h 15"/>
                <a:gd name="T6" fmla="*/ 5 w 8"/>
                <a:gd name="T7" fmla="*/ 5 h 15"/>
                <a:gd name="T8" fmla="*/ 4 w 8"/>
                <a:gd name="T9" fmla="*/ 3 h 15"/>
                <a:gd name="T10" fmla="*/ 4 w 8"/>
                <a:gd name="T11" fmla="*/ 5 h 15"/>
                <a:gd name="T12" fmla="*/ 4 w 8"/>
                <a:gd name="T13" fmla="*/ 5 h 15"/>
                <a:gd name="T14" fmla="*/ 4 w 8"/>
                <a:gd name="T15" fmla="*/ 5 h 15"/>
                <a:gd name="T16" fmla="*/ 3 w 8"/>
                <a:gd name="T17" fmla="*/ 3 h 15"/>
                <a:gd name="T18" fmla="*/ 3 w 8"/>
                <a:gd name="T19" fmla="*/ 2 h 15"/>
                <a:gd name="T20" fmla="*/ 1 w 8"/>
                <a:gd name="T21" fmla="*/ 1 h 15"/>
                <a:gd name="T22" fmla="*/ 1 w 8"/>
                <a:gd name="T23" fmla="*/ 1 h 15"/>
                <a:gd name="T24" fmla="*/ 0 w 8"/>
                <a:gd name="T25" fmla="*/ 0 h 15"/>
                <a:gd name="T26" fmla="*/ 0 w 8"/>
                <a:gd name="T27" fmla="*/ 0 h 15"/>
                <a:gd name="T28" fmla="*/ 0 w 8"/>
                <a:gd name="T29" fmla="*/ 1 h 15"/>
                <a:gd name="T30" fmla="*/ 1 w 8"/>
                <a:gd name="T31" fmla="*/ 3 h 15"/>
                <a:gd name="T32" fmla="*/ 3 w 8"/>
                <a:gd name="T33" fmla="*/ 6 h 15"/>
                <a:gd name="T34" fmla="*/ 3 w 8"/>
                <a:gd name="T35" fmla="*/ 8 h 15"/>
                <a:gd name="T36" fmla="*/ 3 w 8"/>
                <a:gd name="T37" fmla="*/ 9 h 15"/>
                <a:gd name="T38" fmla="*/ 1 w 8"/>
                <a:gd name="T39" fmla="*/ 9 h 15"/>
                <a:gd name="T40" fmla="*/ 1 w 8"/>
                <a:gd name="T41" fmla="*/ 10 h 15"/>
                <a:gd name="T42" fmla="*/ 3 w 8"/>
                <a:gd name="T43" fmla="*/ 10 h 15"/>
                <a:gd name="T44" fmla="*/ 4 w 8"/>
                <a:gd name="T45" fmla="*/ 12 h 15"/>
                <a:gd name="T46" fmla="*/ 4 w 8"/>
                <a:gd name="T47" fmla="*/ 14 h 15"/>
                <a:gd name="T48" fmla="*/ 3 w 8"/>
                <a:gd name="T49" fmla="*/ 14 h 15"/>
                <a:gd name="T50" fmla="*/ 4 w 8"/>
                <a:gd name="T51" fmla="*/ 15 h 15"/>
                <a:gd name="T52" fmla="*/ 5 w 8"/>
                <a:gd name="T53" fmla="*/ 15 h 15"/>
                <a:gd name="T54" fmla="*/ 6 w 8"/>
                <a:gd name="T55" fmla="*/ 12 h 15"/>
                <a:gd name="T56" fmla="*/ 6 w 8"/>
                <a:gd name="T57" fmla="*/ 10 h 15"/>
                <a:gd name="T58" fmla="*/ 6 w 8"/>
                <a:gd name="T59" fmla="*/ 10 h 15"/>
                <a:gd name="T60" fmla="*/ 6 w 8"/>
                <a:gd name="T61" fmla="*/ 9 h 15"/>
                <a:gd name="T62" fmla="*/ 7 w 8"/>
                <a:gd name="T63" fmla="*/ 9 h 15"/>
                <a:gd name="T64" fmla="*/ 8 w 8"/>
                <a:gd name="T65" fmla="*/ 9 h 15"/>
                <a:gd name="T66" fmla="*/ 8 w 8"/>
                <a:gd name="T67" fmla="*/ 8 h 15"/>
                <a:gd name="T68" fmla="*/ 8 w 8"/>
                <a:gd name="T69" fmla="*/ 7 h 15"/>
                <a:gd name="T70" fmla="*/ 8 w 8"/>
                <a:gd name="T71" fmla="*/ 6 h 15"/>
                <a:gd name="T72" fmla="*/ 7 w 8"/>
                <a:gd name="T73" fmla="*/ 6 h 15"/>
                <a:gd name="T74" fmla="*/ 7 w 8"/>
                <a:gd name="T75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" h="15">
                  <a:moveTo>
                    <a:pt x="7" y="7"/>
                  </a:moveTo>
                  <a:lnTo>
                    <a:pt x="6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3"/>
                  </a:lnTo>
                  <a:lnTo>
                    <a:pt x="3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3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1" y="9"/>
                  </a:lnTo>
                  <a:lnTo>
                    <a:pt x="1" y="10"/>
                  </a:lnTo>
                  <a:lnTo>
                    <a:pt x="3" y="10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4" y="15"/>
                  </a:lnTo>
                  <a:lnTo>
                    <a:pt x="5" y="15"/>
                  </a:lnTo>
                  <a:lnTo>
                    <a:pt x="6" y="12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9"/>
                  </a:lnTo>
                  <a:lnTo>
                    <a:pt x="7" y="9"/>
                  </a:lnTo>
                  <a:lnTo>
                    <a:pt x="8" y="9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7" y="6"/>
                  </a:lnTo>
                  <a:lnTo>
                    <a:pt x="7" y="7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8" name="Freeform 697"/>
            <p:cNvSpPr>
              <a:spLocks/>
            </p:cNvSpPr>
            <p:nvPr/>
          </p:nvSpPr>
          <p:spPr bwMode="auto">
            <a:xfrm>
              <a:off x="4395788" y="5056188"/>
              <a:ext cx="17463" cy="22225"/>
            </a:xfrm>
            <a:custGeom>
              <a:avLst/>
              <a:gdLst>
                <a:gd name="T0" fmla="*/ 10 w 11"/>
                <a:gd name="T1" fmla="*/ 2 h 14"/>
                <a:gd name="T2" fmla="*/ 10 w 11"/>
                <a:gd name="T3" fmla="*/ 2 h 14"/>
                <a:gd name="T4" fmla="*/ 10 w 11"/>
                <a:gd name="T5" fmla="*/ 1 h 14"/>
                <a:gd name="T6" fmla="*/ 10 w 11"/>
                <a:gd name="T7" fmla="*/ 0 h 14"/>
                <a:gd name="T8" fmla="*/ 9 w 11"/>
                <a:gd name="T9" fmla="*/ 0 h 14"/>
                <a:gd name="T10" fmla="*/ 9 w 11"/>
                <a:gd name="T11" fmla="*/ 1 h 14"/>
                <a:gd name="T12" fmla="*/ 8 w 11"/>
                <a:gd name="T13" fmla="*/ 3 h 14"/>
                <a:gd name="T14" fmla="*/ 8 w 11"/>
                <a:gd name="T15" fmla="*/ 3 h 14"/>
                <a:gd name="T16" fmla="*/ 7 w 11"/>
                <a:gd name="T17" fmla="*/ 4 h 14"/>
                <a:gd name="T18" fmla="*/ 6 w 11"/>
                <a:gd name="T19" fmla="*/ 6 h 14"/>
                <a:gd name="T20" fmla="*/ 4 w 11"/>
                <a:gd name="T21" fmla="*/ 8 h 14"/>
                <a:gd name="T22" fmla="*/ 2 w 11"/>
                <a:gd name="T23" fmla="*/ 9 h 14"/>
                <a:gd name="T24" fmla="*/ 1 w 11"/>
                <a:gd name="T25" fmla="*/ 10 h 14"/>
                <a:gd name="T26" fmla="*/ 0 w 11"/>
                <a:gd name="T27" fmla="*/ 11 h 14"/>
                <a:gd name="T28" fmla="*/ 1 w 11"/>
                <a:gd name="T29" fmla="*/ 13 h 14"/>
                <a:gd name="T30" fmla="*/ 2 w 11"/>
                <a:gd name="T31" fmla="*/ 13 h 14"/>
                <a:gd name="T32" fmla="*/ 4 w 11"/>
                <a:gd name="T33" fmla="*/ 14 h 14"/>
                <a:gd name="T34" fmla="*/ 7 w 11"/>
                <a:gd name="T35" fmla="*/ 11 h 14"/>
                <a:gd name="T36" fmla="*/ 8 w 11"/>
                <a:gd name="T37" fmla="*/ 9 h 14"/>
                <a:gd name="T38" fmla="*/ 8 w 11"/>
                <a:gd name="T39" fmla="*/ 8 h 14"/>
                <a:gd name="T40" fmla="*/ 10 w 11"/>
                <a:gd name="T41" fmla="*/ 7 h 14"/>
                <a:gd name="T42" fmla="*/ 10 w 11"/>
                <a:gd name="T43" fmla="*/ 6 h 14"/>
                <a:gd name="T44" fmla="*/ 10 w 11"/>
                <a:gd name="T45" fmla="*/ 6 h 14"/>
                <a:gd name="T46" fmla="*/ 11 w 11"/>
                <a:gd name="T47" fmla="*/ 3 h 14"/>
                <a:gd name="T48" fmla="*/ 11 w 11"/>
                <a:gd name="T49" fmla="*/ 1 h 14"/>
                <a:gd name="T50" fmla="*/ 11 w 11"/>
                <a:gd name="T51" fmla="*/ 1 h 14"/>
                <a:gd name="T52" fmla="*/ 10 w 11"/>
                <a:gd name="T53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" h="14">
                  <a:moveTo>
                    <a:pt x="10" y="2"/>
                  </a:moveTo>
                  <a:lnTo>
                    <a:pt x="10" y="2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8" y="3"/>
                  </a:lnTo>
                  <a:lnTo>
                    <a:pt x="8" y="3"/>
                  </a:lnTo>
                  <a:lnTo>
                    <a:pt x="7" y="4"/>
                  </a:lnTo>
                  <a:lnTo>
                    <a:pt x="6" y="6"/>
                  </a:lnTo>
                  <a:lnTo>
                    <a:pt x="4" y="8"/>
                  </a:lnTo>
                  <a:lnTo>
                    <a:pt x="2" y="9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7" y="11"/>
                  </a:lnTo>
                  <a:lnTo>
                    <a:pt x="8" y="9"/>
                  </a:lnTo>
                  <a:lnTo>
                    <a:pt x="8" y="8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1" y="3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9" name="Rectangle 698"/>
            <p:cNvSpPr>
              <a:spLocks noChangeArrowheads="1"/>
            </p:cNvSpPr>
            <p:nvPr/>
          </p:nvSpPr>
          <p:spPr bwMode="auto">
            <a:xfrm>
              <a:off x="4398963" y="5078413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0" name="Freeform 699"/>
            <p:cNvSpPr>
              <a:spLocks/>
            </p:cNvSpPr>
            <p:nvPr/>
          </p:nvSpPr>
          <p:spPr bwMode="auto">
            <a:xfrm>
              <a:off x="4438651" y="5065713"/>
              <a:ext cx="1588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1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1" name="Freeform 700"/>
            <p:cNvSpPr>
              <a:spLocks/>
            </p:cNvSpPr>
            <p:nvPr/>
          </p:nvSpPr>
          <p:spPr bwMode="auto">
            <a:xfrm>
              <a:off x="4152901" y="5086350"/>
              <a:ext cx="4763" cy="3175"/>
            </a:xfrm>
            <a:custGeom>
              <a:avLst/>
              <a:gdLst>
                <a:gd name="T0" fmla="*/ 3 w 3"/>
                <a:gd name="T1" fmla="*/ 1 h 2"/>
                <a:gd name="T2" fmla="*/ 2 w 3"/>
                <a:gd name="T3" fmla="*/ 1 h 2"/>
                <a:gd name="T4" fmla="*/ 2 w 3"/>
                <a:gd name="T5" fmla="*/ 1 h 2"/>
                <a:gd name="T6" fmla="*/ 2 w 3"/>
                <a:gd name="T7" fmla="*/ 1 h 2"/>
                <a:gd name="T8" fmla="*/ 1 w 3"/>
                <a:gd name="T9" fmla="*/ 1 h 2"/>
                <a:gd name="T10" fmla="*/ 1 w 3"/>
                <a:gd name="T11" fmla="*/ 1 h 2"/>
                <a:gd name="T12" fmla="*/ 1 w 3"/>
                <a:gd name="T13" fmla="*/ 1 h 2"/>
                <a:gd name="T14" fmla="*/ 1 w 3"/>
                <a:gd name="T15" fmla="*/ 1 h 2"/>
                <a:gd name="T16" fmla="*/ 1 w 3"/>
                <a:gd name="T17" fmla="*/ 1 h 2"/>
                <a:gd name="T18" fmla="*/ 1 w 3"/>
                <a:gd name="T19" fmla="*/ 0 h 2"/>
                <a:gd name="T20" fmla="*/ 1 w 3"/>
                <a:gd name="T21" fmla="*/ 0 h 2"/>
                <a:gd name="T22" fmla="*/ 1 w 3"/>
                <a:gd name="T23" fmla="*/ 1 h 2"/>
                <a:gd name="T24" fmla="*/ 1 w 3"/>
                <a:gd name="T25" fmla="*/ 1 h 2"/>
                <a:gd name="T26" fmla="*/ 1 w 3"/>
                <a:gd name="T27" fmla="*/ 1 h 2"/>
                <a:gd name="T28" fmla="*/ 1 w 3"/>
                <a:gd name="T29" fmla="*/ 2 h 2"/>
                <a:gd name="T30" fmla="*/ 1 w 3"/>
                <a:gd name="T31" fmla="*/ 2 h 2"/>
                <a:gd name="T32" fmla="*/ 0 w 3"/>
                <a:gd name="T33" fmla="*/ 2 h 2"/>
                <a:gd name="T34" fmla="*/ 1 w 3"/>
                <a:gd name="T35" fmla="*/ 2 h 2"/>
                <a:gd name="T36" fmla="*/ 1 w 3"/>
                <a:gd name="T37" fmla="*/ 2 h 2"/>
                <a:gd name="T38" fmla="*/ 2 w 3"/>
                <a:gd name="T39" fmla="*/ 2 h 2"/>
                <a:gd name="T40" fmla="*/ 2 w 3"/>
                <a:gd name="T41" fmla="*/ 2 h 2"/>
                <a:gd name="T42" fmla="*/ 2 w 3"/>
                <a:gd name="T43" fmla="*/ 2 h 2"/>
                <a:gd name="T44" fmla="*/ 2 w 3"/>
                <a:gd name="T45" fmla="*/ 2 h 2"/>
                <a:gd name="T46" fmla="*/ 2 w 3"/>
                <a:gd name="T47" fmla="*/ 2 h 2"/>
                <a:gd name="T48" fmla="*/ 3 w 3"/>
                <a:gd name="T49" fmla="*/ 2 h 2"/>
                <a:gd name="T50" fmla="*/ 3 w 3"/>
                <a:gd name="T51" fmla="*/ 1 h 2"/>
                <a:gd name="T52" fmla="*/ 3 w 3"/>
                <a:gd name="T53" fmla="*/ 1 h 2"/>
                <a:gd name="T54" fmla="*/ 3 w 3"/>
                <a:gd name="T5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" name="Freeform 701"/>
            <p:cNvSpPr>
              <a:spLocks/>
            </p:cNvSpPr>
            <p:nvPr/>
          </p:nvSpPr>
          <p:spPr bwMode="auto">
            <a:xfrm>
              <a:off x="4394201" y="5170488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0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" name="Freeform 702"/>
            <p:cNvSpPr>
              <a:spLocks/>
            </p:cNvSpPr>
            <p:nvPr/>
          </p:nvSpPr>
          <p:spPr bwMode="auto">
            <a:xfrm>
              <a:off x="4387851" y="5167313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1 w 1"/>
                <a:gd name="T5" fmla="*/ 0 h 1"/>
                <a:gd name="T6" fmla="*/ 1 w 1"/>
                <a:gd name="T7" fmla="*/ 0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" name="Freeform 703"/>
            <p:cNvSpPr>
              <a:spLocks/>
            </p:cNvSpPr>
            <p:nvPr/>
          </p:nvSpPr>
          <p:spPr bwMode="auto">
            <a:xfrm>
              <a:off x="4387851" y="5164138"/>
              <a:ext cx="0" cy="1588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5" name="Freeform 704"/>
            <p:cNvSpPr>
              <a:spLocks/>
            </p:cNvSpPr>
            <p:nvPr/>
          </p:nvSpPr>
          <p:spPr bwMode="auto">
            <a:xfrm>
              <a:off x="4486276" y="4881563"/>
              <a:ext cx="1588" cy="317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0 h 2"/>
                <a:gd name="T4" fmla="*/ 0 w 1"/>
                <a:gd name="T5" fmla="*/ 0 h 2"/>
                <a:gd name="T6" fmla="*/ 0 w 1"/>
                <a:gd name="T7" fmla="*/ 1 h 2"/>
                <a:gd name="T8" fmla="*/ 0 w 1"/>
                <a:gd name="T9" fmla="*/ 2 h 2"/>
                <a:gd name="T10" fmla="*/ 0 w 1"/>
                <a:gd name="T11" fmla="*/ 2 h 2"/>
                <a:gd name="T12" fmla="*/ 1 w 1"/>
                <a:gd name="T13" fmla="*/ 2 h 2"/>
                <a:gd name="T14" fmla="*/ 1 w 1"/>
                <a:gd name="T15" fmla="*/ 1 h 2"/>
                <a:gd name="T16" fmla="*/ 1 w 1"/>
                <a:gd name="T1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6" name="Freeform 705"/>
            <p:cNvSpPr>
              <a:spLocks/>
            </p:cNvSpPr>
            <p:nvPr/>
          </p:nvSpPr>
          <p:spPr bwMode="auto">
            <a:xfrm>
              <a:off x="4486276" y="4881563"/>
              <a:ext cx="1588" cy="317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0 h 2"/>
                <a:gd name="T4" fmla="*/ 0 w 1"/>
                <a:gd name="T5" fmla="*/ 0 h 2"/>
                <a:gd name="T6" fmla="*/ 0 w 1"/>
                <a:gd name="T7" fmla="*/ 1 h 2"/>
                <a:gd name="T8" fmla="*/ 0 w 1"/>
                <a:gd name="T9" fmla="*/ 2 h 2"/>
                <a:gd name="T10" fmla="*/ 0 w 1"/>
                <a:gd name="T11" fmla="*/ 2 h 2"/>
                <a:gd name="T12" fmla="*/ 1 w 1"/>
                <a:gd name="T13" fmla="*/ 2 h 2"/>
                <a:gd name="T14" fmla="*/ 1 w 1"/>
                <a:gd name="T15" fmla="*/ 1 h 2"/>
                <a:gd name="T16" fmla="*/ 1 w 1"/>
                <a:gd name="T1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7" name="Freeform 706"/>
            <p:cNvSpPr>
              <a:spLocks/>
            </p:cNvSpPr>
            <p:nvPr/>
          </p:nvSpPr>
          <p:spPr bwMode="auto">
            <a:xfrm>
              <a:off x="4484688" y="487997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  <a:gd name="T8" fmla="*/ 1 w 1"/>
                <a:gd name="T9" fmla="*/ 0 h 1"/>
                <a:gd name="T10" fmla="*/ 0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8" name="Freeform 707"/>
            <p:cNvSpPr>
              <a:spLocks/>
            </p:cNvSpPr>
            <p:nvPr/>
          </p:nvSpPr>
          <p:spPr bwMode="auto">
            <a:xfrm>
              <a:off x="4484688" y="487997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  <a:gd name="T8" fmla="*/ 1 w 1"/>
                <a:gd name="T9" fmla="*/ 0 h 1"/>
                <a:gd name="T10" fmla="*/ 0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9" name="Freeform 708"/>
            <p:cNvSpPr>
              <a:spLocks/>
            </p:cNvSpPr>
            <p:nvPr/>
          </p:nvSpPr>
          <p:spPr bwMode="auto">
            <a:xfrm>
              <a:off x="4483101" y="4879975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0" name="Freeform 709"/>
            <p:cNvSpPr>
              <a:spLocks/>
            </p:cNvSpPr>
            <p:nvPr/>
          </p:nvSpPr>
          <p:spPr bwMode="auto">
            <a:xfrm>
              <a:off x="4483101" y="4879975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1" name="Freeform 710"/>
            <p:cNvSpPr>
              <a:spLocks/>
            </p:cNvSpPr>
            <p:nvPr/>
          </p:nvSpPr>
          <p:spPr bwMode="auto">
            <a:xfrm>
              <a:off x="4479926" y="4878388"/>
              <a:ext cx="0" cy="1588"/>
            </a:xfrm>
            <a:custGeom>
              <a:avLst/>
              <a:gdLst>
                <a:gd name="T0" fmla="*/ 1 h 1"/>
                <a:gd name="T1" fmla="*/ 1 h 1"/>
                <a:gd name="T2" fmla="*/ 1 h 1"/>
                <a:gd name="T3" fmla="*/ 0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2" name="Freeform 711"/>
            <p:cNvSpPr>
              <a:spLocks/>
            </p:cNvSpPr>
            <p:nvPr/>
          </p:nvSpPr>
          <p:spPr bwMode="auto">
            <a:xfrm>
              <a:off x="4479926" y="4878388"/>
              <a:ext cx="0" cy="1588"/>
            </a:xfrm>
            <a:custGeom>
              <a:avLst/>
              <a:gdLst>
                <a:gd name="T0" fmla="*/ 1 h 1"/>
                <a:gd name="T1" fmla="*/ 1 h 1"/>
                <a:gd name="T2" fmla="*/ 1 h 1"/>
                <a:gd name="T3" fmla="*/ 0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3" name="Freeform 712"/>
            <p:cNvSpPr>
              <a:spLocks/>
            </p:cNvSpPr>
            <p:nvPr/>
          </p:nvSpPr>
          <p:spPr bwMode="auto">
            <a:xfrm>
              <a:off x="4476751" y="4876800"/>
              <a:ext cx="0" cy="1588"/>
            </a:xfrm>
            <a:custGeom>
              <a:avLst/>
              <a:gdLst>
                <a:gd name="T0" fmla="*/ 1 h 1"/>
                <a:gd name="T1" fmla="*/ 1 h 1"/>
                <a:gd name="T2" fmla="*/ 1 h 1"/>
                <a:gd name="T3" fmla="*/ 0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4" name="Freeform 713"/>
            <p:cNvSpPr>
              <a:spLocks/>
            </p:cNvSpPr>
            <p:nvPr/>
          </p:nvSpPr>
          <p:spPr bwMode="auto">
            <a:xfrm>
              <a:off x="4476751" y="4876800"/>
              <a:ext cx="0" cy="1588"/>
            </a:xfrm>
            <a:custGeom>
              <a:avLst/>
              <a:gdLst>
                <a:gd name="T0" fmla="*/ 1 h 1"/>
                <a:gd name="T1" fmla="*/ 1 h 1"/>
                <a:gd name="T2" fmla="*/ 1 h 1"/>
                <a:gd name="T3" fmla="*/ 0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5" name="Rectangle 714"/>
            <p:cNvSpPr>
              <a:spLocks noChangeArrowheads="1"/>
            </p:cNvSpPr>
            <p:nvPr/>
          </p:nvSpPr>
          <p:spPr bwMode="auto">
            <a:xfrm>
              <a:off x="4454526" y="4868863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6" name="Rectangle 715"/>
            <p:cNvSpPr>
              <a:spLocks noChangeArrowheads="1"/>
            </p:cNvSpPr>
            <p:nvPr/>
          </p:nvSpPr>
          <p:spPr bwMode="auto">
            <a:xfrm>
              <a:off x="4454526" y="4868863"/>
              <a:ext cx="1588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7" name="Freeform 716"/>
            <p:cNvSpPr>
              <a:spLocks/>
            </p:cNvSpPr>
            <p:nvPr/>
          </p:nvSpPr>
          <p:spPr bwMode="auto">
            <a:xfrm>
              <a:off x="4468813" y="4692650"/>
              <a:ext cx="3175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0 w 2"/>
                <a:gd name="T4" fmla="*/ 0 w 2"/>
                <a:gd name="T5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8" name="Freeform 717"/>
            <p:cNvSpPr>
              <a:spLocks/>
            </p:cNvSpPr>
            <p:nvPr/>
          </p:nvSpPr>
          <p:spPr bwMode="auto">
            <a:xfrm>
              <a:off x="4468813" y="4692650"/>
              <a:ext cx="3175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0 w 2"/>
                <a:gd name="T4" fmla="*/ 0 w 2"/>
                <a:gd name="T5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9" name="Freeform 718"/>
            <p:cNvSpPr>
              <a:spLocks/>
            </p:cNvSpPr>
            <p:nvPr/>
          </p:nvSpPr>
          <p:spPr bwMode="auto">
            <a:xfrm>
              <a:off x="4457701" y="4762500"/>
              <a:ext cx="3175" cy="476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1 h 3"/>
                <a:gd name="T4" fmla="*/ 0 w 2"/>
                <a:gd name="T5" fmla="*/ 3 h 3"/>
                <a:gd name="T6" fmla="*/ 0 w 2"/>
                <a:gd name="T7" fmla="*/ 3 h 3"/>
                <a:gd name="T8" fmla="*/ 2 w 2"/>
                <a:gd name="T9" fmla="*/ 1 h 3"/>
                <a:gd name="T10" fmla="*/ 2 w 2"/>
                <a:gd name="T11" fmla="*/ 1 h 3"/>
                <a:gd name="T12" fmla="*/ 2 w 2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0" name="Freeform 719"/>
            <p:cNvSpPr>
              <a:spLocks/>
            </p:cNvSpPr>
            <p:nvPr/>
          </p:nvSpPr>
          <p:spPr bwMode="auto">
            <a:xfrm>
              <a:off x="4457701" y="4762500"/>
              <a:ext cx="3175" cy="476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1 h 3"/>
                <a:gd name="T4" fmla="*/ 0 w 2"/>
                <a:gd name="T5" fmla="*/ 3 h 3"/>
                <a:gd name="T6" fmla="*/ 0 w 2"/>
                <a:gd name="T7" fmla="*/ 3 h 3"/>
                <a:gd name="T8" fmla="*/ 2 w 2"/>
                <a:gd name="T9" fmla="*/ 1 h 3"/>
                <a:gd name="T10" fmla="*/ 2 w 2"/>
                <a:gd name="T11" fmla="*/ 1 h 3"/>
                <a:gd name="T12" fmla="*/ 2 w 2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1" name="Freeform 720"/>
            <p:cNvSpPr>
              <a:spLocks/>
            </p:cNvSpPr>
            <p:nvPr/>
          </p:nvSpPr>
          <p:spPr bwMode="auto">
            <a:xfrm>
              <a:off x="4454526" y="4764088"/>
              <a:ext cx="1588" cy="4763"/>
            </a:xfrm>
            <a:custGeom>
              <a:avLst/>
              <a:gdLst>
                <a:gd name="T0" fmla="*/ 0 w 1"/>
                <a:gd name="T1" fmla="*/ 2 h 3"/>
                <a:gd name="T2" fmla="*/ 0 w 1"/>
                <a:gd name="T3" fmla="*/ 2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0 h 3"/>
                <a:gd name="T12" fmla="*/ 0 w 1"/>
                <a:gd name="T1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3">
                  <a:moveTo>
                    <a:pt x="0" y="2"/>
                  </a:move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2" name="Freeform 721"/>
            <p:cNvSpPr>
              <a:spLocks/>
            </p:cNvSpPr>
            <p:nvPr/>
          </p:nvSpPr>
          <p:spPr bwMode="auto">
            <a:xfrm>
              <a:off x="4454526" y="4764088"/>
              <a:ext cx="1588" cy="4763"/>
            </a:xfrm>
            <a:custGeom>
              <a:avLst/>
              <a:gdLst>
                <a:gd name="T0" fmla="*/ 0 w 1"/>
                <a:gd name="T1" fmla="*/ 2 h 3"/>
                <a:gd name="T2" fmla="*/ 0 w 1"/>
                <a:gd name="T3" fmla="*/ 2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0 h 3"/>
                <a:gd name="T12" fmla="*/ 0 w 1"/>
                <a:gd name="T1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3">
                  <a:moveTo>
                    <a:pt x="0" y="2"/>
                  </a:move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0"/>
                  </a:lnTo>
                  <a:lnTo>
                    <a:pt x="0" y="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3" name="Freeform 722"/>
            <p:cNvSpPr>
              <a:spLocks/>
            </p:cNvSpPr>
            <p:nvPr/>
          </p:nvSpPr>
          <p:spPr bwMode="auto">
            <a:xfrm>
              <a:off x="4438651" y="4770438"/>
              <a:ext cx="3175" cy="1588"/>
            </a:xfrm>
            <a:custGeom>
              <a:avLst/>
              <a:gdLst>
                <a:gd name="T0" fmla="*/ 1 w 2"/>
                <a:gd name="T1" fmla="*/ 1 h 1"/>
                <a:gd name="T2" fmla="*/ 2 w 2"/>
                <a:gd name="T3" fmla="*/ 0 h 1"/>
                <a:gd name="T4" fmla="*/ 1 w 2"/>
                <a:gd name="T5" fmla="*/ 0 h 1"/>
                <a:gd name="T6" fmla="*/ 1 w 2"/>
                <a:gd name="T7" fmla="*/ 0 h 1"/>
                <a:gd name="T8" fmla="*/ 0 w 2"/>
                <a:gd name="T9" fmla="*/ 1 h 1"/>
                <a:gd name="T10" fmla="*/ 0 w 2"/>
                <a:gd name="T11" fmla="*/ 1 h 1"/>
                <a:gd name="T12" fmla="*/ 1 w 2"/>
                <a:gd name="T13" fmla="*/ 1 h 1"/>
                <a:gd name="T14" fmla="*/ 1 w 2"/>
                <a:gd name="T1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4" name="Freeform 723"/>
            <p:cNvSpPr>
              <a:spLocks/>
            </p:cNvSpPr>
            <p:nvPr/>
          </p:nvSpPr>
          <p:spPr bwMode="auto">
            <a:xfrm>
              <a:off x="4438651" y="4770438"/>
              <a:ext cx="3175" cy="1588"/>
            </a:xfrm>
            <a:custGeom>
              <a:avLst/>
              <a:gdLst>
                <a:gd name="T0" fmla="*/ 1 w 2"/>
                <a:gd name="T1" fmla="*/ 1 h 1"/>
                <a:gd name="T2" fmla="*/ 2 w 2"/>
                <a:gd name="T3" fmla="*/ 0 h 1"/>
                <a:gd name="T4" fmla="*/ 1 w 2"/>
                <a:gd name="T5" fmla="*/ 0 h 1"/>
                <a:gd name="T6" fmla="*/ 1 w 2"/>
                <a:gd name="T7" fmla="*/ 0 h 1"/>
                <a:gd name="T8" fmla="*/ 0 w 2"/>
                <a:gd name="T9" fmla="*/ 1 h 1"/>
                <a:gd name="T10" fmla="*/ 0 w 2"/>
                <a:gd name="T11" fmla="*/ 1 h 1"/>
                <a:gd name="T12" fmla="*/ 1 w 2"/>
                <a:gd name="T13" fmla="*/ 1 h 1"/>
                <a:gd name="T14" fmla="*/ 1 w 2"/>
                <a:gd name="T1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5" name="Freeform 724"/>
            <p:cNvSpPr>
              <a:spLocks/>
            </p:cNvSpPr>
            <p:nvPr/>
          </p:nvSpPr>
          <p:spPr bwMode="auto">
            <a:xfrm>
              <a:off x="4440238" y="4772025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1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6" name="Freeform 725"/>
            <p:cNvSpPr>
              <a:spLocks/>
            </p:cNvSpPr>
            <p:nvPr/>
          </p:nvSpPr>
          <p:spPr bwMode="auto">
            <a:xfrm>
              <a:off x="4440238" y="4772025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1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7" name="Freeform 726"/>
            <p:cNvSpPr>
              <a:spLocks/>
            </p:cNvSpPr>
            <p:nvPr/>
          </p:nvSpPr>
          <p:spPr bwMode="auto">
            <a:xfrm>
              <a:off x="4430713" y="477202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1 h 1"/>
                <a:gd name="T8" fmla="*/ 1 w 1"/>
                <a:gd name="T9" fmla="*/ 0 h 1"/>
                <a:gd name="T10" fmla="*/ 0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8" name="Freeform 727"/>
            <p:cNvSpPr>
              <a:spLocks/>
            </p:cNvSpPr>
            <p:nvPr/>
          </p:nvSpPr>
          <p:spPr bwMode="auto">
            <a:xfrm>
              <a:off x="4430713" y="477202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1 h 1"/>
                <a:gd name="T8" fmla="*/ 1 w 1"/>
                <a:gd name="T9" fmla="*/ 0 h 1"/>
                <a:gd name="T10" fmla="*/ 0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9" name="Freeform 728"/>
            <p:cNvSpPr>
              <a:spLocks/>
            </p:cNvSpPr>
            <p:nvPr/>
          </p:nvSpPr>
          <p:spPr bwMode="auto">
            <a:xfrm>
              <a:off x="4433888" y="4772025"/>
              <a:ext cx="0" cy="1588"/>
            </a:xfrm>
            <a:custGeom>
              <a:avLst/>
              <a:gdLst>
                <a:gd name="T0" fmla="*/ 1 h 1"/>
                <a:gd name="T1" fmla="*/ 1 h 1"/>
                <a:gd name="T2" fmla="*/ 1 h 1"/>
                <a:gd name="T3" fmla="*/ 1 h 1"/>
                <a:gd name="T4" fmla="*/ 0 h 1"/>
                <a:gd name="T5" fmla="*/ 0 h 1"/>
                <a:gd name="T6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0" name="Freeform 729"/>
            <p:cNvSpPr>
              <a:spLocks/>
            </p:cNvSpPr>
            <p:nvPr/>
          </p:nvSpPr>
          <p:spPr bwMode="auto">
            <a:xfrm>
              <a:off x="4433888" y="4772025"/>
              <a:ext cx="0" cy="1588"/>
            </a:xfrm>
            <a:custGeom>
              <a:avLst/>
              <a:gdLst>
                <a:gd name="T0" fmla="*/ 1 h 1"/>
                <a:gd name="T1" fmla="*/ 1 h 1"/>
                <a:gd name="T2" fmla="*/ 1 h 1"/>
                <a:gd name="T3" fmla="*/ 1 h 1"/>
                <a:gd name="T4" fmla="*/ 0 h 1"/>
                <a:gd name="T5" fmla="*/ 0 h 1"/>
                <a:gd name="T6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1" name="Freeform 730"/>
            <p:cNvSpPr>
              <a:spLocks/>
            </p:cNvSpPr>
            <p:nvPr/>
          </p:nvSpPr>
          <p:spPr bwMode="auto">
            <a:xfrm>
              <a:off x="4422776" y="4773613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1 w 1"/>
                <a:gd name="T9" fmla="*/ 1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2" name="Freeform 731"/>
            <p:cNvSpPr>
              <a:spLocks/>
            </p:cNvSpPr>
            <p:nvPr/>
          </p:nvSpPr>
          <p:spPr bwMode="auto">
            <a:xfrm>
              <a:off x="4422776" y="4773613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1 w 1"/>
                <a:gd name="T9" fmla="*/ 1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3" name="Freeform 732"/>
            <p:cNvSpPr>
              <a:spLocks/>
            </p:cNvSpPr>
            <p:nvPr/>
          </p:nvSpPr>
          <p:spPr bwMode="auto">
            <a:xfrm>
              <a:off x="4419601" y="4770438"/>
              <a:ext cx="1588" cy="1588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1 h 1"/>
                <a:gd name="T8" fmla="*/ 0 w 1"/>
                <a:gd name="T9" fmla="*/ 1 h 1"/>
                <a:gd name="T10" fmla="*/ 0 w 1"/>
                <a:gd name="T11" fmla="*/ 1 h 1"/>
                <a:gd name="T12" fmla="*/ 1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4" name="Freeform 733"/>
            <p:cNvSpPr>
              <a:spLocks/>
            </p:cNvSpPr>
            <p:nvPr/>
          </p:nvSpPr>
          <p:spPr bwMode="auto">
            <a:xfrm>
              <a:off x="4419601" y="4770438"/>
              <a:ext cx="1588" cy="1588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1 h 1"/>
                <a:gd name="T8" fmla="*/ 0 w 1"/>
                <a:gd name="T9" fmla="*/ 1 h 1"/>
                <a:gd name="T10" fmla="*/ 0 w 1"/>
                <a:gd name="T11" fmla="*/ 1 h 1"/>
                <a:gd name="T12" fmla="*/ 1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5" name="Freeform 734"/>
            <p:cNvSpPr>
              <a:spLocks/>
            </p:cNvSpPr>
            <p:nvPr/>
          </p:nvSpPr>
          <p:spPr bwMode="auto">
            <a:xfrm>
              <a:off x="4408488" y="4767263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1 h 1"/>
                <a:gd name="T8" fmla="*/ 0 w 1"/>
                <a:gd name="T9" fmla="*/ 1 h 1"/>
                <a:gd name="T10" fmla="*/ 0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6" name="Freeform 735"/>
            <p:cNvSpPr>
              <a:spLocks/>
            </p:cNvSpPr>
            <p:nvPr/>
          </p:nvSpPr>
          <p:spPr bwMode="auto">
            <a:xfrm>
              <a:off x="4408488" y="4767263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1 h 1"/>
                <a:gd name="T8" fmla="*/ 0 w 1"/>
                <a:gd name="T9" fmla="*/ 1 h 1"/>
                <a:gd name="T10" fmla="*/ 0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7" name="Freeform 736"/>
            <p:cNvSpPr>
              <a:spLocks/>
            </p:cNvSpPr>
            <p:nvPr/>
          </p:nvSpPr>
          <p:spPr bwMode="auto">
            <a:xfrm>
              <a:off x="4408488" y="47704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8" name="Freeform 737"/>
            <p:cNvSpPr>
              <a:spLocks/>
            </p:cNvSpPr>
            <p:nvPr/>
          </p:nvSpPr>
          <p:spPr bwMode="auto">
            <a:xfrm>
              <a:off x="4408488" y="47704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9" name="Freeform 738"/>
            <p:cNvSpPr>
              <a:spLocks/>
            </p:cNvSpPr>
            <p:nvPr/>
          </p:nvSpPr>
          <p:spPr bwMode="auto">
            <a:xfrm>
              <a:off x="4456113" y="4730750"/>
              <a:ext cx="6350" cy="4763"/>
            </a:xfrm>
            <a:custGeom>
              <a:avLst/>
              <a:gdLst>
                <a:gd name="T0" fmla="*/ 3 w 4"/>
                <a:gd name="T1" fmla="*/ 0 h 3"/>
                <a:gd name="T2" fmla="*/ 1 w 4"/>
                <a:gd name="T3" fmla="*/ 0 h 3"/>
                <a:gd name="T4" fmla="*/ 0 w 4"/>
                <a:gd name="T5" fmla="*/ 0 h 3"/>
                <a:gd name="T6" fmla="*/ 0 w 4"/>
                <a:gd name="T7" fmla="*/ 2 h 3"/>
                <a:gd name="T8" fmla="*/ 1 w 4"/>
                <a:gd name="T9" fmla="*/ 2 h 3"/>
                <a:gd name="T10" fmla="*/ 3 w 4"/>
                <a:gd name="T11" fmla="*/ 3 h 3"/>
                <a:gd name="T12" fmla="*/ 3 w 4"/>
                <a:gd name="T13" fmla="*/ 2 h 3"/>
                <a:gd name="T14" fmla="*/ 4 w 4"/>
                <a:gd name="T15" fmla="*/ 2 h 3"/>
                <a:gd name="T16" fmla="*/ 4 w 4"/>
                <a:gd name="T17" fmla="*/ 0 h 3"/>
                <a:gd name="T18" fmla="*/ 3 w 4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1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0" name="Freeform 739"/>
            <p:cNvSpPr>
              <a:spLocks/>
            </p:cNvSpPr>
            <p:nvPr/>
          </p:nvSpPr>
          <p:spPr bwMode="auto">
            <a:xfrm>
              <a:off x="4456113" y="4730750"/>
              <a:ext cx="6350" cy="4763"/>
            </a:xfrm>
            <a:custGeom>
              <a:avLst/>
              <a:gdLst>
                <a:gd name="T0" fmla="*/ 3 w 4"/>
                <a:gd name="T1" fmla="*/ 0 h 3"/>
                <a:gd name="T2" fmla="*/ 1 w 4"/>
                <a:gd name="T3" fmla="*/ 0 h 3"/>
                <a:gd name="T4" fmla="*/ 0 w 4"/>
                <a:gd name="T5" fmla="*/ 0 h 3"/>
                <a:gd name="T6" fmla="*/ 0 w 4"/>
                <a:gd name="T7" fmla="*/ 2 h 3"/>
                <a:gd name="T8" fmla="*/ 1 w 4"/>
                <a:gd name="T9" fmla="*/ 2 h 3"/>
                <a:gd name="T10" fmla="*/ 3 w 4"/>
                <a:gd name="T11" fmla="*/ 3 h 3"/>
                <a:gd name="T12" fmla="*/ 3 w 4"/>
                <a:gd name="T13" fmla="*/ 2 h 3"/>
                <a:gd name="T14" fmla="*/ 4 w 4"/>
                <a:gd name="T15" fmla="*/ 2 h 3"/>
                <a:gd name="T16" fmla="*/ 4 w 4"/>
                <a:gd name="T17" fmla="*/ 0 h 3"/>
                <a:gd name="T18" fmla="*/ 3 w 4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1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1" name="Freeform 740"/>
            <p:cNvSpPr>
              <a:spLocks/>
            </p:cNvSpPr>
            <p:nvPr/>
          </p:nvSpPr>
          <p:spPr bwMode="auto">
            <a:xfrm>
              <a:off x="4445001" y="4711700"/>
              <a:ext cx="9525" cy="4763"/>
            </a:xfrm>
            <a:custGeom>
              <a:avLst/>
              <a:gdLst>
                <a:gd name="T0" fmla="*/ 6 w 6"/>
                <a:gd name="T1" fmla="*/ 2 h 3"/>
                <a:gd name="T2" fmla="*/ 5 w 6"/>
                <a:gd name="T3" fmla="*/ 1 h 3"/>
                <a:gd name="T4" fmla="*/ 4 w 6"/>
                <a:gd name="T5" fmla="*/ 1 h 3"/>
                <a:gd name="T6" fmla="*/ 1 w 6"/>
                <a:gd name="T7" fmla="*/ 1 h 3"/>
                <a:gd name="T8" fmla="*/ 0 w 6"/>
                <a:gd name="T9" fmla="*/ 0 h 3"/>
                <a:gd name="T10" fmla="*/ 0 w 6"/>
                <a:gd name="T11" fmla="*/ 1 h 3"/>
                <a:gd name="T12" fmla="*/ 0 w 6"/>
                <a:gd name="T13" fmla="*/ 2 h 3"/>
                <a:gd name="T14" fmla="*/ 3 w 6"/>
                <a:gd name="T15" fmla="*/ 2 h 3"/>
                <a:gd name="T16" fmla="*/ 4 w 6"/>
                <a:gd name="T17" fmla="*/ 3 h 3"/>
                <a:gd name="T18" fmla="*/ 5 w 6"/>
                <a:gd name="T19" fmla="*/ 2 h 3"/>
                <a:gd name="T20" fmla="*/ 6 w 6"/>
                <a:gd name="T21" fmla="*/ 2 h 3"/>
                <a:gd name="T22" fmla="*/ 6 w 6"/>
                <a:gd name="T2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">
                  <a:moveTo>
                    <a:pt x="6" y="2"/>
                  </a:moveTo>
                  <a:lnTo>
                    <a:pt x="5" y="1"/>
                  </a:lnTo>
                  <a:lnTo>
                    <a:pt x="4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3" y="2"/>
                  </a:lnTo>
                  <a:lnTo>
                    <a:pt x="4" y="3"/>
                  </a:lnTo>
                  <a:lnTo>
                    <a:pt x="5" y="2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2" name="Freeform 741"/>
            <p:cNvSpPr>
              <a:spLocks/>
            </p:cNvSpPr>
            <p:nvPr/>
          </p:nvSpPr>
          <p:spPr bwMode="auto">
            <a:xfrm>
              <a:off x="4445001" y="4711700"/>
              <a:ext cx="9525" cy="4763"/>
            </a:xfrm>
            <a:custGeom>
              <a:avLst/>
              <a:gdLst>
                <a:gd name="T0" fmla="*/ 6 w 6"/>
                <a:gd name="T1" fmla="*/ 2 h 3"/>
                <a:gd name="T2" fmla="*/ 5 w 6"/>
                <a:gd name="T3" fmla="*/ 1 h 3"/>
                <a:gd name="T4" fmla="*/ 4 w 6"/>
                <a:gd name="T5" fmla="*/ 1 h 3"/>
                <a:gd name="T6" fmla="*/ 1 w 6"/>
                <a:gd name="T7" fmla="*/ 1 h 3"/>
                <a:gd name="T8" fmla="*/ 0 w 6"/>
                <a:gd name="T9" fmla="*/ 0 h 3"/>
                <a:gd name="T10" fmla="*/ 0 w 6"/>
                <a:gd name="T11" fmla="*/ 1 h 3"/>
                <a:gd name="T12" fmla="*/ 0 w 6"/>
                <a:gd name="T13" fmla="*/ 2 h 3"/>
                <a:gd name="T14" fmla="*/ 3 w 6"/>
                <a:gd name="T15" fmla="*/ 2 h 3"/>
                <a:gd name="T16" fmla="*/ 4 w 6"/>
                <a:gd name="T17" fmla="*/ 3 h 3"/>
                <a:gd name="T18" fmla="*/ 5 w 6"/>
                <a:gd name="T19" fmla="*/ 2 h 3"/>
                <a:gd name="T20" fmla="*/ 6 w 6"/>
                <a:gd name="T21" fmla="*/ 2 h 3"/>
                <a:gd name="T22" fmla="*/ 6 w 6"/>
                <a:gd name="T2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">
                  <a:moveTo>
                    <a:pt x="6" y="2"/>
                  </a:moveTo>
                  <a:lnTo>
                    <a:pt x="5" y="1"/>
                  </a:lnTo>
                  <a:lnTo>
                    <a:pt x="4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3" y="2"/>
                  </a:lnTo>
                  <a:lnTo>
                    <a:pt x="4" y="3"/>
                  </a:lnTo>
                  <a:lnTo>
                    <a:pt x="5" y="2"/>
                  </a:lnTo>
                  <a:lnTo>
                    <a:pt x="6" y="2"/>
                  </a:lnTo>
                  <a:lnTo>
                    <a:pt x="6" y="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3" name="Freeform 742"/>
            <p:cNvSpPr>
              <a:spLocks/>
            </p:cNvSpPr>
            <p:nvPr/>
          </p:nvSpPr>
          <p:spPr bwMode="auto">
            <a:xfrm>
              <a:off x="4491038" y="4740275"/>
              <a:ext cx="4763" cy="1588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1 h 1"/>
                <a:gd name="T4" fmla="*/ 0 w 3"/>
                <a:gd name="T5" fmla="*/ 1 h 1"/>
                <a:gd name="T6" fmla="*/ 3 w 3"/>
                <a:gd name="T7" fmla="*/ 1 h 1"/>
                <a:gd name="T8" fmla="*/ 3 w 3"/>
                <a:gd name="T9" fmla="*/ 1 h 1"/>
                <a:gd name="T10" fmla="*/ 3 w 3"/>
                <a:gd name="T11" fmla="*/ 0 h 1"/>
                <a:gd name="T12" fmla="*/ 0 w 3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4" name="Freeform 743"/>
            <p:cNvSpPr>
              <a:spLocks/>
            </p:cNvSpPr>
            <p:nvPr/>
          </p:nvSpPr>
          <p:spPr bwMode="auto">
            <a:xfrm>
              <a:off x="4491038" y="4740275"/>
              <a:ext cx="4763" cy="1588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1 h 1"/>
                <a:gd name="T4" fmla="*/ 0 w 3"/>
                <a:gd name="T5" fmla="*/ 1 h 1"/>
                <a:gd name="T6" fmla="*/ 3 w 3"/>
                <a:gd name="T7" fmla="*/ 1 h 1"/>
                <a:gd name="T8" fmla="*/ 3 w 3"/>
                <a:gd name="T9" fmla="*/ 1 h 1"/>
                <a:gd name="T10" fmla="*/ 3 w 3"/>
                <a:gd name="T11" fmla="*/ 0 h 1"/>
                <a:gd name="T12" fmla="*/ 0 w 3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5" name="Freeform 744"/>
            <p:cNvSpPr>
              <a:spLocks/>
            </p:cNvSpPr>
            <p:nvPr/>
          </p:nvSpPr>
          <p:spPr bwMode="auto">
            <a:xfrm>
              <a:off x="4487863" y="4745038"/>
              <a:ext cx="7938" cy="3175"/>
            </a:xfrm>
            <a:custGeom>
              <a:avLst/>
              <a:gdLst>
                <a:gd name="T0" fmla="*/ 2 w 5"/>
                <a:gd name="T1" fmla="*/ 0 h 2"/>
                <a:gd name="T2" fmla="*/ 1 w 5"/>
                <a:gd name="T3" fmla="*/ 0 h 2"/>
                <a:gd name="T4" fmla="*/ 1 w 5"/>
                <a:gd name="T5" fmla="*/ 0 h 2"/>
                <a:gd name="T6" fmla="*/ 0 w 5"/>
                <a:gd name="T7" fmla="*/ 1 h 2"/>
                <a:gd name="T8" fmla="*/ 0 w 5"/>
                <a:gd name="T9" fmla="*/ 1 h 2"/>
                <a:gd name="T10" fmla="*/ 1 w 5"/>
                <a:gd name="T11" fmla="*/ 2 h 2"/>
                <a:gd name="T12" fmla="*/ 1 w 5"/>
                <a:gd name="T13" fmla="*/ 2 h 2"/>
                <a:gd name="T14" fmla="*/ 1 w 5"/>
                <a:gd name="T15" fmla="*/ 2 h 2"/>
                <a:gd name="T16" fmla="*/ 2 w 5"/>
                <a:gd name="T17" fmla="*/ 2 h 2"/>
                <a:gd name="T18" fmla="*/ 4 w 5"/>
                <a:gd name="T19" fmla="*/ 2 h 2"/>
                <a:gd name="T20" fmla="*/ 4 w 5"/>
                <a:gd name="T21" fmla="*/ 1 h 2"/>
                <a:gd name="T22" fmla="*/ 5 w 5"/>
                <a:gd name="T23" fmla="*/ 1 h 2"/>
                <a:gd name="T24" fmla="*/ 5 w 5"/>
                <a:gd name="T25" fmla="*/ 0 h 2"/>
                <a:gd name="T26" fmla="*/ 5 w 5"/>
                <a:gd name="T27" fmla="*/ 0 h 2"/>
                <a:gd name="T28" fmla="*/ 2 w 5"/>
                <a:gd name="T2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2">
                  <a:moveTo>
                    <a:pt x="2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6" name="Freeform 745"/>
            <p:cNvSpPr>
              <a:spLocks/>
            </p:cNvSpPr>
            <p:nvPr/>
          </p:nvSpPr>
          <p:spPr bwMode="auto">
            <a:xfrm>
              <a:off x="4487863" y="4745038"/>
              <a:ext cx="7938" cy="3175"/>
            </a:xfrm>
            <a:custGeom>
              <a:avLst/>
              <a:gdLst>
                <a:gd name="T0" fmla="*/ 2 w 5"/>
                <a:gd name="T1" fmla="*/ 0 h 2"/>
                <a:gd name="T2" fmla="*/ 1 w 5"/>
                <a:gd name="T3" fmla="*/ 0 h 2"/>
                <a:gd name="T4" fmla="*/ 1 w 5"/>
                <a:gd name="T5" fmla="*/ 0 h 2"/>
                <a:gd name="T6" fmla="*/ 0 w 5"/>
                <a:gd name="T7" fmla="*/ 1 h 2"/>
                <a:gd name="T8" fmla="*/ 0 w 5"/>
                <a:gd name="T9" fmla="*/ 1 h 2"/>
                <a:gd name="T10" fmla="*/ 1 w 5"/>
                <a:gd name="T11" fmla="*/ 2 h 2"/>
                <a:gd name="T12" fmla="*/ 1 w 5"/>
                <a:gd name="T13" fmla="*/ 2 h 2"/>
                <a:gd name="T14" fmla="*/ 1 w 5"/>
                <a:gd name="T15" fmla="*/ 2 h 2"/>
                <a:gd name="T16" fmla="*/ 2 w 5"/>
                <a:gd name="T17" fmla="*/ 2 h 2"/>
                <a:gd name="T18" fmla="*/ 4 w 5"/>
                <a:gd name="T19" fmla="*/ 2 h 2"/>
                <a:gd name="T20" fmla="*/ 4 w 5"/>
                <a:gd name="T21" fmla="*/ 1 h 2"/>
                <a:gd name="T22" fmla="*/ 5 w 5"/>
                <a:gd name="T23" fmla="*/ 1 h 2"/>
                <a:gd name="T24" fmla="*/ 5 w 5"/>
                <a:gd name="T25" fmla="*/ 0 h 2"/>
                <a:gd name="T26" fmla="*/ 5 w 5"/>
                <a:gd name="T27" fmla="*/ 0 h 2"/>
                <a:gd name="T28" fmla="*/ 2 w 5"/>
                <a:gd name="T2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2">
                  <a:moveTo>
                    <a:pt x="2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7" name="Rectangle 746"/>
            <p:cNvSpPr>
              <a:spLocks noChangeArrowheads="1"/>
            </p:cNvSpPr>
            <p:nvPr/>
          </p:nvSpPr>
          <p:spPr bwMode="auto">
            <a:xfrm>
              <a:off x="4473576" y="4757738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8" name="Rectangle 747"/>
            <p:cNvSpPr>
              <a:spLocks noChangeArrowheads="1"/>
            </p:cNvSpPr>
            <p:nvPr/>
          </p:nvSpPr>
          <p:spPr bwMode="auto">
            <a:xfrm>
              <a:off x="4473576" y="4757738"/>
              <a:ext cx="1588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9" name="Freeform 748"/>
            <p:cNvSpPr>
              <a:spLocks/>
            </p:cNvSpPr>
            <p:nvPr/>
          </p:nvSpPr>
          <p:spPr bwMode="auto">
            <a:xfrm>
              <a:off x="4475163" y="4757738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0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0" name="Freeform 749"/>
            <p:cNvSpPr>
              <a:spLocks/>
            </p:cNvSpPr>
            <p:nvPr/>
          </p:nvSpPr>
          <p:spPr bwMode="auto">
            <a:xfrm>
              <a:off x="4475163" y="4757738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0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1" name="Freeform 750"/>
            <p:cNvSpPr>
              <a:spLocks/>
            </p:cNvSpPr>
            <p:nvPr/>
          </p:nvSpPr>
          <p:spPr bwMode="auto">
            <a:xfrm>
              <a:off x="4252913" y="4916488"/>
              <a:ext cx="25400" cy="30163"/>
            </a:xfrm>
            <a:custGeom>
              <a:avLst/>
              <a:gdLst>
                <a:gd name="T0" fmla="*/ 1 w 16"/>
                <a:gd name="T1" fmla="*/ 13 h 19"/>
                <a:gd name="T2" fmla="*/ 2 w 16"/>
                <a:gd name="T3" fmla="*/ 14 h 19"/>
                <a:gd name="T4" fmla="*/ 2 w 16"/>
                <a:gd name="T5" fmla="*/ 17 h 19"/>
                <a:gd name="T6" fmla="*/ 4 w 16"/>
                <a:gd name="T7" fmla="*/ 18 h 19"/>
                <a:gd name="T8" fmla="*/ 6 w 16"/>
                <a:gd name="T9" fmla="*/ 18 h 19"/>
                <a:gd name="T10" fmla="*/ 6 w 16"/>
                <a:gd name="T11" fmla="*/ 18 h 19"/>
                <a:gd name="T12" fmla="*/ 7 w 16"/>
                <a:gd name="T13" fmla="*/ 18 h 19"/>
                <a:gd name="T14" fmla="*/ 8 w 16"/>
                <a:gd name="T15" fmla="*/ 18 h 19"/>
                <a:gd name="T16" fmla="*/ 8 w 16"/>
                <a:gd name="T17" fmla="*/ 18 h 19"/>
                <a:gd name="T18" fmla="*/ 9 w 16"/>
                <a:gd name="T19" fmla="*/ 19 h 19"/>
                <a:gd name="T20" fmla="*/ 9 w 16"/>
                <a:gd name="T21" fmla="*/ 19 h 19"/>
                <a:gd name="T22" fmla="*/ 10 w 16"/>
                <a:gd name="T23" fmla="*/ 19 h 19"/>
                <a:gd name="T24" fmla="*/ 11 w 16"/>
                <a:gd name="T25" fmla="*/ 17 h 19"/>
                <a:gd name="T26" fmla="*/ 11 w 16"/>
                <a:gd name="T27" fmla="*/ 15 h 19"/>
                <a:gd name="T28" fmla="*/ 13 w 16"/>
                <a:gd name="T29" fmla="*/ 14 h 19"/>
                <a:gd name="T30" fmla="*/ 14 w 16"/>
                <a:gd name="T31" fmla="*/ 13 h 19"/>
                <a:gd name="T32" fmla="*/ 14 w 16"/>
                <a:gd name="T33" fmla="*/ 12 h 19"/>
                <a:gd name="T34" fmla="*/ 14 w 16"/>
                <a:gd name="T35" fmla="*/ 11 h 19"/>
                <a:gd name="T36" fmla="*/ 15 w 16"/>
                <a:gd name="T37" fmla="*/ 11 h 19"/>
                <a:gd name="T38" fmla="*/ 16 w 16"/>
                <a:gd name="T39" fmla="*/ 11 h 19"/>
                <a:gd name="T40" fmla="*/ 15 w 16"/>
                <a:gd name="T41" fmla="*/ 10 h 19"/>
                <a:gd name="T42" fmla="*/ 14 w 16"/>
                <a:gd name="T43" fmla="*/ 10 h 19"/>
                <a:gd name="T44" fmla="*/ 14 w 16"/>
                <a:gd name="T45" fmla="*/ 7 h 19"/>
                <a:gd name="T46" fmla="*/ 14 w 16"/>
                <a:gd name="T47" fmla="*/ 7 h 19"/>
                <a:gd name="T48" fmla="*/ 14 w 16"/>
                <a:gd name="T49" fmla="*/ 5 h 19"/>
                <a:gd name="T50" fmla="*/ 14 w 16"/>
                <a:gd name="T51" fmla="*/ 5 h 19"/>
                <a:gd name="T52" fmla="*/ 15 w 16"/>
                <a:gd name="T53" fmla="*/ 5 h 19"/>
                <a:gd name="T54" fmla="*/ 15 w 16"/>
                <a:gd name="T55" fmla="*/ 4 h 19"/>
                <a:gd name="T56" fmla="*/ 16 w 16"/>
                <a:gd name="T57" fmla="*/ 3 h 19"/>
                <a:gd name="T58" fmla="*/ 15 w 16"/>
                <a:gd name="T59" fmla="*/ 1 h 19"/>
                <a:gd name="T60" fmla="*/ 14 w 16"/>
                <a:gd name="T61" fmla="*/ 1 h 19"/>
                <a:gd name="T62" fmla="*/ 13 w 16"/>
                <a:gd name="T63" fmla="*/ 0 h 19"/>
                <a:gd name="T64" fmla="*/ 10 w 16"/>
                <a:gd name="T65" fmla="*/ 3 h 19"/>
                <a:gd name="T66" fmla="*/ 10 w 16"/>
                <a:gd name="T67" fmla="*/ 4 h 19"/>
                <a:gd name="T68" fmla="*/ 9 w 16"/>
                <a:gd name="T69" fmla="*/ 4 h 19"/>
                <a:gd name="T70" fmla="*/ 9 w 16"/>
                <a:gd name="T71" fmla="*/ 4 h 19"/>
                <a:gd name="T72" fmla="*/ 8 w 16"/>
                <a:gd name="T73" fmla="*/ 5 h 19"/>
                <a:gd name="T74" fmla="*/ 7 w 16"/>
                <a:gd name="T75" fmla="*/ 6 h 19"/>
                <a:gd name="T76" fmla="*/ 6 w 16"/>
                <a:gd name="T77" fmla="*/ 7 h 19"/>
                <a:gd name="T78" fmla="*/ 4 w 16"/>
                <a:gd name="T79" fmla="*/ 7 h 19"/>
                <a:gd name="T80" fmla="*/ 3 w 16"/>
                <a:gd name="T81" fmla="*/ 7 h 19"/>
                <a:gd name="T82" fmla="*/ 3 w 16"/>
                <a:gd name="T83" fmla="*/ 10 h 19"/>
                <a:gd name="T84" fmla="*/ 1 w 16"/>
                <a:gd name="T85" fmla="*/ 10 h 19"/>
                <a:gd name="T86" fmla="*/ 1 w 16"/>
                <a:gd name="T87" fmla="*/ 10 h 19"/>
                <a:gd name="T88" fmla="*/ 1 w 16"/>
                <a:gd name="T89" fmla="*/ 10 h 19"/>
                <a:gd name="T90" fmla="*/ 1 w 16"/>
                <a:gd name="T91" fmla="*/ 10 h 19"/>
                <a:gd name="T92" fmla="*/ 0 w 16"/>
                <a:gd name="T93" fmla="*/ 10 h 19"/>
                <a:gd name="T94" fmla="*/ 1 w 16"/>
                <a:gd name="T95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" h="19">
                  <a:moveTo>
                    <a:pt x="1" y="13"/>
                  </a:moveTo>
                  <a:lnTo>
                    <a:pt x="2" y="14"/>
                  </a:lnTo>
                  <a:lnTo>
                    <a:pt x="2" y="17"/>
                  </a:lnTo>
                  <a:lnTo>
                    <a:pt x="4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7" y="18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10" y="19"/>
                  </a:lnTo>
                  <a:lnTo>
                    <a:pt x="11" y="17"/>
                  </a:lnTo>
                  <a:lnTo>
                    <a:pt x="11" y="15"/>
                  </a:lnTo>
                  <a:lnTo>
                    <a:pt x="13" y="14"/>
                  </a:lnTo>
                  <a:lnTo>
                    <a:pt x="14" y="13"/>
                  </a:lnTo>
                  <a:lnTo>
                    <a:pt x="14" y="12"/>
                  </a:lnTo>
                  <a:lnTo>
                    <a:pt x="14" y="11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5" y="10"/>
                  </a:lnTo>
                  <a:lnTo>
                    <a:pt x="14" y="10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5" y="5"/>
                  </a:lnTo>
                  <a:lnTo>
                    <a:pt x="15" y="4"/>
                  </a:lnTo>
                  <a:lnTo>
                    <a:pt x="16" y="3"/>
                  </a:lnTo>
                  <a:lnTo>
                    <a:pt x="15" y="1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8" y="5"/>
                  </a:lnTo>
                  <a:lnTo>
                    <a:pt x="7" y="6"/>
                  </a:lnTo>
                  <a:lnTo>
                    <a:pt x="6" y="7"/>
                  </a:lnTo>
                  <a:lnTo>
                    <a:pt x="4" y="7"/>
                  </a:lnTo>
                  <a:lnTo>
                    <a:pt x="3" y="7"/>
                  </a:lnTo>
                  <a:lnTo>
                    <a:pt x="3" y="10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0" y="10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2" name="Freeform 751"/>
            <p:cNvSpPr>
              <a:spLocks/>
            </p:cNvSpPr>
            <p:nvPr/>
          </p:nvSpPr>
          <p:spPr bwMode="auto">
            <a:xfrm>
              <a:off x="4456113" y="4670425"/>
              <a:ext cx="46038" cy="90488"/>
            </a:xfrm>
            <a:custGeom>
              <a:avLst/>
              <a:gdLst>
                <a:gd name="T0" fmla="*/ 26 w 29"/>
                <a:gd name="T1" fmla="*/ 3 h 57"/>
                <a:gd name="T2" fmla="*/ 24 w 29"/>
                <a:gd name="T3" fmla="*/ 2 h 57"/>
                <a:gd name="T4" fmla="*/ 21 w 29"/>
                <a:gd name="T5" fmla="*/ 2 h 57"/>
                <a:gd name="T6" fmla="*/ 19 w 29"/>
                <a:gd name="T7" fmla="*/ 1 h 57"/>
                <a:gd name="T8" fmla="*/ 19 w 29"/>
                <a:gd name="T9" fmla="*/ 1 h 57"/>
                <a:gd name="T10" fmla="*/ 15 w 29"/>
                <a:gd name="T11" fmla="*/ 1 h 57"/>
                <a:gd name="T12" fmla="*/ 12 w 29"/>
                <a:gd name="T13" fmla="*/ 2 h 57"/>
                <a:gd name="T14" fmla="*/ 8 w 29"/>
                <a:gd name="T15" fmla="*/ 3 h 57"/>
                <a:gd name="T16" fmla="*/ 6 w 29"/>
                <a:gd name="T17" fmla="*/ 8 h 57"/>
                <a:gd name="T18" fmla="*/ 1 w 29"/>
                <a:gd name="T19" fmla="*/ 9 h 57"/>
                <a:gd name="T20" fmla="*/ 5 w 29"/>
                <a:gd name="T21" fmla="*/ 10 h 57"/>
                <a:gd name="T22" fmla="*/ 7 w 29"/>
                <a:gd name="T23" fmla="*/ 13 h 57"/>
                <a:gd name="T24" fmla="*/ 10 w 29"/>
                <a:gd name="T25" fmla="*/ 13 h 57"/>
                <a:gd name="T26" fmla="*/ 10 w 29"/>
                <a:gd name="T27" fmla="*/ 14 h 57"/>
                <a:gd name="T28" fmla="*/ 12 w 29"/>
                <a:gd name="T29" fmla="*/ 14 h 57"/>
                <a:gd name="T30" fmla="*/ 11 w 29"/>
                <a:gd name="T31" fmla="*/ 15 h 57"/>
                <a:gd name="T32" fmla="*/ 10 w 29"/>
                <a:gd name="T33" fmla="*/ 16 h 57"/>
                <a:gd name="T34" fmla="*/ 6 w 29"/>
                <a:gd name="T35" fmla="*/ 16 h 57"/>
                <a:gd name="T36" fmla="*/ 4 w 29"/>
                <a:gd name="T37" fmla="*/ 15 h 57"/>
                <a:gd name="T38" fmla="*/ 1 w 29"/>
                <a:gd name="T39" fmla="*/ 17 h 57"/>
                <a:gd name="T40" fmla="*/ 0 w 29"/>
                <a:gd name="T41" fmla="*/ 20 h 57"/>
                <a:gd name="T42" fmla="*/ 3 w 29"/>
                <a:gd name="T43" fmla="*/ 20 h 57"/>
                <a:gd name="T44" fmla="*/ 3 w 29"/>
                <a:gd name="T45" fmla="*/ 22 h 57"/>
                <a:gd name="T46" fmla="*/ 6 w 29"/>
                <a:gd name="T47" fmla="*/ 23 h 57"/>
                <a:gd name="T48" fmla="*/ 10 w 29"/>
                <a:gd name="T49" fmla="*/ 22 h 57"/>
                <a:gd name="T50" fmla="*/ 11 w 29"/>
                <a:gd name="T51" fmla="*/ 22 h 57"/>
                <a:gd name="T52" fmla="*/ 11 w 29"/>
                <a:gd name="T53" fmla="*/ 24 h 57"/>
                <a:gd name="T54" fmla="*/ 8 w 29"/>
                <a:gd name="T55" fmla="*/ 27 h 57"/>
                <a:gd name="T56" fmla="*/ 6 w 29"/>
                <a:gd name="T57" fmla="*/ 28 h 57"/>
                <a:gd name="T58" fmla="*/ 4 w 29"/>
                <a:gd name="T59" fmla="*/ 31 h 57"/>
                <a:gd name="T60" fmla="*/ 3 w 29"/>
                <a:gd name="T61" fmla="*/ 35 h 57"/>
                <a:gd name="T62" fmla="*/ 5 w 29"/>
                <a:gd name="T63" fmla="*/ 36 h 57"/>
                <a:gd name="T64" fmla="*/ 6 w 29"/>
                <a:gd name="T65" fmla="*/ 40 h 57"/>
                <a:gd name="T66" fmla="*/ 8 w 29"/>
                <a:gd name="T67" fmla="*/ 38 h 57"/>
                <a:gd name="T68" fmla="*/ 10 w 29"/>
                <a:gd name="T69" fmla="*/ 41 h 57"/>
                <a:gd name="T70" fmla="*/ 10 w 29"/>
                <a:gd name="T71" fmla="*/ 43 h 57"/>
                <a:gd name="T72" fmla="*/ 13 w 29"/>
                <a:gd name="T73" fmla="*/ 43 h 57"/>
                <a:gd name="T74" fmla="*/ 14 w 29"/>
                <a:gd name="T75" fmla="*/ 43 h 57"/>
                <a:gd name="T76" fmla="*/ 17 w 29"/>
                <a:gd name="T77" fmla="*/ 43 h 57"/>
                <a:gd name="T78" fmla="*/ 17 w 29"/>
                <a:gd name="T79" fmla="*/ 45 h 57"/>
                <a:gd name="T80" fmla="*/ 14 w 29"/>
                <a:gd name="T81" fmla="*/ 50 h 57"/>
                <a:gd name="T82" fmla="*/ 12 w 29"/>
                <a:gd name="T83" fmla="*/ 52 h 57"/>
                <a:gd name="T84" fmla="*/ 10 w 29"/>
                <a:gd name="T85" fmla="*/ 52 h 57"/>
                <a:gd name="T86" fmla="*/ 7 w 29"/>
                <a:gd name="T87" fmla="*/ 56 h 57"/>
                <a:gd name="T88" fmla="*/ 5 w 29"/>
                <a:gd name="T89" fmla="*/ 57 h 57"/>
                <a:gd name="T90" fmla="*/ 7 w 29"/>
                <a:gd name="T91" fmla="*/ 56 h 57"/>
                <a:gd name="T92" fmla="*/ 10 w 29"/>
                <a:gd name="T93" fmla="*/ 55 h 57"/>
                <a:gd name="T94" fmla="*/ 11 w 29"/>
                <a:gd name="T95" fmla="*/ 54 h 57"/>
                <a:gd name="T96" fmla="*/ 13 w 29"/>
                <a:gd name="T97" fmla="*/ 52 h 57"/>
                <a:gd name="T98" fmla="*/ 17 w 29"/>
                <a:gd name="T99" fmla="*/ 50 h 57"/>
                <a:gd name="T100" fmla="*/ 19 w 29"/>
                <a:gd name="T101" fmla="*/ 47 h 57"/>
                <a:gd name="T102" fmla="*/ 21 w 29"/>
                <a:gd name="T103" fmla="*/ 44 h 57"/>
                <a:gd name="T104" fmla="*/ 21 w 29"/>
                <a:gd name="T105" fmla="*/ 42 h 57"/>
                <a:gd name="T106" fmla="*/ 24 w 29"/>
                <a:gd name="T107" fmla="*/ 41 h 57"/>
                <a:gd name="T108" fmla="*/ 27 w 29"/>
                <a:gd name="T109" fmla="*/ 34 h 57"/>
                <a:gd name="T110" fmla="*/ 28 w 29"/>
                <a:gd name="T111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9" h="57">
                  <a:moveTo>
                    <a:pt x="28" y="2"/>
                  </a:moveTo>
                  <a:lnTo>
                    <a:pt x="26" y="2"/>
                  </a:lnTo>
                  <a:lnTo>
                    <a:pt x="26" y="3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4" y="2"/>
                  </a:lnTo>
                  <a:lnTo>
                    <a:pt x="24" y="1"/>
                  </a:lnTo>
                  <a:lnTo>
                    <a:pt x="22" y="1"/>
                  </a:lnTo>
                  <a:lnTo>
                    <a:pt x="21" y="2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5" y="1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2" y="2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8" y="3"/>
                  </a:lnTo>
                  <a:lnTo>
                    <a:pt x="7" y="5"/>
                  </a:lnTo>
                  <a:lnTo>
                    <a:pt x="7" y="7"/>
                  </a:lnTo>
                  <a:lnTo>
                    <a:pt x="6" y="8"/>
                  </a:lnTo>
                  <a:lnTo>
                    <a:pt x="3" y="8"/>
                  </a:lnTo>
                  <a:lnTo>
                    <a:pt x="3" y="9"/>
                  </a:lnTo>
                  <a:lnTo>
                    <a:pt x="1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5" y="10"/>
                  </a:lnTo>
                  <a:lnTo>
                    <a:pt x="6" y="12"/>
                  </a:lnTo>
                  <a:lnTo>
                    <a:pt x="6" y="13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8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2" y="14"/>
                  </a:lnTo>
                  <a:lnTo>
                    <a:pt x="13" y="14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16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7" y="16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5"/>
                  </a:lnTo>
                  <a:lnTo>
                    <a:pt x="3" y="16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1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1" y="20"/>
                  </a:lnTo>
                  <a:lnTo>
                    <a:pt x="3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6" y="23"/>
                  </a:lnTo>
                  <a:lnTo>
                    <a:pt x="7" y="23"/>
                  </a:lnTo>
                  <a:lnTo>
                    <a:pt x="8" y="22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0" y="23"/>
                  </a:lnTo>
                  <a:lnTo>
                    <a:pt x="11" y="24"/>
                  </a:lnTo>
                  <a:lnTo>
                    <a:pt x="11" y="26"/>
                  </a:lnTo>
                  <a:lnTo>
                    <a:pt x="10" y="28"/>
                  </a:lnTo>
                  <a:lnTo>
                    <a:pt x="8" y="27"/>
                  </a:lnTo>
                  <a:lnTo>
                    <a:pt x="8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5" y="29"/>
                  </a:lnTo>
                  <a:lnTo>
                    <a:pt x="5" y="30"/>
                  </a:lnTo>
                  <a:lnTo>
                    <a:pt x="4" y="31"/>
                  </a:lnTo>
                  <a:lnTo>
                    <a:pt x="3" y="33"/>
                  </a:lnTo>
                  <a:lnTo>
                    <a:pt x="3" y="34"/>
                  </a:lnTo>
                  <a:lnTo>
                    <a:pt x="3" y="35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5" y="36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6" y="40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8" y="40"/>
                  </a:lnTo>
                  <a:lnTo>
                    <a:pt x="10" y="41"/>
                  </a:lnTo>
                  <a:lnTo>
                    <a:pt x="10" y="43"/>
                  </a:lnTo>
                  <a:lnTo>
                    <a:pt x="10" y="44"/>
                  </a:lnTo>
                  <a:lnTo>
                    <a:pt x="10" y="43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3" y="43"/>
                  </a:lnTo>
                  <a:lnTo>
                    <a:pt x="13" y="44"/>
                  </a:lnTo>
                  <a:lnTo>
                    <a:pt x="14" y="44"/>
                  </a:lnTo>
                  <a:lnTo>
                    <a:pt x="14" y="43"/>
                  </a:lnTo>
                  <a:lnTo>
                    <a:pt x="15" y="43"/>
                  </a:lnTo>
                  <a:lnTo>
                    <a:pt x="15" y="43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17" y="45"/>
                  </a:lnTo>
                  <a:lnTo>
                    <a:pt x="17" y="48"/>
                  </a:lnTo>
                  <a:lnTo>
                    <a:pt x="15" y="48"/>
                  </a:lnTo>
                  <a:lnTo>
                    <a:pt x="14" y="50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2" y="52"/>
                  </a:lnTo>
                  <a:lnTo>
                    <a:pt x="11" y="52"/>
                  </a:lnTo>
                  <a:lnTo>
                    <a:pt x="11" y="52"/>
                  </a:lnTo>
                  <a:lnTo>
                    <a:pt x="10" y="52"/>
                  </a:lnTo>
                  <a:lnTo>
                    <a:pt x="8" y="54"/>
                  </a:lnTo>
                  <a:lnTo>
                    <a:pt x="7" y="55"/>
                  </a:lnTo>
                  <a:lnTo>
                    <a:pt x="7" y="56"/>
                  </a:lnTo>
                  <a:lnTo>
                    <a:pt x="6" y="56"/>
                  </a:lnTo>
                  <a:lnTo>
                    <a:pt x="5" y="56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6" y="57"/>
                  </a:lnTo>
                  <a:lnTo>
                    <a:pt x="7" y="56"/>
                  </a:lnTo>
                  <a:lnTo>
                    <a:pt x="7" y="56"/>
                  </a:lnTo>
                  <a:lnTo>
                    <a:pt x="7" y="56"/>
                  </a:lnTo>
                  <a:lnTo>
                    <a:pt x="10" y="55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3" y="54"/>
                  </a:lnTo>
                  <a:lnTo>
                    <a:pt x="13" y="52"/>
                  </a:lnTo>
                  <a:lnTo>
                    <a:pt x="14" y="52"/>
                  </a:lnTo>
                  <a:lnTo>
                    <a:pt x="14" y="51"/>
                  </a:lnTo>
                  <a:lnTo>
                    <a:pt x="17" y="50"/>
                  </a:lnTo>
                  <a:lnTo>
                    <a:pt x="18" y="49"/>
                  </a:lnTo>
                  <a:lnTo>
                    <a:pt x="18" y="48"/>
                  </a:lnTo>
                  <a:lnTo>
                    <a:pt x="19" y="47"/>
                  </a:lnTo>
                  <a:lnTo>
                    <a:pt x="20" y="47"/>
                  </a:lnTo>
                  <a:lnTo>
                    <a:pt x="21" y="45"/>
                  </a:lnTo>
                  <a:lnTo>
                    <a:pt x="21" y="44"/>
                  </a:lnTo>
                  <a:lnTo>
                    <a:pt x="22" y="44"/>
                  </a:lnTo>
                  <a:lnTo>
                    <a:pt x="22" y="42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22" y="41"/>
                  </a:lnTo>
                  <a:lnTo>
                    <a:pt x="24" y="41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7" y="34"/>
                  </a:lnTo>
                  <a:lnTo>
                    <a:pt x="27" y="35"/>
                  </a:lnTo>
                  <a:lnTo>
                    <a:pt x="28" y="34"/>
                  </a:lnTo>
                  <a:lnTo>
                    <a:pt x="28" y="34"/>
                  </a:lnTo>
                  <a:lnTo>
                    <a:pt x="29" y="2"/>
                  </a:lnTo>
                  <a:lnTo>
                    <a:pt x="28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3" name="Freeform 752"/>
            <p:cNvSpPr>
              <a:spLocks/>
            </p:cNvSpPr>
            <p:nvPr/>
          </p:nvSpPr>
          <p:spPr bwMode="auto">
            <a:xfrm>
              <a:off x="4456113" y="4670425"/>
              <a:ext cx="46038" cy="90488"/>
            </a:xfrm>
            <a:custGeom>
              <a:avLst/>
              <a:gdLst>
                <a:gd name="T0" fmla="*/ 26 w 29"/>
                <a:gd name="T1" fmla="*/ 3 h 57"/>
                <a:gd name="T2" fmla="*/ 24 w 29"/>
                <a:gd name="T3" fmla="*/ 2 h 57"/>
                <a:gd name="T4" fmla="*/ 21 w 29"/>
                <a:gd name="T5" fmla="*/ 2 h 57"/>
                <a:gd name="T6" fmla="*/ 19 w 29"/>
                <a:gd name="T7" fmla="*/ 1 h 57"/>
                <a:gd name="T8" fmla="*/ 19 w 29"/>
                <a:gd name="T9" fmla="*/ 1 h 57"/>
                <a:gd name="T10" fmla="*/ 15 w 29"/>
                <a:gd name="T11" fmla="*/ 1 h 57"/>
                <a:gd name="T12" fmla="*/ 12 w 29"/>
                <a:gd name="T13" fmla="*/ 2 h 57"/>
                <a:gd name="T14" fmla="*/ 8 w 29"/>
                <a:gd name="T15" fmla="*/ 3 h 57"/>
                <a:gd name="T16" fmla="*/ 6 w 29"/>
                <a:gd name="T17" fmla="*/ 8 h 57"/>
                <a:gd name="T18" fmla="*/ 1 w 29"/>
                <a:gd name="T19" fmla="*/ 9 h 57"/>
                <a:gd name="T20" fmla="*/ 5 w 29"/>
                <a:gd name="T21" fmla="*/ 10 h 57"/>
                <a:gd name="T22" fmla="*/ 7 w 29"/>
                <a:gd name="T23" fmla="*/ 13 h 57"/>
                <a:gd name="T24" fmla="*/ 10 w 29"/>
                <a:gd name="T25" fmla="*/ 13 h 57"/>
                <a:gd name="T26" fmla="*/ 10 w 29"/>
                <a:gd name="T27" fmla="*/ 14 h 57"/>
                <a:gd name="T28" fmla="*/ 12 w 29"/>
                <a:gd name="T29" fmla="*/ 14 h 57"/>
                <a:gd name="T30" fmla="*/ 11 w 29"/>
                <a:gd name="T31" fmla="*/ 15 h 57"/>
                <a:gd name="T32" fmla="*/ 10 w 29"/>
                <a:gd name="T33" fmla="*/ 16 h 57"/>
                <a:gd name="T34" fmla="*/ 6 w 29"/>
                <a:gd name="T35" fmla="*/ 16 h 57"/>
                <a:gd name="T36" fmla="*/ 4 w 29"/>
                <a:gd name="T37" fmla="*/ 15 h 57"/>
                <a:gd name="T38" fmla="*/ 1 w 29"/>
                <a:gd name="T39" fmla="*/ 17 h 57"/>
                <a:gd name="T40" fmla="*/ 0 w 29"/>
                <a:gd name="T41" fmla="*/ 20 h 57"/>
                <a:gd name="T42" fmla="*/ 3 w 29"/>
                <a:gd name="T43" fmla="*/ 20 h 57"/>
                <a:gd name="T44" fmla="*/ 3 w 29"/>
                <a:gd name="T45" fmla="*/ 22 h 57"/>
                <a:gd name="T46" fmla="*/ 6 w 29"/>
                <a:gd name="T47" fmla="*/ 23 h 57"/>
                <a:gd name="T48" fmla="*/ 10 w 29"/>
                <a:gd name="T49" fmla="*/ 22 h 57"/>
                <a:gd name="T50" fmla="*/ 11 w 29"/>
                <a:gd name="T51" fmla="*/ 22 h 57"/>
                <a:gd name="T52" fmla="*/ 11 w 29"/>
                <a:gd name="T53" fmla="*/ 24 h 57"/>
                <a:gd name="T54" fmla="*/ 8 w 29"/>
                <a:gd name="T55" fmla="*/ 27 h 57"/>
                <a:gd name="T56" fmla="*/ 6 w 29"/>
                <a:gd name="T57" fmla="*/ 28 h 57"/>
                <a:gd name="T58" fmla="*/ 4 w 29"/>
                <a:gd name="T59" fmla="*/ 31 h 57"/>
                <a:gd name="T60" fmla="*/ 3 w 29"/>
                <a:gd name="T61" fmla="*/ 35 h 57"/>
                <a:gd name="T62" fmla="*/ 5 w 29"/>
                <a:gd name="T63" fmla="*/ 36 h 57"/>
                <a:gd name="T64" fmla="*/ 6 w 29"/>
                <a:gd name="T65" fmla="*/ 40 h 57"/>
                <a:gd name="T66" fmla="*/ 8 w 29"/>
                <a:gd name="T67" fmla="*/ 38 h 57"/>
                <a:gd name="T68" fmla="*/ 10 w 29"/>
                <a:gd name="T69" fmla="*/ 41 h 57"/>
                <a:gd name="T70" fmla="*/ 10 w 29"/>
                <a:gd name="T71" fmla="*/ 43 h 57"/>
                <a:gd name="T72" fmla="*/ 13 w 29"/>
                <a:gd name="T73" fmla="*/ 43 h 57"/>
                <a:gd name="T74" fmla="*/ 14 w 29"/>
                <a:gd name="T75" fmla="*/ 43 h 57"/>
                <a:gd name="T76" fmla="*/ 17 w 29"/>
                <a:gd name="T77" fmla="*/ 43 h 57"/>
                <a:gd name="T78" fmla="*/ 17 w 29"/>
                <a:gd name="T79" fmla="*/ 45 h 57"/>
                <a:gd name="T80" fmla="*/ 14 w 29"/>
                <a:gd name="T81" fmla="*/ 50 h 57"/>
                <a:gd name="T82" fmla="*/ 12 w 29"/>
                <a:gd name="T83" fmla="*/ 52 h 57"/>
                <a:gd name="T84" fmla="*/ 10 w 29"/>
                <a:gd name="T85" fmla="*/ 52 h 57"/>
                <a:gd name="T86" fmla="*/ 7 w 29"/>
                <a:gd name="T87" fmla="*/ 56 h 57"/>
                <a:gd name="T88" fmla="*/ 5 w 29"/>
                <a:gd name="T89" fmla="*/ 57 h 57"/>
                <a:gd name="T90" fmla="*/ 7 w 29"/>
                <a:gd name="T91" fmla="*/ 56 h 57"/>
                <a:gd name="T92" fmla="*/ 10 w 29"/>
                <a:gd name="T93" fmla="*/ 55 h 57"/>
                <a:gd name="T94" fmla="*/ 11 w 29"/>
                <a:gd name="T95" fmla="*/ 54 h 57"/>
                <a:gd name="T96" fmla="*/ 13 w 29"/>
                <a:gd name="T97" fmla="*/ 52 h 57"/>
                <a:gd name="T98" fmla="*/ 17 w 29"/>
                <a:gd name="T99" fmla="*/ 50 h 57"/>
                <a:gd name="T100" fmla="*/ 19 w 29"/>
                <a:gd name="T101" fmla="*/ 47 h 57"/>
                <a:gd name="T102" fmla="*/ 21 w 29"/>
                <a:gd name="T103" fmla="*/ 44 h 57"/>
                <a:gd name="T104" fmla="*/ 21 w 29"/>
                <a:gd name="T105" fmla="*/ 42 h 57"/>
                <a:gd name="T106" fmla="*/ 24 w 29"/>
                <a:gd name="T107" fmla="*/ 41 h 57"/>
                <a:gd name="T108" fmla="*/ 27 w 29"/>
                <a:gd name="T109" fmla="*/ 34 h 57"/>
                <a:gd name="T110" fmla="*/ 28 w 29"/>
                <a:gd name="T111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9" h="57">
                  <a:moveTo>
                    <a:pt x="28" y="2"/>
                  </a:moveTo>
                  <a:lnTo>
                    <a:pt x="26" y="2"/>
                  </a:lnTo>
                  <a:lnTo>
                    <a:pt x="26" y="3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4" y="2"/>
                  </a:lnTo>
                  <a:lnTo>
                    <a:pt x="24" y="1"/>
                  </a:lnTo>
                  <a:lnTo>
                    <a:pt x="22" y="1"/>
                  </a:lnTo>
                  <a:lnTo>
                    <a:pt x="21" y="2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5" y="1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2" y="2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8" y="3"/>
                  </a:lnTo>
                  <a:lnTo>
                    <a:pt x="7" y="5"/>
                  </a:lnTo>
                  <a:lnTo>
                    <a:pt x="7" y="7"/>
                  </a:lnTo>
                  <a:lnTo>
                    <a:pt x="6" y="8"/>
                  </a:lnTo>
                  <a:lnTo>
                    <a:pt x="3" y="8"/>
                  </a:lnTo>
                  <a:lnTo>
                    <a:pt x="3" y="9"/>
                  </a:lnTo>
                  <a:lnTo>
                    <a:pt x="1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5" y="10"/>
                  </a:lnTo>
                  <a:lnTo>
                    <a:pt x="6" y="12"/>
                  </a:lnTo>
                  <a:lnTo>
                    <a:pt x="6" y="13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8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2" y="14"/>
                  </a:lnTo>
                  <a:lnTo>
                    <a:pt x="13" y="14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16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7" y="16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5"/>
                  </a:lnTo>
                  <a:lnTo>
                    <a:pt x="3" y="16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1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1" y="20"/>
                  </a:lnTo>
                  <a:lnTo>
                    <a:pt x="3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6" y="23"/>
                  </a:lnTo>
                  <a:lnTo>
                    <a:pt x="7" y="23"/>
                  </a:lnTo>
                  <a:lnTo>
                    <a:pt x="8" y="22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0" y="23"/>
                  </a:lnTo>
                  <a:lnTo>
                    <a:pt x="11" y="24"/>
                  </a:lnTo>
                  <a:lnTo>
                    <a:pt x="11" y="26"/>
                  </a:lnTo>
                  <a:lnTo>
                    <a:pt x="10" y="28"/>
                  </a:lnTo>
                  <a:lnTo>
                    <a:pt x="8" y="27"/>
                  </a:lnTo>
                  <a:lnTo>
                    <a:pt x="8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5" y="29"/>
                  </a:lnTo>
                  <a:lnTo>
                    <a:pt x="5" y="30"/>
                  </a:lnTo>
                  <a:lnTo>
                    <a:pt x="4" y="31"/>
                  </a:lnTo>
                  <a:lnTo>
                    <a:pt x="3" y="33"/>
                  </a:lnTo>
                  <a:lnTo>
                    <a:pt x="3" y="34"/>
                  </a:lnTo>
                  <a:lnTo>
                    <a:pt x="3" y="35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5" y="36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6" y="40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8" y="40"/>
                  </a:lnTo>
                  <a:lnTo>
                    <a:pt x="10" y="41"/>
                  </a:lnTo>
                  <a:lnTo>
                    <a:pt x="10" y="43"/>
                  </a:lnTo>
                  <a:lnTo>
                    <a:pt x="10" y="44"/>
                  </a:lnTo>
                  <a:lnTo>
                    <a:pt x="10" y="43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3" y="43"/>
                  </a:lnTo>
                  <a:lnTo>
                    <a:pt x="13" y="44"/>
                  </a:lnTo>
                  <a:lnTo>
                    <a:pt x="14" y="44"/>
                  </a:lnTo>
                  <a:lnTo>
                    <a:pt x="14" y="43"/>
                  </a:lnTo>
                  <a:lnTo>
                    <a:pt x="15" y="43"/>
                  </a:lnTo>
                  <a:lnTo>
                    <a:pt x="15" y="43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17" y="45"/>
                  </a:lnTo>
                  <a:lnTo>
                    <a:pt x="17" y="48"/>
                  </a:lnTo>
                  <a:lnTo>
                    <a:pt x="15" y="48"/>
                  </a:lnTo>
                  <a:lnTo>
                    <a:pt x="14" y="50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2" y="52"/>
                  </a:lnTo>
                  <a:lnTo>
                    <a:pt x="11" y="52"/>
                  </a:lnTo>
                  <a:lnTo>
                    <a:pt x="11" y="52"/>
                  </a:lnTo>
                  <a:lnTo>
                    <a:pt x="10" y="52"/>
                  </a:lnTo>
                  <a:lnTo>
                    <a:pt x="8" y="54"/>
                  </a:lnTo>
                  <a:lnTo>
                    <a:pt x="7" y="55"/>
                  </a:lnTo>
                  <a:lnTo>
                    <a:pt x="7" y="56"/>
                  </a:lnTo>
                  <a:lnTo>
                    <a:pt x="6" y="56"/>
                  </a:lnTo>
                  <a:lnTo>
                    <a:pt x="5" y="56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6" y="57"/>
                  </a:lnTo>
                  <a:lnTo>
                    <a:pt x="7" y="56"/>
                  </a:lnTo>
                  <a:lnTo>
                    <a:pt x="7" y="56"/>
                  </a:lnTo>
                  <a:lnTo>
                    <a:pt x="7" y="56"/>
                  </a:lnTo>
                  <a:lnTo>
                    <a:pt x="10" y="55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3" y="54"/>
                  </a:lnTo>
                  <a:lnTo>
                    <a:pt x="13" y="52"/>
                  </a:lnTo>
                  <a:lnTo>
                    <a:pt x="14" y="52"/>
                  </a:lnTo>
                  <a:lnTo>
                    <a:pt x="14" y="51"/>
                  </a:lnTo>
                  <a:lnTo>
                    <a:pt x="17" y="50"/>
                  </a:lnTo>
                  <a:lnTo>
                    <a:pt x="18" y="49"/>
                  </a:lnTo>
                  <a:lnTo>
                    <a:pt x="18" y="48"/>
                  </a:lnTo>
                  <a:lnTo>
                    <a:pt x="19" y="47"/>
                  </a:lnTo>
                  <a:lnTo>
                    <a:pt x="20" y="47"/>
                  </a:lnTo>
                  <a:lnTo>
                    <a:pt x="21" y="45"/>
                  </a:lnTo>
                  <a:lnTo>
                    <a:pt x="21" y="44"/>
                  </a:lnTo>
                  <a:lnTo>
                    <a:pt x="22" y="44"/>
                  </a:lnTo>
                  <a:lnTo>
                    <a:pt x="22" y="42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22" y="41"/>
                  </a:lnTo>
                  <a:lnTo>
                    <a:pt x="24" y="41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7" y="34"/>
                  </a:lnTo>
                  <a:lnTo>
                    <a:pt x="27" y="35"/>
                  </a:lnTo>
                  <a:lnTo>
                    <a:pt x="28" y="34"/>
                  </a:lnTo>
                  <a:lnTo>
                    <a:pt x="28" y="34"/>
                  </a:lnTo>
                  <a:lnTo>
                    <a:pt x="29" y="2"/>
                  </a:lnTo>
                  <a:lnTo>
                    <a:pt x="28" y="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4" name="Rectangle 753"/>
            <p:cNvSpPr>
              <a:spLocks noChangeArrowheads="1"/>
            </p:cNvSpPr>
            <p:nvPr/>
          </p:nvSpPr>
          <p:spPr bwMode="auto">
            <a:xfrm>
              <a:off x="4500563" y="4724400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5" name="Freeform 754"/>
            <p:cNvSpPr>
              <a:spLocks/>
            </p:cNvSpPr>
            <p:nvPr/>
          </p:nvSpPr>
          <p:spPr bwMode="auto">
            <a:xfrm>
              <a:off x="4500563" y="47244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6" name="Freeform 755"/>
            <p:cNvSpPr>
              <a:spLocks/>
            </p:cNvSpPr>
            <p:nvPr/>
          </p:nvSpPr>
          <p:spPr bwMode="auto">
            <a:xfrm>
              <a:off x="4495801" y="4724400"/>
              <a:ext cx="4763" cy="12700"/>
            </a:xfrm>
            <a:custGeom>
              <a:avLst/>
              <a:gdLst>
                <a:gd name="T0" fmla="*/ 2 w 3"/>
                <a:gd name="T1" fmla="*/ 1 h 8"/>
                <a:gd name="T2" fmla="*/ 1 w 3"/>
                <a:gd name="T3" fmla="*/ 2 h 8"/>
                <a:gd name="T4" fmla="*/ 1 w 3"/>
                <a:gd name="T5" fmla="*/ 3 h 8"/>
                <a:gd name="T6" fmla="*/ 0 w 3"/>
                <a:gd name="T7" fmla="*/ 6 h 8"/>
                <a:gd name="T8" fmla="*/ 0 w 3"/>
                <a:gd name="T9" fmla="*/ 7 h 8"/>
                <a:gd name="T10" fmla="*/ 1 w 3"/>
                <a:gd name="T11" fmla="*/ 7 h 8"/>
                <a:gd name="T12" fmla="*/ 1 w 3"/>
                <a:gd name="T13" fmla="*/ 7 h 8"/>
                <a:gd name="T14" fmla="*/ 1 w 3"/>
                <a:gd name="T15" fmla="*/ 7 h 8"/>
                <a:gd name="T16" fmla="*/ 0 w 3"/>
                <a:gd name="T17" fmla="*/ 7 h 8"/>
                <a:gd name="T18" fmla="*/ 0 w 3"/>
                <a:gd name="T19" fmla="*/ 8 h 8"/>
                <a:gd name="T20" fmla="*/ 1 w 3"/>
                <a:gd name="T21" fmla="*/ 8 h 8"/>
                <a:gd name="T22" fmla="*/ 3 w 3"/>
                <a:gd name="T23" fmla="*/ 7 h 8"/>
                <a:gd name="T24" fmla="*/ 3 w 3"/>
                <a:gd name="T25" fmla="*/ 6 h 8"/>
                <a:gd name="T26" fmla="*/ 3 w 3"/>
                <a:gd name="T27" fmla="*/ 0 h 8"/>
                <a:gd name="T28" fmla="*/ 3 w 3"/>
                <a:gd name="T29" fmla="*/ 2 h 8"/>
                <a:gd name="T30" fmla="*/ 2 w 3"/>
                <a:gd name="T31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" h="8">
                  <a:moveTo>
                    <a:pt x="2" y="1"/>
                  </a:moveTo>
                  <a:lnTo>
                    <a:pt x="1" y="2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0"/>
                  </a:lnTo>
                  <a:lnTo>
                    <a:pt x="3" y="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7" name="Freeform 756"/>
            <p:cNvSpPr>
              <a:spLocks/>
            </p:cNvSpPr>
            <p:nvPr/>
          </p:nvSpPr>
          <p:spPr bwMode="auto">
            <a:xfrm>
              <a:off x="4495801" y="4724400"/>
              <a:ext cx="4763" cy="12700"/>
            </a:xfrm>
            <a:custGeom>
              <a:avLst/>
              <a:gdLst>
                <a:gd name="T0" fmla="*/ 2 w 3"/>
                <a:gd name="T1" fmla="*/ 1 h 8"/>
                <a:gd name="T2" fmla="*/ 1 w 3"/>
                <a:gd name="T3" fmla="*/ 2 h 8"/>
                <a:gd name="T4" fmla="*/ 1 w 3"/>
                <a:gd name="T5" fmla="*/ 3 h 8"/>
                <a:gd name="T6" fmla="*/ 0 w 3"/>
                <a:gd name="T7" fmla="*/ 6 h 8"/>
                <a:gd name="T8" fmla="*/ 0 w 3"/>
                <a:gd name="T9" fmla="*/ 7 h 8"/>
                <a:gd name="T10" fmla="*/ 1 w 3"/>
                <a:gd name="T11" fmla="*/ 7 h 8"/>
                <a:gd name="T12" fmla="*/ 1 w 3"/>
                <a:gd name="T13" fmla="*/ 7 h 8"/>
                <a:gd name="T14" fmla="*/ 1 w 3"/>
                <a:gd name="T15" fmla="*/ 7 h 8"/>
                <a:gd name="T16" fmla="*/ 0 w 3"/>
                <a:gd name="T17" fmla="*/ 7 h 8"/>
                <a:gd name="T18" fmla="*/ 0 w 3"/>
                <a:gd name="T19" fmla="*/ 8 h 8"/>
                <a:gd name="T20" fmla="*/ 1 w 3"/>
                <a:gd name="T21" fmla="*/ 8 h 8"/>
                <a:gd name="T22" fmla="*/ 3 w 3"/>
                <a:gd name="T23" fmla="*/ 7 h 8"/>
                <a:gd name="T24" fmla="*/ 3 w 3"/>
                <a:gd name="T25" fmla="*/ 6 h 8"/>
                <a:gd name="T26" fmla="*/ 3 w 3"/>
                <a:gd name="T27" fmla="*/ 0 h 8"/>
                <a:gd name="T28" fmla="*/ 3 w 3"/>
                <a:gd name="T29" fmla="*/ 2 h 8"/>
                <a:gd name="T30" fmla="*/ 2 w 3"/>
                <a:gd name="T31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" h="8">
                  <a:moveTo>
                    <a:pt x="2" y="1"/>
                  </a:moveTo>
                  <a:lnTo>
                    <a:pt x="1" y="2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0"/>
                  </a:lnTo>
                  <a:lnTo>
                    <a:pt x="3" y="2"/>
                  </a:lnTo>
                  <a:lnTo>
                    <a:pt x="2" y="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8" name="Rectangle 757"/>
            <p:cNvSpPr>
              <a:spLocks noChangeArrowheads="1"/>
            </p:cNvSpPr>
            <p:nvPr/>
          </p:nvSpPr>
          <p:spPr bwMode="auto">
            <a:xfrm>
              <a:off x="3935413" y="4857750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9" name="Freeform 758"/>
            <p:cNvSpPr>
              <a:spLocks/>
            </p:cNvSpPr>
            <p:nvPr/>
          </p:nvSpPr>
          <p:spPr bwMode="auto">
            <a:xfrm>
              <a:off x="3937001" y="4859338"/>
              <a:ext cx="1588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1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0" name="Freeform 759"/>
            <p:cNvSpPr>
              <a:spLocks/>
            </p:cNvSpPr>
            <p:nvPr/>
          </p:nvSpPr>
          <p:spPr bwMode="auto">
            <a:xfrm>
              <a:off x="3941763" y="4857750"/>
              <a:ext cx="0" cy="1588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1 h 1"/>
                <a:gd name="T4" fmla="*/ 0 h 1"/>
                <a:gd name="T5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1" name="Freeform 760"/>
            <p:cNvSpPr>
              <a:spLocks/>
            </p:cNvSpPr>
            <p:nvPr/>
          </p:nvSpPr>
          <p:spPr bwMode="auto">
            <a:xfrm>
              <a:off x="3941763" y="485775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1 w 1"/>
                <a:gd name="T4" fmla="*/ 1 w 1"/>
                <a:gd name="T5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2" name="Freeform 761"/>
            <p:cNvSpPr>
              <a:spLocks/>
            </p:cNvSpPr>
            <p:nvPr/>
          </p:nvSpPr>
          <p:spPr bwMode="auto">
            <a:xfrm>
              <a:off x="3943351" y="4856163"/>
              <a:ext cx="0" cy="1588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3" name="Rectangle 762"/>
            <p:cNvSpPr>
              <a:spLocks noChangeArrowheads="1"/>
            </p:cNvSpPr>
            <p:nvPr/>
          </p:nvSpPr>
          <p:spPr bwMode="auto">
            <a:xfrm>
              <a:off x="3922713" y="4891088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4" name="Rectangle 763"/>
            <p:cNvSpPr>
              <a:spLocks noChangeArrowheads="1"/>
            </p:cNvSpPr>
            <p:nvPr/>
          </p:nvSpPr>
          <p:spPr bwMode="auto">
            <a:xfrm>
              <a:off x="3924301" y="4894263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5" name="Freeform 764"/>
            <p:cNvSpPr>
              <a:spLocks/>
            </p:cNvSpPr>
            <p:nvPr/>
          </p:nvSpPr>
          <p:spPr bwMode="auto">
            <a:xfrm>
              <a:off x="3922713" y="489585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6" name="Freeform 765"/>
            <p:cNvSpPr>
              <a:spLocks noEditPoints="1"/>
            </p:cNvSpPr>
            <p:nvPr/>
          </p:nvSpPr>
          <p:spPr bwMode="auto">
            <a:xfrm>
              <a:off x="3941763" y="4635500"/>
              <a:ext cx="511175" cy="403225"/>
            </a:xfrm>
            <a:custGeom>
              <a:avLst/>
              <a:gdLst>
                <a:gd name="T0" fmla="*/ 302 w 322"/>
                <a:gd name="T1" fmla="*/ 27 h 254"/>
                <a:gd name="T2" fmla="*/ 272 w 322"/>
                <a:gd name="T3" fmla="*/ 22 h 254"/>
                <a:gd name="T4" fmla="*/ 244 w 322"/>
                <a:gd name="T5" fmla="*/ 17 h 254"/>
                <a:gd name="T6" fmla="*/ 225 w 322"/>
                <a:gd name="T7" fmla="*/ 14 h 254"/>
                <a:gd name="T8" fmla="*/ 200 w 322"/>
                <a:gd name="T9" fmla="*/ 13 h 254"/>
                <a:gd name="T10" fmla="*/ 202 w 322"/>
                <a:gd name="T11" fmla="*/ 6 h 254"/>
                <a:gd name="T12" fmla="*/ 184 w 322"/>
                <a:gd name="T13" fmla="*/ 3 h 254"/>
                <a:gd name="T14" fmla="*/ 168 w 322"/>
                <a:gd name="T15" fmla="*/ 6 h 254"/>
                <a:gd name="T16" fmla="*/ 151 w 322"/>
                <a:gd name="T17" fmla="*/ 17 h 254"/>
                <a:gd name="T18" fmla="*/ 144 w 322"/>
                <a:gd name="T19" fmla="*/ 21 h 254"/>
                <a:gd name="T20" fmla="*/ 147 w 322"/>
                <a:gd name="T21" fmla="*/ 31 h 254"/>
                <a:gd name="T22" fmla="*/ 140 w 322"/>
                <a:gd name="T23" fmla="*/ 29 h 254"/>
                <a:gd name="T24" fmla="*/ 128 w 322"/>
                <a:gd name="T25" fmla="*/ 28 h 254"/>
                <a:gd name="T26" fmla="*/ 101 w 322"/>
                <a:gd name="T27" fmla="*/ 31 h 254"/>
                <a:gd name="T28" fmla="*/ 84 w 322"/>
                <a:gd name="T29" fmla="*/ 44 h 254"/>
                <a:gd name="T30" fmla="*/ 74 w 322"/>
                <a:gd name="T31" fmla="*/ 25 h 254"/>
                <a:gd name="T32" fmla="*/ 63 w 322"/>
                <a:gd name="T33" fmla="*/ 25 h 254"/>
                <a:gd name="T34" fmla="*/ 52 w 322"/>
                <a:gd name="T35" fmla="*/ 30 h 254"/>
                <a:gd name="T36" fmla="*/ 38 w 322"/>
                <a:gd name="T37" fmla="*/ 49 h 254"/>
                <a:gd name="T38" fmla="*/ 35 w 322"/>
                <a:gd name="T39" fmla="*/ 62 h 254"/>
                <a:gd name="T40" fmla="*/ 45 w 322"/>
                <a:gd name="T41" fmla="*/ 71 h 254"/>
                <a:gd name="T42" fmla="*/ 60 w 322"/>
                <a:gd name="T43" fmla="*/ 38 h 254"/>
                <a:gd name="T44" fmla="*/ 70 w 322"/>
                <a:gd name="T45" fmla="*/ 58 h 254"/>
                <a:gd name="T46" fmla="*/ 57 w 322"/>
                <a:gd name="T47" fmla="*/ 78 h 254"/>
                <a:gd name="T48" fmla="*/ 39 w 322"/>
                <a:gd name="T49" fmla="*/ 77 h 254"/>
                <a:gd name="T50" fmla="*/ 24 w 322"/>
                <a:gd name="T51" fmla="*/ 94 h 254"/>
                <a:gd name="T52" fmla="*/ 12 w 322"/>
                <a:gd name="T53" fmla="*/ 107 h 254"/>
                <a:gd name="T54" fmla="*/ 26 w 322"/>
                <a:gd name="T55" fmla="*/ 114 h 254"/>
                <a:gd name="T56" fmla="*/ 51 w 322"/>
                <a:gd name="T57" fmla="*/ 119 h 254"/>
                <a:gd name="T58" fmla="*/ 53 w 322"/>
                <a:gd name="T59" fmla="*/ 108 h 254"/>
                <a:gd name="T60" fmla="*/ 62 w 322"/>
                <a:gd name="T61" fmla="*/ 114 h 254"/>
                <a:gd name="T62" fmla="*/ 74 w 322"/>
                <a:gd name="T63" fmla="*/ 100 h 254"/>
                <a:gd name="T64" fmla="*/ 83 w 322"/>
                <a:gd name="T65" fmla="*/ 102 h 254"/>
                <a:gd name="T66" fmla="*/ 67 w 322"/>
                <a:gd name="T67" fmla="*/ 115 h 254"/>
                <a:gd name="T68" fmla="*/ 80 w 322"/>
                <a:gd name="T69" fmla="*/ 122 h 254"/>
                <a:gd name="T70" fmla="*/ 58 w 322"/>
                <a:gd name="T71" fmla="*/ 134 h 254"/>
                <a:gd name="T72" fmla="*/ 23 w 322"/>
                <a:gd name="T73" fmla="*/ 126 h 254"/>
                <a:gd name="T74" fmla="*/ 1 w 322"/>
                <a:gd name="T75" fmla="*/ 159 h 254"/>
                <a:gd name="T76" fmla="*/ 42 w 322"/>
                <a:gd name="T77" fmla="*/ 187 h 254"/>
                <a:gd name="T78" fmla="*/ 54 w 322"/>
                <a:gd name="T79" fmla="*/ 252 h 254"/>
                <a:gd name="T80" fmla="*/ 87 w 322"/>
                <a:gd name="T81" fmla="*/ 202 h 254"/>
                <a:gd name="T82" fmla="*/ 92 w 322"/>
                <a:gd name="T83" fmla="*/ 168 h 254"/>
                <a:gd name="T84" fmla="*/ 85 w 322"/>
                <a:gd name="T85" fmla="*/ 148 h 254"/>
                <a:gd name="T86" fmla="*/ 115 w 322"/>
                <a:gd name="T87" fmla="*/ 156 h 254"/>
                <a:gd name="T88" fmla="*/ 100 w 322"/>
                <a:gd name="T89" fmla="*/ 139 h 254"/>
                <a:gd name="T90" fmla="*/ 130 w 322"/>
                <a:gd name="T91" fmla="*/ 147 h 254"/>
                <a:gd name="T92" fmla="*/ 148 w 322"/>
                <a:gd name="T93" fmla="*/ 175 h 254"/>
                <a:gd name="T94" fmla="*/ 171 w 322"/>
                <a:gd name="T95" fmla="*/ 155 h 254"/>
                <a:gd name="T96" fmla="*/ 188 w 322"/>
                <a:gd name="T97" fmla="*/ 182 h 254"/>
                <a:gd name="T98" fmla="*/ 191 w 322"/>
                <a:gd name="T99" fmla="*/ 155 h 254"/>
                <a:gd name="T100" fmla="*/ 215 w 322"/>
                <a:gd name="T101" fmla="*/ 140 h 254"/>
                <a:gd name="T102" fmla="*/ 212 w 322"/>
                <a:gd name="T103" fmla="*/ 121 h 254"/>
                <a:gd name="T104" fmla="*/ 224 w 322"/>
                <a:gd name="T105" fmla="*/ 127 h 254"/>
                <a:gd name="T106" fmla="*/ 244 w 322"/>
                <a:gd name="T107" fmla="*/ 95 h 254"/>
                <a:gd name="T108" fmla="*/ 245 w 322"/>
                <a:gd name="T109" fmla="*/ 66 h 254"/>
                <a:gd name="T110" fmla="*/ 271 w 322"/>
                <a:gd name="T111" fmla="*/ 56 h 254"/>
                <a:gd name="T112" fmla="*/ 275 w 322"/>
                <a:gd name="T113" fmla="*/ 63 h 254"/>
                <a:gd name="T114" fmla="*/ 281 w 322"/>
                <a:gd name="T115" fmla="*/ 70 h 254"/>
                <a:gd name="T116" fmla="*/ 301 w 322"/>
                <a:gd name="T117" fmla="*/ 51 h 254"/>
                <a:gd name="T118" fmla="*/ 310 w 322"/>
                <a:gd name="T119" fmla="*/ 39 h 254"/>
                <a:gd name="T120" fmla="*/ 102 w 322"/>
                <a:gd name="T121" fmla="*/ 120 h 254"/>
                <a:gd name="T122" fmla="*/ 108 w 322"/>
                <a:gd name="T123" fmla="*/ 100 h 254"/>
                <a:gd name="T124" fmla="*/ 108 w 322"/>
                <a:gd name="T125" fmla="*/ 115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22" h="254">
                  <a:moveTo>
                    <a:pt x="317" y="43"/>
                  </a:moveTo>
                  <a:lnTo>
                    <a:pt x="317" y="42"/>
                  </a:lnTo>
                  <a:lnTo>
                    <a:pt x="318" y="41"/>
                  </a:lnTo>
                  <a:lnTo>
                    <a:pt x="318" y="39"/>
                  </a:lnTo>
                  <a:lnTo>
                    <a:pt x="318" y="39"/>
                  </a:lnTo>
                  <a:lnTo>
                    <a:pt x="318" y="39"/>
                  </a:lnTo>
                  <a:lnTo>
                    <a:pt x="321" y="38"/>
                  </a:lnTo>
                  <a:lnTo>
                    <a:pt x="321" y="38"/>
                  </a:lnTo>
                  <a:lnTo>
                    <a:pt x="321" y="37"/>
                  </a:lnTo>
                  <a:lnTo>
                    <a:pt x="322" y="37"/>
                  </a:lnTo>
                  <a:lnTo>
                    <a:pt x="322" y="36"/>
                  </a:lnTo>
                  <a:lnTo>
                    <a:pt x="321" y="35"/>
                  </a:lnTo>
                  <a:lnTo>
                    <a:pt x="318" y="34"/>
                  </a:lnTo>
                  <a:lnTo>
                    <a:pt x="317" y="34"/>
                  </a:lnTo>
                  <a:lnTo>
                    <a:pt x="317" y="34"/>
                  </a:lnTo>
                  <a:lnTo>
                    <a:pt x="315" y="34"/>
                  </a:lnTo>
                  <a:lnTo>
                    <a:pt x="316" y="34"/>
                  </a:lnTo>
                  <a:lnTo>
                    <a:pt x="316" y="35"/>
                  </a:lnTo>
                  <a:lnTo>
                    <a:pt x="316" y="35"/>
                  </a:lnTo>
                  <a:lnTo>
                    <a:pt x="316" y="35"/>
                  </a:lnTo>
                  <a:lnTo>
                    <a:pt x="314" y="35"/>
                  </a:lnTo>
                  <a:lnTo>
                    <a:pt x="315" y="34"/>
                  </a:lnTo>
                  <a:lnTo>
                    <a:pt x="315" y="32"/>
                  </a:lnTo>
                  <a:lnTo>
                    <a:pt x="314" y="31"/>
                  </a:lnTo>
                  <a:lnTo>
                    <a:pt x="313" y="31"/>
                  </a:lnTo>
                  <a:lnTo>
                    <a:pt x="313" y="31"/>
                  </a:lnTo>
                  <a:lnTo>
                    <a:pt x="311" y="31"/>
                  </a:lnTo>
                  <a:lnTo>
                    <a:pt x="311" y="30"/>
                  </a:lnTo>
                  <a:lnTo>
                    <a:pt x="310" y="30"/>
                  </a:lnTo>
                  <a:lnTo>
                    <a:pt x="308" y="29"/>
                  </a:lnTo>
                  <a:lnTo>
                    <a:pt x="308" y="29"/>
                  </a:lnTo>
                  <a:lnTo>
                    <a:pt x="308" y="28"/>
                  </a:lnTo>
                  <a:lnTo>
                    <a:pt x="307" y="28"/>
                  </a:lnTo>
                  <a:lnTo>
                    <a:pt x="307" y="28"/>
                  </a:lnTo>
                  <a:lnTo>
                    <a:pt x="306" y="27"/>
                  </a:lnTo>
                  <a:lnTo>
                    <a:pt x="304" y="27"/>
                  </a:lnTo>
                  <a:lnTo>
                    <a:pt x="303" y="27"/>
                  </a:lnTo>
                  <a:lnTo>
                    <a:pt x="302" y="27"/>
                  </a:lnTo>
                  <a:lnTo>
                    <a:pt x="301" y="25"/>
                  </a:lnTo>
                  <a:lnTo>
                    <a:pt x="300" y="25"/>
                  </a:lnTo>
                  <a:lnTo>
                    <a:pt x="300" y="25"/>
                  </a:lnTo>
                  <a:lnTo>
                    <a:pt x="299" y="25"/>
                  </a:lnTo>
                  <a:lnTo>
                    <a:pt x="297" y="25"/>
                  </a:lnTo>
                  <a:lnTo>
                    <a:pt x="296" y="25"/>
                  </a:lnTo>
                  <a:lnTo>
                    <a:pt x="295" y="25"/>
                  </a:lnTo>
                  <a:lnTo>
                    <a:pt x="292" y="24"/>
                  </a:lnTo>
                  <a:lnTo>
                    <a:pt x="292" y="25"/>
                  </a:lnTo>
                  <a:lnTo>
                    <a:pt x="292" y="25"/>
                  </a:lnTo>
                  <a:lnTo>
                    <a:pt x="292" y="25"/>
                  </a:lnTo>
                  <a:lnTo>
                    <a:pt x="292" y="25"/>
                  </a:lnTo>
                  <a:lnTo>
                    <a:pt x="292" y="27"/>
                  </a:lnTo>
                  <a:lnTo>
                    <a:pt x="293" y="28"/>
                  </a:lnTo>
                  <a:lnTo>
                    <a:pt x="293" y="28"/>
                  </a:lnTo>
                  <a:lnTo>
                    <a:pt x="290" y="28"/>
                  </a:lnTo>
                  <a:lnTo>
                    <a:pt x="290" y="28"/>
                  </a:lnTo>
                  <a:lnTo>
                    <a:pt x="289" y="28"/>
                  </a:lnTo>
                  <a:lnTo>
                    <a:pt x="288" y="27"/>
                  </a:lnTo>
                  <a:lnTo>
                    <a:pt x="287" y="25"/>
                  </a:lnTo>
                  <a:lnTo>
                    <a:pt x="287" y="27"/>
                  </a:lnTo>
                  <a:lnTo>
                    <a:pt x="283" y="27"/>
                  </a:lnTo>
                  <a:lnTo>
                    <a:pt x="282" y="25"/>
                  </a:lnTo>
                  <a:lnTo>
                    <a:pt x="281" y="25"/>
                  </a:lnTo>
                  <a:lnTo>
                    <a:pt x="280" y="25"/>
                  </a:lnTo>
                  <a:lnTo>
                    <a:pt x="279" y="27"/>
                  </a:lnTo>
                  <a:lnTo>
                    <a:pt x="279" y="27"/>
                  </a:lnTo>
                  <a:lnTo>
                    <a:pt x="279" y="27"/>
                  </a:lnTo>
                  <a:lnTo>
                    <a:pt x="278" y="27"/>
                  </a:lnTo>
                  <a:lnTo>
                    <a:pt x="278" y="27"/>
                  </a:lnTo>
                  <a:lnTo>
                    <a:pt x="276" y="27"/>
                  </a:lnTo>
                  <a:lnTo>
                    <a:pt x="276" y="27"/>
                  </a:lnTo>
                  <a:lnTo>
                    <a:pt x="275" y="25"/>
                  </a:lnTo>
                  <a:lnTo>
                    <a:pt x="275" y="24"/>
                  </a:lnTo>
                  <a:lnTo>
                    <a:pt x="276" y="24"/>
                  </a:lnTo>
                  <a:lnTo>
                    <a:pt x="275" y="23"/>
                  </a:lnTo>
                  <a:lnTo>
                    <a:pt x="274" y="22"/>
                  </a:lnTo>
                  <a:lnTo>
                    <a:pt x="272" y="22"/>
                  </a:lnTo>
                  <a:lnTo>
                    <a:pt x="271" y="22"/>
                  </a:lnTo>
                  <a:lnTo>
                    <a:pt x="269" y="22"/>
                  </a:lnTo>
                  <a:lnTo>
                    <a:pt x="266" y="22"/>
                  </a:lnTo>
                  <a:lnTo>
                    <a:pt x="265" y="23"/>
                  </a:lnTo>
                  <a:lnTo>
                    <a:pt x="264" y="22"/>
                  </a:lnTo>
                  <a:lnTo>
                    <a:pt x="264" y="22"/>
                  </a:lnTo>
                  <a:lnTo>
                    <a:pt x="262" y="21"/>
                  </a:lnTo>
                  <a:lnTo>
                    <a:pt x="260" y="20"/>
                  </a:lnTo>
                  <a:lnTo>
                    <a:pt x="259" y="20"/>
                  </a:lnTo>
                  <a:lnTo>
                    <a:pt x="259" y="20"/>
                  </a:lnTo>
                  <a:lnTo>
                    <a:pt x="259" y="20"/>
                  </a:lnTo>
                  <a:lnTo>
                    <a:pt x="260" y="20"/>
                  </a:lnTo>
                  <a:lnTo>
                    <a:pt x="260" y="18"/>
                  </a:lnTo>
                  <a:lnTo>
                    <a:pt x="260" y="18"/>
                  </a:lnTo>
                  <a:lnTo>
                    <a:pt x="258" y="17"/>
                  </a:lnTo>
                  <a:lnTo>
                    <a:pt x="255" y="17"/>
                  </a:lnTo>
                  <a:lnTo>
                    <a:pt x="255" y="18"/>
                  </a:lnTo>
                  <a:lnTo>
                    <a:pt x="254" y="20"/>
                  </a:lnTo>
                  <a:lnTo>
                    <a:pt x="252" y="20"/>
                  </a:lnTo>
                  <a:lnTo>
                    <a:pt x="252" y="18"/>
                  </a:lnTo>
                  <a:lnTo>
                    <a:pt x="253" y="18"/>
                  </a:lnTo>
                  <a:lnTo>
                    <a:pt x="253" y="18"/>
                  </a:lnTo>
                  <a:lnTo>
                    <a:pt x="251" y="18"/>
                  </a:lnTo>
                  <a:lnTo>
                    <a:pt x="251" y="18"/>
                  </a:lnTo>
                  <a:lnTo>
                    <a:pt x="252" y="17"/>
                  </a:lnTo>
                  <a:lnTo>
                    <a:pt x="253" y="17"/>
                  </a:lnTo>
                  <a:lnTo>
                    <a:pt x="254" y="17"/>
                  </a:lnTo>
                  <a:lnTo>
                    <a:pt x="252" y="16"/>
                  </a:lnTo>
                  <a:lnTo>
                    <a:pt x="250" y="16"/>
                  </a:lnTo>
                  <a:lnTo>
                    <a:pt x="248" y="16"/>
                  </a:lnTo>
                  <a:lnTo>
                    <a:pt x="247" y="16"/>
                  </a:lnTo>
                  <a:lnTo>
                    <a:pt x="246" y="16"/>
                  </a:lnTo>
                  <a:lnTo>
                    <a:pt x="246" y="16"/>
                  </a:lnTo>
                  <a:lnTo>
                    <a:pt x="246" y="16"/>
                  </a:lnTo>
                  <a:lnTo>
                    <a:pt x="246" y="16"/>
                  </a:lnTo>
                  <a:lnTo>
                    <a:pt x="245" y="17"/>
                  </a:lnTo>
                  <a:lnTo>
                    <a:pt x="244" y="17"/>
                  </a:lnTo>
                  <a:lnTo>
                    <a:pt x="244" y="17"/>
                  </a:lnTo>
                  <a:lnTo>
                    <a:pt x="244" y="18"/>
                  </a:lnTo>
                  <a:lnTo>
                    <a:pt x="245" y="17"/>
                  </a:lnTo>
                  <a:lnTo>
                    <a:pt x="244" y="18"/>
                  </a:lnTo>
                  <a:lnTo>
                    <a:pt x="244" y="20"/>
                  </a:lnTo>
                  <a:lnTo>
                    <a:pt x="245" y="21"/>
                  </a:lnTo>
                  <a:lnTo>
                    <a:pt x="244" y="21"/>
                  </a:lnTo>
                  <a:lnTo>
                    <a:pt x="243" y="20"/>
                  </a:lnTo>
                  <a:lnTo>
                    <a:pt x="243" y="20"/>
                  </a:lnTo>
                  <a:lnTo>
                    <a:pt x="241" y="21"/>
                  </a:lnTo>
                  <a:lnTo>
                    <a:pt x="241" y="21"/>
                  </a:lnTo>
                  <a:lnTo>
                    <a:pt x="240" y="21"/>
                  </a:lnTo>
                  <a:lnTo>
                    <a:pt x="239" y="21"/>
                  </a:lnTo>
                  <a:lnTo>
                    <a:pt x="238" y="20"/>
                  </a:lnTo>
                  <a:lnTo>
                    <a:pt x="236" y="21"/>
                  </a:lnTo>
                  <a:lnTo>
                    <a:pt x="234" y="21"/>
                  </a:lnTo>
                  <a:lnTo>
                    <a:pt x="233" y="20"/>
                  </a:lnTo>
                  <a:lnTo>
                    <a:pt x="233" y="20"/>
                  </a:lnTo>
                  <a:lnTo>
                    <a:pt x="232" y="21"/>
                  </a:lnTo>
                  <a:lnTo>
                    <a:pt x="232" y="22"/>
                  </a:lnTo>
                  <a:lnTo>
                    <a:pt x="231" y="23"/>
                  </a:lnTo>
                  <a:lnTo>
                    <a:pt x="227" y="21"/>
                  </a:lnTo>
                  <a:lnTo>
                    <a:pt x="227" y="20"/>
                  </a:lnTo>
                  <a:lnTo>
                    <a:pt x="227" y="20"/>
                  </a:lnTo>
                  <a:lnTo>
                    <a:pt x="227" y="20"/>
                  </a:lnTo>
                  <a:lnTo>
                    <a:pt x="226" y="20"/>
                  </a:lnTo>
                  <a:lnTo>
                    <a:pt x="226" y="18"/>
                  </a:lnTo>
                  <a:lnTo>
                    <a:pt x="226" y="18"/>
                  </a:lnTo>
                  <a:lnTo>
                    <a:pt x="227" y="18"/>
                  </a:lnTo>
                  <a:lnTo>
                    <a:pt x="227" y="18"/>
                  </a:lnTo>
                  <a:lnTo>
                    <a:pt x="227" y="17"/>
                  </a:lnTo>
                  <a:lnTo>
                    <a:pt x="226" y="17"/>
                  </a:lnTo>
                  <a:lnTo>
                    <a:pt x="226" y="17"/>
                  </a:lnTo>
                  <a:lnTo>
                    <a:pt x="226" y="17"/>
                  </a:lnTo>
                  <a:lnTo>
                    <a:pt x="227" y="17"/>
                  </a:lnTo>
                  <a:lnTo>
                    <a:pt x="229" y="16"/>
                  </a:lnTo>
                  <a:lnTo>
                    <a:pt x="227" y="16"/>
                  </a:lnTo>
                  <a:lnTo>
                    <a:pt x="227" y="15"/>
                  </a:lnTo>
                  <a:lnTo>
                    <a:pt x="225" y="14"/>
                  </a:lnTo>
                  <a:lnTo>
                    <a:pt x="225" y="14"/>
                  </a:lnTo>
                  <a:lnTo>
                    <a:pt x="224" y="14"/>
                  </a:lnTo>
                  <a:lnTo>
                    <a:pt x="223" y="14"/>
                  </a:lnTo>
                  <a:lnTo>
                    <a:pt x="222" y="14"/>
                  </a:lnTo>
                  <a:lnTo>
                    <a:pt x="222" y="14"/>
                  </a:lnTo>
                  <a:lnTo>
                    <a:pt x="222" y="13"/>
                  </a:lnTo>
                  <a:lnTo>
                    <a:pt x="219" y="13"/>
                  </a:lnTo>
                  <a:lnTo>
                    <a:pt x="219" y="13"/>
                  </a:lnTo>
                  <a:lnTo>
                    <a:pt x="219" y="13"/>
                  </a:lnTo>
                  <a:lnTo>
                    <a:pt x="218" y="13"/>
                  </a:lnTo>
                  <a:lnTo>
                    <a:pt x="218" y="14"/>
                  </a:lnTo>
                  <a:lnTo>
                    <a:pt x="219" y="14"/>
                  </a:lnTo>
                  <a:lnTo>
                    <a:pt x="219" y="15"/>
                  </a:lnTo>
                  <a:lnTo>
                    <a:pt x="218" y="15"/>
                  </a:lnTo>
                  <a:lnTo>
                    <a:pt x="217" y="15"/>
                  </a:lnTo>
                  <a:lnTo>
                    <a:pt x="217" y="16"/>
                  </a:lnTo>
                  <a:lnTo>
                    <a:pt x="216" y="16"/>
                  </a:lnTo>
                  <a:lnTo>
                    <a:pt x="215" y="15"/>
                  </a:lnTo>
                  <a:lnTo>
                    <a:pt x="213" y="15"/>
                  </a:lnTo>
                  <a:lnTo>
                    <a:pt x="213" y="15"/>
                  </a:lnTo>
                  <a:lnTo>
                    <a:pt x="210" y="15"/>
                  </a:lnTo>
                  <a:lnTo>
                    <a:pt x="210" y="14"/>
                  </a:lnTo>
                  <a:lnTo>
                    <a:pt x="211" y="14"/>
                  </a:lnTo>
                  <a:lnTo>
                    <a:pt x="211" y="14"/>
                  </a:lnTo>
                  <a:lnTo>
                    <a:pt x="211" y="14"/>
                  </a:lnTo>
                  <a:lnTo>
                    <a:pt x="210" y="13"/>
                  </a:lnTo>
                  <a:lnTo>
                    <a:pt x="207" y="13"/>
                  </a:lnTo>
                  <a:lnTo>
                    <a:pt x="206" y="13"/>
                  </a:lnTo>
                  <a:lnTo>
                    <a:pt x="204" y="14"/>
                  </a:lnTo>
                  <a:lnTo>
                    <a:pt x="203" y="14"/>
                  </a:lnTo>
                  <a:lnTo>
                    <a:pt x="203" y="14"/>
                  </a:lnTo>
                  <a:lnTo>
                    <a:pt x="202" y="14"/>
                  </a:lnTo>
                  <a:lnTo>
                    <a:pt x="203" y="14"/>
                  </a:lnTo>
                  <a:lnTo>
                    <a:pt x="203" y="13"/>
                  </a:lnTo>
                  <a:lnTo>
                    <a:pt x="203" y="13"/>
                  </a:lnTo>
                  <a:lnTo>
                    <a:pt x="202" y="11"/>
                  </a:lnTo>
                  <a:lnTo>
                    <a:pt x="202" y="13"/>
                  </a:lnTo>
                  <a:lnTo>
                    <a:pt x="200" y="13"/>
                  </a:lnTo>
                  <a:lnTo>
                    <a:pt x="199" y="13"/>
                  </a:lnTo>
                  <a:lnTo>
                    <a:pt x="199" y="11"/>
                  </a:lnTo>
                  <a:lnTo>
                    <a:pt x="198" y="11"/>
                  </a:lnTo>
                  <a:lnTo>
                    <a:pt x="197" y="11"/>
                  </a:lnTo>
                  <a:lnTo>
                    <a:pt x="197" y="13"/>
                  </a:lnTo>
                  <a:lnTo>
                    <a:pt x="197" y="13"/>
                  </a:lnTo>
                  <a:lnTo>
                    <a:pt x="198" y="13"/>
                  </a:lnTo>
                  <a:lnTo>
                    <a:pt x="198" y="13"/>
                  </a:lnTo>
                  <a:lnTo>
                    <a:pt x="197" y="14"/>
                  </a:lnTo>
                  <a:lnTo>
                    <a:pt x="196" y="14"/>
                  </a:lnTo>
                  <a:lnTo>
                    <a:pt x="196" y="14"/>
                  </a:lnTo>
                  <a:lnTo>
                    <a:pt x="195" y="14"/>
                  </a:lnTo>
                  <a:lnTo>
                    <a:pt x="195" y="15"/>
                  </a:lnTo>
                  <a:lnTo>
                    <a:pt x="193" y="15"/>
                  </a:lnTo>
                  <a:lnTo>
                    <a:pt x="192" y="15"/>
                  </a:lnTo>
                  <a:lnTo>
                    <a:pt x="192" y="16"/>
                  </a:lnTo>
                  <a:lnTo>
                    <a:pt x="190" y="16"/>
                  </a:lnTo>
                  <a:lnTo>
                    <a:pt x="190" y="16"/>
                  </a:lnTo>
                  <a:lnTo>
                    <a:pt x="191" y="15"/>
                  </a:lnTo>
                  <a:lnTo>
                    <a:pt x="191" y="15"/>
                  </a:lnTo>
                  <a:lnTo>
                    <a:pt x="191" y="14"/>
                  </a:lnTo>
                  <a:lnTo>
                    <a:pt x="192" y="14"/>
                  </a:lnTo>
                  <a:lnTo>
                    <a:pt x="192" y="14"/>
                  </a:lnTo>
                  <a:lnTo>
                    <a:pt x="193" y="13"/>
                  </a:lnTo>
                  <a:lnTo>
                    <a:pt x="193" y="13"/>
                  </a:lnTo>
                  <a:lnTo>
                    <a:pt x="195" y="11"/>
                  </a:lnTo>
                  <a:lnTo>
                    <a:pt x="197" y="11"/>
                  </a:lnTo>
                  <a:lnTo>
                    <a:pt x="197" y="11"/>
                  </a:lnTo>
                  <a:lnTo>
                    <a:pt x="197" y="10"/>
                  </a:lnTo>
                  <a:lnTo>
                    <a:pt x="199" y="9"/>
                  </a:lnTo>
                  <a:lnTo>
                    <a:pt x="200" y="9"/>
                  </a:lnTo>
                  <a:lnTo>
                    <a:pt x="200" y="8"/>
                  </a:lnTo>
                  <a:lnTo>
                    <a:pt x="202" y="8"/>
                  </a:lnTo>
                  <a:lnTo>
                    <a:pt x="203" y="7"/>
                  </a:lnTo>
                  <a:lnTo>
                    <a:pt x="202" y="6"/>
                  </a:lnTo>
                  <a:lnTo>
                    <a:pt x="200" y="6"/>
                  </a:lnTo>
                  <a:lnTo>
                    <a:pt x="202" y="6"/>
                  </a:lnTo>
                  <a:lnTo>
                    <a:pt x="202" y="6"/>
                  </a:lnTo>
                  <a:lnTo>
                    <a:pt x="202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203" y="4"/>
                  </a:lnTo>
                  <a:lnTo>
                    <a:pt x="203" y="4"/>
                  </a:lnTo>
                  <a:lnTo>
                    <a:pt x="203" y="4"/>
                  </a:lnTo>
                  <a:lnTo>
                    <a:pt x="202" y="4"/>
                  </a:lnTo>
                  <a:lnTo>
                    <a:pt x="202" y="4"/>
                  </a:lnTo>
                  <a:lnTo>
                    <a:pt x="202" y="3"/>
                  </a:lnTo>
                  <a:lnTo>
                    <a:pt x="199" y="3"/>
                  </a:lnTo>
                  <a:lnTo>
                    <a:pt x="199" y="3"/>
                  </a:lnTo>
                  <a:lnTo>
                    <a:pt x="198" y="2"/>
                  </a:lnTo>
                  <a:lnTo>
                    <a:pt x="193" y="3"/>
                  </a:lnTo>
                  <a:lnTo>
                    <a:pt x="193" y="3"/>
                  </a:lnTo>
                  <a:lnTo>
                    <a:pt x="192" y="3"/>
                  </a:lnTo>
                  <a:lnTo>
                    <a:pt x="191" y="3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1" y="2"/>
                  </a:lnTo>
                  <a:lnTo>
                    <a:pt x="191" y="2"/>
                  </a:lnTo>
                  <a:lnTo>
                    <a:pt x="190" y="2"/>
                  </a:lnTo>
                  <a:lnTo>
                    <a:pt x="190" y="1"/>
                  </a:lnTo>
                  <a:lnTo>
                    <a:pt x="189" y="1"/>
                  </a:lnTo>
                  <a:lnTo>
                    <a:pt x="189" y="1"/>
                  </a:lnTo>
                  <a:lnTo>
                    <a:pt x="190" y="1"/>
                  </a:lnTo>
                  <a:lnTo>
                    <a:pt x="191" y="0"/>
                  </a:lnTo>
                  <a:lnTo>
                    <a:pt x="191" y="0"/>
                  </a:lnTo>
                  <a:lnTo>
                    <a:pt x="190" y="0"/>
                  </a:lnTo>
                  <a:lnTo>
                    <a:pt x="188" y="0"/>
                  </a:lnTo>
                  <a:lnTo>
                    <a:pt x="185" y="0"/>
                  </a:lnTo>
                  <a:lnTo>
                    <a:pt x="185" y="0"/>
                  </a:lnTo>
                  <a:lnTo>
                    <a:pt x="184" y="1"/>
                  </a:lnTo>
                  <a:lnTo>
                    <a:pt x="184" y="1"/>
                  </a:lnTo>
                  <a:lnTo>
                    <a:pt x="183" y="2"/>
                  </a:lnTo>
                  <a:lnTo>
                    <a:pt x="183" y="2"/>
                  </a:lnTo>
                  <a:lnTo>
                    <a:pt x="184" y="2"/>
                  </a:lnTo>
                  <a:lnTo>
                    <a:pt x="183" y="3"/>
                  </a:lnTo>
                  <a:lnTo>
                    <a:pt x="184" y="3"/>
                  </a:lnTo>
                  <a:lnTo>
                    <a:pt x="185" y="3"/>
                  </a:lnTo>
                  <a:lnTo>
                    <a:pt x="185" y="3"/>
                  </a:lnTo>
                  <a:lnTo>
                    <a:pt x="188" y="3"/>
                  </a:lnTo>
                  <a:lnTo>
                    <a:pt x="188" y="3"/>
                  </a:lnTo>
                  <a:lnTo>
                    <a:pt x="186" y="4"/>
                  </a:lnTo>
                  <a:lnTo>
                    <a:pt x="184" y="3"/>
                  </a:lnTo>
                  <a:lnTo>
                    <a:pt x="184" y="3"/>
                  </a:lnTo>
                  <a:lnTo>
                    <a:pt x="183" y="3"/>
                  </a:lnTo>
                  <a:lnTo>
                    <a:pt x="182" y="3"/>
                  </a:lnTo>
                  <a:lnTo>
                    <a:pt x="181" y="3"/>
                  </a:lnTo>
                  <a:lnTo>
                    <a:pt x="179" y="3"/>
                  </a:lnTo>
                  <a:lnTo>
                    <a:pt x="181" y="3"/>
                  </a:lnTo>
                  <a:lnTo>
                    <a:pt x="182" y="4"/>
                  </a:lnTo>
                  <a:lnTo>
                    <a:pt x="182" y="4"/>
                  </a:lnTo>
                  <a:lnTo>
                    <a:pt x="182" y="6"/>
                  </a:lnTo>
                  <a:lnTo>
                    <a:pt x="181" y="6"/>
                  </a:lnTo>
                  <a:lnTo>
                    <a:pt x="181" y="6"/>
                  </a:lnTo>
                  <a:lnTo>
                    <a:pt x="181" y="4"/>
                  </a:lnTo>
                  <a:lnTo>
                    <a:pt x="179" y="4"/>
                  </a:lnTo>
                  <a:lnTo>
                    <a:pt x="178" y="4"/>
                  </a:lnTo>
                  <a:lnTo>
                    <a:pt x="178" y="4"/>
                  </a:lnTo>
                  <a:lnTo>
                    <a:pt x="176" y="6"/>
                  </a:lnTo>
                  <a:lnTo>
                    <a:pt x="176" y="6"/>
                  </a:lnTo>
                  <a:lnTo>
                    <a:pt x="176" y="6"/>
                  </a:lnTo>
                  <a:lnTo>
                    <a:pt x="175" y="6"/>
                  </a:lnTo>
                  <a:lnTo>
                    <a:pt x="175" y="6"/>
                  </a:lnTo>
                  <a:lnTo>
                    <a:pt x="176" y="4"/>
                  </a:lnTo>
                  <a:lnTo>
                    <a:pt x="174" y="4"/>
                  </a:lnTo>
                  <a:lnTo>
                    <a:pt x="172" y="4"/>
                  </a:lnTo>
                  <a:lnTo>
                    <a:pt x="171" y="4"/>
                  </a:lnTo>
                  <a:lnTo>
                    <a:pt x="170" y="4"/>
                  </a:lnTo>
                  <a:lnTo>
                    <a:pt x="170" y="6"/>
                  </a:lnTo>
                  <a:lnTo>
                    <a:pt x="171" y="6"/>
                  </a:lnTo>
                  <a:lnTo>
                    <a:pt x="172" y="6"/>
                  </a:lnTo>
                  <a:lnTo>
                    <a:pt x="172" y="6"/>
                  </a:lnTo>
                  <a:lnTo>
                    <a:pt x="170" y="6"/>
                  </a:lnTo>
                  <a:lnTo>
                    <a:pt x="168" y="6"/>
                  </a:lnTo>
                  <a:lnTo>
                    <a:pt x="168" y="6"/>
                  </a:lnTo>
                  <a:lnTo>
                    <a:pt x="167" y="6"/>
                  </a:lnTo>
                  <a:lnTo>
                    <a:pt x="165" y="7"/>
                  </a:lnTo>
                  <a:lnTo>
                    <a:pt x="164" y="7"/>
                  </a:lnTo>
                  <a:lnTo>
                    <a:pt x="163" y="7"/>
                  </a:lnTo>
                  <a:lnTo>
                    <a:pt x="162" y="7"/>
                  </a:lnTo>
                  <a:lnTo>
                    <a:pt x="161" y="7"/>
                  </a:lnTo>
                  <a:lnTo>
                    <a:pt x="161" y="8"/>
                  </a:lnTo>
                  <a:lnTo>
                    <a:pt x="162" y="8"/>
                  </a:lnTo>
                  <a:lnTo>
                    <a:pt x="162" y="8"/>
                  </a:lnTo>
                  <a:lnTo>
                    <a:pt x="162" y="8"/>
                  </a:lnTo>
                  <a:lnTo>
                    <a:pt x="161" y="9"/>
                  </a:lnTo>
                  <a:lnTo>
                    <a:pt x="161" y="9"/>
                  </a:lnTo>
                  <a:lnTo>
                    <a:pt x="160" y="9"/>
                  </a:lnTo>
                  <a:lnTo>
                    <a:pt x="160" y="9"/>
                  </a:lnTo>
                  <a:lnTo>
                    <a:pt x="160" y="10"/>
                  </a:lnTo>
                  <a:lnTo>
                    <a:pt x="161" y="9"/>
                  </a:lnTo>
                  <a:lnTo>
                    <a:pt x="161" y="10"/>
                  </a:lnTo>
                  <a:lnTo>
                    <a:pt x="161" y="10"/>
                  </a:lnTo>
                  <a:lnTo>
                    <a:pt x="160" y="10"/>
                  </a:lnTo>
                  <a:lnTo>
                    <a:pt x="160" y="10"/>
                  </a:lnTo>
                  <a:lnTo>
                    <a:pt x="161" y="10"/>
                  </a:lnTo>
                  <a:lnTo>
                    <a:pt x="161" y="11"/>
                  </a:lnTo>
                  <a:lnTo>
                    <a:pt x="161" y="11"/>
                  </a:lnTo>
                  <a:lnTo>
                    <a:pt x="162" y="13"/>
                  </a:lnTo>
                  <a:lnTo>
                    <a:pt x="161" y="13"/>
                  </a:lnTo>
                  <a:lnTo>
                    <a:pt x="161" y="13"/>
                  </a:lnTo>
                  <a:lnTo>
                    <a:pt x="160" y="13"/>
                  </a:lnTo>
                  <a:lnTo>
                    <a:pt x="158" y="13"/>
                  </a:lnTo>
                  <a:lnTo>
                    <a:pt x="157" y="13"/>
                  </a:lnTo>
                  <a:lnTo>
                    <a:pt x="157" y="13"/>
                  </a:lnTo>
                  <a:lnTo>
                    <a:pt x="155" y="13"/>
                  </a:lnTo>
                  <a:lnTo>
                    <a:pt x="153" y="14"/>
                  </a:lnTo>
                  <a:lnTo>
                    <a:pt x="151" y="14"/>
                  </a:lnTo>
                  <a:lnTo>
                    <a:pt x="151" y="15"/>
                  </a:lnTo>
                  <a:lnTo>
                    <a:pt x="151" y="15"/>
                  </a:lnTo>
                  <a:lnTo>
                    <a:pt x="151" y="16"/>
                  </a:lnTo>
                  <a:lnTo>
                    <a:pt x="151" y="17"/>
                  </a:lnTo>
                  <a:lnTo>
                    <a:pt x="151" y="17"/>
                  </a:lnTo>
                  <a:lnTo>
                    <a:pt x="154" y="18"/>
                  </a:lnTo>
                  <a:lnTo>
                    <a:pt x="154" y="18"/>
                  </a:lnTo>
                  <a:lnTo>
                    <a:pt x="156" y="20"/>
                  </a:lnTo>
                  <a:lnTo>
                    <a:pt x="156" y="21"/>
                  </a:lnTo>
                  <a:lnTo>
                    <a:pt x="155" y="21"/>
                  </a:lnTo>
                  <a:lnTo>
                    <a:pt x="155" y="22"/>
                  </a:lnTo>
                  <a:lnTo>
                    <a:pt x="156" y="23"/>
                  </a:lnTo>
                  <a:lnTo>
                    <a:pt x="156" y="24"/>
                  </a:lnTo>
                  <a:lnTo>
                    <a:pt x="155" y="24"/>
                  </a:lnTo>
                  <a:lnTo>
                    <a:pt x="157" y="27"/>
                  </a:lnTo>
                  <a:lnTo>
                    <a:pt x="157" y="27"/>
                  </a:lnTo>
                  <a:lnTo>
                    <a:pt x="157" y="27"/>
                  </a:lnTo>
                  <a:lnTo>
                    <a:pt x="156" y="27"/>
                  </a:lnTo>
                  <a:lnTo>
                    <a:pt x="156" y="25"/>
                  </a:lnTo>
                  <a:lnTo>
                    <a:pt x="154" y="24"/>
                  </a:lnTo>
                  <a:lnTo>
                    <a:pt x="155" y="23"/>
                  </a:lnTo>
                  <a:lnTo>
                    <a:pt x="155" y="22"/>
                  </a:lnTo>
                  <a:lnTo>
                    <a:pt x="154" y="23"/>
                  </a:lnTo>
                  <a:lnTo>
                    <a:pt x="154" y="22"/>
                  </a:lnTo>
                  <a:lnTo>
                    <a:pt x="154" y="22"/>
                  </a:lnTo>
                  <a:lnTo>
                    <a:pt x="154" y="21"/>
                  </a:lnTo>
                  <a:lnTo>
                    <a:pt x="155" y="21"/>
                  </a:lnTo>
                  <a:lnTo>
                    <a:pt x="155" y="20"/>
                  </a:lnTo>
                  <a:lnTo>
                    <a:pt x="155" y="20"/>
                  </a:lnTo>
                  <a:lnTo>
                    <a:pt x="154" y="20"/>
                  </a:lnTo>
                  <a:lnTo>
                    <a:pt x="151" y="18"/>
                  </a:lnTo>
                  <a:lnTo>
                    <a:pt x="149" y="17"/>
                  </a:lnTo>
                  <a:lnTo>
                    <a:pt x="148" y="17"/>
                  </a:lnTo>
                  <a:lnTo>
                    <a:pt x="146" y="18"/>
                  </a:lnTo>
                  <a:lnTo>
                    <a:pt x="146" y="18"/>
                  </a:lnTo>
                  <a:lnTo>
                    <a:pt x="147" y="18"/>
                  </a:lnTo>
                  <a:lnTo>
                    <a:pt x="147" y="18"/>
                  </a:lnTo>
                  <a:lnTo>
                    <a:pt x="147" y="20"/>
                  </a:lnTo>
                  <a:lnTo>
                    <a:pt x="147" y="20"/>
                  </a:lnTo>
                  <a:lnTo>
                    <a:pt x="146" y="18"/>
                  </a:lnTo>
                  <a:lnTo>
                    <a:pt x="144" y="18"/>
                  </a:lnTo>
                  <a:lnTo>
                    <a:pt x="144" y="20"/>
                  </a:lnTo>
                  <a:lnTo>
                    <a:pt x="144" y="21"/>
                  </a:lnTo>
                  <a:lnTo>
                    <a:pt x="147" y="21"/>
                  </a:lnTo>
                  <a:lnTo>
                    <a:pt x="148" y="21"/>
                  </a:lnTo>
                  <a:lnTo>
                    <a:pt x="148" y="22"/>
                  </a:lnTo>
                  <a:lnTo>
                    <a:pt x="148" y="22"/>
                  </a:lnTo>
                  <a:lnTo>
                    <a:pt x="149" y="22"/>
                  </a:lnTo>
                  <a:lnTo>
                    <a:pt x="149" y="23"/>
                  </a:lnTo>
                  <a:lnTo>
                    <a:pt x="148" y="22"/>
                  </a:lnTo>
                  <a:lnTo>
                    <a:pt x="147" y="22"/>
                  </a:lnTo>
                  <a:lnTo>
                    <a:pt x="146" y="22"/>
                  </a:lnTo>
                  <a:lnTo>
                    <a:pt x="143" y="21"/>
                  </a:lnTo>
                  <a:lnTo>
                    <a:pt x="143" y="20"/>
                  </a:lnTo>
                  <a:lnTo>
                    <a:pt x="143" y="20"/>
                  </a:lnTo>
                  <a:lnTo>
                    <a:pt x="143" y="20"/>
                  </a:lnTo>
                  <a:lnTo>
                    <a:pt x="143" y="18"/>
                  </a:lnTo>
                  <a:lnTo>
                    <a:pt x="143" y="17"/>
                  </a:lnTo>
                  <a:lnTo>
                    <a:pt x="143" y="16"/>
                  </a:lnTo>
                  <a:lnTo>
                    <a:pt x="142" y="16"/>
                  </a:lnTo>
                  <a:lnTo>
                    <a:pt x="142" y="16"/>
                  </a:lnTo>
                  <a:lnTo>
                    <a:pt x="142" y="16"/>
                  </a:lnTo>
                  <a:lnTo>
                    <a:pt x="143" y="17"/>
                  </a:lnTo>
                  <a:lnTo>
                    <a:pt x="143" y="17"/>
                  </a:lnTo>
                  <a:lnTo>
                    <a:pt x="143" y="18"/>
                  </a:lnTo>
                  <a:lnTo>
                    <a:pt x="141" y="20"/>
                  </a:lnTo>
                  <a:lnTo>
                    <a:pt x="140" y="21"/>
                  </a:lnTo>
                  <a:lnTo>
                    <a:pt x="141" y="22"/>
                  </a:lnTo>
                  <a:lnTo>
                    <a:pt x="142" y="23"/>
                  </a:lnTo>
                  <a:lnTo>
                    <a:pt x="141" y="24"/>
                  </a:lnTo>
                  <a:lnTo>
                    <a:pt x="140" y="25"/>
                  </a:lnTo>
                  <a:lnTo>
                    <a:pt x="140" y="25"/>
                  </a:lnTo>
                  <a:lnTo>
                    <a:pt x="141" y="27"/>
                  </a:lnTo>
                  <a:lnTo>
                    <a:pt x="141" y="28"/>
                  </a:lnTo>
                  <a:lnTo>
                    <a:pt x="142" y="28"/>
                  </a:lnTo>
                  <a:lnTo>
                    <a:pt x="143" y="28"/>
                  </a:lnTo>
                  <a:lnTo>
                    <a:pt x="146" y="28"/>
                  </a:lnTo>
                  <a:lnTo>
                    <a:pt x="146" y="29"/>
                  </a:lnTo>
                  <a:lnTo>
                    <a:pt x="147" y="29"/>
                  </a:lnTo>
                  <a:lnTo>
                    <a:pt x="148" y="30"/>
                  </a:lnTo>
                  <a:lnTo>
                    <a:pt x="147" y="31"/>
                  </a:lnTo>
                  <a:lnTo>
                    <a:pt x="147" y="31"/>
                  </a:lnTo>
                  <a:lnTo>
                    <a:pt x="147" y="32"/>
                  </a:lnTo>
                  <a:lnTo>
                    <a:pt x="148" y="32"/>
                  </a:lnTo>
                  <a:lnTo>
                    <a:pt x="149" y="32"/>
                  </a:lnTo>
                  <a:lnTo>
                    <a:pt x="148" y="32"/>
                  </a:lnTo>
                  <a:lnTo>
                    <a:pt x="147" y="32"/>
                  </a:lnTo>
                  <a:lnTo>
                    <a:pt x="146" y="32"/>
                  </a:lnTo>
                  <a:lnTo>
                    <a:pt x="146" y="30"/>
                  </a:lnTo>
                  <a:lnTo>
                    <a:pt x="146" y="29"/>
                  </a:lnTo>
                  <a:lnTo>
                    <a:pt x="144" y="29"/>
                  </a:lnTo>
                  <a:lnTo>
                    <a:pt x="143" y="29"/>
                  </a:lnTo>
                  <a:lnTo>
                    <a:pt x="141" y="30"/>
                  </a:lnTo>
                  <a:lnTo>
                    <a:pt x="141" y="30"/>
                  </a:lnTo>
                  <a:lnTo>
                    <a:pt x="142" y="31"/>
                  </a:lnTo>
                  <a:lnTo>
                    <a:pt x="142" y="32"/>
                  </a:lnTo>
                  <a:lnTo>
                    <a:pt x="141" y="32"/>
                  </a:lnTo>
                  <a:lnTo>
                    <a:pt x="140" y="35"/>
                  </a:lnTo>
                  <a:lnTo>
                    <a:pt x="139" y="35"/>
                  </a:lnTo>
                  <a:lnTo>
                    <a:pt x="139" y="36"/>
                  </a:lnTo>
                  <a:lnTo>
                    <a:pt x="137" y="36"/>
                  </a:lnTo>
                  <a:lnTo>
                    <a:pt x="135" y="36"/>
                  </a:lnTo>
                  <a:lnTo>
                    <a:pt x="134" y="35"/>
                  </a:lnTo>
                  <a:lnTo>
                    <a:pt x="133" y="35"/>
                  </a:lnTo>
                  <a:lnTo>
                    <a:pt x="132" y="35"/>
                  </a:lnTo>
                  <a:lnTo>
                    <a:pt x="133" y="35"/>
                  </a:lnTo>
                  <a:lnTo>
                    <a:pt x="134" y="35"/>
                  </a:lnTo>
                  <a:lnTo>
                    <a:pt x="134" y="34"/>
                  </a:lnTo>
                  <a:lnTo>
                    <a:pt x="135" y="35"/>
                  </a:lnTo>
                  <a:lnTo>
                    <a:pt x="136" y="35"/>
                  </a:lnTo>
                  <a:lnTo>
                    <a:pt x="137" y="35"/>
                  </a:lnTo>
                  <a:lnTo>
                    <a:pt x="137" y="34"/>
                  </a:lnTo>
                  <a:lnTo>
                    <a:pt x="137" y="34"/>
                  </a:lnTo>
                  <a:lnTo>
                    <a:pt x="137" y="34"/>
                  </a:lnTo>
                  <a:lnTo>
                    <a:pt x="139" y="32"/>
                  </a:lnTo>
                  <a:lnTo>
                    <a:pt x="140" y="31"/>
                  </a:lnTo>
                  <a:lnTo>
                    <a:pt x="140" y="30"/>
                  </a:lnTo>
                  <a:lnTo>
                    <a:pt x="141" y="30"/>
                  </a:lnTo>
                  <a:lnTo>
                    <a:pt x="140" y="29"/>
                  </a:lnTo>
                  <a:lnTo>
                    <a:pt x="139" y="28"/>
                  </a:lnTo>
                  <a:lnTo>
                    <a:pt x="139" y="28"/>
                  </a:lnTo>
                  <a:lnTo>
                    <a:pt x="139" y="27"/>
                  </a:lnTo>
                  <a:lnTo>
                    <a:pt x="139" y="24"/>
                  </a:lnTo>
                  <a:lnTo>
                    <a:pt x="140" y="24"/>
                  </a:lnTo>
                  <a:lnTo>
                    <a:pt x="139" y="23"/>
                  </a:lnTo>
                  <a:lnTo>
                    <a:pt x="139" y="22"/>
                  </a:lnTo>
                  <a:lnTo>
                    <a:pt x="137" y="21"/>
                  </a:lnTo>
                  <a:lnTo>
                    <a:pt x="137" y="21"/>
                  </a:lnTo>
                  <a:lnTo>
                    <a:pt x="139" y="18"/>
                  </a:lnTo>
                  <a:lnTo>
                    <a:pt x="140" y="18"/>
                  </a:lnTo>
                  <a:lnTo>
                    <a:pt x="139" y="18"/>
                  </a:lnTo>
                  <a:lnTo>
                    <a:pt x="139" y="16"/>
                  </a:lnTo>
                  <a:lnTo>
                    <a:pt x="137" y="16"/>
                  </a:lnTo>
                  <a:lnTo>
                    <a:pt x="136" y="16"/>
                  </a:lnTo>
                  <a:lnTo>
                    <a:pt x="135" y="16"/>
                  </a:lnTo>
                  <a:lnTo>
                    <a:pt x="134" y="16"/>
                  </a:lnTo>
                  <a:lnTo>
                    <a:pt x="133" y="18"/>
                  </a:lnTo>
                  <a:lnTo>
                    <a:pt x="132" y="21"/>
                  </a:lnTo>
                  <a:lnTo>
                    <a:pt x="130" y="22"/>
                  </a:lnTo>
                  <a:lnTo>
                    <a:pt x="129" y="23"/>
                  </a:lnTo>
                  <a:lnTo>
                    <a:pt x="130" y="23"/>
                  </a:lnTo>
                  <a:lnTo>
                    <a:pt x="130" y="25"/>
                  </a:lnTo>
                  <a:lnTo>
                    <a:pt x="129" y="25"/>
                  </a:lnTo>
                  <a:lnTo>
                    <a:pt x="130" y="27"/>
                  </a:lnTo>
                  <a:lnTo>
                    <a:pt x="130" y="27"/>
                  </a:lnTo>
                  <a:lnTo>
                    <a:pt x="132" y="27"/>
                  </a:lnTo>
                  <a:lnTo>
                    <a:pt x="132" y="28"/>
                  </a:lnTo>
                  <a:lnTo>
                    <a:pt x="133" y="29"/>
                  </a:lnTo>
                  <a:lnTo>
                    <a:pt x="134" y="29"/>
                  </a:lnTo>
                  <a:lnTo>
                    <a:pt x="133" y="30"/>
                  </a:lnTo>
                  <a:lnTo>
                    <a:pt x="132" y="30"/>
                  </a:lnTo>
                  <a:lnTo>
                    <a:pt x="132" y="30"/>
                  </a:lnTo>
                  <a:lnTo>
                    <a:pt x="132" y="30"/>
                  </a:lnTo>
                  <a:lnTo>
                    <a:pt x="130" y="29"/>
                  </a:lnTo>
                  <a:lnTo>
                    <a:pt x="129" y="29"/>
                  </a:lnTo>
                  <a:lnTo>
                    <a:pt x="128" y="29"/>
                  </a:lnTo>
                  <a:lnTo>
                    <a:pt x="128" y="28"/>
                  </a:lnTo>
                  <a:lnTo>
                    <a:pt x="127" y="28"/>
                  </a:lnTo>
                  <a:lnTo>
                    <a:pt x="125" y="27"/>
                  </a:lnTo>
                  <a:lnTo>
                    <a:pt x="121" y="27"/>
                  </a:lnTo>
                  <a:lnTo>
                    <a:pt x="120" y="27"/>
                  </a:lnTo>
                  <a:lnTo>
                    <a:pt x="120" y="28"/>
                  </a:lnTo>
                  <a:lnTo>
                    <a:pt x="120" y="29"/>
                  </a:lnTo>
                  <a:lnTo>
                    <a:pt x="119" y="29"/>
                  </a:lnTo>
                  <a:lnTo>
                    <a:pt x="119" y="30"/>
                  </a:lnTo>
                  <a:lnTo>
                    <a:pt x="118" y="30"/>
                  </a:lnTo>
                  <a:lnTo>
                    <a:pt x="118" y="30"/>
                  </a:lnTo>
                  <a:lnTo>
                    <a:pt x="118" y="29"/>
                  </a:lnTo>
                  <a:lnTo>
                    <a:pt x="116" y="29"/>
                  </a:lnTo>
                  <a:lnTo>
                    <a:pt x="115" y="29"/>
                  </a:lnTo>
                  <a:lnTo>
                    <a:pt x="115" y="29"/>
                  </a:lnTo>
                  <a:lnTo>
                    <a:pt x="114" y="30"/>
                  </a:lnTo>
                  <a:lnTo>
                    <a:pt x="113" y="30"/>
                  </a:lnTo>
                  <a:lnTo>
                    <a:pt x="113" y="29"/>
                  </a:lnTo>
                  <a:lnTo>
                    <a:pt x="112" y="29"/>
                  </a:lnTo>
                  <a:lnTo>
                    <a:pt x="111" y="30"/>
                  </a:lnTo>
                  <a:lnTo>
                    <a:pt x="112" y="30"/>
                  </a:lnTo>
                  <a:lnTo>
                    <a:pt x="111" y="30"/>
                  </a:lnTo>
                  <a:lnTo>
                    <a:pt x="109" y="30"/>
                  </a:lnTo>
                  <a:lnTo>
                    <a:pt x="109" y="31"/>
                  </a:lnTo>
                  <a:lnTo>
                    <a:pt x="108" y="30"/>
                  </a:lnTo>
                  <a:lnTo>
                    <a:pt x="109" y="30"/>
                  </a:lnTo>
                  <a:lnTo>
                    <a:pt x="109" y="29"/>
                  </a:lnTo>
                  <a:lnTo>
                    <a:pt x="109" y="29"/>
                  </a:lnTo>
                  <a:lnTo>
                    <a:pt x="108" y="29"/>
                  </a:lnTo>
                  <a:lnTo>
                    <a:pt x="108" y="29"/>
                  </a:lnTo>
                  <a:lnTo>
                    <a:pt x="107" y="29"/>
                  </a:lnTo>
                  <a:lnTo>
                    <a:pt x="107" y="30"/>
                  </a:lnTo>
                  <a:lnTo>
                    <a:pt x="107" y="30"/>
                  </a:lnTo>
                  <a:lnTo>
                    <a:pt x="106" y="30"/>
                  </a:lnTo>
                  <a:lnTo>
                    <a:pt x="106" y="30"/>
                  </a:lnTo>
                  <a:lnTo>
                    <a:pt x="105" y="30"/>
                  </a:lnTo>
                  <a:lnTo>
                    <a:pt x="104" y="31"/>
                  </a:lnTo>
                  <a:lnTo>
                    <a:pt x="102" y="31"/>
                  </a:lnTo>
                  <a:lnTo>
                    <a:pt x="101" y="31"/>
                  </a:lnTo>
                  <a:lnTo>
                    <a:pt x="101" y="32"/>
                  </a:lnTo>
                  <a:lnTo>
                    <a:pt x="101" y="32"/>
                  </a:lnTo>
                  <a:lnTo>
                    <a:pt x="100" y="31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4"/>
                  </a:lnTo>
                  <a:lnTo>
                    <a:pt x="98" y="35"/>
                  </a:lnTo>
                  <a:lnTo>
                    <a:pt x="97" y="34"/>
                  </a:lnTo>
                  <a:lnTo>
                    <a:pt x="97" y="34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97" y="31"/>
                  </a:lnTo>
                  <a:lnTo>
                    <a:pt x="98" y="31"/>
                  </a:lnTo>
                  <a:lnTo>
                    <a:pt x="98" y="30"/>
                  </a:lnTo>
                  <a:lnTo>
                    <a:pt x="95" y="30"/>
                  </a:lnTo>
                  <a:lnTo>
                    <a:pt x="93" y="29"/>
                  </a:lnTo>
                  <a:lnTo>
                    <a:pt x="93" y="29"/>
                  </a:lnTo>
                  <a:lnTo>
                    <a:pt x="93" y="30"/>
                  </a:lnTo>
                  <a:lnTo>
                    <a:pt x="93" y="30"/>
                  </a:lnTo>
                  <a:lnTo>
                    <a:pt x="94" y="31"/>
                  </a:lnTo>
                  <a:lnTo>
                    <a:pt x="94" y="32"/>
                  </a:lnTo>
                  <a:lnTo>
                    <a:pt x="93" y="32"/>
                  </a:lnTo>
                  <a:lnTo>
                    <a:pt x="93" y="34"/>
                  </a:lnTo>
                  <a:lnTo>
                    <a:pt x="94" y="34"/>
                  </a:lnTo>
                  <a:lnTo>
                    <a:pt x="94" y="37"/>
                  </a:lnTo>
                  <a:lnTo>
                    <a:pt x="92" y="35"/>
                  </a:lnTo>
                  <a:lnTo>
                    <a:pt x="91" y="35"/>
                  </a:lnTo>
                  <a:lnTo>
                    <a:pt x="91" y="36"/>
                  </a:lnTo>
                  <a:lnTo>
                    <a:pt x="88" y="37"/>
                  </a:lnTo>
                  <a:lnTo>
                    <a:pt x="87" y="39"/>
                  </a:lnTo>
                  <a:lnTo>
                    <a:pt x="88" y="42"/>
                  </a:lnTo>
                  <a:lnTo>
                    <a:pt x="87" y="43"/>
                  </a:lnTo>
                  <a:lnTo>
                    <a:pt x="86" y="43"/>
                  </a:lnTo>
                  <a:lnTo>
                    <a:pt x="84" y="42"/>
                  </a:lnTo>
                  <a:lnTo>
                    <a:pt x="84" y="41"/>
                  </a:lnTo>
                  <a:lnTo>
                    <a:pt x="83" y="41"/>
                  </a:lnTo>
                  <a:lnTo>
                    <a:pt x="83" y="42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5" y="45"/>
                  </a:lnTo>
                  <a:lnTo>
                    <a:pt x="84" y="45"/>
                  </a:lnTo>
                  <a:lnTo>
                    <a:pt x="83" y="45"/>
                  </a:lnTo>
                  <a:lnTo>
                    <a:pt x="80" y="44"/>
                  </a:lnTo>
                  <a:lnTo>
                    <a:pt x="79" y="44"/>
                  </a:lnTo>
                  <a:lnTo>
                    <a:pt x="79" y="43"/>
                  </a:lnTo>
                  <a:lnTo>
                    <a:pt x="80" y="42"/>
                  </a:lnTo>
                  <a:lnTo>
                    <a:pt x="79" y="41"/>
                  </a:lnTo>
                  <a:lnTo>
                    <a:pt x="80" y="38"/>
                  </a:lnTo>
                  <a:lnTo>
                    <a:pt x="79" y="37"/>
                  </a:lnTo>
                  <a:lnTo>
                    <a:pt x="78" y="36"/>
                  </a:lnTo>
                  <a:lnTo>
                    <a:pt x="76" y="34"/>
                  </a:lnTo>
                  <a:lnTo>
                    <a:pt x="76" y="34"/>
                  </a:lnTo>
                  <a:lnTo>
                    <a:pt x="78" y="35"/>
                  </a:lnTo>
                  <a:lnTo>
                    <a:pt x="79" y="35"/>
                  </a:lnTo>
                  <a:lnTo>
                    <a:pt x="80" y="35"/>
                  </a:lnTo>
                  <a:lnTo>
                    <a:pt x="83" y="36"/>
                  </a:lnTo>
                  <a:lnTo>
                    <a:pt x="84" y="37"/>
                  </a:lnTo>
                  <a:lnTo>
                    <a:pt x="86" y="37"/>
                  </a:lnTo>
                  <a:lnTo>
                    <a:pt x="90" y="35"/>
                  </a:lnTo>
                  <a:lnTo>
                    <a:pt x="90" y="32"/>
                  </a:lnTo>
                  <a:lnTo>
                    <a:pt x="88" y="31"/>
                  </a:lnTo>
                  <a:lnTo>
                    <a:pt x="88" y="31"/>
                  </a:lnTo>
                  <a:lnTo>
                    <a:pt x="87" y="31"/>
                  </a:lnTo>
                  <a:lnTo>
                    <a:pt x="86" y="30"/>
                  </a:lnTo>
                  <a:lnTo>
                    <a:pt x="86" y="30"/>
                  </a:lnTo>
                  <a:lnTo>
                    <a:pt x="84" y="29"/>
                  </a:lnTo>
                  <a:lnTo>
                    <a:pt x="81" y="28"/>
                  </a:lnTo>
                  <a:lnTo>
                    <a:pt x="79" y="28"/>
                  </a:lnTo>
                  <a:lnTo>
                    <a:pt x="78" y="28"/>
                  </a:lnTo>
                  <a:lnTo>
                    <a:pt x="77" y="28"/>
                  </a:lnTo>
                  <a:lnTo>
                    <a:pt x="76" y="27"/>
                  </a:lnTo>
                  <a:lnTo>
                    <a:pt x="76" y="27"/>
                  </a:lnTo>
                  <a:lnTo>
                    <a:pt x="77" y="27"/>
                  </a:lnTo>
                  <a:lnTo>
                    <a:pt x="77" y="27"/>
                  </a:lnTo>
                  <a:lnTo>
                    <a:pt x="76" y="25"/>
                  </a:lnTo>
                  <a:lnTo>
                    <a:pt x="74" y="25"/>
                  </a:lnTo>
                  <a:lnTo>
                    <a:pt x="74" y="27"/>
                  </a:lnTo>
                  <a:lnTo>
                    <a:pt x="74" y="27"/>
                  </a:lnTo>
                  <a:lnTo>
                    <a:pt x="73" y="25"/>
                  </a:lnTo>
                  <a:lnTo>
                    <a:pt x="72" y="27"/>
                  </a:lnTo>
                  <a:lnTo>
                    <a:pt x="72" y="27"/>
                  </a:lnTo>
                  <a:lnTo>
                    <a:pt x="72" y="25"/>
                  </a:lnTo>
                  <a:lnTo>
                    <a:pt x="71" y="25"/>
                  </a:lnTo>
                  <a:lnTo>
                    <a:pt x="71" y="24"/>
                  </a:lnTo>
                  <a:lnTo>
                    <a:pt x="72" y="25"/>
                  </a:lnTo>
                  <a:lnTo>
                    <a:pt x="73" y="24"/>
                  </a:lnTo>
                  <a:lnTo>
                    <a:pt x="71" y="23"/>
                  </a:lnTo>
                  <a:lnTo>
                    <a:pt x="71" y="23"/>
                  </a:lnTo>
                  <a:lnTo>
                    <a:pt x="70" y="23"/>
                  </a:lnTo>
                  <a:lnTo>
                    <a:pt x="70" y="23"/>
                  </a:lnTo>
                  <a:lnTo>
                    <a:pt x="70" y="23"/>
                  </a:lnTo>
                  <a:lnTo>
                    <a:pt x="70" y="22"/>
                  </a:lnTo>
                  <a:lnTo>
                    <a:pt x="69" y="22"/>
                  </a:lnTo>
                  <a:lnTo>
                    <a:pt x="69" y="23"/>
                  </a:lnTo>
                  <a:lnTo>
                    <a:pt x="67" y="23"/>
                  </a:lnTo>
                  <a:lnTo>
                    <a:pt x="67" y="23"/>
                  </a:lnTo>
                  <a:lnTo>
                    <a:pt x="67" y="23"/>
                  </a:lnTo>
                  <a:lnTo>
                    <a:pt x="67" y="23"/>
                  </a:lnTo>
                  <a:lnTo>
                    <a:pt x="66" y="24"/>
                  </a:lnTo>
                  <a:lnTo>
                    <a:pt x="66" y="24"/>
                  </a:lnTo>
                  <a:lnTo>
                    <a:pt x="65" y="25"/>
                  </a:lnTo>
                  <a:lnTo>
                    <a:pt x="65" y="24"/>
                  </a:lnTo>
                  <a:lnTo>
                    <a:pt x="65" y="23"/>
                  </a:lnTo>
                  <a:lnTo>
                    <a:pt x="66" y="23"/>
                  </a:lnTo>
                  <a:lnTo>
                    <a:pt x="66" y="23"/>
                  </a:lnTo>
                  <a:lnTo>
                    <a:pt x="65" y="22"/>
                  </a:lnTo>
                  <a:lnTo>
                    <a:pt x="64" y="23"/>
                  </a:lnTo>
                  <a:lnTo>
                    <a:pt x="64" y="23"/>
                  </a:lnTo>
                  <a:lnTo>
                    <a:pt x="65" y="23"/>
                  </a:lnTo>
                  <a:lnTo>
                    <a:pt x="64" y="23"/>
                  </a:lnTo>
                  <a:lnTo>
                    <a:pt x="64" y="24"/>
                  </a:lnTo>
                  <a:lnTo>
                    <a:pt x="63" y="24"/>
                  </a:lnTo>
                  <a:lnTo>
                    <a:pt x="63" y="24"/>
                  </a:lnTo>
                  <a:lnTo>
                    <a:pt x="63" y="25"/>
                  </a:lnTo>
                  <a:lnTo>
                    <a:pt x="62" y="25"/>
                  </a:lnTo>
                  <a:lnTo>
                    <a:pt x="62" y="25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59" y="24"/>
                  </a:lnTo>
                  <a:lnTo>
                    <a:pt x="59" y="25"/>
                  </a:lnTo>
                  <a:lnTo>
                    <a:pt x="60" y="25"/>
                  </a:lnTo>
                  <a:lnTo>
                    <a:pt x="60" y="25"/>
                  </a:lnTo>
                  <a:lnTo>
                    <a:pt x="59" y="25"/>
                  </a:lnTo>
                  <a:lnTo>
                    <a:pt x="59" y="25"/>
                  </a:lnTo>
                  <a:lnTo>
                    <a:pt x="58" y="25"/>
                  </a:lnTo>
                  <a:lnTo>
                    <a:pt x="58" y="27"/>
                  </a:lnTo>
                  <a:lnTo>
                    <a:pt x="58" y="27"/>
                  </a:lnTo>
                  <a:lnTo>
                    <a:pt x="58" y="28"/>
                  </a:lnTo>
                  <a:lnTo>
                    <a:pt x="57" y="28"/>
                  </a:lnTo>
                  <a:lnTo>
                    <a:pt x="57" y="27"/>
                  </a:lnTo>
                  <a:lnTo>
                    <a:pt x="57" y="27"/>
                  </a:lnTo>
                  <a:lnTo>
                    <a:pt x="58" y="25"/>
                  </a:lnTo>
                  <a:lnTo>
                    <a:pt x="57" y="25"/>
                  </a:lnTo>
                  <a:lnTo>
                    <a:pt x="57" y="25"/>
                  </a:lnTo>
                  <a:lnTo>
                    <a:pt x="57" y="27"/>
                  </a:lnTo>
                  <a:lnTo>
                    <a:pt x="56" y="27"/>
                  </a:lnTo>
                  <a:lnTo>
                    <a:pt x="56" y="27"/>
                  </a:lnTo>
                  <a:lnTo>
                    <a:pt x="56" y="27"/>
                  </a:lnTo>
                  <a:lnTo>
                    <a:pt x="56" y="27"/>
                  </a:lnTo>
                  <a:lnTo>
                    <a:pt x="56" y="28"/>
                  </a:lnTo>
                  <a:lnTo>
                    <a:pt x="56" y="28"/>
                  </a:lnTo>
                  <a:lnTo>
                    <a:pt x="56" y="27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53" y="28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1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1" y="30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49" y="32"/>
                  </a:lnTo>
                  <a:lnTo>
                    <a:pt x="50" y="32"/>
                  </a:lnTo>
                  <a:lnTo>
                    <a:pt x="50" y="32"/>
                  </a:lnTo>
                  <a:lnTo>
                    <a:pt x="50" y="32"/>
                  </a:lnTo>
                  <a:lnTo>
                    <a:pt x="49" y="32"/>
                  </a:lnTo>
                  <a:lnTo>
                    <a:pt x="49" y="32"/>
                  </a:lnTo>
                  <a:lnTo>
                    <a:pt x="50" y="34"/>
                  </a:lnTo>
                  <a:lnTo>
                    <a:pt x="49" y="34"/>
                  </a:lnTo>
                  <a:lnTo>
                    <a:pt x="49" y="34"/>
                  </a:lnTo>
                  <a:lnTo>
                    <a:pt x="47" y="34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6"/>
                  </a:lnTo>
                  <a:lnTo>
                    <a:pt x="47" y="36"/>
                  </a:lnTo>
                  <a:lnTo>
                    <a:pt x="47" y="36"/>
                  </a:lnTo>
                  <a:lnTo>
                    <a:pt x="46" y="37"/>
                  </a:lnTo>
                  <a:lnTo>
                    <a:pt x="46" y="37"/>
                  </a:lnTo>
                  <a:lnTo>
                    <a:pt x="46" y="38"/>
                  </a:lnTo>
                  <a:lnTo>
                    <a:pt x="45" y="39"/>
                  </a:lnTo>
                  <a:lnTo>
                    <a:pt x="45" y="41"/>
                  </a:lnTo>
                  <a:lnTo>
                    <a:pt x="45" y="41"/>
                  </a:lnTo>
                  <a:lnTo>
                    <a:pt x="45" y="41"/>
                  </a:lnTo>
                  <a:lnTo>
                    <a:pt x="45" y="41"/>
                  </a:lnTo>
                  <a:lnTo>
                    <a:pt x="44" y="42"/>
                  </a:lnTo>
                  <a:lnTo>
                    <a:pt x="43" y="43"/>
                  </a:lnTo>
                  <a:lnTo>
                    <a:pt x="43" y="44"/>
                  </a:lnTo>
                  <a:lnTo>
                    <a:pt x="40" y="46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49"/>
                  </a:lnTo>
                  <a:lnTo>
                    <a:pt x="39" y="48"/>
                  </a:lnTo>
                  <a:lnTo>
                    <a:pt x="38" y="49"/>
                  </a:lnTo>
                  <a:lnTo>
                    <a:pt x="38" y="49"/>
                  </a:lnTo>
                  <a:lnTo>
                    <a:pt x="38" y="49"/>
                  </a:lnTo>
                  <a:lnTo>
                    <a:pt x="37" y="50"/>
                  </a:lnTo>
                  <a:lnTo>
                    <a:pt x="37" y="51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7" y="51"/>
                  </a:lnTo>
                  <a:lnTo>
                    <a:pt x="37" y="52"/>
                  </a:lnTo>
                  <a:lnTo>
                    <a:pt x="36" y="52"/>
                  </a:lnTo>
                  <a:lnTo>
                    <a:pt x="35" y="52"/>
                  </a:lnTo>
                  <a:lnTo>
                    <a:pt x="35" y="53"/>
                  </a:lnTo>
                  <a:lnTo>
                    <a:pt x="33" y="53"/>
                  </a:lnTo>
                  <a:lnTo>
                    <a:pt x="33" y="53"/>
                  </a:lnTo>
                  <a:lnTo>
                    <a:pt x="33" y="55"/>
                  </a:lnTo>
                  <a:lnTo>
                    <a:pt x="33" y="56"/>
                  </a:lnTo>
                  <a:lnTo>
                    <a:pt x="33" y="57"/>
                  </a:lnTo>
                  <a:lnTo>
                    <a:pt x="35" y="57"/>
                  </a:lnTo>
                  <a:lnTo>
                    <a:pt x="35" y="57"/>
                  </a:lnTo>
                  <a:lnTo>
                    <a:pt x="36" y="57"/>
                  </a:lnTo>
                  <a:lnTo>
                    <a:pt x="37" y="56"/>
                  </a:lnTo>
                  <a:lnTo>
                    <a:pt x="37" y="56"/>
                  </a:lnTo>
                  <a:lnTo>
                    <a:pt x="37" y="57"/>
                  </a:lnTo>
                  <a:lnTo>
                    <a:pt x="37" y="57"/>
                  </a:lnTo>
                  <a:lnTo>
                    <a:pt x="36" y="57"/>
                  </a:lnTo>
                  <a:lnTo>
                    <a:pt x="36" y="57"/>
                  </a:lnTo>
                  <a:lnTo>
                    <a:pt x="35" y="57"/>
                  </a:lnTo>
                  <a:lnTo>
                    <a:pt x="33" y="57"/>
                  </a:lnTo>
                  <a:lnTo>
                    <a:pt x="33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5" y="59"/>
                  </a:lnTo>
                  <a:lnTo>
                    <a:pt x="35" y="59"/>
                  </a:lnTo>
                  <a:lnTo>
                    <a:pt x="36" y="59"/>
                  </a:lnTo>
                  <a:lnTo>
                    <a:pt x="36" y="58"/>
                  </a:lnTo>
                  <a:lnTo>
                    <a:pt x="36" y="59"/>
                  </a:lnTo>
                  <a:lnTo>
                    <a:pt x="35" y="60"/>
                  </a:lnTo>
                  <a:lnTo>
                    <a:pt x="35" y="62"/>
                  </a:lnTo>
                  <a:lnTo>
                    <a:pt x="35" y="62"/>
                  </a:lnTo>
                  <a:lnTo>
                    <a:pt x="35" y="62"/>
                  </a:lnTo>
                  <a:lnTo>
                    <a:pt x="35" y="63"/>
                  </a:lnTo>
                  <a:lnTo>
                    <a:pt x="35" y="63"/>
                  </a:lnTo>
                  <a:lnTo>
                    <a:pt x="35" y="62"/>
                  </a:lnTo>
                  <a:lnTo>
                    <a:pt x="36" y="63"/>
                  </a:lnTo>
                  <a:lnTo>
                    <a:pt x="35" y="63"/>
                  </a:lnTo>
                  <a:lnTo>
                    <a:pt x="35" y="64"/>
                  </a:lnTo>
                  <a:lnTo>
                    <a:pt x="35" y="64"/>
                  </a:lnTo>
                  <a:lnTo>
                    <a:pt x="35" y="64"/>
                  </a:lnTo>
                  <a:lnTo>
                    <a:pt x="35" y="65"/>
                  </a:lnTo>
                  <a:lnTo>
                    <a:pt x="35" y="65"/>
                  </a:lnTo>
                  <a:lnTo>
                    <a:pt x="35" y="66"/>
                  </a:lnTo>
                  <a:lnTo>
                    <a:pt x="36" y="66"/>
                  </a:lnTo>
                  <a:lnTo>
                    <a:pt x="36" y="66"/>
                  </a:lnTo>
                  <a:lnTo>
                    <a:pt x="37" y="66"/>
                  </a:lnTo>
                  <a:lnTo>
                    <a:pt x="36" y="66"/>
                  </a:lnTo>
                  <a:lnTo>
                    <a:pt x="37" y="67"/>
                  </a:lnTo>
                  <a:lnTo>
                    <a:pt x="38" y="67"/>
                  </a:lnTo>
                  <a:lnTo>
                    <a:pt x="38" y="66"/>
                  </a:lnTo>
                  <a:lnTo>
                    <a:pt x="39" y="66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2" y="64"/>
                  </a:lnTo>
                  <a:lnTo>
                    <a:pt x="42" y="63"/>
                  </a:lnTo>
                  <a:lnTo>
                    <a:pt x="42" y="62"/>
                  </a:lnTo>
                  <a:lnTo>
                    <a:pt x="43" y="62"/>
                  </a:lnTo>
                  <a:lnTo>
                    <a:pt x="43" y="62"/>
                  </a:lnTo>
                  <a:lnTo>
                    <a:pt x="43" y="63"/>
                  </a:lnTo>
                  <a:lnTo>
                    <a:pt x="44" y="64"/>
                  </a:lnTo>
                  <a:lnTo>
                    <a:pt x="44" y="65"/>
                  </a:lnTo>
                  <a:lnTo>
                    <a:pt x="44" y="66"/>
                  </a:lnTo>
                  <a:lnTo>
                    <a:pt x="45" y="66"/>
                  </a:lnTo>
                  <a:lnTo>
                    <a:pt x="44" y="69"/>
                  </a:lnTo>
                  <a:lnTo>
                    <a:pt x="45" y="70"/>
                  </a:lnTo>
                  <a:lnTo>
                    <a:pt x="45" y="71"/>
                  </a:lnTo>
                  <a:lnTo>
                    <a:pt x="46" y="72"/>
                  </a:lnTo>
                  <a:lnTo>
                    <a:pt x="46" y="73"/>
                  </a:lnTo>
                  <a:lnTo>
                    <a:pt x="46" y="74"/>
                  </a:lnTo>
                  <a:lnTo>
                    <a:pt x="47" y="74"/>
                  </a:lnTo>
                  <a:lnTo>
                    <a:pt x="47" y="74"/>
                  </a:lnTo>
                  <a:lnTo>
                    <a:pt x="49" y="74"/>
                  </a:lnTo>
                  <a:lnTo>
                    <a:pt x="49" y="73"/>
                  </a:lnTo>
                  <a:lnTo>
                    <a:pt x="50" y="73"/>
                  </a:lnTo>
                  <a:lnTo>
                    <a:pt x="51" y="72"/>
                  </a:lnTo>
                  <a:lnTo>
                    <a:pt x="51" y="70"/>
                  </a:lnTo>
                  <a:lnTo>
                    <a:pt x="52" y="69"/>
                  </a:lnTo>
                  <a:lnTo>
                    <a:pt x="52" y="65"/>
                  </a:lnTo>
                  <a:lnTo>
                    <a:pt x="52" y="65"/>
                  </a:lnTo>
                  <a:lnTo>
                    <a:pt x="53" y="65"/>
                  </a:lnTo>
                  <a:lnTo>
                    <a:pt x="53" y="64"/>
                  </a:lnTo>
                  <a:lnTo>
                    <a:pt x="53" y="64"/>
                  </a:lnTo>
                  <a:lnTo>
                    <a:pt x="54" y="64"/>
                  </a:lnTo>
                  <a:lnTo>
                    <a:pt x="56" y="62"/>
                  </a:lnTo>
                  <a:lnTo>
                    <a:pt x="56" y="59"/>
                  </a:lnTo>
                  <a:lnTo>
                    <a:pt x="54" y="58"/>
                  </a:lnTo>
                  <a:lnTo>
                    <a:pt x="53" y="57"/>
                  </a:lnTo>
                  <a:lnTo>
                    <a:pt x="53" y="55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2"/>
                  </a:lnTo>
                  <a:lnTo>
                    <a:pt x="54" y="51"/>
                  </a:lnTo>
                  <a:lnTo>
                    <a:pt x="54" y="49"/>
                  </a:lnTo>
                  <a:lnTo>
                    <a:pt x="56" y="49"/>
                  </a:lnTo>
                  <a:lnTo>
                    <a:pt x="56" y="48"/>
                  </a:lnTo>
                  <a:lnTo>
                    <a:pt x="57" y="46"/>
                  </a:lnTo>
                  <a:lnTo>
                    <a:pt x="58" y="45"/>
                  </a:lnTo>
                  <a:lnTo>
                    <a:pt x="59" y="43"/>
                  </a:lnTo>
                  <a:lnTo>
                    <a:pt x="59" y="43"/>
                  </a:lnTo>
                  <a:lnTo>
                    <a:pt x="59" y="42"/>
                  </a:lnTo>
                  <a:lnTo>
                    <a:pt x="60" y="41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60" y="38"/>
                  </a:lnTo>
                  <a:lnTo>
                    <a:pt x="62" y="38"/>
                  </a:lnTo>
                  <a:lnTo>
                    <a:pt x="63" y="38"/>
                  </a:lnTo>
                  <a:lnTo>
                    <a:pt x="64" y="38"/>
                  </a:lnTo>
                  <a:lnTo>
                    <a:pt x="66" y="39"/>
                  </a:lnTo>
                  <a:lnTo>
                    <a:pt x="65" y="41"/>
                  </a:lnTo>
                  <a:lnTo>
                    <a:pt x="66" y="41"/>
                  </a:lnTo>
                  <a:lnTo>
                    <a:pt x="65" y="42"/>
                  </a:lnTo>
                  <a:lnTo>
                    <a:pt x="65" y="42"/>
                  </a:lnTo>
                  <a:lnTo>
                    <a:pt x="64" y="44"/>
                  </a:lnTo>
                  <a:lnTo>
                    <a:pt x="63" y="45"/>
                  </a:lnTo>
                  <a:lnTo>
                    <a:pt x="63" y="45"/>
                  </a:lnTo>
                  <a:lnTo>
                    <a:pt x="62" y="46"/>
                  </a:lnTo>
                  <a:lnTo>
                    <a:pt x="62" y="46"/>
                  </a:lnTo>
                  <a:lnTo>
                    <a:pt x="60" y="48"/>
                  </a:lnTo>
                  <a:lnTo>
                    <a:pt x="60" y="49"/>
                  </a:lnTo>
                  <a:lnTo>
                    <a:pt x="60" y="49"/>
                  </a:lnTo>
                  <a:lnTo>
                    <a:pt x="60" y="49"/>
                  </a:lnTo>
                  <a:lnTo>
                    <a:pt x="59" y="50"/>
                  </a:lnTo>
                  <a:lnTo>
                    <a:pt x="59" y="52"/>
                  </a:lnTo>
                  <a:lnTo>
                    <a:pt x="59" y="53"/>
                  </a:lnTo>
                  <a:lnTo>
                    <a:pt x="60" y="56"/>
                  </a:lnTo>
                  <a:lnTo>
                    <a:pt x="59" y="56"/>
                  </a:lnTo>
                  <a:lnTo>
                    <a:pt x="59" y="58"/>
                  </a:lnTo>
                  <a:lnTo>
                    <a:pt x="60" y="58"/>
                  </a:lnTo>
                  <a:lnTo>
                    <a:pt x="60" y="59"/>
                  </a:lnTo>
                  <a:lnTo>
                    <a:pt x="62" y="59"/>
                  </a:lnTo>
                  <a:lnTo>
                    <a:pt x="62" y="60"/>
                  </a:lnTo>
                  <a:lnTo>
                    <a:pt x="63" y="60"/>
                  </a:lnTo>
                  <a:lnTo>
                    <a:pt x="63" y="60"/>
                  </a:lnTo>
                  <a:lnTo>
                    <a:pt x="64" y="59"/>
                  </a:lnTo>
                  <a:lnTo>
                    <a:pt x="64" y="59"/>
                  </a:lnTo>
                  <a:lnTo>
                    <a:pt x="65" y="59"/>
                  </a:lnTo>
                  <a:lnTo>
                    <a:pt x="66" y="59"/>
                  </a:lnTo>
                  <a:lnTo>
                    <a:pt x="66" y="59"/>
                  </a:lnTo>
                  <a:lnTo>
                    <a:pt x="67" y="58"/>
                  </a:lnTo>
                  <a:lnTo>
                    <a:pt x="69" y="58"/>
                  </a:lnTo>
                  <a:lnTo>
                    <a:pt x="69" y="58"/>
                  </a:lnTo>
                  <a:lnTo>
                    <a:pt x="70" y="58"/>
                  </a:lnTo>
                  <a:lnTo>
                    <a:pt x="70" y="59"/>
                  </a:lnTo>
                  <a:lnTo>
                    <a:pt x="71" y="59"/>
                  </a:lnTo>
                  <a:lnTo>
                    <a:pt x="72" y="59"/>
                  </a:lnTo>
                  <a:lnTo>
                    <a:pt x="72" y="59"/>
                  </a:lnTo>
                  <a:lnTo>
                    <a:pt x="72" y="60"/>
                  </a:lnTo>
                  <a:lnTo>
                    <a:pt x="71" y="60"/>
                  </a:lnTo>
                  <a:lnTo>
                    <a:pt x="71" y="60"/>
                  </a:lnTo>
                  <a:lnTo>
                    <a:pt x="70" y="60"/>
                  </a:lnTo>
                  <a:lnTo>
                    <a:pt x="70" y="62"/>
                  </a:lnTo>
                  <a:lnTo>
                    <a:pt x="69" y="62"/>
                  </a:lnTo>
                  <a:lnTo>
                    <a:pt x="67" y="62"/>
                  </a:lnTo>
                  <a:lnTo>
                    <a:pt x="66" y="62"/>
                  </a:lnTo>
                  <a:lnTo>
                    <a:pt x="65" y="62"/>
                  </a:lnTo>
                  <a:lnTo>
                    <a:pt x="64" y="62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63" y="66"/>
                  </a:lnTo>
                  <a:lnTo>
                    <a:pt x="64" y="66"/>
                  </a:lnTo>
                  <a:lnTo>
                    <a:pt x="64" y="66"/>
                  </a:lnTo>
                  <a:lnTo>
                    <a:pt x="64" y="67"/>
                  </a:lnTo>
                  <a:lnTo>
                    <a:pt x="64" y="67"/>
                  </a:lnTo>
                  <a:lnTo>
                    <a:pt x="64" y="70"/>
                  </a:lnTo>
                  <a:lnTo>
                    <a:pt x="63" y="70"/>
                  </a:lnTo>
                  <a:lnTo>
                    <a:pt x="62" y="69"/>
                  </a:lnTo>
                  <a:lnTo>
                    <a:pt x="62" y="67"/>
                  </a:lnTo>
                  <a:lnTo>
                    <a:pt x="60" y="69"/>
                  </a:lnTo>
                  <a:lnTo>
                    <a:pt x="59" y="69"/>
                  </a:lnTo>
                  <a:lnTo>
                    <a:pt x="59" y="70"/>
                  </a:lnTo>
                  <a:lnTo>
                    <a:pt x="58" y="71"/>
                  </a:lnTo>
                  <a:lnTo>
                    <a:pt x="58" y="72"/>
                  </a:lnTo>
                  <a:lnTo>
                    <a:pt x="59" y="73"/>
                  </a:lnTo>
                  <a:lnTo>
                    <a:pt x="59" y="76"/>
                  </a:lnTo>
                  <a:lnTo>
                    <a:pt x="59" y="77"/>
                  </a:lnTo>
                  <a:lnTo>
                    <a:pt x="57" y="77"/>
                  </a:lnTo>
                  <a:lnTo>
                    <a:pt x="57" y="77"/>
                  </a:lnTo>
                  <a:lnTo>
                    <a:pt x="57" y="77"/>
                  </a:lnTo>
                  <a:lnTo>
                    <a:pt x="57" y="78"/>
                  </a:lnTo>
                  <a:lnTo>
                    <a:pt x="57" y="78"/>
                  </a:lnTo>
                  <a:lnTo>
                    <a:pt x="56" y="78"/>
                  </a:lnTo>
                  <a:lnTo>
                    <a:pt x="54" y="78"/>
                  </a:lnTo>
                  <a:lnTo>
                    <a:pt x="54" y="77"/>
                  </a:lnTo>
                  <a:lnTo>
                    <a:pt x="53" y="77"/>
                  </a:lnTo>
                  <a:lnTo>
                    <a:pt x="52" y="78"/>
                  </a:lnTo>
                  <a:lnTo>
                    <a:pt x="51" y="78"/>
                  </a:lnTo>
                  <a:lnTo>
                    <a:pt x="50" y="79"/>
                  </a:lnTo>
                  <a:lnTo>
                    <a:pt x="49" y="79"/>
                  </a:lnTo>
                  <a:lnTo>
                    <a:pt x="49" y="79"/>
                  </a:lnTo>
                  <a:lnTo>
                    <a:pt x="47" y="79"/>
                  </a:lnTo>
                  <a:lnTo>
                    <a:pt x="47" y="79"/>
                  </a:lnTo>
                  <a:lnTo>
                    <a:pt x="47" y="78"/>
                  </a:lnTo>
                  <a:lnTo>
                    <a:pt x="45" y="78"/>
                  </a:lnTo>
                  <a:lnTo>
                    <a:pt x="44" y="79"/>
                  </a:lnTo>
                  <a:lnTo>
                    <a:pt x="43" y="79"/>
                  </a:lnTo>
                  <a:lnTo>
                    <a:pt x="43" y="78"/>
                  </a:lnTo>
                  <a:lnTo>
                    <a:pt x="42" y="78"/>
                  </a:lnTo>
                  <a:lnTo>
                    <a:pt x="42" y="77"/>
                  </a:lnTo>
                  <a:lnTo>
                    <a:pt x="42" y="77"/>
                  </a:lnTo>
                  <a:lnTo>
                    <a:pt x="40" y="76"/>
                  </a:lnTo>
                  <a:lnTo>
                    <a:pt x="40" y="74"/>
                  </a:lnTo>
                  <a:lnTo>
                    <a:pt x="42" y="73"/>
                  </a:lnTo>
                  <a:lnTo>
                    <a:pt x="42" y="73"/>
                  </a:lnTo>
                  <a:lnTo>
                    <a:pt x="43" y="73"/>
                  </a:lnTo>
                  <a:lnTo>
                    <a:pt x="43" y="72"/>
                  </a:lnTo>
                  <a:lnTo>
                    <a:pt x="43" y="72"/>
                  </a:lnTo>
                  <a:lnTo>
                    <a:pt x="42" y="72"/>
                  </a:lnTo>
                  <a:lnTo>
                    <a:pt x="42" y="71"/>
                  </a:lnTo>
                  <a:lnTo>
                    <a:pt x="40" y="71"/>
                  </a:lnTo>
                  <a:lnTo>
                    <a:pt x="40" y="72"/>
                  </a:lnTo>
                  <a:lnTo>
                    <a:pt x="39" y="71"/>
                  </a:lnTo>
                  <a:lnTo>
                    <a:pt x="38" y="72"/>
                  </a:lnTo>
                  <a:lnTo>
                    <a:pt x="38" y="73"/>
                  </a:lnTo>
                  <a:lnTo>
                    <a:pt x="38" y="74"/>
                  </a:lnTo>
                  <a:lnTo>
                    <a:pt x="39" y="76"/>
                  </a:lnTo>
                  <a:lnTo>
                    <a:pt x="39" y="77"/>
                  </a:lnTo>
                  <a:lnTo>
                    <a:pt x="39" y="77"/>
                  </a:lnTo>
                  <a:lnTo>
                    <a:pt x="39" y="79"/>
                  </a:lnTo>
                  <a:lnTo>
                    <a:pt x="39" y="80"/>
                  </a:lnTo>
                  <a:lnTo>
                    <a:pt x="39" y="80"/>
                  </a:lnTo>
                  <a:lnTo>
                    <a:pt x="38" y="80"/>
                  </a:lnTo>
                  <a:lnTo>
                    <a:pt x="38" y="80"/>
                  </a:lnTo>
                  <a:lnTo>
                    <a:pt x="37" y="80"/>
                  </a:lnTo>
                  <a:lnTo>
                    <a:pt x="37" y="81"/>
                  </a:lnTo>
                  <a:lnTo>
                    <a:pt x="35" y="81"/>
                  </a:lnTo>
                  <a:lnTo>
                    <a:pt x="35" y="81"/>
                  </a:lnTo>
                  <a:lnTo>
                    <a:pt x="35" y="83"/>
                  </a:lnTo>
                  <a:lnTo>
                    <a:pt x="35" y="83"/>
                  </a:lnTo>
                  <a:lnTo>
                    <a:pt x="35" y="84"/>
                  </a:lnTo>
                  <a:lnTo>
                    <a:pt x="35" y="84"/>
                  </a:lnTo>
                  <a:lnTo>
                    <a:pt x="33" y="84"/>
                  </a:lnTo>
                  <a:lnTo>
                    <a:pt x="35" y="83"/>
                  </a:lnTo>
                  <a:lnTo>
                    <a:pt x="33" y="83"/>
                  </a:lnTo>
                  <a:lnTo>
                    <a:pt x="33" y="83"/>
                  </a:lnTo>
                  <a:lnTo>
                    <a:pt x="32" y="84"/>
                  </a:lnTo>
                  <a:lnTo>
                    <a:pt x="32" y="85"/>
                  </a:lnTo>
                  <a:lnTo>
                    <a:pt x="32" y="86"/>
                  </a:lnTo>
                  <a:lnTo>
                    <a:pt x="32" y="86"/>
                  </a:lnTo>
                  <a:lnTo>
                    <a:pt x="32" y="87"/>
                  </a:lnTo>
                  <a:lnTo>
                    <a:pt x="31" y="87"/>
                  </a:lnTo>
                  <a:lnTo>
                    <a:pt x="31" y="87"/>
                  </a:lnTo>
                  <a:lnTo>
                    <a:pt x="31" y="87"/>
                  </a:lnTo>
                  <a:lnTo>
                    <a:pt x="30" y="88"/>
                  </a:lnTo>
                  <a:lnTo>
                    <a:pt x="29" y="88"/>
                  </a:lnTo>
                  <a:lnTo>
                    <a:pt x="28" y="91"/>
                  </a:lnTo>
                  <a:lnTo>
                    <a:pt x="26" y="91"/>
                  </a:lnTo>
                  <a:lnTo>
                    <a:pt x="26" y="92"/>
                  </a:lnTo>
                  <a:lnTo>
                    <a:pt x="26" y="92"/>
                  </a:lnTo>
                  <a:lnTo>
                    <a:pt x="24" y="92"/>
                  </a:lnTo>
                  <a:lnTo>
                    <a:pt x="24" y="92"/>
                  </a:lnTo>
                  <a:lnTo>
                    <a:pt x="23" y="92"/>
                  </a:lnTo>
                  <a:lnTo>
                    <a:pt x="23" y="92"/>
                  </a:lnTo>
                  <a:lnTo>
                    <a:pt x="24" y="93"/>
                  </a:lnTo>
                  <a:lnTo>
                    <a:pt x="24" y="94"/>
                  </a:lnTo>
                  <a:lnTo>
                    <a:pt x="24" y="94"/>
                  </a:lnTo>
                  <a:lnTo>
                    <a:pt x="23" y="94"/>
                  </a:lnTo>
                  <a:lnTo>
                    <a:pt x="22" y="94"/>
                  </a:lnTo>
                  <a:lnTo>
                    <a:pt x="22" y="94"/>
                  </a:lnTo>
                  <a:lnTo>
                    <a:pt x="21" y="94"/>
                  </a:lnTo>
                  <a:lnTo>
                    <a:pt x="21" y="94"/>
                  </a:lnTo>
                  <a:lnTo>
                    <a:pt x="19" y="94"/>
                  </a:lnTo>
                  <a:lnTo>
                    <a:pt x="19" y="95"/>
                  </a:lnTo>
                  <a:lnTo>
                    <a:pt x="19" y="95"/>
                  </a:lnTo>
                  <a:lnTo>
                    <a:pt x="19" y="95"/>
                  </a:lnTo>
                  <a:lnTo>
                    <a:pt x="19" y="97"/>
                  </a:lnTo>
                  <a:lnTo>
                    <a:pt x="21" y="97"/>
                  </a:lnTo>
                  <a:lnTo>
                    <a:pt x="22" y="97"/>
                  </a:lnTo>
                  <a:lnTo>
                    <a:pt x="22" y="98"/>
                  </a:lnTo>
                  <a:lnTo>
                    <a:pt x="23" y="98"/>
                  </a:lnTo>
                  <a:lnTo>
                    <a:pt x="23" y="98"/>
                  </a:lnTo>
                  <a:lnTo>
                    <a:pt x="23" y="99"/>
                  </a:lnTo>
                  <a:lnTo>
                    <a:pt x="24" y="100"/>
                  </a:lnTo>
                  <a:lnTo>
                    <a:pt x="24" y="101"/>
                  </a:lnTo>
                  <a:lnTo>
                    <a:pt x="24" y="101"/>
                  </a:lnTo>
                  <a:lnTo>
                    <a:pt x="24" y="102"/>
                  </a:lnTo>
                  <a:lnTo>
                    <a:pt x="24" y="104"/>
                  </a:lnTo>
                  <a:lnTo>
                    <a:pt x="25" y="104"/>
                  </a:lnTo>
                  <a:lnTo>
                    <a:pt x="25" y="104"/>
                  </a:lnTo>
                  <a:lnTo>
                    <a:pt x="24" y="104"/>
                  </a:lnTo>
                  <a:lnTo>
                    <a:pt x="24" y="105"/>
                  </a:lnTo>
                  <a:lnTo>
                    <a:pt x="24" y="106"/>
                  </a:lnTo>
                  <a:lnTo>
                    <a:pt x="24" y="107"/>
                  </a:lnTo>
                  <a:lnTo>
                    <a:pt x="22" y="107"/>
                  </a:lnTo>
                  <a:lnTo>
                    <a:pt x="21" y="107"/>
                  </a:lnTo>
                  <a:lnTo>
                    <a:pt x="19" y="107"/>
                  </a:lnTo>
                  <a:lnTo>
                    <a:pt x="18" y="107"/>
                  </a:lnTo>
                  <a:lnTo>
                    <a:pt x="17" y="107"/>
                  </a:lnTo>
                  <a:lnTo>
                    <a:pt x="16" y="107"/>
                  </a:lnTo>
                  <a:lnTo>
                    <a:pt x="15" y="107"/>
                  </a:lnTo>
                  <a:lnTo>
                    <a:pt x="15" y="106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2" y="107"/>
                  </a:lnTo>
                  <a:lnTo>
                    <a:pt x="11" y="108"/>
                  </a:lnTo>
                  <a:lnTo>
                    <a:pt x="12" y="109"/>
                  </a:lnTo>
                  <a:lnTo>
                    <a:pt x="12" y="111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6"/>
                  </a:lnTo>
                  <a:lnTo>
                    <a:pt x="11" y="116"/>
                  </a:lnTo>
                  <a:lnTo>
                    <a:pt x="11" y="119"/>
                  </a:lnTo>
                  <a:lnTo>
                    <a:pt x="12" y="119"/>
                  </a:lnTo>
                  <a:lnTo>
                    <a:pt x="12" y="119"/>
                  </a:lnTo>
                  <a:lnTo>
                    <a:pt x="12" y="121"/>
                  </a:lnTo>
                  <a:lnTo>
                    <a:pt x="12" y="122"/>
                  </a:lnTo>
                  <a:lnTo>
                    <a:pt x="14" y="122"/>
                  </a:lnTo>
                  <a:lnTo>
                    <a:pt x="14" y="122"/>
                  </a:lnTo>
                  <a:lnTo>
                    <a:pt x="15" y="121"/>
                  </a:lnTo>
                  <a:lnTo>
                    <a:pt x="15" y="121"/>
                  </a:lnTo>
                  <a:lnTo>
                    <a:pt x="16" y="121"/>
                  </a:lnTo>
                  <a:lnTo>
                    <a:pt x="16" y="124"/>
                  </a:lnTo>
                  <a:lnTo>
                    <a:pt x="17" y="124"/>
                  </a:lnTo>
                  <a:lnTo>
                    <a:pt x="17" y="124"/>
                  </a:lnTo>
                  <a:lnTo>
                    <a:pt x="18" y="124"/>
                  </a:lnTo>
                  <a:lnTo>
                    <a:pt x="18" y="124"/>
                  </a:lnTo>
                  <a:lnTo>
                    <a:pt x="21" y="122"/>
                  </a:lnTo>
                  <a:lnTo>
                    <a:pt x="21" y="122"/>
                  </a:lnTo>
                  <a:lnTo>
                    <a:pt x="22" y="124"/>
                  </a:lnTo>
                  <a:lnTo>
                    <a:pt x="23" y="122"/>
                  </a:lnTo>
                  <a:lnTo>
                    <a:pt x="23" y="122"/>
                  </a:lnTo>
                  <a:lnTo>
                    <a:pt x="24" y="121"/>
                  </a:lnTo>
                  <a:lnTo>
                    <a:pt x="24" y="121"/>
                  </a:lnTo>
                  <a:lnTo>
                    <a:pt x="25" y="120"/>
                  </a:lnTo>
                  <a:lnTo>
                    <a:pt x="25" y="119"/>
                  </a:lnTo>
                  <a:lnTo>
                    <a:pt x="26" y="118"/>
                  </a:lnTo>
                  <a:lnTo>
                    <a:pt x="26" y="116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8" y="113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30" y="112"/>
                  </a:lnTo>
                  <a:lnTo>
                    <a:pt x="31" y="111"/>
                  </a:lnTo>
                  <a:lnTo>
                    <a:pt x="31" y="109"/>
                  </a:lnTo>
                  <a:lnTo>
                    <a:pt x="31" y="108"/>
                  </a:lnTo>
                  <a:lnTo>
                    <a:pt x="32" y="107"/>
                  </a:lnTo>
                  <a:lnTo>
                    <a:pt x="33" y="107"/>
                  </a:lnTo>
                  <a:lnTo>
                    <a:pt x="35" y="107"/>
                  </a:lnTo>
                  <a:lnTo>
                    <a:pt x="35" y="108"/>
                  </a:lnTo>
                  <a:lnTo>
                    <a:pt x="36" y="107"/>
                  </a:lnTo>
                  <a:lnTo>
                    <a:pt x="37" y="107"/>
                  </a:lnTo>
                  <a:lnTo>
                    <a:pt x="37" y="107"/>
                  </a:lnTo>
                  <a:lnTo>
                    <a:pt x="38" y="106"/>
                  </a:lnTo>
                  <a:lnTo>
                    <a:pt x="39" y="105"/>
                  </a:lnTo>
                  <a:lnTo>
                    <a:pt x="40" y="105"/>
                  </a:lnTo>
                  <a:lnTo>
                    <a:pt x="42" y="105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4" y="109"/>
                  </a:lnTo>
                  <a:lnTo>
                    <a:pt x="44" y="109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6" y="113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9" y="113"/>
                  </a:lnTo>
                  <a:lnTo>
                    <a:pt x="49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5"/>
                  </a:lnTo>
                  <a:lnTo>
                    <a:pt x="51" y="115"/>
                  </a:lnTo>
                  <a:lnTo>
                    <a:pt x="51" y="115"/>
                  </a:lnTo>
                  <a:lnTo>
                    <a:pt x="51" y="116"/>
                  </a:lnTo>
                  <a:lnTo>
                    <a:pt x="51" y="118"/>
                  </a:lnTo>
                  <a:lnTo>
                    <a:pt x="51" y="119"/>
                  </a:lnTo>
                  <a:lnTo>
                    <a:pt x="51" y="119"/>
                  </a:lnTo>
                  <a:lnTo>
                    <a:pt x="51" y="120"/>
                  </a:lnTo>
                  <a:lnTo>
                    <a:pt x="52" y="119"/>
                  </a:lnTo>
                  <a:lnTo>
                    <a:pt x="52" y="118"/>
                  </a:lnTo>
                  <a:lnTo>
                    <a:pt x="53" y="118"/>
                  </a:lnTo>
                  <a:lnTo>
                    <a:pt x="53" y="116"/>
                  </a:lnTo>
                  <a:lnTo>
                    <a:pt x="52" y="115"/>
                  </a:lnTo>
                  <a:lnTo>
                    <a:pt x="52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3" y="113"/>
                  </a:lnTo>
                  <a:lnTo>
                    <a:pt x="53" y="113"/>
                  </a:lnTo>
                  <a:lnTo>
                    <a:pt x="53" y="112"/>
                  </a:lnTo>
                  <a:lnTo>
                    <a:pt x="52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0" y="111"/>
                  </a:lnTo>
                  <a:lnTo>
                    <a:pt x="47" y="109"/>
                  </a:lnTo>
                  <a:lnTo>
                    <a:pt x="47" y="107"/>
                  </a:lnTo>
                  <a:lnTo>
                    <a:pt x="46" y="106"/>
                  </a:lnTo>
                  <a:lnTo>
                    <a:pt x="45" y="105"/>
                  </a:lnTo>
                  <a:lnTo>
                    <a:pt x="45" y="104"/>
                  </a:lnTo>
                  <a:lnTo>
                    <a:pt x="45" y="102"/>
                  </a:lnTo>
                  <a:lnTo>
                    <a:pt x="45" y="102"/>
                  </a:lnTo>
                  <a:lnTo>
                    <a:pt x="47" y="102"/>
                  </a:lnTo>
                  <a:lnTo>
                    <a:pt x="47" y="102"/>
                  </a:lnTo>
                  <a:lnTo>
                    <a:pt x="47" y="104"/>
                  </a:lnTo>
                  <a:lnTo>
                    <a:pt x="47" y="104"/>
                  </a:lnTo>
                  <a:lnTo>
                    <a:pt x="49" y="102"/>
                  </a:lnTo>
                  <a:lnTo>
                    <a:pt x="49" y="104"/>
                  </a:lnTo>
                  <a:lnTo>
                    <a:pt x="50" y="105"/>
                  </a:lnTo>
                  <a:lnTo>
                    <a:pt x="50" y="106"/>
                  </a:lnTo>
                  <a:lnTo>
                    <a:pt x="51" y="106"/>
                  </a:lnTo>
                  <a:lnTo>
                    <a:pt x="52" y="107"/>
                  </a:lnTo>
                  <a:lnTo>
                    <a:pt x="53" y="108"/>
                  </a:lnTo>
                  <a:lnTo>
                    <a:pt x="53" y="109"/>
                  </a:lnTo>
                  <a:lnTo>
                    <a:pt x="54" y="109"/>
                  </a:lnTo>
                  <a:lnTo>
                    <a:pt x="56" y="111"/>
                  </a:lnTo>
                  <a:lnTo>
                    <a:pt x="57" y="111"/>
                  </a:lnTo>
                  <a:lnTo>
                    <a:pt x="57" y="112"/>
                  </a:lnTo>
                  <a:lnTo>
                    <a:pt x="57" y="113"/>
                  </a:lnTo>
                  <a:lnTo>
                    <a:pt x="57" y="114"/>
                  </a:lnTo>
                  <a:lnTo>
                    <a:pt x="58" y="115"/>
                  </a:lnTo>
                  <a:lnTo>
                    <a:pt x="58" y="116"/>
                  </a:lnTo>
                  <a:lnTo>
                    <a:pt x="58" y="118"/>
                  </a:lnTo>
                  <a:lnTo>
                    <a:pt x="58" y="118"/>
                  </a:lnTo>
                  <a:lnTo>
                    <a:pt x="59" y="119"/>
                  </a:lnTo>
                  <a:lnTo>
                    <a:pt x="60" y="119"/>
                  </a:lnTo>
                  <a:lnTo>
                    <a:pt x="62" y="119"/>
                  </a:lnTo>
                  <a:lnTo>
                    <a:pt x="62" y="119"/>
                  </a:lnTo>
                  <a:lnTo>
                    <a:pt x="60" y="119"/>
                  </a:lnTo>
                  <a:lnTo>
                    <a:pt x="59" y="119"/>
                  </a:lnTo>
                  <a:lnTo>
                    <a:pt x="59" y="120"/>
                  </a:lnTo>
                  <a:lnTo>
                    <a:pt x="60" y="121"/>
                  </a:lnTo>
                  <a:lnTo>
                    <a:pt x="59" y="121"/>
                  </a:lnTo>
                  <a:lnTo>
                    <a:pt x="60" y="122"/>
                  </a:lnTo>
                  <a:lnTo>
                    <a:pt x="60" y="122"/>
                  </a:lnTo>
                  <a:lnTo>
                    <a:pt x="62" y="122"/>
                  </a:lnTo>
                  <a:lnTo>
                    <a:pt x="62" y="122"/>
                  </a:lnTo>
                  <a:lnTo>
                    <a:pt x="63" y="122"/>
                  </a:lnTo>
                  <a:lnTo>
                    <a:pt x="62" y="121"/>
                  </a:lnTo>
                  <a:lnTo>
                    <a:pt x="62" y="121"/>
                  </a:lnTo>
                  <a:lnTo>
                    <a:pt x="62" y="121"/>
                  </a:lnTo>
                  <a:lnTo>
                    <a:pt x="63" y="121"/>
                  </a:lnTo>
                  <a:lnTo>
                    <a:pt x="63" y="120"/>
                  </a:lnTo>
                  <a:lnTo>
                    <a:pt x="64" y="120"/>
                  </a:lnTo>
                  <a:lnTo>
                    <a:pt x="64" y="119"/>
                  </a:lnTo>
                  <a:lnTo>
                    <a:pt x="63" y="119"/>
                  </a:lnTo>
                  <a:lnTo>
                    <a:pt x="62" y="118"/>
                  </a:lnTo>
                  <a:lnTo>
                    <a:pt x="62" y="116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4"/>
                  </a:lnTo>
                  <a:lnTo>
                    <a:pt x="64" y="115"/>
                  </a:lnTo>
                  <a:lnTo>
                    <a:pt x="64" y="114"/>
                  </a:lnTo>
                  <a:lnTo>
                    <a:pt x="63" y="114"/>
                  </a:lnTo>
                  <a:lnTo>
                    <a:pt x="63" y="113"/>
                  </a:lnTo>
                  <a:lnTo>
                    <a:pt x="64" y="113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7" y="113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7" y="113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70" y="113"/>
                  </a:lnTo>
                  <a:lnTo>
                    <a:pt x="71" y="113"/>
                  </a:lnTo>
                  <a:lnTo>
                    <a:pt x="71" y="112"/>
                  </a:lnTo>
                  <a:lnTo>
                    <a:pt x="69" y="111"/>
                  </a:lnTo>
                  <a:lnTo>
                    <a:pt x="70" y="109"/>
                  </a:lnTo>
                  <a:lnTo>
                    <a:pt x="70" y="107"/>
                  </a:lnTo>
                  <a:lnTo>
                    <a:pt x="70" y="107"/>
                  </a:lnTo>
                  <a:lnTo>
                    <a:pt x="70" y="106"/>
                  </a:lnTo>
                  <a:lnTo>
                    <a:pt x="71" y="105"/>
                  </a:lnTo>
                  <a:lnTo>
                    <a:pt x="72" y="102"/>
                  </a:lnTo>
                  <a:lnTo>
                    <a:pt x="72" y="102"/>
                  </a:lnTo>
                  <a:lnTo>
                    <a:pt x="73" y="100"/>
                  </a:lnTo>
                  <a:lnTo>
                    <a:pt x="73" y="100"/>
                  </a:lnTo>
                  <a:lnTo>
                    <a:pt x="74" y="100"/>
                  </a:lnTo>
                  <a:lnTo>
                    <a:pt x="74" y="99"/>
                  </a:lnTo>
                  <a:lnTo>
                    <a:pt x="74" y="99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7" y="100"/>
                  </a:lnTo>
                  <a:lnTo>
                    <a:pt x="78" y="100"/>
                  </a:lnTo>
                  <a:lnTo>
                    <a:pt x="78" y="101"/>
                  </a:lnTo>
                  <a:lnTo>
                    <a:pt x="77" y="101"/>
                  </a:lnTo>
                  <a:lnTo>
                    <a:pt x="77" y="101"/>
                  </a:lnTo>
                  <a:lnTo>
                    <a:pt x="77" y="102"/>
                  </a:lnTo>
                  <a:lnTo>
                    <a:pt x="78" y="102"/>
                  </a:lnTo>
                  <a:lnTo>
                    <a:pt x="78" y="104"/>
                  </a:lnTo>
                  <a:lnTo>
                    <a:pt x="78" y="105"/>
                  </a:lnTo>
                  <a:lnTo>
                    <a:pt x="79" y="105"/>
                  </a:lnTo>
                  <a:lnTo>
                    <a:pt x="80" y="104"/>
                  </a:lnTo>
                  <a:lnTo>
                    <a:pt x="81" y="104"/>
                  </a:lnTo>
                  <a:lnTo>
                    <a:pt x="81" y="102"/>
                  </a:lnTo>
                  <a:lnTo>
                    <a:pt x="81" y="102"/>
                  </a:lnTo>
                  <a:lnTo>
                    <a:pt x="81" y="102"/>
                  </a:lnTo>
                  <a:lnTo>
                    <a:pt x="80" y="102"/>
                  </a:lnTo>
                  <a:lnTo>
                    <a:pt x="79" y="101"/>
                  </a:lnTo>
                  <a:lnTo>
                    <a:pt x="78" y="101"/>
                  </a:lnTo>
                  <a:lnTo>
                    <a:pt x="78" y="100"/>
                  </a:lnTo>
                  <a:lnTo>
                    <a:pt x="80" y="100"/>
                  </a:lnTo>
                  <a:lnTo>
                    <a:pt x="80" y="100"/>
                  </a:lnTo>
                  <a:lnTo>
                    <a:pt x="80" y="99"/>
                  </a:lnTo>
                  <a:lnTo>
                    <a:pt x="83" y="99"/>
                  </a:lnTo>
                  <a:lnTo>
                    <a:pt x="83" y="99"/>
                  </a:lnTo>
                  <a:lnTo>
                    <a:pt x="84" y="99"/>
                  </a:lnTo>
                  <a:lnTo>
                    <a:pt x="86" y="98"/>
                  </a:lnTo>
                  <a:lnTo>
                    <a:pt x="86" y="98"/>
                  </a:lnTo>
                  <a:lnTo>
                    <a:pt x="84" y="99"/>
                  </a:lnTo>
                  <a:lnTo>
                    <a:pt x="85" y="100"/>
                  </a:lnTo>
                  <a:lnTo>
                    <a:pt x="85" y="100"/>
                  </a:lnTo>
                  <a:lnTo>
                    <a:pt x="84" y="101"/>
                  </a:lnTo>
                  <a:lnTo>
                    <a:pt x="84" y="102"/>
                  </a:lnTo>
                  <a:lnTo>
                    <a:pt x="83" y="102"/>
                  </a:lnTo>
                  <a:lnTo>
                    <a:pt x="83" y="102"/>
                  </a:lnTo>
                  <a:lnTo>
                    <a:pt x="84" y="104"/>
                  </a:lnTo>
                  <a:lnTo>
                    <a:pt x="84" y="104"/>
                  </a:lnTo>
                  <a:lnTo>
                    <a:pt x="85" y="104"/>
                  </a:lnTo>
                  <a:lnTo>
                    <a:pt x="85" y="104"/>
                  </a:lnTo>
                  <a:lnTo>
                    <a:pt x="86" y="106"/>
                  </a:lnTo>
                  <a:lnTo>
                    <a:pt x="87" y="107"/>
                  </a:lnTo>
                  <a:lnTo>
                    <a:pt x="88" y="108"/>
                  </a:lnTo>
                  <a:lnTo>
                    <a:pt x="90" y="108"/>
                  </a:lnTo>
                  <a:lnTo>
                    <a:pt x="90" y="108"/>
                  </a:lnTo>
                  <a:lnTo>
                    <a:pt x="90" y="109"/>
                  </a:lnTo>
                  <a:lnTo>
                    <a:pt x="91" y="111"/>
                  </a:lnTo>
                  <a:lnTo>
                    <a:pt x="91" y="111"/>
                  </a:lnTo>
                  <a:lnTo>
                    <a:pt x="90" y="112"/>
                  </a:lnTo>
                  <a:lnTo>
                    <a:pt x="88" y="113"/>
                  </a:lnTo>
                  <a:lnTo>
                    <a:pt x="87" y="113"/>
                  </a:lnTo>
                  <a:lnTo>
                    <a:pt x="86" y="112"/>
                  </a:lnTo>
                  <a:lnTo>
                    <a:pt x="85" y="113"/>
                  </a:lnTo>
                  <a:lnTo>
                    <a:pt x="84" y="112"/>
                  </a:lnTo>
                  <a:lnTo>
                    <a:pt x="83" y="112"/>
                  </a:lnTo>
                  <a:lnTo>
                    <a:pt x="81" y="111"/>
                  </a:lnTo>
                  <a:lnTo>
                    <a:pt x="80" y="111"/>
                  </a:lnTo>
                  <a:lnTo>
                    <a:pt x="80" y="111"/>
                  </a:lnTo>
                  <a:lnTo>
                    <a:pt x="79" y="111"/>
                  </a:lnTo>
                  <a:lnTo>
                    <a:pt x="78" y="111"/>
                  </a:lnTo>
                  <a:lnTo>
                    <a:pt x="76" y="111"/>
                  </a:lnTo>
                  <a:lnTo>
                    <a:pt x="74" y="112"/>
                  </a:lnTo>
                  <a:lnTo>
                    <a:pt x="73" y="112"/>
                  </a:lnTo>
                  <a:lnTo>
                    <a:pt x="72" y="112"/>
                  </a:lnTo>
                  <a:lnTo>
                    <a:pt x="71" y="112"/>
                  </a:lnTo>
                  <a:lnTo>
                    <a:pt x="71" y="113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1" y="114"/>
                  </a:lnTo>
                  <a:lnTo>
                    <a:pt x="70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7" y="114"/>
                  </a:lnTo>
                  <a:lnTo>
                    <a:pt x="67" y="115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8"/>
                  </a:lnTo>
                  <a:lnTo>
                    <a:pt x="67" y="118"/>
                  </a:lnTo>
                  <a:lnTo>
                    <a:pt x="67" y="119"/>
                  </a:lnTo>
                  <a:lnTo>
                    <a:pt x="67" y="119"/>
                  </a:lnTo>
                  <a:lnTo>
                    <a:pt x="66" y="119"/>
                  </a:lnTo>
                  <a:lnTo>
                    <a:pt x="67" y="119"/>
                  </a:lnTo>
                  <a:lnTo>
                    <a:pt x="67" y="119"/>
                  </a:lnTo>
                  <a:lnTo>
                    <a:pt x="69" y="120"/>
                  </a:lnTo>
                  <a:lnTo>
                    <a:pt x="69" y="121"/>
                  </a:lnTo>
                  <a:lnTo>
                    <a:pt x="69" y="121"/>
                  </a:lnTo>
                  <a:lnTo>
                    <a:pt x="69" y="121"/>
                  </a:lnTo>
                  <a:lnTo>
                    <a:pt x="69" y="121"/>
                  </a:lnTo>
                  <a:lnTo>
                    <a:pt x="67" y="122"/>
                  </a:lnTo>
                  <a:lnTo>
                    <a:pt x="69" y="122"/>
                  </a:lnTo>
                  <a:lnTo>
                    <a:pt x="69" y="121"/>
                  </a:lnTo>
                  <a:lnTo>
                    <a:pt x="70" y="122"/>
                  </a:lnTo>
                  <a:lnTo>
                    <a:pt x="70" y="122"/>
                  </a:lnTo>
                  <a:lnTo>
                    <a:pt x="69" y="124"/>
                  </a:lnTo>
                  <a:lnTo>
                    <a:pt x="69" y="124"/>
                  </a:lnTo>
                  <a:lnTo>
                    <a:pt x="70" y="124"/>
                  </a:lnTo>
                  <a:lnTo>
                    <a:pt x="70" y="122"/>
                  </a:lnTo>
                  <a:lnTo>
                    <a:pt x="71" y="122"/>
                  </a:lnTo>
                  <a:lnTo>
                    <a:pt x="71" y="122"/>
                  </a:lnTo>
                  <a:lnTo>
                    <a:pt x="71" y="124"/>
                  </a:lnTo>
                  <a:lnTo>
                    <a:pt x="72" y="122"/>
                  </a:lnTo>
                  <a:lnTo>
                    <a:pt x="73" y="122"/>
                  </a:lnTo>
                  <a:lnTo>
                    <a:pt x="73" y="122"/>
                  </a:lnTo>
                  <a:lnTo>
                    <a:pt x="74" y="121"/>
                  </a:lnTo>
                  <a:lnTo>
                    <a:pt x="74" y="122"/>
                  </a:lnTo>
                  <a:lnTo>
                    <a:pt x="76" y="124"/>
                  </a:lnTo>
                  <a:lnTo>
                    <a:pt x="77" y="124"/>
                  </a:lnTo>
                  <a:lnTo>
                    <a:pt x="78" y="124"/>
                  </a:lnTo>
                  <a:lnTo>
                    <a:pt x="79" y="122"/>
                  </a:lnTo>
                  <a:lnTo>
                    <a:pt x="79" y="122"/>
                  </a:lnTo>
                  <a:lnTo>
                    <a:pt x="80" y="122"/>
                  </a:lnTo>
                  <a:lnTo>
                    <a:pt x="81" y="122"/>
                  </a:lnTo>
                  <a:lnTo>
                    <a:pt x="81" y="122"/>
                  </a:lnTo>
                  <a:lnTo>
                    <a:pt x="81" y="124"/>
                  </a:lnTo>
                  <a:lnTo>
                    <a:pt x="81" y="125"/>
                  </a:lnTo>
                  <a:lnTo>
                    <a:pt x="81" y="128"/>
                  </a:lnTo>
                  <a:lnTo>
                    <a:pt x="81" y="128"/>
                  </a:lnTo>
                  <a:lnTo>
                    <a:pt x="80" y="129"/>
                  </a:lnTo>
                  <a:lnTo>
                    <a:pt x="80" y="129"/>
                  </a:lnTo>
                  <a:lnTo>
                    <a:pt x="80" y="131"/>
                  </a:lnTo>
                  <a:lnTo>
                    <a:pt x="80" y="132"/>
                  </a:lnTo>
                  <a:lnTo>
                    <a:pt x="80" y="132"/>
                  </a:lnTo>
                  <a:lnTo>
                    <a:pt x="79" y="133"/>
                  </a:lnTo>
                  <a:lnTo>
                    <a:pt x="79" y="134"/>
                  </a:lnTo>
                  <a:lnTo>
                    <a:pt x="77" y="134"/>
                  </a:lnTo>
                  <a:lnTo>
                    <a:pt x="77" y="134"/>
                  </a:lnTo>
                  <a:lnTo>
                    <a:pt x="76" y="134"/>
                  </a:lnTo>
                  <a:lnTo>
                    <a:pt x="76" y="134"/>
                  </a:lnTo>
                  <a:lnTo>
                    <a:pt x="76" y="134"/>
                  </a:lnTo>
                  <a:lnTo>
                    <a:pt x="76" y="134"/>
                  </a:lnTo>
                  <a:lnTo>
                    <a:pt x="74" y="133"/>
                  </a:lnTo>
                  <a:lnTo>
                    <a:pt x="73" y="133"/>
                  </a:lnTo>
                  <a:lnTo>
                    <a:pt x="73" y="134"/>
                  </a:lnTo>
                  <a:lnTo>
                    <a:pt x="72" y="134"/>
                  </a:lnTo>
                  <a:lnTo>
                    <a:pt x="72" y="134"/>
                  </a:lnTo>
                  <a:lnTo>
                    <a:pt x="71" y="134"/>
                  </a:lnTo>
                  <a:lnTo>
                    <a:pt x="69" y="134"/>
                  </a:lnTo>
                  <a:lnTo>
                    <a:pt x="67" y="133"/>
                  </a:lnTo>
                  <a:lnTo>
                    <a:pt x="66" y="133"/>
                  </a:lnTo>
                  <a:lnTo>
                    <a:pt x="65" y="134"/>
                  </a:lnTo>
                  <a:lnTo>
                    <a:pt x="65" y="133"/>
                  </a:lnTo>
                  <a:lnTo>
                    <a:pt x="64" y="132"/>
                  </a:lnTo>
                  <a:lnTo>
                    <a:pt x="63" y="132"/>
                  </a:lnTo>
                  <a:lnTo>
                    <a:pt x="63" y="131"/>
                  </a:lnTo>
                  <a:lnTo>
                    <a:pt x="60" y="131"/>
                  </a:lnTo>
                  <a:lnTo>
                    <a:pt x="59" y="131"/>
                  </a:lnTo>
                  <a:lnTo>
                    <a:pt x="57" y="132"/>
                  </a:lnTo>
                  <a:lnTo>
                    <a:pt x="57" y="133"/>
                  </a:lnTo>
                  <a:lnTo>
                    <a:pt x="58" y="134"/>
                  </a:lnTo>
                  <a:lnTo>
                    <a:pt x="57" y="135"/>
                  </a:lnTo>
                  <a:lnTo>
                    <a:pt x="56" y="136"/>
                  </a:lnTo>
                  <a:lnTo>
                    <a:pt x="53" y="134"/>
                  </a:lnTo>
                  <a:lnTo>
                    <a:pt x="51" y="134"/>
                  </a:lnTo>
                  <a:lnTo>
                    <a:pt x="50" y="132"/>
                  </a:lnTo>
                  <a:lnTo>
                    <a:pt x="49" y="132"/>
                  </a:lnTo>
                  <a:lnTo>
                    <a:pt x="47" y="131"/>
                  </a:lnTo>
                  <a:lnTo>
                    <a:pt x="45" y="131"/>
                  </a:lnTo>
                  <a:lnTo>
                    <a:pt x="44" y="129"/>
                  </a:lnTo>
                  <a:lnTo>
                    <a:pt x="43" y="129"/>
                  </a:lnTo>
                  <a:lnTo>
                    <a:pt x="42" y="128"/>
                  </a:lnTo>
                  <a:lnTo>
                    <a:pt x="42" y="127"/>
                  </a:lnTo>
                  <a:lnTo>
                    <a:pt x="43" y="126"/>
                  </a:lnTo>
                  <a:lnTo>
                    <a:pt x="43" y="125"/>
                  </a:lnTo>
                  <a:lnTo>
                    <a:pt x="43" y="124"/>
                  </a:lnTo>
                  <a:lnTo>
                    <a:pt x="43" y="124"/>
                  </a:lnTo>
                  <a:lnTo>
                    <a:pt x="43" y="122"/>
                  </a:lnTo>
                  <a:lnTo>
                    <a:pt x="43" y="122"/>
                  </a:lnTo>
                  <a:lnTo>
                    <a:pt x="42" y="122"/>
                  </a:lnTo>
                  <a:lnTo>
                    <a:pt x="42" y="121"/>
                  </a:lnTo>
                  <a:lnTo>
                    <a:pt x="40" y="121"/>
                  </a:lnTo>
                  <a:lnTo>
                    <a:pt x="39" y="122"/>
                  </a:lnTo>
                  <a:lnTo>
                    <a:pt x="38" y="122"/>
                  </a:lnTo>
                  <a:lnTo>
                    <a:pt x="37" y="122"/>
                  </a:lnTo>
                  <a:lnTo>
                    <a:pt x="36" y="122"/>
                  </a:lnTo>
                  <a:lnTo>
                    <a:pt x="35" y="122"/>
                  </a:lnTo>
                  <a:lnTo>
                    <a:pt x="33" y="122"/>
                  </a:lnTo>
                  <a:lnTo>
                    <a:pt x="32" y="122"/>
                  </a:lnTo>
                  <a:lnTo>
                    <a:pt x="31" y="122"/>
                  </a:lnTo>
                  <a:lnTo>
                    <a:pt x="30" y="122"/>
                  </a:lnTo>
                  <a:lnTo>
                    <a:pt x="29" y="124"/>
                  </a:lnTo>
                  <a:lnTo>
                    <a:pt x="28" y="124"/>
                  </a:lnTo>
                  <a:lnTo>
                    <a:pt x="26" y="124"/>
                  </a:lnTo>
                  <a:lnTo>
                    <a:pt x="25" y="125"/>
                  </a:lnTo>
                  <a:lnTo>
                    <a:pt x="25" y="125"/>
                  </a:lnTo>
                  <a:lnTo>
                    <a:pt x="24" y="126"/>
                  </a:lnTo>
                  <a:lnTo>
                    <a:pt x="23" y="126"/>
                  </a:lnTo>
                  <a:lnTo>
                    <a:pt x="23" y="126"/>
                  </a:lnTo>
                  <a:lnTo>
                    <a:pt x="22" y="126"/>
                  </a:lnTo>
                  <a:lnTo>
                    <a:pt x="21" y="126"/>
                  </a:lnTo>
                  <a:lnTo>
                    <a:pt x="19" y="126"/>
                  </a:lnTo>
                  <a:lnTo>
                    <a:pt x="18" y="126"/>
                  </a:lnTo>
                  <a:lnTo>
                    <a:pt x="18" y="126"/>
                  </a:lnTo>
                  <a:lnTo>
                    <a:pt x="18" y="125"/>
                  </a:lnTo>
                  <a:lnTo>
                    <a:pt x="17" y="125"/>
                  </a:lnTo>
                  <a:lnTo>
                    <a:pt x="17" y="125"/>
                  </a:lnTo>
                  <a:lnTo>
                    <a:pt x="17" y="126"/>
                  </a:lnTo>
                  <a:lnTo>
                    <a:pt x="16" y="127"/>
                  </a:lnTo>
                  <a:lnTo>
                    <a:pt x="16" y="128"/>
                  </a:lnTo>
                  <a:lnTo>
                    <a:pt x="15" y="129"/>
                  </a:lnTo>
                  <a:lnTo>
                    <a:pt x="14" y="129"/>
                  </a:lnTo>
                  <a:lnTo>
                    <a:pt x="12" y="131"/>
                  </a:lnTo>
                  <a:lnTo>
                    <a:pt x="11" y="132"/>
                  </a:lnTo>
                  <a:lnTo>
                    <a:pt x="11" y="133"/>
                  </a:lnTo>
                  <a:lnTo>
                    <a:pt x="11" y="134"/>
                  </a:lnTo>
                  <a:lnTo>
                    <a:pt x="11" y="136"/>
                  </a:lnTo>
                  <a:lnTo>
                    <a:pt x="10" y="138"/>
                  </a:lnTo>
                  <a:lnTo>
                    <a:pt x="10" y="139"/>
                  </a:lnTo>
                  <a:lnTo>
                    <a:pt x="9" y="140"/>
                  </a:lnTo>
                  <a:lnTo>
                    <a:pt x="8" y="140"/>
                  </a:lnTo>
                  <a:lnTo>
                    <a:pt x="8" y="140"/>
                  </a:lnTo>
                  <a:lnTo>
                    <a:pt x="7" y="140"/>
                  </a:lnTo>
                  <a:lnTo>
                    <a:pt x="5" y="141"/>
                  </a:lnTo>
                  <a:lnTo>
                    <a:pt x="4" y="143"/>
                  </a:lnTo>
                  <a:lnTo>
                    <a:pt x="4" y="143"/>
                  </a:lnTo>
                  <a:lnTo>
                    <a:pt x="4" y="143"/>
                  </a:lnTo>
                  <a:lnTo>
                    <a:pt x="3" y="145"/>
                  </a:lnTo>
                  <a:lnTo>
                    <a:pt x="3" y="146"/>
                  </a:lnTo>
                  <a:lnTo>
                    <a:pt x="2" y="148"/>
                  </a:lnTo>
                  <a:lnTo>
                    <a:pt x="1" y="150"/>
                  </a:lnTo>
                  <a:lnTo>
                    <a:pt x="0" y="153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1" y="155"/>
                  </a:lnTo>
                  <a:lnTo>
                    <a:pt x="1" y="156"/>
                  </a:lnTo>
                  <a:lnTo>
                    <a:pt x="1" y="159"/>
                  </a:lnTo>
                  <a:lnTo>
                    <a:pt x="1" y="160"/>
                  </a:lnTo>
                  <a:lnTo>
                    <a:pt x="1" y="161"/>
                  </a:lnTo>
                  <a:lnTo>
                    <a:pt x="1" y="163"/>
                  </a:lnTo>
                  <a:lnTo>
                    <a:pt x="0" y="164"/>
                  </a:lnTo>
                  <a:lnTo>
                    <a:pt x="0" y="166"/>
                  </a:lnTo>
                  <a:lnTo>
                    <a:pt x="1" y="167"/>
                  </a:lnTo>
                  <a:lnTo>
                    <a:pt x="1" y="167"/>
                  </a:lnTo>
                  <a:lnTo>
                    <a:pt x="1" y="168"/>
                  </a:lnTo>
                  <a:lnTo>
                    <a:pt x="0" y="168"/>
                  </a:lnTo>
                  <a:lnTo>
                    <a:pt x="1" y="169"/>
                  </a:lnTo>
                  <a:lnTo>
                    <a:pt x="1" y="169"/>
                  </a:lnTo>
                  <a:lnTo>
                    <a:pt x="2" y="170"/>
                  </a:lnTo>
                  <a:lnTo>
                    <a:pt x="3" y="170"/>
                  </a:lnTo>
                  <a:lnTo>
                    <a:pt x="3" y="171"/>
                  </a:lnTo>
                  <a:lnTo>
                    <a:pt x="5" y="174"/>
                  </a:lnTo>
                  <a:lnTo>
                    <a:pt x="5" y="176"/>
                  </a:lnTo>
                  <a:lnTo>
                    <a:pt x="7" y="177"/>
                  </a:lnTo>
                  <a:lnTo>
                    <a:pt x="9" y="178"/>
                  </a:lnTo>
                  <a:lnTo>
                    <a:pt x="10" y="180"/>
                  </a:lnTo>
                  <a:lnTo>
                    <a:pt x="12" y="182"/>
                  </a:lnTo>
                  <a:lnTo>
                    <a:pt x="14" y="183"/>
                  </a:lnTo>
                  <a:lnTo>
                    <a:pt x="16" y="182"/>
                  </a:lnTo>
                  <a:lnTo>
                    <a:pt x="18" y="182"/>
                  </a:lnTo>
                  <a:lnTo>
                    <a:pt x="19" y="182"/>
                  </a:lnTo>
                  <a:lnTo>
                    <a:pt x="22" y="182"/>
                  </a:lnTo>
                  <a:lnTo>
                    <a:pt x="23" y="182"/>
                  </a:lnTo>
                  <a:lnTo>
                    <a:pt x="26" y="181"/>
                  </a:lnTo>
                  <a:lnTo>
                    <a:pt x="28" y="180"/>
                  </a:lnTo>
                  <a:lnTo>
                    <a:pt x="29" y="180"/>
                  </a:lnTo>
                  <a:lnTo>
                    <a:pt x="31" y="180"/>
                  </a:lnTo>
                  <a:lnTo>
                    <a:pt x="32" y="180"/>
                  </a:lnTo>
                  <a:lnTo>
                    <a:pt x="35" y="181"/>
                  </a:lnTo>
                  <a:lnTo>
                    <a:pt x="35" y="182"/>
                  </a:lnTo>
                  <a:lnTo>
                    <a:pt x="36" y="182"/>
                  </a:lnTo>
                  <a:lnTo>
                    <a:pt x="39" y="183"/>
                  </a:lnTo>
                  <a:lnTo>
                    <a:pt x="40" y="183"/>
                  </a:lnTo>
                  <a:lnTo>
                    <a:pt x="42" y="184"/>
                  </a:lnTo>
                  <a:lnTo>
                    <a:pt x="42" y="187"/>
                  </a:lnTo>
                  <a:lnTo>
                    <a:pt x="40" y="188"/>
                  </a:lnTo>
                  <a:lnTo>
                    <a:pt x="40" y="189"/>
                  </a:lnTo>
                  <a:lnTo>
                    <a:pt x="40" y="190"/>
                  </a:lnTo>
                  <a:lnTo>
                    <a:pt x="40" y="192"/>
                  </a:lnTo>
                  <a:lnTo>
                    <a:pt x="42" y="194"/>
                  </a:lnTo>
                  <a:lnTo>
                    <a:pt x="43" y="195"/>
                  </a:lnTo>
                  <a:lnTo>
                    <a:pt x="44" y="198"/>
                  </a:lnTo>
                  <a:lnTo>
                    <a:pt x="44" y="199"/>
                  </a:lnTo>
                  <a:lnTo>
                    <a:pt x="45" y="199"/>
                  </a:lnTo>
                  <a:lnTo>
                    <a:pt x="46" y="201"/>
                  </a:lnTo>
                  <a:lnTo>
                    <a:pt x="45" y="202"/>
                  </a:lnTo>
                  <a:lnTo>
                    <a:pt x="46" y="203"/>
                  </a:lnTo>
                  <a:lnTo>
                    <a:pt x="46" y="204"/>
                  </a:lnTo>
                  <a:lnTo>
                    <a:pt x="46" y="208"/>
                  </a:lnTo>
                  <a:lnTo>
                    <a:pt x="47" y="209"/>
                  </a:lnTo>
                  <a:lnTo>
                    <a:pt x="47" y="210"/>
                  </a:lnTo>
                  <a:lnTo>
                    <a:pt x="46" y="212"/>
                  </a:lnTo>
                  <a:lnTo>
                    <a:pt x="46" y="213"/>
                  </a:lnTo>
                  <a:lnTo>
                    <a:pt x="45" y="217"/>
                  </a:lnTo>
                  <a:lnTo>
                    <a:pt x="44" y="219"/>
                  </a:lnTo>
                  <a:lnTo>
                    <a:pt x="44" y="220"/>
                  </a:lnTo>
                  <a:lnTo>
                    <a:pt x="45" y="223"/>
                  </a:lnTo>
                  <a:lnTo>
                    <a:pt x="45" y="224"/>
                  </a:lnTo>
                  <a:lnTo>
                    <a:pt x="45" y="224"/>
                  </a:lnTo>
                  <a:lnTo>
                    <a:pt x="47" y="229"/>
                  </a:lnTo>
                  <a:lnTo>
                    <a:pt x="49" y="230"/>
                  </a:lnTo>
                  <a:lnTo>
                    <a:pt x="49" y="233"/>
                  </a:lnTo>
                  <a:lnTo>
                    <a:pt x="50" y="236"/>
                  </a:lnTo>
                  <a:lnTo>
                    <a:pt x="50" y="238"/>
                  </a:lnTo>
                  <a:lnTo>
                    <a:pt x="51" y="240"/>
                  </a:lnTo>
                  <a:lnTo>
                    <a:pt x="51" y="241"/>
                  </a:lnTo>
                  <a:lnTo>
                    <a:pt x="52" y="243"/>
                  </a:lnTo>
                  <a:lnTo>
                    <a:pt x="52" y="244"/>
                  </a:lnTo>
                  <a:lnTo>
                    <a:pt x="54" y="246"/>
                  </a:lnTo>
                  <a:lnTo>
                    <a:pt x="54" y="248"/>
                  </a:lnTo>
                  <a:lnTo>
                    <a:pt x="54" y="250"/>
                  </a:lnTo>
                  <a:lnTo>
                    <a:pt x="54" y="251"/>
                  </a:lnTo>
                  <a:lnTo>
                    <a:pt x="54" y="252"/>
                  </a:lnTo>
                  <a:lnTo>
                    <a:pt x="57" y="254"/>
                  </a:lnTo>
                  <a:lnTo>
                    <a:pt x="58" y="254"/>
                  </a:lnTo>
                  <a:lnTo>
                    <a:pt x="59" y="253"/>
                  </a:lnTo>
                  <a:lnTo>
                    <a:pt x="60" y="253"/>
                  </a:lnTo>
                  <a:lnTo>
                    <a:pt x="63" y="252"/>
                  </a:lnTo>
                  <a:lnTo>
                    <a:pt x="65" y="253"/>
                  </a:lnTo>
                  <a:lnTo>
                    <a:pt x="66" y="252"/>
                  </a:lnTo>
                  <a:lnTo>
                    <a:pt x="67" y="252"/>
                  </a:lnTo>
                  <a:lnTo>
                    <a:pt x="69" y="251"/>
                  </a:lnTo>
                  <a:lnTo>
                    <a:pt x="71" y="248"/>
                  </a:lnTo>
                  <a:lnTo>
                    <a:pt x="72" y="247"/>
                  </a:lnTo>
                  <a:lnTo>
                    <a:pt x="73" y="246"/>
                  </a:lnTo>
                  <a:lnTo>
                    <a:pt x="73" y="245"/>
                  </a:lnTo>
                  <a:lnTo>
                    <a:pt x="76" y="241"/>
                  </a:lnTo>
                  <a:lnTo>
                    <a:pt x="77" y="240"/>
                  </a:lnTo>
                  <a:lnTo>
                    <a:pt x="77" y="239"/>
                  </a:lnTo>
                  <a:lnTo>
                    <a:pt x="77" y="238"/>
                  </a:lnTo>
                  <a:lnTo>
                    <a:pt x="77" y="238"/>
                  </a:lnTo>
                  <a:lnTo>
                    <a:pt x="77" y="237"/>
                  </a:lnTo>
                  <a:lnTo>
                    <a:pt x="77" y="237"/>
                  </a:lnTo>
                  <a:lnTo>
                    <a:pt x="77" y="236"/>
                  </a:lnTo>
                  <a:lnTo>
                    <a:pt x="80" y="234"/>
                  </a:lnTo>
                  <a:lnTo>
                    <a:pt x="80" y="232"/>
                  </a:lnTo>
                  <a:lnTo>
                    <a:pt x="80" y="229"/>
                  </a:lnTo>
                  <a:lnTo>
                    <a:pt x="79" y="225"/>
                  </a:lnTo>
                  <a:lnTo>
                    <a:pt x="79" y="224"/>
                  </a:lnTo>
                  <a:lnTo>
                    <a:pt x="81" y="223"/>
                  </a:lnTo>
                  <a:lnTo>
                    <a:pt x="81" y="223"/>
                  </a:lnTo>
                  <a:lnTo>
                    <a:pt x="83" y="222"/>
                  </a:lnTo>
                  <a:lnTo>
                    <a:pt x="84" y="220"/>
                  </a:lnTo>
                  <a:lnTo>
                    <a:pt x="87" y="219"/>
                  </a:lnTo>
                  <a:lnTo>
                    <a:pt x="88" y="216"/>
                  </a:lnTo>
                  <a:lnTo>
                    <a:pt x="88" y="212"/>
                  </a:lnTo>
                  <a:lnTo>
                    <a:pt x="88" y="211"/>
                  </a:lnTo>
                  <a:lnTo>
                    <a:pt x="88" y="208"/>
                  </a:lnTo>
                  <a:lnTo>
                    <a:pt x="87" y="205"/>
                  </a:lnTo>
                  <a:lnTo>
                    <a:pt x="86" y="203"/>
                  </a:lnTo>
                  <a:lnTo>
                    <a:pt x="87" y="202"/>
                  </a:lnTo>
                  <a:lnTo>
                    <a:pt x="86" y="201"/>
                  </a:lnTo>
                  <a:lnTo>
                    <a:pt x="86" y="199"/>
                  </a:lnTo>
                  <a:lnTo>
                    <a:pt x="87" y="197"/>
                  </a:lnTo>
                  <a:lnTo>
                    <a:pt x="87" y="196"/>
                  </a:lnTo>
                  <a:lnTo>
                    <a:pt x="88" y="195"/>
                  </a:lnTo>
                  <a:lnTo>
                    <a:pt x="90" y="195"/>
                  </a:lnTo>
                  <a:lnTo>
                    <a:pt x="90" y="194"/>
                  </a:lnTo>
                  <a:lnTo>
                    <a:pt x="90" y="194"/>
                  </a:lnTo>
                  <a:lnTo>
                    <a:pt x="91" y="192"/>
                  </a:lnTo>
                  <a:lnTo>
                    <a:pt x="92" y="190"/>
                  </a:lnTo>
                  <a:lnTo>
                    <a:pt x="93" y="189"/>
                  </a:lnTo>
                  <a:lnTo>
                    <a:pt x="94" y="188"/>
                  </a:lnTo>
                  <a:lnTo>
                    <a:pt x="97" y="185"/>
                  </a:lnTo>
                  <a:lnTo>
                    <a:pt x="98" y="185"/>
                  </a:lnTo>
                  <a:lnTo>
                    <a:pt x="99" y="183"/>
                  </a:lnTo>
                  <a:lnTo>
                    <a:pt x="101" y="181"/>
                  </a:lnTo>
                  <a:lnTo>
                    <a:pt x="101" y="180"/>
                  </a:lnTo>
                  <a:lnTo>
                    <a:pt x="102" y="178"/>
                  </a:lnTo>
                  <a:lnTo>
                    <a:pt x="102" y="177"/>
                  </a:lnTo>
                  <a:lnTo>
                    <a:pt x="105" y="175"/>
                  </a:lnTo>
                  <a:lnTo>
                    <a:pt x="105" y="173"/>
                  </a:lnTo>
                  <a:lnTo>
                    <a:pt x="105" y="169"/>
                  </a:lnTo>
                  <a:lnTo>
                    <a:pt x="105" y="169"/>
                  </a:lnTo>
                  <a:lnTo>
                    <a:pt x="105" y="169"/>
                  </a:lnTo>
                  <a:lnTo>
                    <a:pt x="104" y="169"/>
                  </a:lnTo>
                  <a:lnTo>
                    <a:pt x="101" y="170"/>
                  </a:lnTo>
                  <a:lnTo>
                    <a:pt x="101" y="170"/>
                  </a:lnTo>
                  <a:lnTo>
                    <a:pt x="100" y="170"/>
                  </a:lnTo>
                  <a:lnTo>
                    <a:pt x="98" y="171"/>
                  </a:lnTo>
                  <a:lnTo>
                    <a:pt x="97" y="171"/>
                  </a:lnTo>
                  <a:lnTo>
                    <a:pt x="95" y="173"/>
                  </a:lnTo>
                  <a:lnTo>
                    <a:pt x="94" y="171"/>
                  </a:lnTo>
                  <a:lnTo>
                    <a:pt x="93" y="170"/>
                  </a:lnTo>
                  <a:lnTo>
                    <a:pt x="92" y="169"/>
                  </a:lnTo>
                  <a:lnTo>
                    <a:pt x="93" y="169"/>
                  </a:lnTo>
                  <a:lnTo>
                    <a:pt x="93" y="168"/>
                  </a:lnTo>
                  <a:lnTo>
                    <a:pt x="93" y="168"/>
                  </a:lnTo>
                  <a:lnTo>
                    <a:pt x="92" y="168"/>
                  </a:lnTo>
                  <a:lnTo>
                    <a:pt x="90" y="166"/>
                  </a:lnTo>
                  <a:lnTo>
                    <a:pt x="88" y="163"/>
                  </a:lnTo>
                  <a:lnTo>
                    <a:pt x="87" y="163"/>
                  </a:lnTo>
                  <a:lnTo>
                    <a:pt x="86" y="161"/>
                  </a:lnTo>
                  <a:lnTo>
                    <a:pt x="86" y="159"/>
                  </a:lnTo>
                  <a:lnTo>
                    <a:pt x="84" y="156"/>
                  </a:lnTo>
                  <a:lnTo>
                    <a:pt x="84" y="155"/>
                  </a:lnTo>
                  <a:lnTo>
                    <a:pt x="84" y="152"/>
                  </a:lnTo>
                  <a:lnTo>
                    <a:pt x="83" y="150"/>
                  </a:lnTo>
                  <a:lnTo>
                    <a:pt x="81" y="149"/>
                  </a:lnTo>
                  <a:lnTo>
                    <a:pt x="80" y="147"/>
                  </a:lnTo>
                  <a:lnTo>
                    <a:pt x="79" y="145"/>
                  </a:lnTo>
                  <a:lnTo>
                    <a:pt x="79" y="142"/>
                  </a:lnTo>
                  <a:lnTo>
                    <a:pt x="78" y="141"/>
                  </a:lnTo>
                  <a:lnTo>
                    <a:pt x="78" y="140"/>
                  </a:lnTo>
                  <a:lnTo>
                    <a:pt x="77" y="139"/>
                  </a:lnTo>
                  <a:lnTo>
                    <a:pt x="76" y="136"/>
                  </a:lnTo>
                  <a:lnTo>
                    <a:pt x="77" y="135"/>
                  </a:lnTo>
                  <a:lnTo>
                    <a:pt x="77" y="135"/>
                  </a:lnTo>
                  <a:lnTo>
                    <a:pt x="77" y="136"/>
                  </a:lnTo>
                  <a:lnTo>
                    <a:pt x="77" y="138"/>
                  </a:lnTo>
                  <a:lnTo>
                    <a:pt x="78" y="139"/>
                  </a:lnTo>
                  <a:lnTo>
                    <a:pt x="79" y="140"/>
                  </a:lnTo>
                  <a:lnTo>
                    <a:pt x="79" y="140"/>
                  </a:lnTo>
                  <a:lnTo>
                    <a:pt x="79" y="139"/>
                  </a:lnTo>
                  <a:lnTo>
                    <a:pt x="79" y="136"/>
                  </a:lnTo>
                  <a:lnTo>
                    <a:pt x="80" y="136"/>
                  </a:lnTo>
                  <a:lnTo>
                    <a:pt x="80" y="138"/>
                  </a:lnTo>
                  <a:lnTo>
                    <a:pt x="80" y="138"/>
                  </a:lnTo>
                  <a:lnTo>
                    <a:pt x="80" y="140"/>
                  </a:lnTo>
                  <a:lnTo>
                    <a:pt x="80" y="140"/>
                  </a:lnTo>
                  <a:lnTo>
                    <a:pt x="81" y="141"/>
                  </a:lnTo>
                  <a:lnTo>
                    <a:pt x="81" y="142"/>
                  </a:lnTo>
                  <a:lnTo>
                    <a:pt x="83" y="143"/>
                  </a:lnTo>
                  <a:lnTo>
                    <a:pt x="83" y="145"/>
                  </a:lnTo>
                  <a:lnTo>
                    <a:pt x="84" y="146"/>
                  </a:lnTo>
                  <a:lnTo>
                    <a:pt x="84" y="147"/>
                  </a:lnTo>
                  <a:lnTo>
                    <a:pt x="85" y="148"/>
                  </a:lnTo>
                  <a:lnTo>
                    <a:pt x="86" y="149"/>
                  </a:lnTo>
                  <a:lnTo>
                    <a:pt x="86" y="150"/>
                  </a:lnTo>
                  <a:lnTo>
                    <a:pt x="86" y="152"/>
                  </a:lnTo>
                  <a:lnTo>
                    <a:pt x="87" y="153"/>
                  </a:lnTo>
                  <a:lnTo>
                    <a:pt x="87" y="155"/>
                  </a:lnTo>
                  <a:lnTo>
                    <a:pt x="88" y="155"/>
                  </a:lnTo>
                  <a:lnTo>
                    <a:pt x="90" y="156"/>
                  </a:lnTo>
                  <a:lnTo>
                    <a:pt x="90" y="159"/>
                  </a:lnTo>
                  <a:lnTo>
                    <a:pt x="91" y="159"/>
                  </a:lnTo>
                  <a:lnTo>
                    <a:pt x="92" y="161"/>
                  </a:lnTo>
                  <a:lnTo>
                    <a:pt x="92" y="161"/>
                  </a:lnTo>
                  <a:lnTo>
                    <a:pt x="92" y="163"/>
                  </a:lnTo>
                  <a:lnTo>
                    <a:pt x="92" y="163"/>
                  </a:lnTo>
                  <a:lnTo>
                    <a:pt x="93" y="166"/>
                  </a:lnTo>
                  <a:lnTo>
                    <a:pt x="93" y="167"/>
                  </a:lnTo>
                  <a:lnTo>
                    <a:pt x="93" y="168"/>
                  </a:lnTo>
                  <a:lnTo>
                    <a:pt x="94" y="168"/>
                  </a:lnTo>
                  <a:lnTo>
                    <a:pt x="97" y="168"/>
                  </a:lnTo>
                  <a:lnTo>
                    <a:pt x="97" y="167"/>
                  </a:lnTo>
                  <a:lnTo>
                    <a:pt x="98" y="167"/>
                  </a:lnTo>
                  <a:lnTo>
                    <a:pt x="99" y="167"/>
                  </a:lnTo>
                  <a:lnTo>
                    <a:pt x="101" y="166"/>
                  </a:lnTo>
                  <a:lnTo>
                    <a:pt x="101" y="164"/>
                  </a:lnTo>
                  <a:lnTo>
                    <a:pt x="102" y="164"/>
                  </a:lnTo>
                  <a:lnTo>
                    <a:pt x="102" y="164"/>
                  </a:lnTo>
                  <a:lnTo>
                    <a:pt x="105" y="164"/>
                  </a:lnTo>
                  <a:lnTo>
                    <a:pt x="105" y="163"/>
                  </a:lnTo>
                  <a:lnTo>
                    <a:pt x="106" y="163"/>
                  </a:lnTo>
                  <a:lnTo>
                    <a:pt x="107" y="162"/>
                  </a:lnTo>
                  <a:lnTo>
                    <a:pt x="107" y="162"/>
                  </a:lnTo>
                  <a:lnTo>
                    <a:pt x="108" y="161"/>
                  </a:lnTo>
                  <a:lnTo>
                    <a:pt x="109" y="160"/>
                  </a:lnTo>
                  <a:lnTo>
                    <a:pt x="112" y="160"/>
                  </a:lnTo>
                  <a:lnTo>
                    <a:pt x="112" y="159"/>
                  </a:lnTo>
                  <a:lnTo>
                    <a:pt x="113" y="159"/>
                  </a:lnTo>
                  <a:lnTo>
                    <a:pt x="114" y="159"/>
                  </a:lnTo>
                  <a:lnTo>
                    <a:pt x="114" y="157"/>
                  </a:lnTo>
                  <a:lnTo>
                    <a:pt x="115" y="156"/>
                  </a:lnTo>
                  <a:lnTo>
                    <a:pt x="115" y="155"/>
                  </a:lnTo>
                  <a:lnTo>
                    <a:pt x="116" y="154"/>
                  </a:lnTo>
                  <a:lnTo>
                    <a:pt x="116" y="154"/>
                  </a:lnTo>
                  <a:lnTo>
                    <a:pt x="119" y="152"/>
                  </a:lnTo>
                  <a:lnTo>
                    <a:pt x="119" y="150"/>
                  </a:lnTo>
                  <a:lnTo>
                    <a:pt x="119" y="150"/>
                  </a:lnTo>
                  <a:lnTo>
                    <a:pt x="118" y="149"/>
                  </a:lnTo>
                  <a:lnTo>
                    <a:pt x="116" y="148"/>
                  </a:lnTo>
                  <a:lnTo>
                    <a:pt x="116" y="148"/>
                  </a:lnTo>
                  <a:lnTo>
                    <a:pt x="115" y="148"/>
                  </a:lnTo>
                  <a:lnTo>
                    <a:pt x="114" y="147"/>
                  </a:lnTo>
                  <a:lnTo>
                    <a:pt x="114" y="146"/>
                  </a:lnTo>
                  <a:lnTo>
                    <a:pt x="113" y="146"/>
                  </a:lnTo>
                  <a:lnTo>
                    <a:pt x="113" y="145"/>
                  </a:lnTo>
                  <a:lnTo>
                    <a:pt x="114" y="143"/>
                  </a:lnTo>
                  <a:lnTo>
                    <a:pt x="113" y="143"/>
                  </a:lnTo>
                  <a:lnTo>
                    <a:pt x="113" y="143"/>
                  </a:lnTo>
                  <a:lnTo>
                    <a:pt x="113" y="145"/>
                  </a:lnTo>
                  <a:lnTo>
                    <a:pt x="112" y="145"/>
                  </a:lnTo>
                  <a:lnTo>
                    <a:pt x="111" y="147"/>
                  </a:lnTo>
                  <a:lnTo>
                    <a:pt x="109" y="147"/>
                  </a:lnTo>
                  <a:lnTo>
                    <a:pt x="108" y="148"/>
                  </a:lnTo>
                  <a:lnTo>
                    <a:pt x="107" y="148"/>
                  </a:lnTo>
                  <a:lnTo>
                    <a:pt x="106" y="147"/>
                  </a:lnTo>
                  <a:lnTo>
                    <a:pt x="106" y="147"/>
                  </a:lnTo>
                  <a:lnTo>
                    <a:pt x="106" y="146"/>
                  </a:lnTo>
                  <a:lnTo>
                    <a:pt x="106" y="143"/>
                  </a:lnTo>
                  <a:lnTo>
                    <a:pt x="105" y="143"/>
                  </a:lnTo>
                  <a:lnTo>
                    <a:pt x="105" y="143"/>
                  </a:lnTo>
                  <a:lnTo>
                    <a:pt x="105" y="145"/>
                  </a:lnTo>
                  <a:lnTo>
                    <a:pt x="105" y="146"/>
                  </a:lnTo>
                  <a:lnTo>
                    <a:pt x="104" y="143"/>
                  </a:lnTo>
                  <a:lnTo>
                    <a:pt x="104" y="142"/>
                  </a:lnTo>
                  <a:lnTo>
                    <a:pt x="104" y="142"/>
                  </a:lnTo>
                  <a:lnTo>
                    <a:pt x="102" y="140"/>
                  </a:lnTo>
                  <a:lnTo>
                    <a:pt x="101" y="140"/>
                  </a:lnTo>
                  <a:lnTo>
                    <a:pt x="101" y="139"/>
                  </a:lnTo>
                  <a:lnTo>
                    <a:pt x="100" y="139"/>
                  </a:lnTo>
                  <a:lnTo>
                    <a:pt x="100" y="138"/>
                  </a:lnTo>
                  <a:lnTo>
                    <a:pt x="100" y="136"/>
                  </a:lnTo>
                  <a:lnTo>
                    <a:pt x="100" y="136"/>
                  </a:lnTo>
                  <a:lnTo>
                    <a:pt x="101" y="135"/>
                  </a:lnTo>
                  <a:lnTo>
                    <a:pt x="101" y="135"/>
                  </a:lnTo>
                  <a:lnTo>
                    <a:pt x="104" y="135"/>
                  </a:lnTo>
                  <a:lnTo>
                    <a:pt x="104" y="136"/>
                  </a:lnTo>
                  <a:lnTo>
                    <a:pt x="105" y="138"/>
                  </a:lnTo>
                  <a:lnTo>
                    <a:pt x="105" y="139"/>
                  </a:lnTo>
                  <a:lnTo>
                    <a:pt x="106" y="140"/>
                  </a:lnTo>
                  <a:lnTo>
                    <a:pt x="107" y="140"/>
                  </a:lnTo>
                  <a:lnTo>
                    <a:pt x="107" y="140"/>
                  </a:lnTo>
                  <a:lnTo>
                    <a:pt x="108" y="141"/>
                  </a:lnTo>
                  <a:lnTo>
                    <a:pt x="109" y="142"/>
                  </a:lnTo>
                  <a:lnTo>
                    <a:pt x="109" y="142"/>
                  </a:lnTo>
                  <a:lnTo>
                    <a:pt x="113" y="142"/>
                  </a:lnTo>
                  <a:lnTo>
                    <a:pt x="113" y="141"/>
                  </a:lnTo>
                  <a:lnTo>
                    <a:pt x="114" y="141"/>
                  </a:lnTo>
                  <a:lnTo>
                    <a:pt x="114" y="142"/>
                  </a:lnTo>
                  <a:lnTo>
                    <a:pt x="115" y="143"/>
                  </a:lnTo>
                  <a:lnTo>
                    <a:pt x="115" y="143"/>
                  </a:lnTo>
                  <a:lnTo>
                    <a:pt x="115" y="145"/>
                  </a:lnTo>
                  <a:lnTo>
                    <a:pt x="118" y="145"/>
                  </a:lnTo>
                  <a:lnTo>
                    <a:pt x="118" y="145"/>
                  </a:lnTo>
                  <a:lnTo>
                    <a:pt x="119" y="145"/>
                  </a:lnTo>
                  <a:lnTo>
                    <a:pt x="120" y="145"/>
                  </a:lnTo>
                  <a:lnTo>
                    <a:pt x="121" y="145"/>
                  </a:lnTo>
                  <a:lnTo>
                    <a:pt x="121" y="146"/>
                  </a:lnTo>
                  <a:lnTo>
                    <a:pt x="122" y="145"/>
                  </a:lnTo>
                  <a:lnTo>
                    <a:pt x="122" y="145"/>
                  </a:lnTo>
                  <a:lnTo>
                    <a:pt x="123" y="146"/>
                  </a:lnTo>
                  <a:lnTo>
                    <a:pt x="125" y="146"/>
                  </a:lnTo>
                  <a:lnTo>
                    <a:pt x="126" y="145"/>
                  </a:lnTo>
                  <a:lnTo>
                    <a:pt x="128" y="146"/>
                  </a:lnTo>
                  <a:lnTo>
                    <a:pt x="128" y="145"/>
                  </a:lnTo>
                  <a:lnTo>
                    <a:pt x="129" y="145"/>
                  </a:lnTo>
                  <a:lnTo>
                    <a:pt x="130" y="146"/>
                  </a:lnTo>
                  <a:lnTo>
                    <a:pt x="130" y="147"/>
                  </a:lnTo>
                  <a:lnTo>
                    <a:pt x="130" y="147"/>
                  </a:lnTo>
                  <a:lnTo>
                    <a:pt x="130" y="148"/>
                  </a:lnTo>
                  <a:lnTo>
                    <a:pt x="132" y="148"/>
                  </a:lnTo>
                  <a:lnTo>
                    <a:pt x="132" y="148"/>
                  </a:lnTo>
                  <a:lnTo>
                    <a:pt x="133" y="148"/>
                  </a:lnTo>
                  <a:lnTo>
                    <a:pt x="133" y="149"/>
                  </a:lnTo>
                  <a:lnTo>
                    <a:pt x="133" y="149"/>
                  </a:lnTo>
                  <a:lnTo>
                    <a:pt x="134" y="149"/>
                  </a:lnTo>
                  <a:lnTo>
                    <a:pt x="135" y="149"/>
                  </a:lnTo>
                  <a:lnTo>
                    <a:pt x="135" y="150"/>
                  </a:lnTo>
                  <a:lnTo>
                    <a:pt x="134" y="150"/>
                  </a:lnTo>
                  <a:lnTo>
                    <a:pt x="133" y="150"/>
                  </a:lnTo>
                  <a:lnTo>
                    <a:pt x="134" y="152"/>
                  </a:lnTo>
                  <a:lnTo>
                    <a:pt x="135" y="153"/>
                  </a:lnTo>
                  <a:lnTo>
                    <a:pt x="136" y="154"/>
                  </a:lnTo>
                  <a:lnTo>
                    <a:pt x="137" y="154"/>
                  </a:lnTo>
                  <a:lnTo>
                    <a:pt x="139" y="153"/>
                  </a:lnTo>
                  <a:lnTo>
                    <a:pt x="139" y="152"/>
                  </a:lnTo>
                  <a:lnTo>
                    <a:pt x="139" y="150"/>
                  </a:lnTo>
                  <a:lnTo>
                    <a:pt x="139" y="152"/>
                  </a:lnTo>
                  <a:lnTo>
                    <a:pt x="139" y="153"/>
                  </a:lnTo>
                  <a:lnTo>
                    <a:pt x="139" y="153"/>
                  </a:lnTo>
                  <a:lnTo>
                    <a:pt x="139" y="156"/>
                  </a:lnTo>
                  <a:lnTo>
                    <a:pt x="140" y="159"/>
                  </a:lnTo>
                  <a:lnTo>
                    <a:pt x="140" y="162"/>
                  </a:lnTo>
                  <a:lnTo>
                    <a:pt x="141" y="162"/>
                  </a:lnTo>
                  <a:lnTo>
                    <a:pt x="142" y="166"/>
                  </a:lnTo>
                  <a:lnTo>
                    <a:pt x="142" y="167"/>
                  </a:lnTo>
                  <a:lnTo>
                    <a:pt x="142" y="168"/>
                  </a:lnTo>
                  <a:lnTo>
                    <a:pt x="142" y="168"/>
                  </a:lnTo>
                  <a:lnTo>
                    <a:pt x="143" y="169"/>
                  </a:lnTo>
                  <a:lnTo>
                    <a:pt x="144" y="171"/>
                  </a:lnTo>
                  <a:lnTo>
                    <a:pt x="144" y="173"/>
                  </a:lnTo>
                  <a:lnTo>
                    <a:pt x="146" y="175"/>
                  </a:lnTo>
                  <a:lnTo>
                    <a:pt x="146" y="176"/>
                  </a:lnTo>
                  <a:lnTo>
                    <a:pt x="147" y="176"/>
                  </a:lnTo>
                  <a:lnTo>
                    <a:pt x="148" y="175"/>
                  </a:lnTo>
                  <a:lnTo>
                    <a:pt x="148" y="175"/>
                  </a:lnTo>
                  <a:lnTo>
                    <a:pt x="149" y="174"/>
                  </a:lnTo>
                  <a:lnTo>
                    <a:pt x="149" y="174"/>
                  </a:lnTo>
                  <a:lnTo>
                    <a:pt x="149" y="173"/>
                  </a:lnTo>
                  <a:lnTo>
                    <a:pt x="150" y="171"/>
                  </a:lnTo>
                  <a:lnTo>
                    <a:pt x="150" y="171"/>
                  </a:lnTo>
                  <a:lnTo>
                    <a:pt x="150" y="169"/>
                  </a:lnTo>
                  <a:lnTo>
                    <a:pt x="150" y="168"/>
                  </a:lnTo>
                  <a:lnTo>
                    <a:pt x="151" y="166"/>
                  </a:lnTo>
                  <a:lnTo>
                    <a:pt x="151" y="166"/>
                  </a:lnTo>
                  <a:lnTo>
                    <a:pt x="150" y="163"/>
                  </a:lnTo>
                  <a:lnTo>
                    <a:pt x="151" y="163"/>
                  </a:lnTo>
                  <a:lnTo>
                    <a:pt x="151" y="162"/>
                  </a:lnTo>
                  <a:lnTo>
                    <a:pt x="153" y="162"/>
                  </a:lnTo>
                  <a:lnTo>
                    <a:pt x="154" y="162"/>
                  </a:lnTo>
                  <a:lnTo>
                    <a:pt x="154" y="161"/>
                  </a:lnTo>
                  <a:lnTo>
                    <a:pt x="155" y="159"/>
                  </a:lnTo>
                  <a:lnTo>
                    <a:pt x="156" y="159"/>
                  </a:lnTo>
                  <a:lnTo>
                    <a:pt x="157" y="157"/>
                  </a:lnTo>
                  <a:lnTo>
                    <a:pt x="157" y="157"/>
                  </a:lnTo>
                  <a:lnTo>
                    <a:pt x="158" y="156"/>
                  </a:lnTo>
                  <a:lnTo>
                    <a:pt x="158" y="155"/>
                  </a:lnTo>
                  <a:lnTo>
                    <a:pt x="161" y="155"/>
                  </a:lnTo>
                  <a:lnTo>
                    <a:pt x="161" y="154"/>
                  </a:lnTo>
                  <a:lnTo>
                    <a:pt x="162" y="154"/>
                  </a:lnTo>
                  <a:lnTo>
                    <a:pt x="161" y="153"/>
                  </a:lnTo>
                  <a:lnTo>
                    <a:pt x="162" y="152"/>
                  </a:lnTo>
                  <a:lnTo>
                    <a:pt x="164" y="152"/>
                  </a:lnTo>
                  <a:lnTo>
                    <a:pt x="164" y="152"/>
                  </a:lnTo>
                  <a:lnTo>
                    <a:pt x="165" y="152"/>
                  </a:lnTo>
                  <a:lnTo>
                    <a:pt x="168" y="150"/>
                  </a:lnTo>
                  <a:lnTo>
                    <a:pt x="167" y="149"/>
                  </a:lnTo>
                  <a:lnTo>
                    <a:pt x="168" y="149"/>
                  </a:lnTo>
                  <a:lnTo>
                    <a:pt x="168" y="149"/>
                  </a:lnTo>
                  <a:lnTo>
                    <a:pt x="169" y="150"/>
                  </a:lnTo>
                  <a:lnTo>
                    <a:pt x="169" y="152"/>
                  </a:lnTo>
                  <a:lnTo>
                    <a:pt x="170" y="153"/>
                  </a:lnTo>
                  <a:lnTo>
                    <a:pt x="170" y="154"/>
                  </a:lnTo>
                  <a:lnTo>
                    <a:pt x="171" y="155"/>
                  </a:lnTo>
                  <a:lnTo>
                    <a:pt x="171" y="156"/>
                  </a:lnTo>
                  <a:lnTo>
                    <a:pt x="172" y="157"/>
                  </a:lnTo>
                  <a:lnTo>
                    <a:pt x="172" y="160"/>
                  </a:lnTo>
                  <a:lnTo>
                    <a:pt x="174" y="161"/>
                  </a:lnTo>
                  <a:lnTo>
                    <a:pt x="174" y="162"/>
                  </a:lnTo>
                  <a:lnTo>
                    <a:pt x="174" y="162"/>
                  </a:lnTo>
                  <a:lnTo>
                    <a:pt x="176" y="162"/>
                  </a:lnTo>
                  <a:lnTo>
                    <a:pt x="176" y="161"/>
                  </a:lnTo>
                  <a:lnTo>
                    <a:pt x="177" y="160"/>
                  </a:lnTo>
                  <a:lnTo>
                    <a:pt x="177" y="161"/>
                  </a:lnTo>
                  <a:lnTo>
                    <a:pt x="178" y="161"/>
                  </a:lnTo>
                  <a:lnTo>
                    <a:pt x="178" y="163"/>
                  </a:lnTo>
                  <a:lnTo>
                    <a:pt x="178" y="166"/>
                  </a:lnTo>
                  <a:lnTo>
                    <a:pt x="179" y="167"/>
                  </a:lnTo>
                  <a:lnTo>
                    <a:pt x="179" y="167"/>
                  </a:lnTo>
                  <a:lnTo>
                    <a:pt x="179" y="168"/>
                  </a:lnTo>
                  <a:lnTo>
                    <a:pt x="179" y="170"/>
                  </a:lnTo>
                  <a:lnTo>
                    <a:pt x="179" y="173"/>
                  </a:lnTo>
                  <a:lnTo>
                    <a:pt x="179" y="173"/>
                  </a:lnTo>
                  <a:lnTo>
                    <a:pt x="179" y="174"/>
                  </a:lnTo>
                  <a:lnTo>
                    <a:pt x="179" y="176"/>
                  </a:lnTo>
                  <a:lnTo>
                    <a:pt x="181" y="176"/>
                  </a:lnTo>
                  <a:lnTo>
                    <a:pt x="181" y="177"/>
                  </a:lnTo>
                  <a:lnTo>
                    <a:pt x="182" y="178"/>
                  </a:lnTo>
                  <a:lnTo>
                    <a:pt x="183" y="180"/>
                  </a:lnTo>
                  <a:lnTo>
                    <a:pt x="183" y="181"/>
                  </a:lnTo>
                  <a:lnTo>
                    <a:pt x="183" y="183"/>
                  </a:lnTo>
                  <a:lnTo>
                    <a:pt x="184" y="184"/>
                  </a:lnTo>
                  <a:lnTo>
                    <a:pt x="184" y="185"/>
                  </a:lnTo>
                  <a:lnTo>
                    <a:pt x="185" y="187"/>
                  </a:lnTo>
                  <a:lnTo>
                    <a:pt x="185" y="187"/>
                  </a:lnTo>
                  <a:lnTo>
                    <a:pt x="186" y="188"/>
                  </a:lnTo>
                  <a:lnTo>
                    <a:pt x="188" y="188"/>
                  </a:lnTo>
                  <a:lnTo>
                    <a:pt x="189" y="188"/>
                  </a:lnTo>
                  <a:lnTo>
                    <a:pt x="189" y="187"/>
                  </a:lnTo>
                  <a:lnTo>
                    <a:pt x="188" y="185"/>
                  </a:lnTo>
                  <a:lnTo>
                    <a:pt x="188" y="184"/>
                  </a:lnTo>
                  <a:lnTo>
                    <a:pt x="188" y="182"/>
                  </a:lnTo>
                  <a:lnTo>
                    <a:pt x="186" y="180"/>
                  </a:lnTo>
                  <a:lnTo>
                    <a:pt x="185" y="180"/>
                  </a:lnTo>
                  <a:lnTo>
                    <a:pt x="184" y="178"/>
                  </a:lnTo>
                  <a:lnTo>
                    <a:pt x="183" y="177"/>
                  </a:lnTo>
                  <a:lnTo>
                    <a:pt x="183" y="176"/>
                  </a:lnTo>
                  <a:lnTo>
                    <a:pt x="182" y="175"/>
                  </a:lnTo>
                  <a:lnTo>
                    <a:pt x="181" y="174"/>
                  </a:lnTo>
                  <a:lnTo>
                    <a:pt x="181" y="173"/>
                  </a:lnTo>
                  <a:lnTo>
                    <a:pt x="181" y="170"/>
                  </a:lnTo>
                  <a:lnTo>
                    <a:pt x="182" y="169"/>
                  </a:lnTo>
                  <a:lnTo>
                    <a:pt x="182" y="167"/>
                  </a:lnTo>
                  <a:lnTo>
                    <a:pt x="183" y="167"/>
                  </a:lnTo>
                  <a:lnTo>
                    <a:pt x="183" y="167"/>
                  </a:lnTo>
                  <a:lnTo>
                    <a:pt x="184" y="168"/>
                  </a:lnTo>
                  <a:lnTo>
                    <a:pt x="185" y="168"/>
                  </a:lnTo>
                  <a:lnTo>
                    <a:pt x="186" y="169"/>
                  </a:lnTo>
                  <a:lnTo>
                    <a:pt x="186" y="170"/>
                  </a:lnTo>
                  <a:lnTo>
                    <a:pt x="186" y="171"/>
                  </a:lnTo>
                  <a:lnTo>
                    <a:pt x="188" y="171"/>
                  </a:lnTo>
                  <a:lnTo>
                    <a:pt x="189" y="171"/>
                  </a:lnTo>
                  <a:lnTo>
                    <a:pt x="190" y="173"/>
                  </a:lnTo>
                  <a:lnTo>
                    <a:pt x="190" y="175"/>
                  </a:lnTo>
                  <a:lnTo>
                    <a:pt x="190" y="175"/>
                  </a:lnTo>
                  <a:lnTo>
                    <a:pt x="191" y="174"/>
                  </a:lnTo>
                  <a:lnTo>
                    <a:pt x="192" y="174"/>
                  </a:lnTo>
                  <a:lnTo>
                    <a:pt x="192" y="173"/>
                  </a:lnTo>
                  <a:lnTo>
                    <a:pt x="193" y="171"/>
                  </a:lnTo>
                  <a:lnTo>
                    <a:pt x="195" y="171"/>
                  </a:lnTo>
                  <a:lnTo>
                    <a:pt x="196" y="170"/>
                  </a:lnTo>
                  <a:lnTo>
                    <a:pt x="196" y="169"/>
                  </a:lnTo>
                  <a:lnTo>
                    <a:pt x="197" y="167"/>
                  </a:lnTo>
                  <a:lnTo>
                    <a:pt x="196" y="164"/>
                  </a:lnTo>
                  <a:lnTo>
                    <a:pt x="195" y="162"/>
                  </a:lnTo>
                  <a:lnTo>
                    <a:pt x="193" y="161"/>
                  </a:lnTo>
                  <a:lnTo>
                    <a:pt x="193" y="160"/>
                  </a:lnTo>
                  <a:lnTo>
                    <a:pt x="192" y="157"/>
                  </a:lnTo>
                  <a:lnTo>
                    <a:pt x="191" y="157"/>
                  </a:lnTo>
                  <a:lnTo>
                    <a:pt x="191" y="155"/>
                  </a:lnTo>
                  <a:lnTo>
                    <a:pt x="191" y="155"/>
                  </a:lnTo>
                  <a:lnTo>
                    <a:pt x="192" y="154"/>
                  </a:lnTo>
                  <a:lnTo>
                    <a:pt x="193" y="153"/>
                  </a:lnTo>
                  <a:lnTo>
                    <a:pt x="195" y="153"/>
                  </a:lnTo>
                  <a:lnTo>
                    <a:pt x="195" y="152"/>
                  </a:lnTo>
                  <a:lnTo>
                    <a:pt x="196" y="152"/>
                  </a:lnTo>
                  <a:lnTo>
                    <a:pt x="197" y="152"/>
                  </a:lnTo>
                  <a:lnTo>
                    <a:pt x="197" y="153"/>
                  </a:lnTo>
                  <a:lnTo>
                    <a:pt x="197" y="154"/>
                  </a:lnTo>
                  <a:lnTo>
                    <a:pt x="198" y="154"/>
                  </a:lnTo>
                  <a:lnTo>
                    <a:pt x="198" y="153"/>
                  </a:lnTo>
                  <a:lnTo>
                    <a:pt x="199" y="153"/>
                  </a:lnTo>
                  <a:lnTo>
                    <a:pt x="199" y="152"/>
                  </a:lnTo>
                  <a:lnTo>
                    <a:pt x="200" y="152"/>
                  </a:lnTo>
                  <a:lnTo>
                    <a:pt x="200" y="152"/>
                  </a:lnTo>
                  <a:lnTo>
                    <a:pt x="202" y="152"/>
                  </a:lnTo>
                  <a:lnTo>
                    <a:pt x="203" y="150"/>
                  </a:lnTo>
                  <a:lnTo>
                    <a:pt x="203" y="149"/>
                  </a:lnTo>
                  <a:lnTo>
                    <a:pt x="204" y="149"/>
                  </a:lnTo>
                  <a:lnTo>
                    <a:pt x="204" y="149"/>
                  </a:lnTo>
                  <a:lnTo>
                    <a:pt x="204" y="150"/>
                  </a:lnTo>
                  <a:lnTo>
                    <a:pt x="204" y="150"/>
                  </a:lnTo>
                  <a:lnTo>
                    <a:pt x="206" y="149"/>
                  </a:lnTo>
                  <a:lnTo>
                    <a:pt x="206" y="149"/>
                  </a:lnTo>
                  <a:lnTo>
                    <a:pt x="207" y="149"/>
                  </a:lnTo>
                  <a:lnTo>
                    <a:pt x="209" y="149"/>
                  </a:lnTo>
                  <a:lnTo>
                    <a:pt x="209" y="148"/>
                  </a:lnTo>
                  <a:lnTo>
                    <a:pt x="210" y="147"/>
                  </a:lnTo>
                  <a:lnTo>
                    <a:pt x="210" y="146"/>
                  </a:lnTo>
                  <a:lnTo>
                    <a:pt x="211" y="146"/>
                  </a:lnTo>
                  <a:lnTo>
                    <a:pt x="212" y="146"/>
                  </a:lnTo>
                  <a:lnTo>
                    <a:pt x="212" y="145"/>
                  </a:lnTo>
                  <a:lnTo>
                    <a:pt x="213" y="145"/>
                  </a:lnTo>
                  <a:lnTo>
                    <a:pt x="213" y="142"/>
                  </a:lnTo>
                  <a:lnTo>
                    <a:pt x="213" y="142"/>
                  </a:lnTo>
                  <a:lnTo>
                    <a:pt x="213" y="141"/>
                  </a:lnTo>
                  <a:lnTo>
                    <a:pt x="215" y="140"/>
                  </a:lnTo>
                  <a:lnTo>
                    <a:pt x="215" y="140"/>
                  </a:lnTo>
                  <a:lnTo>
                    <a:pt x="216" y="139"/>
                  </a:lnTo>
                  <a:lnTo>
                    <a:pt x="216" y="139"/>
                  </a:lnTo>
                  <a:lnTo>
                    <a:pt x="216" y="138"/>
                  </a:lnTo>
                  <a:lnTo>
                    <a:pt x="216" y="136"/>
                  </a:lnTo>
                  <a:lnTo>
                    <a:pt x="216" y="135"/>
                  </a:lnTo>
                  <a:lnTo>
                    <a:pt x="216" y="135"/>
                  </a:lnTo>
                  <a:lnTo>
                    <a:pt x="215" y="135"/>
                  </a:lnTo>
                  <a:lnTo>
                    <a:pt x="215" y="135"/>
                  </a:lnTo>
                  <a:lnTo>
                    <a:pt x="215" y="134"/>
                  </a:lnTo>
                  <a:lnTo>
                    <a:pt x="216" y="134"/>
                  </a:lnTo>
                  <a:lnTo>
                    <a:pt x="216" y="134"/>
                  </a:lnTo>
                  <a:lnTo>
                    <a:pt x="216" y="133"/>
                  </a:lnTo>
                  <a:lnTo>
                    <a:pt x="216" y="132"/>
                  </a:lnTo>
                  <a:lnTo>
                    <a:pt x="216" y="132"/>
                  </a:lnTo>
                  <a:lnTo>
                    <a:pt x="216" y="132"/>
                  </a:lnTo>
                  <a:lnTo>
                    <a:pt x="216" y="131"/>
                  </a:lnTo>
                  <a:lnTo>
                    <a:pt x="215" y="129"/>
                  </a:lnTo>
                  <a:lnTo>
                    <a:pt x="215" y="128"/>
                  </a:lnTo>
                  <a:lnTo>
                    <a:pt x="215" y="128"/>
                  </a:lnTo>
                  <a:lnTo>
                    <a:pt x="215" y="127"/>
                  </a:lnTo>
                  <a:lnTo>
                    <a:pt x="213" y="126"/>
                  </a:lnTo>
                  <a:lnTo>
                    <a:pt x="212" y="125"/>
                  </a:lnTo>
                  <a:lnTo>
                    <a:pt x="212" y="125"/>
                  </a:lnTo>
                  <a:lnTo>
                    <a:pt x="213" y="124"/>
                  </a:lnTo>
                  <a:lnTo>
                    <a:pt x="213" y="124"/>
                  </a:lnTo>
                  <a:lnTo>
                    <a:pt x="213" y="122"/>
                  </a:lnTo>
                  <a:lnTo>
                    <a:pt x="215" y="122"/>
                  </a:lnTo>
                  <a:lnTo>
                    <a:pt x="215" y="122"/>
                  </a:lnTo>
                  <a:lnTo>
                    <a:pt x="216" y="122"/>
                  </a:lnTo>
                  <a:lnTo>
                    <a:pt x="216" y="121"/>
                  </a:lnTo>
                  <a:lnTo>
                    <a:pt x="216" y="121"/>
                  </a:lnTo>
                  <a:lnTo>
                    <a:pt x="217" y="121"/>
                  </a:lnTo>
                  <a:lnTo>
                    <a:pt x="217" y="121"/>
                  </a:lnTo>
                  <a:lnTo>
                    <a:pt x="217" y="120"/>
                  </a:lnTo>
                  <a:lnTo>
                    <a:pt x="216" y="120"/>
                  </a:lnTo>
                  <a:lnTo>
                    <a:pt x="215" y="120"/>
                  </a:lnTo>
                  <a:lnTo>
                    <a:pt x="215" y="120"/>
                  </a:lnTo>
                  <a:lnTo>
                    <a:pt x="212" y="121"/>
                  </a:lnTo>
                  <a:lnTo>
                    <a:pt x="211" y="120"/>
                  </a:lnTo>
                  <a:lnTo>
                    <a:pt x="212" y="119"/>
                  </a:lnTo>
                  <a:lnTo>
                    <a:pt x="211" y="119"/>
                  </a:lnTo>
                  <a:lnTo>
                    <a:pt x="210" y="118"/>
                  </a:lnTo>
                  <a:lnTo>
                    <a:pt x="210" y="116"/>
                  </a:lnTo>
                  <a:lnTo>
                    <a:pt x="211" y="116"/>
                  </a:lnTo>
                  <a:lnTo>
                    <a:pt x="212" y="116"/>
                  </a:lnTo>
                  <a:lnTo>
                    <a:pt x="212" y="116"/>
                  </a:lnTo>
                  <a:lnTo>
                    <a:pt x="212" y="115"/>
                  </a:lnTo>
                  <a:lnTo>
                    <a:pt x="212" y="114"/>
                  </a:lnTo>
                  <a:lnTo>
                    <a:pt x="213" y="114"/>
                  </a:lnTo>
                  <a:lnTo>
                    <a:pt x="215" y="113"/>
                  </a:lnTo>
                  <a:lnTo>
                    <a:pt x="217" y="113"/>
                  </a:lnTo>
                  <a:lnTo>
                    <a:pt x="217" y="114"/>
                  </a:lnTo>
                  <a:lnTo>
                    <a:pt x="216" y="115"/>
                  </a:lnTo>
                  <a:lnTo>
                    <a:pt x="216" y="116"/>
                  </a:lnTo>
                  <a:lnTo>
                    <a:pt x="216" y="116"/>
                  </a:lnTo>
                  <a:lnTo>
                    <a:pt x="217" y="116"/>
                  </a:lnTo>
                  <a:lnTo>
                    <a:pt x="219" y="115"/>
                  </a:lnTo>
                  <a:lnTo>
                    <a:pt x="220" y="115"/>
                  </a:lnTo>
                  <a:lnTo>
                    <a:pt x="220" y="115"/>
                  </a:lnTo>
                  <a:lnTo>
                    <a:pt x="220" y="115"/>
                  </a:lnTo>
                  <a:lnTo>
                    <a:pt x="222" y="115"/>
                  </a:lnTo>
                  <a:lnTo>
                    <a:pt x="222" y="116"/>
                  </a:lnTo>
                  <a:lnTo>
                    <a:pt x="222" y="118"/>
                  </a:lnTo>
                  <a:lnTo>
                    <a:pt x="220" y="119"/>
                  </a:lnTo>
                  <a:lnTo>
                    <a:pt x="222" y="120"/>
                  </a:lnTo>
                  <a:lnTo>
                    <a:pt x="222" y="120"/>
                  </a:lnTo>
                  <a:lnTo>
                    <a:pt x="223" y="119"/>
                  </a:lnTo>
                  <a:lnTo>
                    <a:pt x="224" y="120"/>
                  </a:lnTo>
                  <a:lnTo>
                    <a:pt x="224" y="121"/>
                  </a:lnTo>
                  <a:lnTo>
                    <a:pt x="223" y="121"/>
                  </a:lnTo>
                  <a:lnTo>
                    <a:pt x="224" y="122"/>
                  </a:lnTo>
                  <a:lnTo>
                    <a:pt x="224" y="124"/>
                  </a:lnTo>
                  <a:lnTo>
                    <a:pt x="224" y="125"/>
                  </a:lnTo>
                  <a:lnTo>
                    <a:pt x="224" y="125"/>
                  </a:lnTo>
                  <a:lnTo>
                    <a:pt x="223" y="126"/>
                  </a:lnTo>
                  <a:lnTo>
                    <a:pt x="224" y="127"/>
                  </a:lnTo>
                  <a:lnTo>
                    <a:pt x="224" y="127"/>
                  </a:lnTo>
                  <a:lnTo>
                    <a:pt x="225" y="126"/>
                  </a:lnTo>
                  <a:lnTo>
                    <a:pt x="226" y="126"/>
                  </a:lnTo>
                  <a:lnTo>
                    <a:pt x="226" y="126"/>
                  </a:lnTo>
                  <a:lnTo>
                    <a:pt x="227" y="125"/>
                  </a:lnTo>
                  <a:lnTo>
                    <a:pt x="227" y="125"/>
                  </a:lnTo>
                  <a:lnTo>
                    <a:pt x="227" y="125"/>
                  </a:lnTo>
                  <a:lnTo>
                    <a:pt x="227" y="124"/>
                  </a:lnTo>
                  <a:lnTo>
                    <a:pt x="229" y="124"/>
                  </a:lnTo>
                  <a:lnTo>
                    <a:pt x="227" y="121"/>
                  </a:lnTo>
                  <a:lnTo>
                    <a:pt x="227" y="120"/>
                  </a:lnTo>
                  <a:lnTo>
                    <a:pt x="227" y="118"/>
                  </a:lnTo>
                  <a:lnTo>
                    <a:pt x="226" y="118"/>
                  </a:lnTo>
                  <a:lnTo>
                    <a:pt x="225" y="116"/>
                  </a:lnTo>
                  <a:lnTo>
                    <a:pt x="225" y="116"/>
                  </a:lnTo>
                  <a:lnTo>
                    <a:pt x="225" y="115"/>
                  </a:lnTo>
                  <a:lnTo>
                    <a:pt x="225" y="114"/>
                  </a:lnTo>
                  <a:lnTo>
                    <a:pt x="226" y="114"/>
                  </a:lnTo>
                  <a:lnTo>
                    <a:pt x="227" y="113"/>
                  </a:lnTo>
                  <a:lnTo>
                    <a:pt x="229" y="112"/>
                  </a:lnTo>
                  <a:lnTo>
                    <a:pt x="229" y="111"/>
                  </a:lnTo>
                  <a:lnTo>
                    <a:pt x="229" y="109"/>
                  </a:lnTo>
                  <a:lnTo>
                    <a:pt x="230" y="108"/>
                  </a:lnTo>
                  <a:lnTo>
                    <a:pt x="231" y="108"/>
                  </a:lnTo>
                  <a:lnTo>
                    <a:pt x="232" y="107"/>
                  </a:lnTo>
                  <a:lnTo>
                    <a:pt x="232" y="107"/>
                  </a:lnTo>
                  <a:lnTo>
                    <a:pt x="233" y="107"/>
                  </a:lnTo>
                  <a:lnTo>
                    <a:pt x="233" y="108"/>
                  </a:lnTo>
                  <a:lnTo>
                    <a:pt x="234" y="108"/>
                  </a:lnTo>
                  <a:lnTo>
                    <a:pt x="234" y="108"/>
                  </a:lnTo>
                  <a:lnTo>
                    <a:pt x="236" y="107"/>
                  </a:lnTo>
                  <a:lnTo>
                    <a:pt x="237" y="107"/>
                  </a:lnTo>
                  <a:lnTo>
                    <a:pt x="239" y="104"/>
                  </a:lnTo>
                  <a:lnTo>
                    <a:pt x="240" y="102"/>
                  </a:lnTo>
                  <a:lnTo>
                    <a:pt x="241" y="100"/>
                  </a:lnTo>
                  <a:lnTo>
                    <a:pt x="241" y="99"/>
                  </a:lnTo>
                  <a:lnTo>
                    <a:pt x="243" y="97"/>
                  </a:lnTo>
                  <a:lnTo>
                    <a:pt x="244" y="95"/>
                  </a:lnTo>
                  <a:lnTo>
                    <a:pt x="244" y="94"/>
                  </a:lnTo>
                  <a:lnTo>
                    <a:pt x="245" y="92"/>
                  </a:lnTo>
                  <a:lnTo>
                    <a:pt x="245" y="91"/>
                  </a:lnTo>
                  <a:lnTo>
                    <a:pt x="245" y="90"/>
                  </a:lnTo>
                  <a:lnTo>
                    <a:pt x="245" y="88"/>
                  </a:lnTo>
                  <a:lnTo>
                    <a:pt x="245" y="86"/>
                  </a:lnTo>
                  <a:lnTo>
                    <a:pt x="246" y="85"/>
                  </a:lnTo>
                  <a:lnTo>
                    <a:pt x="246" y="83"/>
                  </a:lnTo>
                  <a:lnTo>
                    <a:pt x="246" y="83"/>
                  </a:lnTo>
                  <a:lnTo>
                    <a:pt x="246" y="81"/>
                  </a:lnTo>
                  <a:lnTo>
                    <a:pt x="246" y="81"/>
                  </a:lnTo>
                  <a:lnTo>
                    <a:pt x="246" y="81"/>
                  </a:lnTo>
                  <a:lnTo>
                    <a:pt x="246" y="80"/>
                  </a:lnTo>
                  <a:lnTo>
                    <a:pt x="245" y="79"/>
                  </a:lnTo>
                  <a:lnTo>
                    <a:pt x="245" y="78"/>
                  </a:lnTo>
                  <a:lnTo>
                    <a:pt x="243" y="78"/>
                  </a:lnTo>
                  <a:lnTo>
                    <a:pt x="243" y="79"/>
                  </a:lnTo>
                  <a:lnTo>
                    <a:pt x="241" y="79"/>
                  </a:lnTo>
                  <a:lnTo>
                    <a:pt x="241" y="80"/>
                  </a:lnTo>
                  <a:lnTo>
                    <a:pt x="240" y="79"/>
                  </a:lnTo>
                  <a:lnTo>
                    <a:pt x="241" y="79"/>
                  </a:lnTo>
                  <a:lnTo>
                    <a:pt x="240" y="78"/>
                  </a:lnTo>
                  <a:lnTo>
                    <a:pt x="240" y="78"/>
                  </a:lnTo>
                  <a:lnTo>
                    <a:pt x="239" y="79"/>
                  </a:lnTo>
                  <a:lnTo>
                    <a:pt x="239" y="77"/>
                  </a:lnTo>
                  <a:lnTo>
                    <a:pt x="238" y="77"/>
                  </a:lnTo>
                  <a:lnTo>
                    <a:pt x="238" y="77"/>
                  </a:lnTo>
                  <a:lnTo>
                    <a:pt x="237" y="76"/>
                  </a:lnTo>
                  <a:lnTo>
                    <a:pt x="237" y="76"/>
                  </a:lnTo>
                  <a:lnTo>
                    <a:pt x="238" y="76"/>
                  </a:lnTo>
                  <a:lnTo>
                    <a:pt x="239" y="74"/>
                  </a:lnTo>
                  <a:lnTo>
                    <a:pt x="240" y="73"/>
                  </a:lnTo>
                  <a:lnTo>
                    <a:pt x="240" y="72"/>
                  </a:lnTo>
                  <a:lnTo>
                    <a:pt x="241" y="71"/>
                  </a:lnTo>
                  <a:lnTo>
                    <a:pt x="241" y="70"/>
                  </a:lnTo>
                  <a:lnTo>
                    <a:pt x="244" y="69"/>
                  </a:lnTo>
                  <a:lnTo>
                    <a:pt x="245" y="66"/>
                  </a:lnTo>
                  <a:lnTo>
                    <a:pt x="245" y="66"/>
                  </a:lnTo>
                  <a:lnTo>
                    <a:pt x="247" y="64"/>
                  </a:lnTo>
                  <a:lnTo>
                    <a:pt x="247" y="63"/>
                  </a:lnTo>
                  <a:lnTo>
                    <a:pt x="248" y="62"/>
                  </a:lnTo>
                  <a:lnTo>
                    <a:pt x="250" y="62"/>
                  </a:lnTo>
                  <a:lnTo>
                    <a:pt x="252" y="62"/>
                  </a:lnTo>
                  <a:lnTo>
                    <a:pt x="252" y="62"/>
                  </a:lnTo>
                  <a:lnTo>
                    <a:pt x="254" y="62"/>
                  </a:lnTo>
                  <a:lnTo>
                    <a:pt x="253" y="62"/>
                  </a:lnTo>
                  <a:lnTo>
                    <a:pt x="254" y="63"/>
                  </a:lnTo>
                  <a:lnTo>
                    <a:pt x="254" y="63"/>
                  </a:lnTo>
                  <a:lnTo>
                    <a:pt x="255" y="62"/>
                  </a:lnTo>
                  <a:lnTo>
                    <a:pt x="255" y="62"/>
                  </a:lnTo>
                  <a:lnTo>
                    <a:pt x="258" y="62"/>
                  </a:lnTo>
                  <a:lnTo>
                    <a:pt x="258" y="62"/>
                  </a:lnTo>
                  <a:lnTo>
                    <a:pt x="259" y="60"/>
                  </a:lnTo>
                  <a:lnTo>
                    <a:pt x="260" y="60"/>
                  </a:lnTo>
                  <a:lnTo>
                    <a:pt x="261" y="60"/>
                  </a:lnTo>
                  <a:lnTo>
                    <a:pt x="262" y="60"/>
                  </a:lnTo>
                  <a:lnTo>
                    <a:pt x="264" y="62"/>
                  </a:lnTo>
                  <a:lnTo>
                    <a:pt x="262" y="63"/>
                  </a:lnTo>
                  <a:lnTo>
                    <a:pt x="262" y="63"/>
                  </a:lnTo>
                  <a:lnTo>
                    <a:pt x="262" y="63"/>
                  </a:lnTo>
                  <a:lnTo>
                    <a:pt x="264" y="63"/>
                  </a:lnTo>
                  <a:lnTo>
                    <a:pt x="265" y="63"/>
                  </a:lnTo>
                  <a:lnTo>
                    <a:pt x="266" y="62"/>
                  </a:lnTo>
                  <a:lnTo>
                    <a:pt x="266" y="63"/>
                  </a:lnTo>
                  <a:lnTo>
                    <a:pt x="267" y="63"/>
                  </a:lnTo>
                  <a:lnTo>
                    <a:pt x="267" y="63"/>
                  </a:lnTo>
                  <a:lnTo>
                    <a:pt x="268" y="62"/>
                  </a:lnTo>
                  <a:lnTo>
                    <a:pt x="268" y="62"/>
                  </a:lnTo>
                  <a:lnTo>
                    <a:pt x="267" y="60"/>
                  </a:lnTo>
                  <a:lnTo>
                    <a:pt x="267" y="60"/>
                  </a:lnTo>
                  <a:lnTo>
                    <a:pt x="267" y="60"/>
                  </a:lnTo>
                  <a:lnTo>
                    <a:pt x="267" y="59"/>
                  </a:lnTo>
                  <a:lnTo>
                    <a:pt x="268" y="58"/>
                  </a:lnTo>
                  <a:lnTo>
                    <a:pt x="269" y="57"/>
                  </a:lnTo>
                  <a:lnTo>
                    <a:pt x="269" y="57"/>
                  </a:lnTo>
                  <a:lnTo>
                    <a:pt x="271" y="56"/>
                  </a:lnTo>
                  <a:lnTo>
                    <a:pt x="271" y="55"/>
                  </a:lnTo>
                  <a:lnTo>
                    <a:pt x="271" y="53"/>
                  </a:lnTo>
                  <a:lnTo>
                    <a:pt x="272" y="53"/>
                  </a:lnTo>
                  <a:lnTo>
                    <a:pt x="273" y="53"/>
                  </a:lnTo>
                  <a:lnTo>
                    <a:pt x="274" y="52"/>
                  </a:lnTo>
                  <a:lnTo>
                    <a:pt x="275" y="53"/>
                  </a:lnTo>
                  <a:lnTo>
                    <a:pt x="275" y="53"/>
                  </a:lnTo>
                  <a:lnTo>
                    <a:pt x="275" y="52"/>
                  </a:lnTo>
                  <a:lnTo>
                    <a:pt x="276" y="53"/>
                  </a:lnTo>
                  <a:lnTo>
                    <a:pt x="276" y="53"/>
                  </a:lnTo>
                  <a:lnTo>
                    <a:pt x="276" y="55"/>
                  </a:lnTo>
                  <a:lnTo>
                    <a:pt x="275" y="56"/>
                  </a:lnTo>
                  <a:lnTo>
                    <a:pt x="275" y="56"/>
                  </a:lnTo>
                  <a:lnTo>
                    <a:pt x="276" y="56"/>
                  </a:lnTo>
                  <a:lnTo>
                    <a:pt x="276" y="57"/>
                  </a:lnTo>
                  <a:lnTo>
                    <a:pt x="276" y="57"/>
                  </a:lnTo>
                  <a:lnTo>
                    <a:pt x="278" y="56"/>
                  </a:lnTo>
                  <a:lnTo>
                    <a:pt x="279" y="55"/>
                  </a:lnTo>
                  <a:lnTo>
                    <a:pt x="279" y="53"/>
                  </a:lnTo>
                  <a:lnTo>
                    <a:pt x="280" y="53"/>
                  </a:lnTo>
                  <a:lnTo>
                    <a:pt x="280" y="53"/>
                  </a:lnTo>
                  <a:lnTo>
                    <a:pt x="280" y="52"/>
                  </a:lnTo>
                  <a:lnTo>
                    <a:pt x="281" y="50"/>
                  </a:lnTo>
                  <a:lnTo>
                    <a:pt x="282" y="50"/>
                  </a:lnTo>
                  <a:lnTo>
                    <a:pt x="283" y="50"/>
                  </a:lnTo>
                  <a:lnTo>
                    <a:pt x="282" y="51"/>
                  </a:lnTo>
                  <a:lnTo>
                    <a:pt x="282" y="52"/>
                  </a:lnTo>
                  <a:lnTo>
                    <a:pt x="281" y="53"/>
                  </a:lnTo>
                  <a:lnTo>
                    <a:pt x="281" y="53"/>
                  </a:lnTo>
                  <a:lnTo>
                    <a:pt x="281" y="53"/>
                  </a:lnTo>
                  <a:lnTo>
                    <a:pt x="281" y="56"/>
                  </a:lnTo>
                  <a:lnTo>
                    <a:pt x="281" y="56"/>
                  </a:lnTo>
                  <a:lnTo>
                    <a:pt x="281" y="57"/>
                  </a:lnTo>
                  <a:lnTo>
                    <a:pt x="279" y="58"/>
                  </a:lnTo>
                  <a:lnTo>
                    <a:pt x="279" y="58"/>
                  </a:lnTo>
                  <a:lnTo>
                    <a:pt x="276" y="60"/>
                  </a:lnTo>
                  <a:lnTo>
                    <a:pt x="276" y="60"/>
                  </a:lnTo>
                  <a:lnTo>
                    <a:pt x="275" y="63"/>
                  </a:lnTo>
                  <a:lnTo>
                    <a:pt x="274" y="64"/>
                  </a:lnTo>
                  <a:lnTo>
                    <a:pt x="274" y="65"/>
                  </a:lnTo>
                  <a:lnTo>
                    <a:pt x="273" y="65"/>
                  </a:lnTo>
                  <a:lnTo>
                    <a:pt x="273" y="66"/>
                  </a:lnTo>
                  <a:lnTo>
                    <a:pt x="272" y="66"/>
                  </a:lnTo>
                  <a:lnTo>
                    <a:pt x="271" y="66"/>
                  </a:lnTo>
                  <a:lnTo>
                    <a:pt x="271" y="70"/>
                  </a:lnTo>
                  <a:lnTo>
                    <a:pt x="271" y="70"/>
                  </a:lnTo>
                  <a:lnTo>
                    <a:pt x="269" y="71"/>
                  </a:lnTo>
                  <a:lnTo>
                    <a:pt x="268" y="74"/>
                  </a:lnTo>
                  <a:lnTo>
                    <a:pt x="269" y="77"/>
                  </a:lnTo>
                  <a:lnTo>
                    <a:pt x="269" y="79"/>
                  </a:lnTo>
                  <a:lnTo>
                    <a:pt x="269" y="80"/>
                  </a:lnTo>
                  <a:lnTo>
                    <a:pt x="271" y="83"/>
                  </a:lnTo>
                  <a:lnTo>
                    <a:pt x="271" y="84"/>
                  </a:lnTo>
                  <a:lnTo>
                    <a:pt x="271" y="86"/>
                  </a:lnTo>
                  <a:lnTo>
                    <a:pt x="271" y="87"/>
                  </a:lnTo>
                  <a:lnTo>
                    <a:pt x="271" y="87"/>
                  </a:lnTo>
                  <a:lnTo>
                    <a:pt x="271" y="87"/>
                  </a:lnTo>
                  <a:lnTo>
                    <a:pt x="273" y="84"/>
                  </a:lnTo>
                  <a:lnTo>
                    <a:pt x="274" y="83"/>
                  </a:lnTo>
                  <a:lnTo>
                    <a:pt x="274" y="81"/>
                  </a:lnTo>
                  <a:lnTo>
                    <a:pt x="275" y="80"/>
                  </a:lnTo>
                  <a:lnTo>
                    <a:pt x="275" y="81"/>
                  </a:lnTo>
                  <a:lnTo>
                    <a:pt x="276" y="80"/>
                  </a:lnTo>
                  <a:lnTo>
                    <a:pt x="275" y="78"/>
                  </a:lnTo>
                  <a:lnTo>
                    <a:pt x="278" y="77"/>
                  </a:lnTo>
                  <a:lnTo>
                    <a:pt x="278" y="77"/>
                  </a:lnTo>
                  <a:lnTo>
                    <a:pt x="279" y="77"/>
                  </a:lnTo>
                  <a:lnTo>
                    <a:pt x="279" y="76"/>
                  </a:lnTo>
                  <a:lnTo>
                    <a:pt x="279" y="74"/>
                  </a:lnTo>
                  <a:lnTo>
                    <a:pt x="279" y="74"/>
                  </a:lnTo>
                  <a:lnTo>
                    <a:pt x="279" y="72"/>
                  </a:lnTo>
                  <a:lnTo>
                    <a:pt x="280" y="71"/>
                  </a:lnTo>
                  <a:lnTo>
                    <a:pt x="280" y="72"/>
                  </a:lnTo>
                  <a:lnTo>
                    <a:pt x="281" y="72"/>
                  </a:lnTo>
                  <a:lnTo>
                    <a:pt x="281" y="72"/>
                  </a:lnTo>
                  <a:lnTo>
                    <a:pt x="281" y="70"/>
                  </a:lnTo>
                  <a:lnTo>
                    <a:pt x="280" y="70"/>
                  </a:lnTo>
                  <a:lnTo>
                    <a:pt x="280" y="69"/>
                  </a:lnTo>
                  <a:lnTo>
                    <a:pt x="281" y="67"/>
                  </a:lnTo>
                  <a:lnTo>
                    <a:pt x="281" y="66"/>
                  </a:lnTo>
                  <a:lnTo>
                    <a:pt x="280" y="66"/>
                  </a:lnTo>
                  <a:lnTo>
                    <a:pt x="280" y="67"/>
                  </a:lnTo>
                  <a:lnTo>
                    <a:pt x="279" y="66"/>
                  </a:lnTo>
                  <a:lnTo>
                    <a:pt x="279" y="64"/>
                  </a:lnTo>
                  <a:lnTo>
                    <a:pt x="280" y="64"/>
                  </a:lnTo>
                  <a:lnTo>
                    <a:pt x="281" y="63"/>
                  </a:lnTo>
                  <a:lnTo>
                    <a:pt x="281" y="60"/>
                  </a:lnTo>
                  <a:lnTo>
                    <a:pt x="282" y="59"/>
                  </a:lnTo>
                  <a:lnTo>
                    <a:pt x="282" y="59"/>
                  </a:lnTo>
                  <a:lnTo>
                    <a:pt x="283" y="60"/>
                  </a:lnTo>
                  <a:lnTo>
                    <a:pt x="283" y="59"/>
                  </a:lnTo>
                  <a:lnTo>
                    <a:pt x="285" y="58"/>
                  </a:lnTo>
                  <a:lnTo>
                    <a:pt x="286" y="58"/>
                  </a:lnTo>
                  <a:lnTo>
                    <a:pt x="286" y="58"/>
                  </a:lnTo>
                  <a:lnTo>
                    <a:pt x="285" y="59"/>
                  </a:lnTo>
                  <a:lnTo>
                    <a:pt x="285" y="60"/>
                  </a:lnTo>
                  <a:lnTo>
                    <a:pt x="286" y="59"/>
                  </a:lnTo>
                  <a:lnTo>
                    <a:pt x="287" y="58"/>
                  </a:lnTo>
                  <a:lnTo>
                    <a:pt x="289" y="57"/>
                  </a:lnTo>
                  <a:lnTo>
                    <a:pt x="290" y="58"/>
                  </a:lnTo>
                  <a:lnTo>
                    <a:pt x="290" y="58"/>
                  </a:lnTo>
                  <a:lnTo>
                    <a:pt x="292" y="59"/>
                  </a:lnTo>
                  <a:lnTo>
                    <a:pt x="292" y="59"/>
                  </a:lnTo>
                  <a:lnTo>
                    <a:pt x="292" y="58"/>
                  </a:lnTo>
                  <a:lnTo>
                    <a:pt x="293" y="57"/>
                  </a:lnTo>
                  <a:lnTo>
                    <a:pt x="295" y="56"/>
                  </a:lnTo>
                  <a:lnTo>
                    <a:pt x="295" y="55"/>
                  </a:lnTo>
                  <a:lnTo>
                    <a:pt x="296" y="55"/>
                  </a:lnTo>
                  <a:lnTo>
                    <a:pt x="296" y="53"/>
                  </a:lnTo>
                  <a:lnTo>
                    <a:pt x="296" y="53"/>
                  </a:lnTo>
                  <a:lnTo>
                    <a:pt x="297" y="53"/>
                  </a:lnTo>
                  <a:lnTo>
                    <a:pt x="299" y="52"/>
                  </a:lnTo>
                  <a:lnTo>
                    <a:pt x="301" y="52"/>
                  </a:lnTo>
                  <a:lnTo>
                    <a:pt x="301" y="51"/>
                  </a:lnTo>
                  <a:lnTo>
                    <a:pt x="303" y="50"/>
                  </a:lnTo>
                  <a:lnTo>
                    <a:pt x="304" y="51"/>
                  </a:lnTo>
                  <a:lnTo>
                    <a:pt x="306" y="51"/>
                  </a:lnTo>
                  <a:lnTo>
                    <a:pt x="306" y="50"/>
                  </a:lnTo>
                  <a:lnTo>
                    <a:pt x="306" y="49"/>
                  </a:lnTo>
                  <a:lnTo>
                    <a:pt x="306" y="49"/>
                  </a:lnTo>
                  <a:lnTo>
                    <a:pt x="306" y="48"/>
                  </a:lnTo>
                  <a:lnTo>
                    <a:pt x="304" y="46"/>
                  </a:lnTo>
                  <a:lnTo>
                    <a:pt x="304" y="44"/>
                  </a:lnTo>
                  <a:lnTo>
                    <a:pt x="304" y="44"/>
                  </a:lnTo>
                  <a:lnTo>
                    <a:pt x="304" y="43"/>
                  </a:lnTo>
                  <a:lnTo>
                    <a:pt x="304" y="43"/>
                  </a:lnTo>
                  <a:lnTo>
                    <a:pt x="303" y="44"/>
                  </a:lnTo>
                  <a:lnTo>
                    <a:pt x="303" y="43"/>
                  </a:lnTo>
                  <a:lnTo>
                    <a:pt x="302" y="43"/>
                  </a:lnTo>
                  <a:lnTo>
                    <a:pt x="301" y="43"/>
                  </a:lnTo>
                  <a:lnTo>
                    <a:pt x="301" y="42"/>
                  </a:lnTo>
                  <a:lnTo>
                    <a:pt x="302" y="42"/>
                  </a:lnTo>
                  <a:lnTo>
                    <a:pt x="302" y="42"/>
                  </a:lnTo>
                  <a:lnTo>
                    <a:pt x="302" y="42"/>
                  </a:lnTo>
                  <a:lnTo>
                    <a:pt x="302" y="41"/>
                  </a:lnTo>
                  <a:lnTo>
                    <a:pt x="302" y="41"/>
                  </a:lnTo>
                  <a:lnTo>
                    <a:pt x="303" y="42"/>
                  </a:lnTo>
                  <a:lnTo>
                    <a:pt x="303" y="42"/>
                  </a:lnTo>
                  <a:lnTo>
                    <a:pt x="306" y="42"/>
                  </a:lnTo>
                  <a:lnTo>
                    <a:pt x="306" y="41"/>
                  </a:lnTo>
                  <a:lnTo>
                    <a:pt x="307" y="41"/>
                  </a:lnTo>
                  <a:lnTo>
                    <a:pt x="308" y="39"/>
                  </a:lnTo>
                  <a:lnTo>
                    <a:pt x="308" y="38"/>
                  </a:lnTo>
                  <a:lnTo>
                    <a:pt x="307" y="36"/>
                  </a:lnTo>
                  <a:lnTo>
                    <a:pt x="308" y="36"/>
                  </a:lnTo>
                  <a:lnTo>
                    <a:pt x="308" y="36"/>
                  </a:lnTo>
                  <a:lnTo>
                    <a:pt x="309" y="36"/>
                  </a:lnTo>
                  <a:lnTo>
                    <a:pt x="309" y="36"/>
                  </a:lnTo>
                  <a:lnTo>
                    <a:pt x="309" y="37"/>
                  </a:lnTo>
                  <a:lnTo>
                    <a:pt x="309" y="38"/>
                  </a:lnTo>
                  <a:lnTo>
                    <a:pt x="309" y="39"/>
                  </a:lnTo>
                  <a:lnTo>
                    <a:pt x="310" y="39"/>
                  </a:lnTo>
                  <a:lnTo>
                    <a:pt x="311" y="38"/>
                  </a:lnTo>
                  <a:lnTo>
                    <a:pt x="313" y="39"/>
                  </a:lnTo>
                  <a:lnTo>
                    <a:pt x="313" y="39"/>
                  </a:lnTo>
                  <a:lnTo>
                    <a:pt x="313" y="42"/>
                  </a:lnTo>
                  <a:lnTo>
                    <a:pt x="315" y="42"/>
                  </a:lnTo>
                  <a:lnTo>
                    <a:pt x="315" y="42"/>
                  </a:lnTo>
                  <a:lnTo>
                    <a:pt x="316" y="43"/>
                  </a:lnTo>
                  <a:lnTo>
                    <a:pt x="317" y="44"/>
                  </a:lnTo>
                  <a:lnTo>
                    <a:pt x="318" y="43"/>
                  </a:lnTo>
                  <a:lnTo>
                    <a:pt x="317" y="43"/>
                  </a:lnTo>
                  <a:close/>
                  <a:moveTo>
                    <a:pt x="120" y="50"/>
                  </a:moveTo>
                  <a:lnTo>
                    <a:pt x="120" y="50"/>
                  </a:lnTo>
                  <a:lnTo>
                    <a:pt x="120" y="52"/>
                  </a:lnTo>
                  <a:lnTo>
                    <a:pt x="120" y="50"/>
                  </a:lnTo>
                  <a:close/>
                  <a:moveTo>
                    <a:pt x="119" y="55"/>
                  </a:moveTo>
                  <a:lnTo>
                    <a:pt x="119" y="55"/>
                  </a:lnTo>
                  <a:lnTo>
                    <a:pt x="119" y="55"/>
                  </a:lnTo>
                  <a:close/>
                  <a:moveTo>
                    <a:pt x="184" y="152"/>
                  </a:moveTo>
                  <a:lnTo>
                    <a:pt x="183" y="152"/>
                  </a:lnTo>
                  <a:lnTo>
                    <a:pt x="184" y="153"/>
                  </a:lnTo>
                  <a:lnTo>
                    <a:pt x="184" y="152"/>
                  </a:lnTo>
                  <a:close/>
                  <a:moveTo>
                    <a:pt x="29" y="109"/>
                  </a:moveTo>
                  <a:lnTo>
                    <a:pt x="29" y="108"/>
                  </a:lnTo>
                  <a:lnTo>
                    <a:pt x="29" y="109"/>
                  </a:lnTo>
                  <a:lnTo>
                    <a:pt x="29" y="109"/>
                  </a:lnTo>
                  <a:close/>
                  <a:moveTo>
                    <a:pt x="109" y="121"/>
                  </a:moveTo>
                  <a:lnTo>
                    <a:pt x="109" y="121"/>
                  </a:lnTo>
                  <a:lnTo>
                    <a:pt x="109" y="122"/>
                  </a:lnTo>
                  <a:lnTo>
                    <a:pt x="108" y="122"/>
                  </a:lnTo>
                  <a:lnTo>
                    <a:pt x="108" y="122"/>
                  </a:lnTo>
                  <a:lnTo>
                    <a:pt x="108" y="122"/>
                  </a:lnTo>
                  <a:lnTo>
                    <a:pt x="108" y="122"/>
                  </a:lnTo>
                  <a:lnTo>
                    <a:pt x="105" y="122"/>
                  </a:lnTo>
                  <a:lnTo>
                    <a:pt x="105" y="122"/>
                  </a:lnTo>
                  <a:lnTo>
                    <a:pt x="104" y="121"/>
                  </a:lnTo>
                  <a:lnTo>
                    <a:pt x="104" y="120"/>
                  </a:lnTo>
                  <a:lnTo>
                    <a:pt x="104" y="120"/>
                  </a:lnTo>
                  <a:lnTo>
                    <a:pt x="102" y="120"/>
                  </a:lnTo>
                  <a:lnTo>
                    <a:pt x="101" y="119"/>
                  </a:lnTo>
                  <a:lnTo>
                    <a:pt x="101" y="119"/>
                  </a:lnTo>
                  <a:lnTo>
                    <a:pt x="101" y="118"/>
                  </a:lnTo>
                  <a:lnTo>
                    <a:pt x="101" y="116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3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1"/>
                  </a:lnTo>
                  <a:lnTo>
                    <a:pt x="101" y="111"/>
                  </a:lnTo>
                  <a:lnTo>
                    <a:pt x="100" y="109"/>
                  </a:lnTo>
                  <a:lnTo>
                    <a:pt x="100" y="109"/>
                  </a:lnTo>
                  <a:lnTo>
                    <a:pt x="100" y="107"/>
                  </a:lnTo>
                  <a:lnTo>
                    <a:pt x="99" y="106"/>
                  </a:lnTo>
                  <a:lnTo>
                    <a:pt x="99" y="106"/>
                  </a:lnTo>
                  <a:lnTo>
                    <a:pt x="99" y="105"/>
                  </a:lnTo>
                  <a:lnTo>
                    <a:pt x="98" y="104"/>
                  </a:lnTo>
                  <a:lnTo>
                    <a:pt x="99" y="104"/>
                  </a:lnTo>
                  <a:lnTo>
                    <a:pt x="99" y="104"/>
                  </a:lnTo>
                  <a:lnTo>
                    <a:pt x="100" y="101"/>
                  </a:lnTo>
                  <a:lnTo>
                    <a:pt x="100" y="101"/>
                  </a:lnTo>
                  <a:lnTo>
                    <a:pt x="101" y="100"/>
                  </a:lnTo>
                  <a:lnTo>
                    <a:pt x="102" y="100"/>
                  </a:lnTo>
                  <a:lnTo>
                    <a:pt x="102" y="100"/>
                  </a:lnTo>
                  <a:lnTo>
                    <a:pt x="105" y="99"/>
                  </a:lnTo>
                  <a:lnTo>
                    <a:pt x="105" y="99"/>
                  </a:lnTo>
                  <a:lnTo>
                    <a:pt x="105" y="98"/>
                  </a:lnTo>
                  <a:lnTo>
                    <a:pt x="105" y="98"/>
                  </a:lnTo>
                  <a:lnTo>
                    <a:pt x="105" y="98"/>
                  </a:lnTo>
                  <a:lnTo>
                    <a:pt x="107" y="98"/>
                  </a:lnTo>
                  <a:lnTo>
                    <a:pt x="107" y="98"/>
                  </a:lnTo>
                  <a:lnTo>
                    <a:pt x="107" y="98"/>
                  </a:lnTo>
                  <a:lnTo>
                    <a:pt x="107" y="98"/>
                  </a:lnTo>
                  <a:lnTo>
                    <a:pt x="108" y="98"/>
                  </a:lnTo>
                  <a:lnTo>
                    <a:pt x="108" y="99"/>
                  </a:lnTo>
                  <a:lnTo>
                    <a:pt x="108" y="99"/>
                  </a:lnTo>
                  <a:lnTo>
                    <a:pt x="108" y="100"/>
                  </a:lnTo>
                  <a:lnTo>
                    <a:pt x="108" y="100"/>
                  </a:lnTo>
                  <a:lnTo>
                    <a:pt x="108" y="102"/>
                  </a:lnTo>
                  <a:lnTo>
                    <a:pt x="108" y="102"/>
                  </a:lnTo>
                  <a:lnTo>
                    <a:pt x="106" y="102"/>
                  </a:lnTo>
                  <a:lnTo>
                    <a:pt x="106" y="104"/>
                  </a:lnTo>
                  <a:lnTo>
                    <a:pt x="106" y="104"/>
                  </a:lnTo>
                  <a:lnTo>
                    <a:pt x="106" y="104"/>
                  </a:lnTo>
                  <a:lnTo>
                    <a:pt x="105" y="104"/>
                  </a:lnTo>
                  <a:lnTo>
                    <a:pt x="105" y="104"/>
                  </a:lnTo>
                  <a:lnTo>
                    <a:pt x="104" y="104"/>
                  </a:lnTo>
                  <a:lnTo>
                    <a:pt x="104" y="104"/>
                  </a:lnTo>
                  <a:lnTo>
                    <a:pt x="105" y="105"/>
                  </a:lnTo>
                  <a:lnTo>
                    <a:pt x="105" y="106"/>
                  </a:lnTo>
                  <a:lnTo>
                    <a:pt x="105" y="106"/>
                  </a:lnTo>
                  <a:lnTo>
                    <a:pt x="106" y="107"/>
                  </a:lnTo>
                  <a:lnTo>
                    <a:pt x="106" y="107"/>
                  </a:lnTo>
                  <a:lnTo>
                    <a:pt x="107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7" y="109"/>
                  </a:lnTo>
                  <a:lnTo>
                    <a:pt x="108" y="111"/>
                  </a:lnTo>
                  <a:lnTo>
                    <a:pt x="108" y="109"/>
                  </a:lnTo>
                  <a:lnTo>
                    <a:pt x="108" y="109"/>
                  </a:lnTo>
                  <a:lnTo>
                    <a:pt x="109" y="109"/>
                  </a:lnTo>
                  <a:lnTo>
                    <a:pt x="111" y="111"/>
                  </a:lnTo>
                  <a:lnTo>
                    <a:pt x="111" y="111"/>
                  </a:lnTo>
                  <a:lnTo>
                    <a:pt x="111" y="113"/>
                  </a:lnTo>
                  <a:lnTo>
                    <a:pt x="111" y="113"/>
                  </a:lnTo>
                  <a:lnTo>
                    <a:pt x="109" y="113"/>
                  </a:lnTo>
                  <a:lnTo>
                    <a:pt x="108" y="113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9" y="114"/>
                  </a:lnTo>
                  <a:lnTo>
                    <a:pt x="109" y="115"/>
                  </a:lnTo>
                  <a:lnTo>
                    <a:pt x="108" y="115"/>
                  </a:lnTo>
                  <a:lnTo>
                    <a:pt x="108" y="115"/>
                  </a:lnTo>
                  <a:lnTo>
                    <a:pt x="109" y="116"/>
                  </a:lnTo>
                  <a:lnTo>
                    <a:pt x="109" y="120"/>
                  </a:lnTo>
                  <a:lnTo>
                    <a:pt x="109" y="12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7" name="Freeform 766"/>
            <p:cNvSpPr>
              <a:spLocks/>
            </p:cNvSpPr>
            <p:nvPr/>
          </p:nvSpPr>
          <p:spPr bwMode="auto">
            <a:xfrm>
              <a:off x="3941763" y="4635500"/>
              <a:ext cx="511175" cy="403225"/>
            </a:xfrm>
            <a:custGeom>
              <a:avLst/>
              <a:gdLst>
                <a:gd name="T0" fmla="*/ 304 w 322"/>
                <a:gd name="T1" fmla="*/ 27 h 254"/>
                <a:gd name="T2" fmla="*/ 275 w 322"/>
                <a:gd name="T3" fmla="*/ 24 h 254"/>
                <a:gd name="T4" fmla="*/ 246 w 322"/>
                <a:gd name="T5" fmla="*/ 16 h 254"/>
                <a:gd name="T6" fmla="*/ 227 w 322"/>
                <a:gd name="T7" fmla="*/ 17 h 254"/>
                <a:gd name="T8" fmla="*/ 206 w 322"/>
                <a:gd name="T9" fmla="*/ 13 h 254"/>
                <a:gd name="T10" fmla="*/ 195 w 322"/>
                <a:gd name="T11" fmla="*/ 11 h 254"/>
                <a:gd name="T12" fmla="*/ 189 w 322"/>
                <a:gd name="T13" fmla="*/ 1 h 254"/>
                <a:gd name="T14" fmla="*/ 176 w 322"/>
                <a:gd name="T15" fmla="*/ 6 h 254"/>
                <a:gd name="T16" fmla="*/ 160 w 322"/>
                <a:gd name="T17" fmla="*/ 10 h 254"/>
                <a:gd name="T18" fmla="*/ 154 w 322"/>
                <a:gd name="T19" fmla="*/ 23 h 254"/>
                <a:gd name="T20" fmla="*/ 143 w 322"/>
                <a:gd name="T21" fmla="*/ 16 h 254"/>
                <a:gd name="T22" fmla="*/ 142 w 322"/>
                <a:gd name="T23" fmla="*/ 31 h 254"/>
                <a:gd name="T24" fmla="*/ 139 w 322"/>
                <a:gd name="T25" fmla="*/ 18 h 254"/>
                <a:gd name="T26" fmla="*/ 118 w 322"/>
                <a:gd name="T27" fmla="*/ 30 h 254"/>
                <a:gd name="T28" fmla="*/ 97 w 322"/>
                <a:gd name="T29" fmla="*/ 34 h 254"/>
                <a:gd name="T30" fmla="*/ 79 w 322"/>
                <a:gd name="T31" fmla="*/ 44 h 254"/>
                <a:gd name="T32" fmla="*/ 72 w 322"/>
                <a:gd name="T33" fmla="*/ 27 h 254"/>
                <a:gd name="T34" fmla="*/ 62 w 322"/>
                <a:gd name="T35" fmla="*/ 25 h 254"/>
                <a:gd name="T36" fmla="*/ 52 w 322"/>
                <a:gd name="T37" fmla="*/ 30 h 254"/>
                <a:gd name="T38" fmla="*/ 40 w 322"/>
                <a:gd name="T39" fmla="*/ 49 h 254"/>
                <a:gd name="T40" fmla="*/ 36 w 322"/>
                <a:gd name="T41" fmla="*/ 59 h 254"/>
                <a:gd name="T42" fmla="*/ 44 w 322"/>
                <a:gd name="T43" fmla="*/ 64 h 254"/>
                <a:gd name="T44" fmla="*/ 57 w 322"/>
                <a:gd name="T45" fmla="*/ 46 h 254"/>
                <a:gd name="T46" fmla="*/ 63 w 322"/>
                <a:gd name="T47" fmla="*/ 60 h 254"/>
                <a:gd name="T48" fmla="*/ 62 w 322"/>
                <a:gd name="T49" fmla="*/ 67 h 254"/>
                <a:gd name="T50" fmla="*/ 42 w 322"/>
                <a:gd name="T51" fmla="*/ 73 h 254"/>
                <a:gd name="T52" fmla="*/ 32 w 322"/>
                <a:gd name="T53" fmla="*/ 87 h 254"/>
                <a:gd name="T54" fmla="*/ 24 w 322"/>
                <a:gd name="T55" fmla="*/ 102 h 254"/>
                <a:gd name="T56" fmla="*/ 15 w 322"/>
                <a:gd name="T57" fmla="*/ 121 h 254"/>
                <a:gd name="T58" fmla="*/ 39 w 322"/>
                <a:gd name="T59" fmla="*/ 105 h 254"/>
                <a:gd name="T60" fmla="*/ 53 w 322"/>
                <a:gd name="T61" fmla="*/ 113 h 254"/>
                <a:gd name="T62" fmla="*/ 59 w 322"/>
                <a:gd name="T63" fmla="*/ 119 h 254"/>
                <a:gd name="T64" fmla="*/ 64 w 322"/>
                <a:gd name="T65" fmla="*/ 115 h 254"/>
                <a:gd name="T66" fmla="*/ 77 w 322"/>
                <a:gd name="T67" fmla="*/ 101 h 254"/>
                <a:gd name="T68" fmla="*/ 87 w 322"/>
                <a:gd name="T69" fmla="*/ 107 h 254"/>
                <a:gd name="T70" fmla="*/ 67 w 322"/>
                <a:gd name="T71" fmla="*/ 118 h 254"/>
                <a:gd name="T72" fmla="*/ 81 w 322"/>
                <a:gd name="T73" fmla="*/ 122 h 254"/>
                <a:gd name="T74" fmla="*/ 58 w 322"/>
                <a:gd name="T75" fmla="*/ 134 h 254"/>
                <a:gd name="T76" fmla="*/ 24 w 322"/>
                <a:gd name="T77" fmla="*/ 126 h 254"/>
                <a:gd name="T78" fmla="*/ 0 w 322"/>
                <a:gd name="T79" fmla="*/ 154 h 254"/>
                <a:gd name="T80" fmla="*/ 35 w 322"/>
                <a:gd name="T81" fmla="*/ 181 h 254"/>
                <a:gd name="T82" fmla="*/ 51 w 322"/>
                <a:gd name="T83" fmla="*/ 240 h 254"/>
                <a:gd name="T84" fmla="*/ 81 w 322"/>
                <a:gd name="T85" fmla="*/ 223 h 254"/>
                <a:gd name="T86" fmla="*/ 101 w 322"/>
                <a:gd name="T87" fmla="*/ 170 h 254"/>
                <a:gd name="T88" fmla="*/ 79 w 322"/>
                <a:gd name="T89" fmla="*/ 140 h 254"/>
                <a:gd name="T90" fmla="*/ 101 w 322"/>
                <a:gd name="T91" fmla="*/ 166 h 254"/>
                <a:gd name="T92" fmla="*/ 111 w 322"/>
                <a:gd name="T93" fmla="*/ 147 h 254"/>
                <a:gd name="T94" fmla="*/ 114 w 322"/>
                <a:gd name="T95" fmla="*/ 141 h 254"/>
                <a:gd name="T96" fmla="*/ 137 w 322"/>
                <a:gd name="T97" fmla="*/ 154 h 254"/>
                <a:gd name="T98" fmla="*/ 154 w 322"/>
                <a:gd name="T99" fmla="*/ 162 h 254"/>
                <a:gd name="T100" fmla="*/ 178 w 322"/>
                <a:gd name="T101" fmla="*/ 163 h 254"/>
                <a:gd name="T102" fmla="*/ 182 w 322"/>
                <a:gd name="T103" fmla="*/ 169 h 254"/>
                <a:gd name="T104" fmla="*/ 197 w 322"/>
                <a:gd name="T105" fmla="*/ 153 h 254"/>
                <a:gd name="T106" fmla="*/ 216 w 322"/>
                <a:gd name="T107" fmla="*/ 135 h 254"/>
                <a:gd name="T108" fmla="*/ 210 w 322"/>
                <a:gd name="T109" fmla="*/ 118 h 254"/>
                <a:gd name="T110" fmla="*/ 225 w 322"/>
                <a:gd name="T111" fmla="*/ 126 h 254"/>
                <a:gd name="T112" fmla="*/ 244 w 322"/>
                <a:gd name="T113" fmla="*/ 95 h 254"/>
                <a:gd name="T114" fmla="*/ 244 w 322"/>
                <a:gd name="T115" fmla="*/ 69 h 254"/>
                <a:gd name="T116" fmla="*/ 267 w 322"/>
                <a:gd name="T117" fmla="*/ 59 h 254"/>
                <a:gd name="T118" fmla="*/ 281 w 322"/>
                <a:gd name="T119" fmla="*/ 56 h 254"/>
                <a:gd name="T120" fmla="*/ 279 w 322"/>
                <a:gd name="T121" fmla="*/ 76 h 254"/>
                <a:gd name="T122" fmla="*/ 292 w 322"/>
                <a:gd name="T123" fmla="*/ 58 h 254"/>
                <a:gd name="T124" fmla="*/ 306 w 322"/>
                <a:gd name="T125" fmla="*/ 41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22" h="254">
                  <a:moveTo>
                    <a:pt x="317" y="43"/>
                  </a:moveTo>
                  <a:lnTo>
                    <a:pt x="317" y="42"/>
                  </a:lnTo>
                  <a:lnTo>
                    <a:pt x="318" y="41"/>
                  </a:lnTo>
                  <a:lnTo>
                    <a:pt x="318" y="39"/>
                  </a:lnTo>
                  <a:lnTo>
                    <a:pt x="318" y="39"/>
                  </a:lnTo>
                  <a:lnTo>
                    <a:pt x="318" y="39"/>
                  </a:lnTo>
                  <a:lnTo>
                    <a:pt x="321" y="38"/>
                  </a:lnTo>
                  <a:lnTo>
                    <a:pt x="321" y="38"/>
                  </a:lnTo>
                  <a:lnTo>
                    <a:pt x="321" y="37"/>
                  </a:lnTo>
                  <a:lnTo>
                    <a:pt x="322" y="37"/>
                  </a:lnTo>
                  <a:lnTo>
                    <a:pt x="322" y="36"/>
                  </a:lnTo>
                  <a:lnTo>
                    <a:pt x="321" y="35"/>
                  </a:lnTo>
                  <a:lnTo>
                    <a:pt x="318" y="34"/>
                  </a:lnTo>
                  <a:lnTo>
                    <a:pt x="317" y="34"/>
                  </a:lnTo>
                  <a:lnTo>
                    <a:pt x="317" y="34"/>
                  </a:lnTo>
                  <a:lnTo>
                    <a:pt x="315" y="34"/>
                  </a:lnTo>
                  <a:lnTo>
                    <a:pt x="316" y="34"/>
                  </a:lnTo>
                  <a:lnTo>
                    <a:pt x="316" y="35"/>
                  </a:lnTo>
                  <a:lnTo>
                    <a:pt x="316" y="35"/>
                  </a:lnTo>
                  <a:lnTo>
                    <a:pt x="316" y="35"/>
                  </a:lnTo>
                  <a:lnTo>
                    <a:pt x="314" y="35"/>
                  </a:lnTo>
                  <a:lnTo>
                    <a:pt x="315" y="34"/>
                  </a:lnTo>
                  <a:lnTo>
                    <a:pt x="315" y="32"/>
                  </a:lnTo>
                  <a:lnTo>
                    <a:pt x="314" y="31"/>
                  </a:lnTo>
                  <a:lnTo>
                    <a:pt x="313" y="31"/>
                  </a:lnTo>
                  <a:lnTo>
                    <a:pt x="313" y="31"/>
                  </a:lnTo>
                  <a:lnTo>
                    <a:pt x="311" y="31"/>
                  </a:lnTo>
                  <a:lnTo>
                    <a:pt x="311" y="30"/>
                  </a:lnTo>
                  <a:lnTo>
                    <a:pt x="310" y="30"/>
                  </a:lnTo>
                  <a:lnTo>
                    <a:pt x="308" y="29"/>
                  </a:lnTo>
                  <a:lnTo>
                    <a:pt x="308" y="29"/>
                  </a:lnTo>
                  <a:lnTo>
                    <a:pt x="308" y="28"/>
                  </a:lnTo>
                  <a:lnTo>
                    <a:pt x="307" y="28"/>
                  </a:lnTo>
                  <a:lnTo>
                    <a:pt x="307" y="28"/>
                  </a:lnTo>
                  <a:lnTo>
                    <a:pt x="306" y="27"/>
                  </a:lnTo>
                  <a:lnTo>
                    <a:pt x="304" y="27"/>
                  </a:lnTo>
                  <a:lnTo>
                    <a:pt x="303" y="27"/>
                  </a:lnTo>
                  <a:lnTo>
                    <a:pt x="302" y="27"/>
                  </a:lnTo>
                  <a:lnTo>
                    <a:pt x="301" y="25"/>
                  </a:lnTo>
                  <a:lnTo>
                    <a:pt x="300" y="25"/>
                  </a:lnTo>
                  <a:lnTo>
                    <a:pt x="300" y="25"/>
                  </a:lnTo>
                  <a:lnTo>
                    <a:pt x="299" y="25"/>
                  </a:lnTo>
                  <a:lnTo>
                    <a:pt x="297" y="25"/>
                  </a:lnTo>
                  <a:lnTo>
                    <a:pt x="296" y="25"/>
                  </a:lnTo>
                  <a:lnTo>
                    <a:pt x="295" y="25"/>
                  </a:lnTo>
                  <a:lnTo>
                    <a:pt x="292" y="24"/>
                  </a:lnTo>
                  <a:lnTo>
                    <a:pt x="292" y="25"/>
                  </a:lnTo>
                  <a:lnTo>
                    <a:pt x="292" y="25"/>
                  </a:lnTo>
                  <a:lnTo>
                    <a:pt x="292" y="25"/>
                  </a:lnTo>
                  <a:lnTo>
                    <a:pt x="292" y="25"/>
                  </a:lnTo>
                  <a:lnTo>
                    <a:pt x="292" y="27"/>
                  </a:lnTo>
                  <a:lnTo>
                    <a:pt x="293" y="28"/>
                  </a:lnTo>
                  <a:lnTo>
                    <a:pt x="293" y="28"/>
                  </a:lnTo>
                  <a:lnTo>
                    <a:pt x="290" y="28"/>
                  </a:lnTo>
                  <a:lnTo>
                    <a:pt x="290" y="28"/>
                  </a:lnTo>
                  <a:lnTo>
                    <a:pt x="289" y="28"/>
                  </a:lnTo>
                  <a:lnTo>
                    <a:pt x="288" y="27"/>
                  </a:lnTo>
                  <a:lnTo>
                    <a:pt x="287" y="25"/>
                  </a:lnTo>
                  <a:lnTo>
                    <a:pt x="287" y="27"/>
                  </a:lnTo>
                  <a:lnTo>
                    <a:pt x="283" y="27"/>
                  </a:lnTo>
                  <a:lnTo>
                    <a:pt x="282" y="25"/>
                  </a:lnTo>
                  <a:lnTo>
                    <a:pt x="281" y="25"/>
                  </a:lnTo>
                  <a:lnTo>
                    <a:pt x="280" y="25"/>
                  </a:lnTo>
                  <a:lnTo>
                    <a:pt x="279" y="27"/>
                  </a:lnTo>
                  <a:lnTo>
                    <a:pt x="279" y="27"/>
                  </a:lnTo>
                  <a:lnTo>
                    <a:pt x="279" y="27"/>
                  </a:lnTo>
                  <a:lnTo>
                    <a:pt x="278" y="27"/>
                  </a:lnTo>
                  <a:lnTo>
                    <a:pt x="278" y="27"/>
                  </a:lnTo>
                  <a:lnTo>
                    <a:pt x="276" y="27"/>
                  </a:lnTo>
                  <a:lnTo>
                    <a:pt x="276" y="27"/>
                  </a:lnTo>
                  <a:lnTo>
                    <a:pt x="275" y="25"/>
                  </a:lnTo>
                  <a:lnTo>
                    <a:pt x="275" y="24"/>
                  </a:lnTo>
                  <a:lnTo>
                    <a:pt x="276" y="24"/>
                  </a:lnTo>
                  <a:lnTo>
                    <a:pt x="275" y="23"/>
                  </a:lnTo>
                  <a:lnTo>
                    <a:pt x="274" y="22"/>
                  </a:lnTo>
                  <a:lnTo>
                    <a:pt x="272" y="22"/>
                  </a:lnTo>
                  <a:lnTo>
                    <a:pt x="271" y="22"/>
                  </a:lnTo>
                  <a:lnTo>
                    <a:pt x="269" y="22"/>
                  </a:lnTo>
                  <a:lnTo>
                    <a:pt x="266" y="22"/>
                  </a:lnTo>
                  <a:lnTo>
                    <a:pt x="265" y="23"/>
                  </a:lnTo>
                  <a:lnTo>
                    <a:pt x="264" y="22"/>
                  </a:lnTo>
                  <a:lnTo>
                    <a:pt x="264" y="22"/>
                  </a:lnTo>
                  <a:lnTo>
                    <a:pt x="262" y="21"/>
                  </a:lnTo>
                  <a:lnTo>
                    <a:pt x="260" y="20"/>
                  </a:lnTo>
                  <a:lnTo>
                    <a:pt x="259" y="20"/>
                  </a:lnTo>
                  <a:lnTo>
                    <a:pt x="259" y="20"/>
                  </a:lnTo>
                  <a:lnTo>
                    <a:pt x="259" y="20"/>
                  </a:lnTo>
                  <a:lnTo>
                    <a:pt x="260" y="20"/>
                  </a:lnTo>
                  <a:lnTo>
                    <a:pt x="260" y="18"/>
                  </a:lnTo>
                  <a:lnTo>
                    <a:pt x="260" y="18"/>
                  </a:lnTo>
                  <a:lnTo>
                    <a:pt x="258" y="17"/>
                  </a:lnTo>
                  <a:lnTo>
                    <a:pt x="255" y="17"/>
                  </a:lnTo>
                  <a:lnTo>
                    <a:pt x="255" y="18"/>
                  </a:lnTo>
                  <a:lnTo>
                    <a:pt x="254" y="20"/>
                  </a:lnTo>
                  <a:lnTo>
                    <a:pt x="252" y="20"/>
                  </a:lnTo>
                  <a:lnTo>
                    <a:pt x="252" y="18"/>
                  </a:lnTo>
                  <a:lnTo>
                    <a:pt x="253" y="18"/>
                  </a:lnTo>
                  <a:lnTo>
                    <a:pt x="253" y="18"/>
                  </a:lnTo>
                  <a:lnTo>
                    <a:pt x="251" y="18"/>
                  </a:lnTo>
                  <a:lnTo>
                    <a:pt x="251" y="18"/>
                  </a:lnTo>
                  <a:lnTo>
                    <a:pt x="252" y="17"/>
                  </a:lnTo>
                  <a:lnTo>
                    <a:pt x="253" y="17"/>
                  </a:lnTo>
                  <a:lnTo>
                    <a:pt x="254" y="17"/>
                  </a:lnTo>
                  <a:lnTo>
                    <a:pt x="252" y="16"/>
                  </a:lnTo>
                  <a:lnTo>
                    <a:pt x="250" y="16"/>
                  </a:lnTo>
                  <a:lnTo>
                    <a:pt x="248" y="16"/>
                  </a:lnTo>
                  <a:lnTo>
                    <a:pt x="247" y="16"/>
                  </a:lnTo>
                  <a:lnTo>
                    <a:pt x="246" y="16"/>
                  </a:lnTo>
                  <a:lnTo>
                    <a:pt x="246" y="16"/>
                  </a:lnTo>
                  <a:lnTo>
                    <a:pt x="246" y="16"/>
                  </a:lnTo>
                  <a:lnTo>
                    <a:pt x="246" y="16"/>
                  </a:lnTo>
                  <a:lnTo>
                    <a:pt x="245" y="17"/>
                  </a:lnTo>
                  <a:lnTo>
                    <a:pt x="244" y="17"/>
                  </a:lnTo>
                  <a:lnTo>
                    <a:pt x="244" y="17"/>
                  </a:lnTo>
                  <a:lnTo>
                    <a:pt x="244" y="18"/>
                  </a:lnTo>
                  <a:lnTo>
                    <a:pt x="245" y="17"/>
                  </a:lnTo>
                  <a:lnTo>
                    <a:pt x="244" y="18"/>
                  </a:lnTo>
                  <a:lnTo>
                    <a:pt x="244" y="20"/>
                  </a:lnTo>
                  <a:lnTo>
                    <a:pt x="245" y="21"/>
                  </a:lnTo>
                  <a:lnTo>
                    <a:pt x="244" y="21"/>
                  </a:lnTo>
                  <a:lnTo>
                    <a:pt x="243" y="20"/>
                  </a:lnTo>
                  <a:lnTo>
                    <a:pt x="243" y="20"/>
                  </a:lnTo>
                  <a:lnTo>
                    <a:pt x="241" y="21"/>
                  </a:lnTo>
                  <a:lnTo>
                    <a:pt x="241" y="21"/>
                  </a:lnTo>
                  <a:lnTo>
                    <a:pt x="240" y="21"/>
                  </a:lnTo>
                  <a:lnTo>
                    <a:pt x="239" y="21"/>
                  </a:lnTo>
                  <a:lnTo>
                    <a:pt x="238" y="20"/>
                  </a:lnTo>
                  <a:lnTo>
                    <a:pt x="236" y="21"/>
                  </a:lnTo>
                  <a:lnTo>
                    <a:pt x="234" y="21"/>
                  </a:lnTo>
                  <a:lnTo>
                    <a:pt x="233" y="20"/>
                  </a:lnTo>
                  <a:lnTo>
                    <a:pt x="233" y="20"/>
                  </a:lnTo>
                  <a:lnTo>
                    <a:pt x="232" y="21"/>
                  </a:lnTo>
                  <a:lnTo>
                    <a:pt x="232" y="22"/>
                  </a:lnTo>
                  <a:lnTo>
                    <a:pt x="231" y="23"/>
                  </a:lnTo>
                  <a:lnTo>
                    <a:pt x="227" y="21"/>
                  </a:lnTo>
                  <a:lnTo>
                    <a:pt x="227" y="20"/>
                  </a:lnTo>
                  <a:lnTo>
                    <a:pt x="227" y="20"/>
                  </a:lnTo>
                  <a:lnTo>
                    <a:pt x="227" y="20"/>
                  </a:lnTo>
                  <a:lnTo>
                    <a:pt x="226" y="20"/>
                  </a:lnTo>
                  <a:lnTo>
                    <a:pt x="226" y="18"/>
                  </a:lnTo>
                  <a:lnTo>
                    <a:pt x="226" y="18"/>
                  </a:lnTo>
                  <a:lnTo>
                    <a:pt x="227" y="18"/>
                  </a:lnTo>
                  <a:lnTo>
                    <a:pt x="227" y="18"/>
                  </a:lnTo>
                  <a:lnTo>
                    <a:pt x="227" y="17"/>
                  </a:lnTo>
                  <a:lnTo>
                    <a:pt x="226" y="17"/>
                  </a:lnTo>
                  <a:lnTo>
                    <a:pt x="226" y="17"/>
                  </a:lnTo>
                  <a:lnTo>
                    <a:pt x="226" y="17"/>
                  </a:lnTo>
                  <a:lnTo>
                    <a:pt x="227" y="17"/>
                  </a:lnTo>
                  <a:lnTo>
                    <a:pt x="229" y="16"/>
                  </a:lnTo>
                  <a:lnTo>
                    <a:pt x="227" y="16"/>
                  </a:lnTo>
                  <a:lnTo>
                    <a:pt x="227" y="15"/>
                  </a:lnTo>
                  <a:lnTo>
                    <a:pt x="225" y="14"/>
                  </a:lnTo>
                  <a:lnTo>
                    <a:pt x="225" y="14"/>
                  </a:lnTo>
                  <a:lnTo>
                    <a:pt x="224" y="14"/>
                  </a:lnTo>
                  <a:lnTo>
                    <a:pt x="223" y="14"/>
                  </a:lnTo>
                  <a:lnTo>
                    <a:pt x="222" y="14"/>
                  </a:lnTo>
                  <a:lnTo>
                    <a:pt x="222" y="14"/>
                  </a:lnTo>
                  <a:lnTo>
                    <a:pt x="222" y="13"/>
                  </a:lnTo>
                  <a:lnTo>
                    <a:pt x="219" y="13"/>
                  </a:lnTo>
                  <a:lnTo>
                    <a:pt x="219" y="13"/>
                  </a:lnTo>
                  <a:lnTo>
                    <a:pt x="219" y="13"/>
                  </a:lnTo>
                  <a:lnTo>
                    <a:pt x="218" y="13"/>
                  </a:lnTo>
                  <a:lnTo>
                    <a:pt x="218" y="14"/>
                  </a:lnTo>
                  <a:lnTo>
                    <a:pt x="219" y="14"/>
                  </a:lnTo>
                  <a:lnTo>
                    <a:pt x="219" y="15"/>
                  </a:lnTo>
                  <a:lnTo>
                    <a:pt x="218" y="15"/>
                  </a:lnTo>
                  <a:lnTo>
                    <a:pt x="217" y="15"/>
                  </a:lnTo>
                  <a:lnTo>
                    <a:pt x="217" y="16"/>
                  </a:lnTo>
                  <a:lnTo>
                    <a:pt x="216" y="16"/>
                  </a:lnTo>
                  <a:lnTo>
                    <a:pt x="215" y="15"/>
                  </a:lnTo>
                  <a:lnTo>
                    <a:pt x="213" y="15"/>
                  </a:lnTo>
                  <a:lnTo>
                    <a:pt x="213" y="15"/>
                  </a:lnTo>
                  <a:lnTo>
                    <a:pt x="210" y="15"/>
                  </a:lnTo>
                  <a:lnTo>
                    <a:pt x="210" y="14"/>
                  </a:lnTo>
                  <a:lnTo>
                    <a:pt x="211" y="14"/>
                  </a:lnTo>
                  <a:lnTo>
                    <a:pt x="211" y="14"/>
                  </a:lnTo>
                  <a:lnTo>
                    <a:pt x="211" y="14"/>
                  </a:lnTo>
                  <a:lnTo>
                    <a:pt x="210" y="13"/>
                  </a:lnTo>
                  <a:lnTo>
                    <a:pt x="207" y="13"/>
                  </a:lnTo>
                  <a:lnTo>
                    <a:pt x="206" y="13"/>
                  </a:lnTo>
                  <a:lnTo>
                    <a:pt x="204" y="14"/>
                  </a:lnTo>
                  <a:lnTo>
                    <a:pt x="203" y="14"/>
                  </a:lnTo>
                  <a:lnTo>
                    <a:pt x="203" y="14"/>
                  </a:lnTo>
                  <a:lnTo>
                    <a:pt x="202" y="14"/>
                  </a:lnTo>
                  <a:lnTo>
                    <a:pt x="203" y="14"/>
                  </a:lnTo>
                  <a:lnTo>
                    <a:pt x="203" y="13"/>
                  </a:lnTo>
                  <a:lnTo>
                    <a:pt x="203" y="13"/>
                  </a:lnTo>
                  <a:lnTo>
                    <a:pt x="202" y="11"/>
                  </a:lnTo>
                  <a:lnTo>
                    <a:pt x="202" y="13"/>
                  </a:lnTo>
                  <a:lnTo>
                    <a:pt x="200" y="13"/>
                  </a:lnTo>
                  <a:lnTo>
                    <a:pt x="199" y="13"/>
                  </a:lnTo>
                  <a:lnTo>
                    <a:pt x="199" y="11"/>
                  </a:lnTo>
                  <a:lnTo>
                    <a:pt x="198" y="11"/>
                  </a:lnTo>
                  <a:lnTo>
                    <a:pt x="197" y="11"/>
                  </a:lnTo>
                  <a:lnTo>
                    <a:pt x="197" y="13"/>
                  </a:lnTo>
                  <a:lnTo>
                    <a:pt x="197" y="13"/>
                  </a:lnTo>
                  <a:lnTo>
                    <a:pt x="198" y="13"/>
                  </a:lnTo>
                  <a:lnTo>
                    <a:pt x="198" y="13"/>
                  </a:lnTo>
                  <a:lnTo>
                    <a:pt x="197" y="14"/>
                  </a:lnTo>
                  <a:lnTo>
                    <a:pt x="196" y="14"/>
                  </a:lnTo>
                  <a:lnTo>
                    <a:pt x="196" y="14"/>
                  </a:lnTo>
                  <a:lnTo>
                    <a:pt x="195" y="14"/>
                  </a:lnTo>
                  <a:lnTo>
                    <a:pt x="195" y="15"/>
                  </a:lnTo>
                  <a:lnTo>
                    <a:pt x="193" y="15"/>
                  </a:lnTo>
                  <a:lnTo>
                    <a:pt x="192" y="15"/>
                  </a:lnTo>
                  <a:lnTo>
                    <a:pt x="192" y="16"/>
                  </a:lnTo>
                  <a:lnTo>
                    <a:pt x="190" y="16"/>
                  </a:lnTo>
                  <a:lnTo>
                    <a:pt x="190" y="16"/>
                  </a:lnTo>
                  <a:lnTo>
                    <a:pt x="191" y="15"/>
                  </a:lnTo>
                  <a:lnTo>
                    <a:pt x="191" y="15"/>
                  </a:lnTo>
                  <a:lnTo>
                    <a:pt x="191" y="14"/>
                  </a:lnTo>
                  <a:lnTo>
                    <a:pt x="192" y="14"/>
                  </a:lnTo>
                  <a:lnTo>
                    <a:pt x="192" y="14"/>
                  </a:lnTo>
                  <a:lnTo>
                    <a:pt x="193" y="13"/>
                  </a:lnTo>
                  <a:lnTo>
                    <a:pt x="193" y="13"/>
                  </a:lnTo>
                  <a:lnTo>
                    <a:pt x="195" y="11"/>
                  </a:lnTo>
                  <a:lnTo>
                    <a:pt x="197" y="11"/>
                  </a:lnTo>
                  <a:lnTo>
                    <a:pt x="197" y="11"/>
                  </a:lnTo>
                  <a:lnTo>
                    <a:pt x="197" y="10"/>
                  </a:lnTo>
                  <a:lnTo>
                    <a:pt x="199" y="9"/>
                  </a:lnTo>
                  <a:lnTo>
                    <a:pt x="200" y="9"/>
                  </a:lnTo>
                  <a:lnTo>
                    <a:pt x="200" y="8"/>
                  </a:lnTo>
                  <a:lnTo>
                    <a:pt x="202" y="8"/>
                  </a:lnTo>
                  <a:lnTo>
                    <a:pt x="203" y="7"/>
                  </a:lnTo>
                  <a:lnTo>
                    <a:pt x="202" y="6"/>
                  </a:lnTo>
                  <a:lnTo>
                    <a:pt x="200" y="6"/>
                  </a:lnTo>
                  <a:lnTo>
                    <a:pt x="202" y="6"/>
                  </a:lnTo>
                  <a:lnTo>
                    <a:pt x="202" y="6"/>
                  </a:lnTo>
                  <a:lnTo>
                    <a:pt x="202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203" y="4"/>
                  </a:lnTo>
                  <a:lnTo>
                    <a:pt x="203" y="4"/>
                  </a:lnTo>
                  <a:lnTo>
                    <a:pt x="203" y="4"/>
                  </a:lnTo>
                  <a:lnTo>
                    <a:pt x="202" y="4"/>
                  </a:lnTo>
                  <a:lnTo>
                    <a:pt x="202" y="4"/>
                  </a:lnTo>
                  <a:lnTo>
                    <a:pt x="202" y="3"/>
                  </a:lnTo>
                  <a:lnTo>
                    <a:pt x="199" y="3"/>
                  </a:lnTo>
                  <a:lnTo>
                    <a:pt x="199" y="3"/>
                  </a:lnTo>
                  <a:lnTo>
                    <a:pt x="198" y="2"/>
                  </a:lnTo>
                  <a:lnTo>
                    <a:pt x="193" y="3"/>
                  </a:lnTo>
                  <a:lnTo>
                    <a:pt x="193" y="3"/>
                  </a:lnTo>
                  <a:lnTo>
                    <a:pt x="192" y="3"/>
                  </a:lnTo>
                  <a:lnTo>
                    <a:pt x="191" y="3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1" y="2"/>
                  </a:lnTo>
                  <a:lnTo>
                    <a:pt x="191" y="2"/>
                  </a:lnTo>
                  <a:lnTo>
                    <a:pt x="190" y="2"/>
                  </a:lnTo>
                  <a:lnTo>
                    <a:pt x="190" y="1"/>
                  </a:lnTo>
                  <a:lnTo>
                    <a:pt x="189" y="1"/>
                  </a:lnTo>
                  <a:lnTo>
                    <a:pt x="189" y="1"/>
                  </a:lnTo>
                  <a:lnTo>
                    <a:pt x="190" y="1"/>
                  </a:lnTo>
                  <a:lnTo>
                    <a:pt x="191" y="0"/>
                  </a:lnTo>
                  <a:lnTo>
                    <a:pt x="191" y="0"/>
                  </a:lnTo>
                  <a:lnTo>
                    <a:pt x="190" y="0"/>
                  </a:lnTo>
                  <a:lnTo>
                    <a:pt x="188" y="0"/>
                  </a:lnTo>
                  <a:lnTo>
                    <a:pt x="185" y="0"/>
                  </a:lnTo>
                  <a:lnTo>
                    <a:pt x="185" y="0"/>
                  </a:lnTo>
                  <a:lnTo>
                    <a:pt x="184" y="1"/>
                  </a:lnTo>
                  <a:lnTo>
                    <a:pt x="184" y="1"/>
                  </a:lnTo>
                  <a:lnTo>
                    <a:pt x="183" y="2"/>
                  </a:lnTo>
                  <a:lnTo>
                    <a:pt x="183" y="2"/>
                  </a:lnTo>
                  <a:lnTo>
                    <a:pt x="184" y="2"/>
                  </a:lnTo>
                  <a:lnTo>
                    <a:pt x="183" y="3"/>
                  </a:lnTo>
                  <a:lnTo>
                    <a:pt x="184" y="3"/>
                  </a:lnTo>
                  <a:lnTo>
                    <a:pt x="185" y="3"/>
                  </a:lnTo>
                  <a:lnTo>
                    <a:pt x="185" y="3"/>
                  </a:lnTo>
                  <a:lnTo>
                    <a:pt x="188" y="3"/>
                  </a:lnTo>
                  <a:lnTo>
                    <a:pt x="188" y="3"/>
                  </a:lnTo>
                  <a:lnTo>
                    <a:pt x="186" y="4"/>
                  </a:lnTo>
                  <a:lnTo>
                    <a:pt x="184" y="3"/>
                  </a:lnTo>
                  <a:lnTo>
                    <a:pt x="184" y="3"/>
                  </a:lnTo>
                  <a:lnTo>
                    <a:pt x="183" y="3"/>
                  </a:lnTo>
                  <a:lnTo>
                    <a:pt x="182" y="3"/>
                  </a:lnTo>
                  <a:lnTo>
                    <a:pt x="181" y="3"/>
                  </a:lnTo>
                  <a:lnTo>
                    <a:pt x="179" y="3"/>
                  </a:lnTo>
                  <a:lnTo>
                    <a:pt x="181" y="3"/>
                  </a:lnTo>
                  <a:lnTo>
                    <a:pt x="182" y="4"/>
                  </a:lnTo>
                  <a:lnTo>
                    <a:pt x="182" y="4"/>
                  </a:lnTo>
                  <a:lnTo>
                    <a:pt x="182" y="6"/>
                  </a:lnTo>
                  <a:lnTo>
                    <a:pt x="181" y="6"/>
                  </a:lnTo>
                  <a:lnTo>
                    <a:pt x="181" y="6"/>
                  </a:lnTo>
                  <a:lnTo>
                    <a:pt x="181" y="4"/>
                  </a:lnTo>
                  <a:lnTo>
                    <a:pt x="179" y="4"/>
                  </a:lnTo>
                  <a:lnTo>
                    <a:pt x="178" y="4"/>
                  </a:lnTo>
                  <a:lnTo>
                    <a:pt x="178" y="4"/>
                  </a:lnTo>
                  <a:lnTo>
                    <a:pt x="176" y="6"/>
                  </a:lnTo>
                  <a:lnTo>
                    <a:pt x="176" y="6"/>
                  </a:lnTo>
                  <a:lnTo>
                    <a:pt x="176" y="6"/>
                  </a:lnTo>
                  <a:lnTo>
                    <a:pt x="175" y="6"/>
                  </a:lnTo>
                  <a:lnTo>
                    <a:pt x="175" y="6"/>
                  </a:lnTo>
                  <a:lnTo>
                    <a:pt x="176" y="4"/>
                  </a:lnTo>
                  <a:lnTo>
                    <a:pt x="174" y="4"/>
                  </a:lnTo>
                  <a:lnTo>
                    <a:pt x="172" y="4"/>
                  </a:lnTo>
                  <a:lnTo>
                    <a:pt x="171" y="4"/>
                  </a:lnTo>
                  <a:lnTo>
                    <a:pt x="170" y="4"/>
                  </a:lnTo>
                  <a:lnTo>
                    <a:pt x="170" y="6"/>
                  </a:lnTo>
                  <a:lnTo>
                    <a:pt x="171" y="6"/>
                  </a:lnTo>
                  <a:lnTo>
                    <a:pt x="172" y="6"/>
                  </a:lnTo>
                  <a:lnTo>
                    <a:pt x="172" y="6"/>
                  </a:lnTo>
                  <a:lnTo>
                    <a:pt x="170" y="6"/>
                  </a:lnTo>
                  <a:lnTo>
                    <a:pt x="168" y="6"/>
                  </a:lnTo>
                  <a:lnTo>
                    <a:pt x="168" y="6"/>
                  </a:lnTo>
                  <a:lnTo>
                    <a:pt x="167" y="6"/>
                  </a:lnTo>
                  <a:lnTo>
                    <a:pt x="165" y="7"/>
                  </a:lnTo>
                  <a:lnTo>
                    <a:pt x="164" y="7"/>
                  </a:lnTo>
                  <a:lnTo>
                    <a:pt x="163" y="7"/>
                  </a:lnTo>
                  <a:lnTo>
                    <a:pt x="162" y="7"/>
                  </a:lnTo>
                  <a:lnTo>
                    <a:pt x="161" y="7"/>
                  </a:lnTo>
                  <a:lnTo>
                    <a:pt x="161" y="8"/>
                  </a:lnTo>
                  <a:lnTo>
                    <a:pt x="162" y="8"/>
                  </a:lnTo>
                  <a:lnTo>
                    <a:pt x="162" y="8"/>
                  </a:lnTo>
                  <a:lnTo>
                    <a:pt x="162" y="8"/>
                  </a:lnTo>
                  <a:lnTo>
                    <a:pt x="161" y="9"/>
                  </a:lnTo>
                  <a:lnTo>
                    <a:pt x="161" y="9"/>
                  </a:lnTo>
                  <a:lnTo>
                    <a:pt x="160" y="9"/>
                  </a:lnTo>
                  <a:lnTo>
                    <a:pt x="160" y="9"/>
                  </a:lnTo>
                  <a:lnTo>
                    <a:pt x="160" y="10"/>
                  </a:lnTo>
                  <a:lnTo>
                    <a:pt x="161" y="9"/>
                  </a:lnTo>
                  <a:lnTo>
                    <a:pt x="161" y="10"/>
                  </a:lnTo>
                  <a:lnTo>
                    <a:pt x="161" y="10"/>
                  </a:lnTo>
                  <a:lnTo>
                    <a:pt x="160" y="10"/>
                  </a:lnTo>
                  <a:lnTo>
                    <a:pt x="160" y="10"/>
                  </a:lnTo>
                  <a:lnTo>
                    <a:pt x="161" y="10"/>
                  </a:lnTo>
                  <a:lnTo>
                    <a:pt x="161" y="11"/>
                  </a:lnTo>
                  <a:lnTo>
                    <a:pt x="161" y="11"/>
                  </a:lnTo>
                  <a:lnTo>
                    <a:pt x="162" y="13"/>
                  </a:lnTo>
                  <a:lnTo>
                    <a:pt x="161" y="13"/>
                  </a:lnTo>
                  <a:lnTo>
                    <a:pt x="161" y="13"/>
                  </a:lnTo>
                  <a:lnTo>
                    <a:pt x="160" y="13"/>
                  </a:lnTo>
                  <a:lnTo>
                    <a:pt x="158" y="13"/>
                  </a:lnTo>
                  <a:lnTo>
                    <a:pt x="157" y="13"/>
                  </a:lnTo>
                  <a:lnTo>
                    <a:pt x="157" y="13"/>
                  </a:lnTo>
                  <a:lnTo>
                    <a:pt x="155" y="13"/>
                  </a:lnTo>
                  <a:lnTo>
                    <a:pt x="153" y="14"/>
                  </a:lnTo>
                  <a:lnTo>
                    <a:pt x="151" y="14"/>
                  </a:lnTo>
                  <a:lnTo>
                    <a:pt x="151" y="15"/>
                  </a:lnTo>
                  <a:lnTo>
                    <a:pt x="151" y="15"/>
                  </a:lnTo>
                  <a:lnTo>
                    <a:pt x="151" y="16"/>
                  </a:lnTo>
                  <a:lnTo>
                    <a:pt x="151" y="17"/>
                  </a:lnTo>
                  <a:lnTo>
                    <a:pt x="151" y="17"/>
                  </a:lnTo>
                  <a:lnTo>
                    <a:pt x="154" y="18"/>
                  </a:lnTo>
                  <a:lnTo>
                    <a:pt x="154" y="18"/>
                  </a:lnTo>
                  <a:lnTo>
                    <a:pt x="156" y="20"/>
                  </a:lnTo>
                  <a:lnTo>
                    <a:pt x="156" y="21"/>
                  </a:lnTo>
                  <a:lnTo>
                    <a:pt x="155" y="21"/>
                  </a:lnTo>
                  <a:lnTo>
                    <a:pt x="155" y="22"/>
                  </a:lnTo>
                  <a:lnTo>
                    <a:pt x="156" y="23"/>
                  </a:lnTo>
                  <a:lnTo>
                    <a:pt x="156" y="24"/>
                  </a:lnTo>
                  <a:lnTo>
                    <a:pt x="155" y="24"/>
                  </a:lnTo>
                  <a:lnTo>
                    <a:pt x="157" y="27"/>
                  </a:lnTo>
                  <a:lnTo>
                    <a:pt x="157" y="27"/>
                  </a:lnTo>
                  <a:lnTo>
                    <a:pt x="157" y="27"/>
                  </a:lnTo>
                  <a:lnTo>
                    <a:pt x="156" y="27"/>
                  </a:lnTo>
                  <a:lnTo>
                    <a:pt x="156" y="25"/>
                  </a:lnTo>
                  <a:lnTo>
                    <a:pt x="154" y="24"/>
                  </a:lnTo>
                  <a:lnTo>
                    <a:pt x="155" y="23"/>
                  </a:lnTo>
                  <a:lnTo>
                    <a:pt x="155" y="22"/>
                  </a:lnTo>
                  <a:lnTo>
                    <a:pt x="154" y="23"/>
                  </a:lnTo>
                  <a:lnTo>
                    <a:pt x="154" y="22"/>
                  </a:lnTo>
                  <a:lnTo>
                    <a:pt x="154" y="22"/>
                  </a:lnTo>
                  <a:lnTo>
                    <a:pt x="154" y="21"/>
                  </a:lnTo>
                  <a:lnTo>
                    <a:pt x="155" y="21"/>
                  </a:lnTo>
                  <a:lnTo>
                    <a:pt x="155" y="20"/>
                  </a:lnTo>
                  <a:lnTo>
                    <a:pt x="155" y="20"/>
                  </a:lnTo>
                  <a:lnTo>
                    <a:pt x="154" y="20"/>
                  </a:lnTo>
                  <a:lnTo>
                    <a:pt x="151" y="18"/>
                  </a:lnTo>
                  <a:lnTo>
                    <a:pt x="149" y="17"/>
                  </a:lnTo>
                  <a:lnTo>
                    <a:pt x="148" y="17"/>
                  </a:lnTo>
                  <a:lnTo>
                    <a:pt x="146" y="18"/>
                  </a:lnTo>
                  <a:lnTo>
                    <a:pt x="146" y="18"/>
                  </a:lnTo>
                  <a:lnTo>
                    <a:pt x="147" y="18"/>
                  </a:lnTo>
                  <a:lnTo>
                    <a:pt x="147" y="18"/>
                  </a:lnTo>
                  <a:lnTo>
                    <a:pt x="147" y="20"/>
                  </a:lnTo>
                  <a:lnTo>
                    <a:pt x="147" y="20"/>
                  </a:lnTo>
                  <a:lnTo>
                    <a:pt x="146" y="18"/>
                  </a:lnTo>
                  <a:lnTo>
                    <a:pt x="144" y="18"/>
                  </a:lnTo>
                  <a:lnTo>
                    <a:pt x="144" y="20"/>
                  </a:lnTo>
                  <a:lnTo>
                    <a:pt x="144" y="21"/>
                  </a:lnTo>
                  <a:lnTo>
                    <a:pt x="147" y="21"/>
                  </a:lnTo>
                  <a:lnTo>
                    <a:pt x="148" y="21"/>
                  </a:lnTo>
                  <a:lnTo>
                    <a:pt x="148" y="22"/>
                  </a:lnTo>
                  <a:lnTo>
                    <a:pt x="148" y="22"/>
                  </a:lnTo>
                  <a:lnTo>
                    <a:pt x="149" y="22"/>
                  </a:lnTo>
                  <a:lnTo>
                    <a:pt x="149" y="23"/>
                  </a:lnTo>
                  <a:lnTo>
                    <a:pt x="148" y="22"/>
                  </a:lnTo>
                  <a:lnTo>
                    <a:pt x="147" y="22"/>
                  </a:lnTo>
                  <a:lnTo>
                    <a:pt x="146" y="22"/>
                  </a:lnTo>
                  <a:lnTo>
                    <a:pt x="143" y="21"/>
                  </a:lnTo>
                  <a:lnTo>
                    <a:pt x="143" y="20"/>
                  </a:lnTo>
                  <a:lnTo>
                    <a:pt x="143" y="20"/>
                  </a:lnTo>
                  <a:lnTo>
                    <a:pt x="143" y="20"/>
                  </a:lnTo>
                  <a:lnTo>
                    <a:pt x="143" y="18"/>
                  </a:lnTo>
                  <a:lnTo>
                    <a:pt x="143" y="17"/>
                  </a:lnTo>
                  <a:lnTo>
                    <a:pt x="143" y="16"/>
                  </a:lnTo>
                  <a:lnTo>
                    <a:pt x="142" y="16"/>
                  </a:lnTo>
                  <a:lnTo>
                    <a:pt x="142" y="16"/>
                  </a:lnTo>
                  <a:lnTo>
                    <a:pt x="142" y="16"/>
                  </a:lnTo>
                  <a:lnTo>
                    <a:pt x="143" y="17"/>
                  </a:lnTo>
                  <a:lnTo>
                    <a:pt x="143" y="17"/>
                  </a:lnTo>
                  <a:lnTo>
                    <a:pt x="143" y="18"/>
                  </a:lnTo>
                  <a:lnTo>
                    <a:pt x="141" y="20"/>
                  </a:lnTo>
                  <a:lnTo>
                    <a:pt x="140" y="21"/>
                  </a:lnTo>
                  <a:lnTo>
                    <a:pt x="141" y="22"/>
                  </a:lnTo>
                  <a:lnTo>
                    <a:pt x="142" y="23"/>
                  </a:lnTo>
                  <a:lnTo>
                    <a:pt x="141" y="24"/>
                  </a:lnTo>
                  <a:lnTo>
                    <a:pt x="140" y="25"/>
                  </a:lnTo>
                  <a:lnTo>
                    <a:pt x="140" y="25"/>
                  </a:lnTo>
                  <a:lnTo>
                    <a:pt x="141" y="27"/>
                  </a:lnTo>
                  <a:lnTo>
                    <a:pt x="141" y="28"/>
                  </a:lnTo>
                  <a:lnTo>
                    <a:pt x="142" y="28"/>
                  </a:lnTo>
                  <a:lnTo>
                    <a:pt x="143" y="28"/>
                  </a:lnTo>
                  <a:lnTo>
                    <a:pt x="146" y="28"/>
                  </a:lnTo>
                  <a:lnTo>
                    <a:pt x="146" y="29"/>
                  </a:lnTo>
                  <a:lnTo>
                    <a:pt x="147" y="29"/>
                  </a:lnTo>
                  <a:lnTo>
                    <a:pt x="148" y="30"/>
                  </a:lnTo>
                  <a:lnTo>
                    <a:pt x="147" y="31"/>
                  </a:lnTo>
                  <a:lnTo>
                    <a:pt x="147" y="31"/>
                  </a:lnTo>
                  <a:lnTo>
                    <a:pt x="147" y="32"/>
                  </a:lnTo>
                  <a:lnTo>
                    <a:pt x="148" y="32"/>
                  </a:lnTo>
                  <a:lnTo>
                    <a:pt x="149" y="32"/>
                  </a:lnTo>
                  <a:lnTo>
                    <a:pt x="148" y="32"/>
                  </a:lnTo>
                  <a:lnTo>
                    <a:pt x="147" y="32"/>
                  </a:lnTo>
                  <a:lnTo>
                    <a:pt x="146" y="32"/>
                  </a:lnTo>
                  <a:lnTo>
                    <a:pt x="146" y="30"/>
                  </a:lnTo>
                  <a:lnTo>
                    <a:pt x="146" y="29"/>
                  </a:lnTo>
                  <a:lnTo>
                    <a:pt x="144" y="29"/>
                  </a:lnTo>
                  <a:lnTo>
                    <a:pt x="143" y="29"/>
                  </a:lnTo>
                  <a:lnTo>
                    <a:pt x="141" y="30"/>
                  </a:lnTo>
                  <a:lnTo>
                    <a:pt x="141" y="30"/>
                  </a:lnTo>
                  <a:lnTo>
                    <a:pt x="142" y="31"/>
                  </a:lnTo>
                  <a:lnTo>
                    <a:pt x="142" y="32"/>
                  </a:lnTo>
                  <a:lnTo>
                    <a:pt x="141" y="32"/>
                  </a:lnTo>
                  <a:lnTo>
                    <a:pt x="140" y="35"/>
                  </a:lnTo>
                  <a:lnTo>
                    <a:pt x="139" y="35"/>
                  </a:lnTo>
                  <a:lnTo>
                    <a:pt x="139" y="36"/>
                  </a:lnTo>
                  <a:lnTo>
                    <a:pt x="137" y="36"/>
                  </a:lnTo>
                  <a:lnTo>
                    <a:pt x="135" y="36"/>
                  </a:lnTo>
                  <a:lnTo>
                    <a:pt x="134" y="35"/>
                  </a:lnTo>
                  <a:lnTo>
                    <a:pt x="133" y="35"/>
                  </a:lnTo>
                  <a:lnTo>
                    <a:pt x="132" y="35"/>
                  </a:lnTo>
                  <a:lnTo>
                    <a:pt x="133" y="35"/>
                  </a:lnTo>
                  <a:lnTo>
                    <a:pt x="134" y="35"/>
                  </a:lnTo>
                  <a:lnTo>
                    <a:pt x="134" y="34"/>
                  </a:lnTo>
                  <a:lnTo>
                    <a:pt x="135" y="35"/>
                  </a:lnTo>
                  <a:lnTo>
                    <a:pt x="136" y="35"/>
                  </a:lnTo>
                  <a:lnTo>
                    <a:pt x="137" y="35"/>
                  </a:lnTo>
                  <a:lnTo>
                    <a:pt x="137" y="34"/>
                  </a:lnTo>
                  <a:lnTo>
                    <a:pt x="137" y="34"/>
                  </a:lnTo>
                  <a:lnTo>
                    <a:pt x="137" y="34"/>
                  </a:lnTo>
                  <a:lnTo>
                    <a:pt x="139" y="32"/>
                  </a:lnTo>
                  <a:lnTo>
                    <a:pt x="140" y="31"/>
                  </a:lnTo>
                  <a:lnTo>
                    <a:pt x="140" y="30"/>
                  </a:lnTo>
                  <a:lnTo>
                    <a:pt x="141" y="30"/>
                  </a:lnTo>
                  <a:lnTo>
                    <a:pt x="140" y="29"/>
                  </a:lnTo>
                  <a:lnTo>
                    <a:pt x="139" y="28"/>
                  </a:lnTo>
                  <a:lnTo>
                    <a:pt x="139" y="28"/>
                  </a:lnTo>
                  <a:lnTo>
                    <a:pt x="139" y="27"/>
                  </a:lnTo>
                  <a:lnTo>
                    <a:pt x="139" y="24"/>
                  </a:lnTo>
                  <a:lnTo>
                    <a:pt x="140" y="24"/>
                  </a:lnTo>
                  <a:lnTo>
                    <a:pt x="139" y="23"/>
                  </a:lnTo>
                  <a:lnTo>
                    <a:pt x="139" y="22"/>
                  </a:lnTo>
                  <a:lnTo>
                    <a:pt x="137" y="21"/>
                  </a:lnTo>
                  <a:lnTo>
                    <a:pt x="137" y="21"/>
                  </a:lnTo>
                  <a:lnTo>
                    <a:pt x="139" y="18"/>
                  </a:lnTo>
                  <a:lnTo>
                    <a:pt x="140" y="18"/>
                  </a:lnTo>
                  <a:lnTo>
                    <a:pt x="139" y="18"/>
                  </a:lnTo>
                  <a:lnTo>
                    <a:pt x="139" y="16"/>
                  </a:lnTo>
                  <a:lnTo>
                    <a:pt x="137" y="16"/>
                  </a:lnTo>
                  <a:lnTo>
                    <a:pt x="136" y="16"/>
                  </a:lnTo>
                  <a:lnTo>
                    <a:pt x="135" y="16"/>
                  </a:lnTo>
                  <a:lnTo>
                    <a:pt x="134" y="16"/>
                  </a:lnTo>
                  <a:lnTo>
                    <a:pt x="133" y="18"/>
                  </a:lnTo>
                  <a:lnTo>
                    <a:pt x="132" y="21"/>
                  </a:lnTo>
                  <a:lnTo>
                    <a:pt x="130" y="22"/>
                  </a:lnTo>
                  <a:lnTo>
                    <a:pt x="129" y="23"/>
                  </a:lnTo>
                  <a:lnTo>
                    <a:pt x="130" y="23"/>
                  </a:lnTo>
                  <a:lnTo>
                    <a:pt x="130" y="25"/>
                  </a:lnTo>
                  <a:lnTo>
                    <a:pt x="129" y="25"/>
                  </a:lnTo>
                  <a:lnTo>
                    <a:pt x="130" y="27"/>
                  </a:lnTo>
                  <a:lnTo>
                    <a:pt x="130" y="27"/>
                  </a:lnTo>
                  <a:lnTo>
                    <a:pt x="132" y="27"/>
                  </a:lnTo>
                  <a:lnTo>
                    <a:pt x="132" y="28"/>
                  </a:lnTo>
                  <a:lnTo>
                    <a:pt x="133" y="29"/>
                  </a:lnTo>
                  <a:lnTo>
                    <a:pt x="134" y="29"/>
                  </a:lnTo>
                  <a:lnTo>
                    <a:pt x="133" y="30"/>
                  </a:lnTo>
                  <a:lnTo>
                    <a:pt x="132" y="30"/>
                  </a:lnTo>
                  <a:lnTo>
                    <a:pt x="132" y="30"/>
                  </a:lnTo>
                  <a:lnTo>
                    <a:pt x="132" y="30"/>
                  </a:lnTo>
                  <a:lnTo>
                    <a:pt x="130" y="29"/>
                  </a:lnTo>
                  <a:lnTo>
                    <a:pt x="129" y="29"/>
                  </a:lnTo>
                  <a:lnTo>
                    <a:pt x="128" y="29"/>
                  </a:lnTo>
                  <a:lnTo>
                    <a:pt x="128" y="28"/>
                  </a:lnTo>
                  <a:lnTo>
                    <a:pt x="127" y="28"/>
                  </a:lnTo>
                  <a:lnTo>
                    <a:pt x="125" y="27"/>
                  </a:lnTo>
                  <a:lnTo>
                    <a:pt x="121" y="27"/>
                  </a:lnTo>
                  <a:lnTo>
                    <a:pt x="120" y="27"/>
                  </a:lnTo>
                  <a:lnTo>
                    <a:pt x="120" y="28"/>
                  </a:lnTo>
                  <a:lnTo>
                    <a:pt x="120" y="29"/>
                  </a:lnTo>
                  <a:lnTo>
                    <a:pt x="119" y="29"/>
                  </a:lnTo>
                  <a:lnTo>
                    <a:pt x="119" y="30"/>
                  </a:lnTo>
                  <a:lnTo>
                    <a:pt x="118" y="30"/>
                  </a:lnTo>
                  <a:lnTo>
                    <a:pt x="118" y="30"/>
                  </a:lnTo>
                  <a:lnTo>
                    <a:pt x="118" y="29"/>
                  </a:lnTo>
                  <a:lnTo>
                    <a:pt x="116" y="29"/>
                  </a:lnTo>
                  <a:lnTo>
                    <a:pt x="115" y="29"/>
                  </a:lnTo>
                  <a:lnTo>
                    <a:pt x="115" y="29"/>
                  </a:lnTo>
                  <a:lnTo>
                    <a:pt x="114" y="30"/>
                  </a:lnTo>
                  <a:lnTo>
                    <a:pt x="113" y="30"/>
                  </a:lnTo>
                  <a:lnTo>
                    <a:pt x="113" y="29"/>
                  </a:lnTo>
                  <a:lnTo>
                    <a:pt x="112" y="29"/>
                  </a:lnTo>
                  <a:lnTo>
                    <a:pt x="111" y="30"/>
                  </a:lnTo>
                  <a:lnTo>
                    <a:pt x="112" y="30"/>
                  </a:lnTo>
                  <a:lnTo>
                    <a:pt x="111" y="30"/>
                  </a:lnTo>
                  <a:lnTo>
                    <a:pt x="109" y="30"/>
                  </a:lnTo>
                  <a:lnTo>
                    <a:pt x="109" y="31"/>
                  </a:lnTo>
                  <a:lnTo>
                    <a:pt x="108" y="30"/>
                  </a:lnTo>
                  <a:lnTo>
                    <a:pt x="109" y="30"/>
                  </a:lnTo>
                  <a:lnTo>
                    <a:pt x="109" y="29"/>
                  </a:lnTo>
                  <a:lnTo>
                    <a:pt x="109" y="29"/>
                  </a:lnTo>
                  <a:lnTo>
                    <a:pt x="108" y="29"/>
                  </a:lnTo>
                  <a:lnTo>
                    <a:pt x="108" y="29"/>
                  </a:lnTo>
                  <a:lnTo>
                    <a:pt x="107" y="29"/>
                  </a:lnTo>
                  <a:lnTo>
                    <a:pt x="107" y="30"/>
                  </a:lnTo>
                  <a:lnTo>
                    <a:pt x="107" y="30"/>
                  </a:lnTo>
                  <a:lnTo>
                    <a:pt x="106" y="30"/>
                  </a:lnTo>
                  <a:lnTo>
                    <a:pt x="106" y="30"/>
                  </a:lnTo>
                  <a:lnTo>
                    <a:pt x="105" y="30"/>
                  </a:lnTo>
                  <a:lnTo>
                    <a:pt x="104" y="31"/>
                  </a:lnTo>
                  <a:lnTo>
                    <a:pt x="102" y="31"/>
                  </a:lnTo>
                  <a:lnTo>
                    <a:pt x="101" y="31"/>
                  </a:lnTo>
                  <a:lnTo>
                    <a:pt x="101" y="32"/>
                  </a:lnTo>
                  <a:lnTo>
                    <a:pt x="101" y="32"/>
                  </a:lnTo>
                  <a:lnTo>
                    <a:pt x="100" y="31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4"/>
                  </a:lnTo>
                  <a:lnTo>
                    <a:pt x="98" y="35"/>
                  </a:lnTo>
                  <a:lnTo>
                    <a:pt x="97" y="34"/>
                  </a:lnTo>
                  <a:lnTo>
                    <a:pt x="97" y="34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97" y="31"/>
                  </a:lnTo>
                  <a:lnTo>
                    <a:pt x="98" y="31"/>
                  </a:lnTo>
                  <a:lnTo>
                    <a:pt x="98" y="30"/>
                  </a:lnTo>
                  <a:lnTo>
                    <a:pt x="95" y="30"/>
                  </a:lnTo>
                  <a:lnTo>
                    <a:pt x="93" y="29"/>
                  </a:lnTo>
                  <a:lnTo>
                    <a:pt x="93" y="29"/>
                  </a:lnTo>
                  <a:lnTo>
                    <a:pt x="93" y="30"/>
                  </a:lnTo>
                  <a:lnTo>
                    <a:pt x="93" y="30"/>
                  </a:lnTo>
                  <a:lnTo>
                    <a:pt x="94" y="31"/>
                  </a:lnTo>
                  <a:lnTo>
                    <a:pt x="94" y="32"/>
                  </a:lnTo>
                  <a:lnTo>
                    <a:pt x="93" y="32"/>
                  </a:lnTo>
                  <a:lnTo>
                    <a:pt x="93" y="34"/>
                  </a:lnTo>
                  <a:lnTo>
                    <a:pt x="94" y="34"/>
                  </a:lnTo>
                  <a:lnTo>
                    <a:pt x="94" y="37"/>
                  </a:lnTo>
                  <a:lnTo>
                    <a:pt x="92" y="35"/>
                  </a:lnTo>
                  <a:lnTo>
                    <a:pt x="91" y="35"/>
                  </a:lnTo>
                  <a:lnTo>
                    <a:pt x="91" y="36"/>
                  </a:lnTo>
                  <a:lnTo>
                    <a:pt x="88" y="37"/>
                  </a:lnTo>
                  <a:lnTo>
                    <a:pt x="87" y="39"/>
                  </a:lnTo>
                  <a:lnTo>
                    <a:pt x="88" y="42"/>
                  </a:lnTo>
                  <a:lnTo>
                    <a:pt x="87" y="43"/>
                  </a:lnTo>
                  <a:lnTo>
                    <a:pt x="86" y="43"/>
                  </a:lnTo>
                  <a:lnTo>
                    <a:pt x="84" y="42"/>
                  </a:lnTo>
                  <a:lnTo>
                    <a:pt x="84" y="41"/>
                  </a:lnTo>
                  <a:lnTo>
                    <a:pt x="83" y="41"/>
                  </a:lnTo>
                  <a:lnTo>
                    <a:pt x="83" y="42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5" y="45"/>
                  </a:lnTo>
                  <a:lnTo>
                    <a:pt x="84" y="45"/>
                  </a:lnTo>
                  <a:lnTo>
                    <a:pt x="83" y="45"/>
                  </a:lnTo>
                  <a:lnTo>
                    <a:pt x="80" y="44"/>
                  </a:lnTo>
                  <a:lnTo>
                    <a:pt x="79" y="44"/>
                  </a:lnTo>
                  <a:lnTo>
                    <a:pt x="79" y="43"/>
                  </a:lnTo>
                  <a:lnTo>
                    <a:pt x="80" y="42"/>
                  </a:lnTo>
                  <a:lnTo>
                    <a:pt x="79" y="41"/>
                  </a:lnTo>
                  <a:lnTo>
                    <a:pt x="80" y="38"/>
                  </a:lnTo>
                  <a:lnTo>
                    <a:pt x="79" y="37"/>
                  </a:lnTo>
                  <a:lnTo>
                    <a:pt x="78" y="36"/>
                  </a:lnTo>
                  <a:lnTo>
                    <a:pt x="76" y="34"/>
                  </a:lnTo>
                  <a:lnTo>
                    <a:pt x="76" y="34"/>
                  </a:lnTo>
                  <a:lnTo>
                    <a:pt x="78" y="35"/>
                  </a:lnTo>
                  <a:lnTo>
                    <a:pt x="79" y="35"/>
                  </a:lnTo>
                  <a:lnTo>
                    <a:pt x="80" y="35"/>
                  </a:lnTo>
                  <a:lnTo>
                    <a:pt x="83" y="36"/>
                  </a:lnTo>
                  <a:lnTo>
                    <a:pt x="84" y="37"/>
                  </a:lnTo>
                  <a:lnTo>
                    <a:pt x="86" y="37"/>
                  </a:lnTo>
                  <a:lnTo>
                    <a:pt x="90" y="35"/>
                  </a:lnTo>
                  <a:lnTo>
                    <a:pt x="90" y="32"/>
                  </a:lnTo>
                  <a:lnTo>
                    <a:pt x="88" y="31"/>
                  </a:lnTo>
                  <a:lnTo>
                    <a:pt x="88" y="31"/>
                  </a:lnTo>
                  <a:lnTo>
                    <a:pt x="87" y="31"/>
                  </a:lnTo>
                  <a:lnTo>
                    <a:pt x="86" y="30"/>
                  </a:lnTo>
                  <a:lnTo>
                    <a:pt x="86" y="30"/>
                  </a:lnTo>
                  <a:lnTo>
                    <a:pt x="84" y="29"/>
                  </a:lnTo>
                  <a:lnTo>
                    <a:pt x="81" y="28"/>
                  </a:lnTo>
                  <a:lnTo>
                    <a:pt x="79" y="28"/>
                  </a:lnTo>
                  <a:lnTo>
                    <a:pt x="78" y="28"/>
                  </a:lnTo>
                  <a:lnTo>
                    <a:pt x="77" y="28"/>
                  </a:lnTo>
                  <a:lnTo>
                    <a:pt x="76" y="27"/>
                  </a:lnTo>
                  <a:lnTo>
                    <a:pt x="76" y="27"/>
                  </a:lnTo>
                  <a:lnTo>
                    <a:pt x="77" y="27"/>
                  </a:lnTo>
                  <a:lnTo>
                    <a:pt x="77" y="27"/>
                  </a:lnTo>
                  <a:lnTo>
                    <a:pt x="76" y="25"/>
                  </a:lnTo>
                  <a:lnTo>
                    <a:pt x="74" y="25"/>
                  </a:lnTo>
                  <a:lnTo>
                    <a:pt x="74" y="27"/>
                  </a:lnTo>
                  <a:lnTo>
                    <a:pt x="74" y="27"/>
                  </a:lnTo>
                  <a:lnTo>
                    <a:pt x="73" y="25"/>
                  </a:lnTo>
                  <a:lnTo>
                    <a:pt x="72" y="27"/>
                  </a:lnTo>
                  <a:lnTo>
                    <a:pt x="72" y="27"/>
                  </a:lnTo>
                  <a:lnTo>
                    <a:pt x="72" y="25"/>
                  </a:lnTo>
                  <a:lnTo>
                    <a:pt x="71" y="25"/>
                  </a:lnTo>
                  <a:lnTo>
                    <a:pt x="71" y="24"/>
                  </a:lnTo>
                  <a:lnTo>
                    <a:pt x="72" y="25"/>
                  </a:lnTo>
                  <a:lnTo>
                    <a:pt x="73" y="24"/>
                  </a:lnTo>
                  <a:lnTo>
                    <a:pt x="71" y="23"/>
                  </a:lnTo>
                  <a:lnTo>
                    <a:pt x="71" y="23"/>
                  </a:lnTo>
                  <a:lnTo>
                    <a:pt x="70" y="23"/>
                  </a:lnTo>
                  <a:lnTo>
                    <a:pt x="70" y="23"/>
                  </a:lnTo>
                  <a:lnTo>
                    <a:pt x="70" y="23"/>
                  </a:lnTo>
                  <a:lnTo>
                    <a:pt x="70" y="22"/>
                  </a:lnTo>
                  <a:lnTo>
                    <a:pt x="69" y="22"/>
                  </a:lnTo>
                  <a:lnTo>
                    <a:pt x="69" y="23"/>
                  </a:lnTo>
                  <a:lnTo>
                    <a:pt x="67" y="23"/>
                  </a:lnTo>
                  <a:lnTo>
                    <a:pt x="67" y="23"/>
                  </a:lnTo>
                  <a:lnTo>
                    <a:pt x="67" y="23"/>
                  </a:lnTo>
                  <a:lnTo>
                    <a:pt x="67" y="23"/>
                  </a:lnTo>
                  <a:lnTo>
                    <a:pt x="66" y="24"/>
                  </a:lnTo>
                  <a:lnTo>
                    <a:pt x="66" y="24"/>
                  </a:lnTo>
                  <a:lnTo>
                    <a:pt x="65" y="25"/>
                  </a:lnTo>
                  <a:lnTo>
                    <a:pt x="65" y="24"/>
                  </a:lnTo>
                  <a:lnTo>
                    <a:pt x="65" y="23"/>
                  </a:lnTo>
                  <a:lnTo>
                    <a:pt x="66" y="23"/>
                  </a:lnTo>
                  <a:lnTo>
                    <a:pt x="66" y="23"/>
                  </a:lnTo>
                  <a:lnTo>
                    <a:pt x="65" y="22"/>
                  </a:lnTo>
                  <a:lnTo>
                    <a:pt x="64" y="23"/>
                  </a:lnTo>
                  <a:lnTo>
                    <a:pt x="64" y="23"/>
                  </a:lnTo>
                  <a:lnTo>
                    <a:pt x="65" y="23"/>
                  </a:lnTo>
                  <a:lnTo>
                    <a:pt x="64" y="23"/>
                  </a:lnTo>
                  <a:lnTo>
                    <a:pt x="64" y="24"/>
                  </a:lnTo>
                  <a:lnTo>
                    <a:pt x="63" y="24"/>
                  </a:lnTo>
                  <a:lnTo>
                    <a:pt x="63" y="24"/>
                  </a:lnTo>
                  <a:lnTo>
                    <a:pt x="63" y="25"/>
                  </a:lnTo>
                  <a:lnTo>
                    <a:pt x="62" y="25"/>
                  </a:lnTo>
                  <a:lnTo>
                    <a:pt x="62" y="25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59" y="24"/>
                  </a:lnTo>
                  <a:lnTo>
                    <a:pt x="59" y="25"/>
                  </a:lnTo>
                  <a:lnTo>
                    <a:pt x="60" y="25"/>
                  </a:lnTo>
                  <a:lnTo>
                    <a:pt x="60" y="25"/>
                  </a:lnTo>
                  <a:lnTo>
                    <a:pt x="59" y="25"/>
                  </a:lnTo>
                  <a:lnTo>
                    <a:pt x="59" y="25"/>
                  </a:lnTo>
                  <a:lnTo>
                    <a:pt x="58" y="25"/>
                  </a:lnTo>
                  <a:lnTo>
                    <a:pt x="58" y="27"/>
                  </a:lnTo>
                  <a:lnTo>
                    <a:pt x="58" y="27"/>
                  </a:lnTo>
                  <a:lnTo>
                    <a:pt x="58" y="28"/>
                  </a:lnTo>
                  <a:lnTo>
                    <a:pt x="57" y="28"/>
                  </a:lnTo>
                  <a:lnTo>
                    <a:pt x="57" y="27"/>
                  </a:lnTo>
                  <a:lnTo>
                    <a:pt x="57" y="27"/>
                  </a:lnTo>
                  <a:lnTo>
                    <a:pt x="58" y="25"/>
                  </a:lnTo>
                  <a:lnTo>
                    <a:pt x="57" y="25"/>
                  </a:lnTo>
                  <a:lnTo>
                    <a:pt x="57" y="25"/>
                  </a:lnTo>
                  <a:lnTo>
                    <a:pt x="57" y="27"/>
                  </a:lnTo>
                  <a:lnTo>
                    <a:pt x="56" y="27"/>
                  </a:lnTo>
                  <a:lnTo>
                    <a:pt x="56" y="27"/>
                  </a:lnTo>
                  <a:lnTo>
                    <a:pt x="56" y="27"/>
                  </a:lnTo>
                  <a:lnTo>
                    <a:pt x="56" y="27"/>
                  </a:lnTo>
                  <a:lnTo>
                    <a:pt x="56" y="28"/>
                  </a:lnTo>
                  <a:lnTo>
                    <a:pt x="56" y="28"/>
                  </a:lnTo>
                  <a:lnTo>
                    <a:pt x="56" y="27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53" y="28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1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1" y="30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49" y="32"/>
                  </a:lnTo>
                  <a:lnTo>
                    <a:pt x="50" y="32"/>
                  </a:lnTo>
                  <a:lnTo>
                    <a:pt x="50" y="32"/>
                  </a:lnTo>
                  <a:lnTo>
                    <a:pt x="50" y="32"/>
                  </a:lnTo>
                  <a:lnTo>
                    <a:pt x="49" y="32"/>
                  </a:lnTo>
                  <a:lnTo>
                    <a:pt x="49" y="32"/>
                  </a:lnTo>
                  <a:lnTo>
                    <a:pt x="50" y="34"/>
                  </a:lnTo>
                  <a:lnTo>
                    <a:pt x="49" y="34"/>
                  </a:lnTo>
                  <a:lnTo>
                    <a:pt x="49" y="34"/>
                  </a:lnTo>
                  <a:lnTo>
                    <a:pt x="47" y="34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6"/>
                  </a:lnTo>
                  <a:lnTo>
                    <a:pt x="47" y="36"/>
                  </a:lnTo>
                  <a:lnTo>
                    <a:pt x="47" y="36"/>
                  </a:lnTo>
                  <a:lnTo>
                    <a:pt x="46" y="37"/>
                  </a:lnTo>
                  <a:lnTo>
                    <a:pt x="46" y="37"/>
                  </a:lnTo>
                  <a:lnTo>
                    <a:pt x="46" y="38"/>
                  </a:lnTo>
                  <a:lnTo>
                    <a:pt x="45" y="39"/>
                  </a:lnTo>
                  <a:lnTo>
                    <a:pt x="45" y="41"/>
                  </a:lnTo>
                  <a:lnTo>
                    <a:pt x="45" y="41"/>
                  </a:lnTo>
                  <a:lnTo>
                    <a:pt x="45" y="41"/>
                  </a:lnTo>
                  <a:lnTo>
                    <a:pt x="45" y="41"/>
                  </a:lnTo>
                  <a:lnTo>
                    <a:pt x="44" y="42"/>
                  </a:lnTo>
                  <a:lnTo>
                    <a:pt x="43" y="43"/>
                  </a:lnTo>
                  <a:lnTo>
                    <a:pt x="43" y="44"/>
                  </a:lnTo>
                  <a:lnTo>
                    <a:pt x="40" y="46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49"/>
                  </a:lnTo>
                  <a:lnTo>
                    <a:pt x="39" y="48"/>
                  </a:lnTo>
                  <a:lnTo>
                    <a:pt x="38" y="49"/>
                  </a:lnTo>
                  <a:lnTo>
                    <a:pt x="38" y="49"/>
                  </a:lnTo>
                  <a:lnTo>
                    <a:pt x="38" y="49"/>
                  </a:lnTo>
                  <a:lnTo>
                    <a:pt x="37" y="50"/>
                  </a:lnTo>
                  <a:lnTo>
                    <a:pt x="37" y="51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7" y="51"/>
                  </a:lnTo>
                  <a:lnTo>
                    <a:pt x="37" y="52"/>
                  </a:lnTo>
                  <a:lnTo>
                    <a:pt x="36" y="52"/>
                  </a:lnTo>
                  <a:lnTo>
                    <a:pt x="35" y="52"/>
                  </a:lnTo>
                  <a:lnTo>
                    <a:pt x="35" y="53"/>
                  </a:lnTo>
                  <a:lnTo>
                    <a:pt x="33" y="53"/>
                  </a:lnTo>
                  <a:lnTo>
                    <a:pt x="33" y="53"/>
                  </a:lnTo>
                  <a:lnTo>
                    <a:pt x="33" y="55"/>
                  </a:lnTo>
                  <a:lnTo>
                    <a:pt x="33" y="56"/>
                  </a:lnTo>
                  <a:lnTo>
                    <a:pt x="33" y="57"/>
                  </a:lnTo>
                  <a:lnTo>
                    <a:pt x="35" y="57"/>
                  </a:lnTo>
                  <a:lnTo>
                    <a:pt x="35" y="57"/>
                  </a:lnTo>
                  <a:lnTo>
                    <a:pt x="36" y="57"/>
                  </a:lnTo>
                  <a:lnTo>
                    <a:pt x="37" y="56"/>
                  </a:lnTo>
                  <a:lnTo>
                    <a:pt x="37" y="56"/>
                  </a:lnTo>
                  <a:lnTo>
                    <a:pt x="37" y="57"/>
                  </a:lnTo>
                  <a:lnTo>
                    <a:pt x="37" y="57"/>
                  </a:lnTo>
                  <a:lnTo>
                    <a:pt x="36" y="57"/>
                  </a:lnTo>
                  <a:lnTo>
                    <a:pt x="36" y="57"/>
                  </a:lnTo>
                  <a:lnTo>
                    <a:pt x="35" y="57"/>
                  </a:lnTo>
                  <a:lnTo>
                    <a:pt x="33" y="57"/>
                  </a:lnTo>
                  <a:lnTo>
                    <a:pt x="33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5" y="59"/>
                  </a:lnTo>
                  <a:lnTo>
                    <a:pt x="35" y="59"/>
                  </a:lnTo>
                  <a:lnTo>
                    <a:pt x="36" y="59"/>
                  </a:lnTo>
                  <a:lnTo>
                    <a:pt x="36" y="58"/>
                  </a:lnTo>
                  <a:lnTo>
                    <a:pt x="36" y="59"/>
                  </a:lnTo>
                  <a:lnTo>
                    <a:pt x="35" y="60"/>
                  </a:lnTo>
                  <a:lnTo>
                    <a:pt x="35" y="62"/>
                  </a:lnTo>
                  <a:lnTo>
                    <a:pt x="35" y="62"/>
                  </a:lnTo>
                  <a:lnTo>
                    <a:pt x="35" y="62"/>
                  </a:lnTo>
                  <a:lnTo>
                    <a:pt x="35" y="63"/>
                  </a:lnTo>
                  <a:lnTo>
                    <a:pt x="35" y="63"/>
                  </a:lnTo>
                  <a:lnTo>
                    <a:pt x="35" y="62"/>
                  </a:lnTo>
                  <a:lnTo>
                    <a:pt x="36" y="63"/>
                  </a:lnTo>
                  <a:lnTo>
                    <a:pt x="35" y="63"/>
                  </a:lnTo>
                  <a:lnTo>
                    <a:pt x="35" y="64"/>
                  </a:lnTo>
                  <a:lnTo>
                    <a:pt x="35" y="64"/>
                  </a:lnTo>
                  <a:lnTo>
                    <a:pt x="35" y="64"/>
                  </a:lnTo>
                  <a:lnTo>
                    <a:pt x="35" y="65"/>
                  </a:lnTo>
                  <a:lnTo>
                    <a:pt x="35" y="65"/>
                  </a:lnTo>
                  <a:lnTo>
                    <a:pt x="35" y="66"/>
                  </a:lnTo>
                  <a:lnTo>
                    <a:pt x="36" y="66"/>
                  </a:lnTo>
                  <a:lnTo>
                    <a:pt x="36" y="66"/>
                  </a:lnTo>
                  <a:lnTo>
                    <a:pt x="37" y="66"/>
                  </a:lnTo>
                  <a:lnTo>
                    <a:pt x="36" y="66"/>
                  </a:lnTo>
                  <a:lnTo>
                    <a:pt x="37" y="67"/>
                  </a:lnTo>
                  <a:lnTo>
                    <a:pt x="38" y="67"/>
                  </a:lnTo>
                  <a:lnTo>
                    <a:pt x="38" y="66"/>
                  </a:lnTo>
                  <a:lnTo>
                    <a:pt x="39" y="66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2" y="64"/>
                  </a:lnTo>
                  <a:lnTo>
                    <a:pt x="42" y="63"/>
                  </a:lnTo>
                  <a:lnTo>
                    <a:pt x="42" y="62"/>
                  </a:lnTo>
                  <a:lnTo>
                    <a:pt x="43" y="62"/>
                  </a:lnTo>
                  <a:lnTo>
                    <a:pt x="43" y="62"/>
                  </a:lnTo>
                  <a:lnTo>
                    <a:pt x="43" y="63"/>
                  </a:lnTo>
                  <a:lnTo>
                    <a:pt x="44" y="64"/>
                  </a:lnTo>
                  <a:lnTo>
                    <a:pt x="44" y="65"/>
                  </a:lnTo>
                  <a:lnTo>
                    <a:pt x="44" y="66"/>
                  </a:lnTo>
                  <a:lnTo>
                    <a:pt x="45" y="66"/>
                  </a:lnTo>
                  <a:lnTo>
                    <a:pt x="44" y="69"/>
                  </a:lnTo>
                  <a:lnTo>
                    <a:pt x="45" y="70"/>
                  </a:lnTo>
                  <a:lnTo>
                    <a:pt x="45" y="71"/>
                  </a:lnTo>
                  <a:lnTo>
                    <a:pt x="46" y="72"/>
                  </a:lnTo>
                  <a:lnTo>
                    <a:pt x="46" y="73"/>
                  </a:lnTo>
                  <a:lnTo>
                    <a:pt x="46" y="74"/>
                  </a:lnTo>
                  <a:lnTo>
                    <a:pt x="47" y="74"/>
                  </a:lnTo>
                  <a:lnTo>
                    <a:pt x="47" y="74"/>
                  </a:lnTo>
                  <a:lnTo>
                    <a:pt x="49" y="74"/>
                  </a:lnTo>
                  <a:lnTo>
                    <a:pt x="49" y="73"/>
                  </a:lnTo>
                  <a:lnTo>
                    <a:pt x="50" y="73"/>
                  </a:lnTo>
                  <a:lnTo>
                    <a:pt x="51" y="72"/>
                  </a:lnTo>
                  <a:lnTo>
                    <a:pt x="51" y="70"/>
                  </a:lnTo>
                  <a:lnTo>
                    <a:pt x="52" y="69"/>
                  </a:lnTo>
                  <a:lnTo>
                    <a:pt x="52" y="65"/>
                  </a:lnTo>
                  <a:lnTo>
                    <a:pt x="52" y="65"/>
                  </a:lnTo>
                  <a:lnTo>
                    <a:pt x="53" y="65"/>
                  </a:lnTo>
                  <a:lnTo>
                    <a:pt x="53" y="64"/>
                  </a:lnTo>
                  <a:lnTo>
                    <a:pt x="53" y="64"/>
                  </a:lnTo>
                  <a:lnTo>
                    <a:pt x="54" y="64"/>
                  </a:lnTo>
                  <a:lnTo>
                    <a:pt x="56" y="62"/>
                  </a:lnTo>
                  <a:lnTo>
                    <a:pt x="56" y="59"/>
                  </a:lnTo>
                  <a:lnTo>
                    <a:pt x="54" y="58"/>
                  </a:lnTo>
                  <a:lnTo>
                    <a:pt x="53" y="57"/>
                  </a:lnTo>
                  <a:lnTo>
                    <a:pt x="53" y="55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2"/>
                  </a:lnTo>
                  <a:lnTo>
                    <a:pt x="54" y="51"/>
                  </a:lnTo>
                  <a:lnTo>
                    <a:pt x="54" y="49"/>
                  </a:lnTo>
                  <a:lnTo>
                    <a:pt x="56" y="49"/>
                  </a:lnTo>
                  <a:lnTo>
                    <a:pt x="56" y="48"/>
                  </a:lnTo>
                  <a:lnTo>
                    <a:pt x="57" y="46"/>
                  </a:lnTo>
                  <a:lnTo>
                    <a:pt x="58" y="45"/>
                  </a:lnTo>
                  <a:lnTo>
                    <a:pt x="59" y="43"/>
                  </a:lnTo>
                  <a:lnTo>
                    <a:pt x="59" y="43"/>
                  </a:lnTo>
                  <a:lnTo>
                    <a:pt x="59" y="42"/>
                  </a:lnTo>
                  <a:lnTo>
                    <a:pt x="60" y="41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60" y="38"/>
                  </a:lnTo>
                  <a:lnTo>
                    <a:pt x="62" y="38"/>
                  </a:lnTo>
                  <a:lnTo>
                    <a:pt x="63" y="38"/>
                  </a:lnTo>
                  <a:lnTo>
                    <a:pt x="64" y="38"/>
                  </a:lnTo>
                  <a:lnTo>
                    <a:pt x="66" y="39"/>
                  </a:lnTo>
                  <a:lnTo>
                    <a:pt x="65" y="41"/>
                  </a:lnTo>
                  <a:lnTo>
                    <a:pt x="66" y="41"/>
                  </a:lnTo>
                  <a:lnTo>
                    <a:pt x="65" y="42"/>
                  </a:lnTo>
                  <a:lnTo>
                    <a:pt x="65" y="42"/>
                  </a:lnTo>
                  <a:lnTo>
                    <a:pt x="64" y="44"/>
                  </a:lnTo>
                  <a:lnTo>
                    <a:pt x="63" y="45"/>
                  </a:lnTo>
                  <a:lnTo>
                    <a:pt x="63" y="45"/>
                  </a:lnTo>
                  <a:lnTo>
                    <a:pt x="62" y="46"/>
                  </a:lnTo>
                  <a:lnTo>
                    <a:pt x="62" y="46"/>
                  </a:lnTo>
                  <a:lnTo>
                    <a:pt x="60" y="48"/>
                  </a:lnTo>
                  <a:lnTo>
                    <a:pt x="60" y="49"/>
                  </a:lnTo>
                  <a:lnTo>
                    <a:pt x="60" y="49"/>
                  </a:lnTo>
                  <a:lnTo>
                    <a:pt x="60" y="49"/>
                  </a:lnTo>
                  <a:lnTo>
                    <a:pt x="59" y="50"/>
                  </a:lnTo>
                  <a:lnTo>
                    <a:pt x="59" y="52"/>
                  </a:lnTo>
                  <a:lnTo>
                    <a:pt x="59" y="53"/>
                  </a:lnTo>
                  <a:lnTo>
                    <a:pt x="60" y="56"/>
                  </a:lnTo>
                  <a:lnTo>
                    <a:pt x="59" y="56"/>
                  </a:lnTo>
                  <a:lnTo>
                    <a:pt x="59" y="58"/>
                  </a:lnTo>
                  <a:lnTo>
                    <a:pt x="60" y="58"/>
                  </a:lnTo>
                  <a:lnTo>
                    <a:pt x="60" y="59"/>
                  </a:lnTo>
                  <a:lnTo>
                    <a:pt x="62" y="59"/>
                  </a:lnTo>
                  <a:lnTo>
                    <a:pt x="62" y="60"/>
                  </a:lnTo>
                  <a:lnTo>
                    <a:pt x="63" y="60"/>
                  </a:lnTo>
                  <a:lnTo>
                    <a:pt x="63" y="60"/>
                  </a:lnTo>
                  <a:lnTo>
                    <a:pt x="64" y="59"/>
                  </a:lnTo>
                  <a:lnTo>
                    <a:pt x="64" y="59"/>
                  </a:lnTo>
                  <a:lnTo>
                    <a:pt x="65" y="59"/>
                  </a:lnTo>
                  <a:lnTo>
                    <a:pt x="66" y="59"/>
                  </a:lnTo>
                  <a:lnTo>
                    <a:pt x="66" y="59"/>
                  </a:lnTo>
                  <a:lnTo>
                    <a:pt x="67" y="58"/>
                  </a:lnTo>
                  <a:lnTo>
                    <a:pt x="69" y="58"/>
                  </a:lnTo>
                  <a:lnTo>
                    <a:pt x="69" y="58"/>
                  </a:lnTo>
                  <a:lnTo>
                    <a:pt x="70" y="58"/>
                  </a:lnTo>
                  <a:lnTo>
                    <a:pt x="70" y="59"/>
                  </a:lnTo>
                  <a:lnTo>
                    <a:pt x="71" y="59"/>
                  </a:lnTo>
                  <a:lnTo>
                    <a:pt x="72" y="59"/>
                  </a:lnTo>
                  <a:lnTo>
                    <a:pt x="72" y="59"/>
                  </a:lnTo>
                  <a:lnTo>
                    <a:pt x="72" y="60"/>
                  </a:lnTo>
                  <a:lnTo>
                    <a:pt x="71" y="60"/>
                  </a:lnTo>
                  <a:lnTo>
                    <a:pt x="71" y="60"/>
                  </a:lnTo>
                  <a:lnTo>
                    <a:pt x="70" y="60"/>
                  </a:lnTo>
                  <a:lnTo>
                    <a:pt x="70" y="62"/>
                  </a:lnTo>
                  <a:lnTo>
                    <a:pt x="69" y="62"/>
                  </a:lnTo>
                  <a:lnTo>
                    <a:pt x="67" y="62"/>
                  </a:lnTo>
                  <a:lnTo>
                    <a:pt x="66" y="62"/>
                  </a:lnTo>
                  <a:lnTo>
                    <a:pt x="65" y="62"/>
                  </a:lnTo>
                  <a:lnTo>
                    <a:pt x="64" y="62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63" y="66"/>
                  </a:lnTo>
                  <a:lnTo>
                    <a:pt x="64" y="66"/>
                  </a:lnTo>
                  <a:lnTo>
                    <a:pt x="64" y="66"/>
                  </a:lnTo>
                  <a:lnTo>
                    <a:pt x="64" y="67"/>
                  </a:lnTo>
                  <a:lnTo>
                    <a:pt x="64" y="67"/>
                  </a:lnTo>
                  <a:lnTo>
                    <a:pt x="64" y="70"/>
                  </a:lnTo>
                  <a:lnTo>
                    <a:pt x="63" y="70"/>
                  </a:lnTo>
                  <a:lnTo>
                    <a:pt x="62" y="69"/>
                  </a:lnTo>
                  <a:lnTo>
                    <a:pt x="62" y="67"/>
                  </a:lnTo>
                  <a:lnTo>
                    <a:pt x="60" y="69"/>
                  </a:lnTo>
                  <a:lnTo>
                    <a:pt x="59" y="69"/>
                  </a:lnTo>
                  <a:lnTo>
                    <a:pt x="59" y="70"/>
                  </a:lnTo>
                  <a:lnTo>
                    <a:pt x="58" y="71"/>
                  </a:lnTo>
                  <a:lnTo>
                    <a:pt x="58" y="72"/>
                  </a:lnTo>
                  <a:lnTo>
                    <a:pt x="59" y="73"/>
                  </a:lnTo>
                  <a:lnTo>
                    <a:pt x="59" y="76"/>
                  </a:lnTo>
                  <a:lnTo>
                    <a:pt x="59" y="77"/>
                  </a:lnTo>
                  <a:lnTo>
                    <a:pt x="57" y="77"/>
                  </a:lnTo>
                  <a:lnTo>
                    <a:pt x="57" y="77"/>
                  </a:lnTo>
                  <a:lnTo>
                    <a:pt x="57" y="77"/>
                  </a:lnTo>
                  <a:lnTo>
                    <a:pt x="57" y="78"/>
                  </a:lnTo>
                  <a:lnTo>
                    <a:pt x="57" y="78"/>
                  </a:lnTo>
                  <a:lnTo>
                    <a:pt x="56" y="78"/>
                  </a:lnTo>
                  <a:lnTo>
                    <a:pt x="54" y="78"/>
                  </a:lnTo>
                  <a:lnTo>
                    <a:pt x="54" y="77"/>
                  </a:lnTo>
                  <a:lnTo>
                    <a:pt x="53" y="77"/>
                  </a:lnTo>
                  <a:lnTo>
                    <a:pt x="52" y="78"/>
                  </a:lnTo>
                  <a:lnTo>
                    <a:pt x="51" y="78"/>
                  </a:lnTo>
                  <a:lnTo>
                    <a:pt x="50" y="79"/>
                  </a:lnTo>
                  <a:lnTo>
                    <a:pt x="49" y="79"/>
                  </a:lnTo>
                  <a:lnTo>
                    <a:pt x="49" y="79"/>
                  </a:lnTo>
                  <a:lnTo>
                    <a:pt x="47" y="79"/>
                  </a:lnTo>
                  <a:lnTo>
                    <a:pt x="47" y="79"/>
                  </a:lnTo>
                  <a:lnTo>
                    <a:pt x="47" y="78"/>
                  </a:lnTo>
                  <a:lnTo>
                    <a:pt x="45" y="78"/>
                  </a:lnTo>
                  <a:lnTo>
                    <a:pt x="44" y="79"/>
                  </a:lnTo>
                  <a:lnTo>
                    <a:pt x="43" y="79"/>
                  </a:lnTo>
                  <a:lnTo>
                    <a:pt x="43" y="78"/>
                  </a:lnTo>
                  <a:lnTo>
                    <a:pt x="42" y="78"/>
                  </a:lnTo>
                  <a:lnTo>
                    <a:pt x="42" y="77"/>
                  </a:lnTo>
                  <a:lnTo>
                    <a:pt x="42" y="77"/>
                  </a:lnTo>
                  <a:lnTo>
                    <a:pt x="40" y="76"/>
                  </a:lnTo>
                  <a:lnTo>
                    <a:pt x="40" y="74"/>
                  </a:lnTo>
                  <a:lnTo>
                    <a:pt x="42" y="73"/>
                  </a:lnTo>
                  <a:lnTo>
                    <a:pt x="42" y="73"/>
                  </a:lnTo>
                  <a:lnTo>
                    <a:pt x="43" y="73"/>
                  </a:lnTo>
                  <a:lnTo>
                    <a:pt x="43" y="72"/>
                  </a:lnTo>
                  <a:lnTo>
                    <a:pt x="43" y="72"/>
                  </a:lnTo>
                  <a:lnTo>
                    <a:pt x="42" y="72"/>
                  </a:lnTo>
                  <a:lnTo>
                    <a:pt x="42" y="71"/>
                  </a:lnTo>
                  <a:lnTo>
                    <a:pt x="40" y="71"/>
                  </a:lnTo>
                  <a:lnTo>
                    <a:pt x="40" y="72"/>
                  </a:lnTo>
                  <a:lnTo>
                    <a:pt x="39" y="71"/>
                  </a:lnTo>
                  <a:lnTo>
                    <a:pt x="38" y="72"/>
                  </a:lnTo>
                  <a:lnTo>
                    <a:pt x="38" y="73"/>
                  </a:lnTo>
                  <a:lnTo>
                    <a:pt x="38" y="74"/>
                  </a:lnTo>
                  <a:lnTo>
                    <a:pt x="39" y="76"/>
                  </a:lnTo>
                  <a:lnTo>
                    <a:pt x="39" y="77"/>
                  </a:lnTo>
                  <a:lnTo>
                    <a:pt x="39" y="77"/>
                  </a:lnTo>
                  <a:lnTo>
                    <a:pt x="39" y="79"/>
                  </a:lnTo>
                  <a:lnTo>
                    <a:pt x="39" y="80"/>
                  </a:lnTo>
                  <a:lnTo>
                    <a:pt x="39" y="80"/>
                  </a:lnTo>
                  <a:lnTo>
                    <a:pt x="38" y="80"/>
                  </a:lnTo>
                  <a:lnTo>
                    <a:pt x="38" y="80"/>
                  </a:lnTo>
                  <a:lnTo>
                    <a:pt x="37" y="80"/>
                  </a:lnTo>
                  <a:lnTo>
                    <a:pt x="37" y="81"/>
                  </a:lnTo>
                  <a:lnTo>
                    <a:pt x="35" y="81"/>
                  </a:lnTo>
                  <a:lnTo>
                    <a:pt x="35" y="81"/>
                  </a:lnTo>
                  <a:lnTo>
                    <a:pt x="35" y="83"/>
                  </a:lnTo>
                  <a:lnTo>
                    <a:pt x="35" y="83"/>
                  </a:lnTo>
                  <a:lnTo>
                    <a:pt x="35" y="84"/>
                  </a:lnTo>
                  <a:lnTo>
                    <a:pt x="35" y="84"/>
                  </a:lnTo>
                  <a:lnTo>
                    <a:pt x="33" y="84"/>
                  </a:lnTo>
                  <a:lnTo>
                    <a:pt x="35" y="83"/>
                  </a:lnTo>
                  <a:lnTo>
                    <a:pt x="33" y="83"/>
                  </a:lnTo>
                  <a:lnTo>
                    <a:pt x="33" y="83"/>
                  </a:lnTo>
                  <a:lnTo>
                    <a:pt x="32" y="84"/>
                  </a:lnTo>
                  <a:lnTo>
                    <a:pt x="32" y="85"/>
                  </a:lnTo>
                  <a:lnTo>
                    <a:pt x="32" y="86"/>
                  </a:lnTo>
                  <a:lnTo>
                    <a:pt x="32" y="86"/>
                  </a:lnTo>
                  <a:lnTo>
                    <a:pt x="32" y="87"/>
                  </a:lnTo>
                  <a:lnTo>
                    <a:pt x="31" y="87"/>
                  </a:lnTo>
                  <a:lnTo>
                    <a:pt x="31" y="87"/>
                  </a:lnTo>
                  <a:lnTo>
                    <a:pt x="31" y="87"/>
                  </a:lnTo>
                  <a:lnTo>
                    <a:pt x="30" y="88"/>
                  </a:lnTo>
                  <a:lnTo>
                    <a:pt x="29" y="88"/>
                  </a:lnTo>
                  <a:lnTo>
                    <a:pt x="28" y="91"/>
                  </a:lnTo>
                  <a:lnTo>
                    <a:pt x="26" y="91"/>
                  </a:lnTo>
                  <a:lnTo>
                    <a:pt x="26" y="92"/>
                  </a:lnTo>
                  <a:lnTo>
                    <a:pt x="26" y="92"/>
                  </a:lnTo>
                  <a:lnTo>
                    <a:pt x="24" y="92"/>
                  </a:lnTo>
                  <a:lnTo>
                    <a:pt x="24" y="92"/>
                  </a:lnTo>
                  <a:lnTo>
                    <a:pt x="23" y="92"/>
                  </a:lnTo>
                  <a:lnTo>
                    <a:pt x="23" y="92"/>
                  </a:lnTo>
                  <a:lnTo>
                    <a:pt x="24" y="93"/>
                  </a:lnTo>
                  <a:lnTo>
                    <a:pt x="24" y="94"/>
                  </a:lnTo>
                  <a:lnTo>
                    <a:pt x="24" y="94"/>
                  </a:lnTo>
                  <a:lnTo>
                    <a:pt x="23" y="94"/>
                  </a:lnTo>
                  <a:lnTo>
                    <a:pt x="22" y="94"/>
                  </a:lnTo>
                  <a:lnTo>
                    <a:pt x="22" y="94"/>
                  </a:lnTo>
                  <a:lnTo>
                    <a:pt x="21" y="94"/>
                  </a:lnTo>
                  <a:lnTo>
                    <a:pt x="21" y="94"/>
                  </a:lnTo>
                  <a:lnTo>
                    <a:pt x="19" y="94"/>
                  </a:lnTo>
                  <a:lnTo>
                    <a:pt x="19" y="95"/>
                  </a:lnTo>
                  <a:lnTo>
                    <a:pt x="19" y="95"/>
                  </a:lnTo>
                  <a:lnTo>
                    <a:pt x="19" y="95"/>
                  </a:lnTo>
                  <a:lnTo>
                    <a:pt x="19" y="97"/>
                  </a:lnTo>
                  <a:lnTo>
                    <a:pt x="21" y="97"/>
                  </a:lnTo>
                  <a:lnTo>
                    <a:pt x="22" y="97"/>
                  </a:lnTo>
                  <a:lnTo>
                    <a:pt x="22" y="98"/>
                  </a:lnTo>
                  <a:lnTo>
                    <a:pt x="23" y="98"/>
                  </a:lnTo>
                  <a:lnTo>
                    <a:pt x="23" y="98"/>
                  </a:lnTo>
                  <a:lnTo>
                    <a:pt x="23" y="99"/>
                  </a:lnTo>
                  <a:lnTo>
                    <a:pt x="24" y="100"/>
                  </a:lnTo>
                  <a:lnTo>
                    <a:pt x="24" y="101"/>
                  </a:lnTo>
                  <a:lnTo>
                    <a:pt x="24" y="101"/>
                  </a:lnTo>
                  <a:lnTo>
                    <a:pt x="24" y="102"/>
                  </a:lnTo>
                  <a:lnTo>
                    <a:pt x="24" y="104"/>
                  </a:lnTo>
                  <a:lnTo>
                    <a:pt x="25" y="104"/>
                  </a:lnTo>
                  <a:lnTo>
                    <a:pt x="25" y="104"/>
                  </a:lnTo>
                  <a:lnTo>
                    <a:pt x="24" y="104"/>
                  </a:lnTo>
                  <a:lnTo>
                    <a:pt x="24" y="105"/>
                  </a:lnTo>
                  <a:lnTo>
                    <a:pt x="24" y="106"/>
                  </a:lnTo>
                  <a:lnTo>
                    <a:pt x="24" y="107"/>
                  </a:lnTo>
                  <a:lnTo>
                    <a:pt x="22" y="107"/>
                  </a:lnTo>
                  <a:lnTo>
                    <a:pt x="21" y="107"/>
                  </a:lnTo>
                  <a:lnTo>
                    <a:pt x="19" y="107"/>
                  </a:lnTo>
                  <a:lnTo>
                    <a:pt x="18" y="107"/>
                  </a:lnTo>
                  <a:lnTo>
                    <a:pt x="17" y="107"/>
                  </a:lnTo>
                  <a:lnTo>
                    <a:pt x="16" y="107"/>
                  </a:lnTo>
                  <a:lnTo>
                    <a:pt x="15" y="107"/>
                  </a:lnTo>
                  <a:lnTo>
                    <a:pt x="15" y="106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2" y="107"/>
                  </a:lnTo>
                  <a:lnTo>
                    <a:pt x="11" y="108"/>
                  </a:lnTo>
                  <a:lnTo>
                    <a:pt x="12" y="109"/>
                  </a:lnTo>
                  <a:lnTo>
                    <a:pt x="12" y="111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6"/>
                  </a:lnTo>
                  <a:lnTo>
                    <a:pt x="11" y="116"/>
                  </a:lnTo>
                  <a:lnTo>
                    <a:pt x="11" y="119"/>
                  </a:lnTo>
                  <a:lnTo>
                    <a:pt x="12" y="119"/>
                  </a:lnTo>
                  <a:lnTo>
                    <a:pt x="12" y="119"/>
                  </a:lnTo>
                  <a:lnTo>
                    <a:pt x="12" y="121"/>
                  </a:lnTo>
                  <a:lnTo>
                    <a:pt x="12" y="122"/>
                  </a:lnTo>
                  <a:lnTo>
                    <a:pt x="14" y="122"/>
                  </a:lnTo>
                  <a:lnTo>
                    <a:pt x="14" y="122"/>
                  </a:lnTo>
                  <a:lnTo>
                    <a:pt x="15" y="121"/>
                  </a:lnTo>
                  <a:lnTo>
                    <a:pt x="15" y="121"/>
                  </a:lnTo>
                  <a:lnTo>
                    <a:pt x="16" y="121"/>
                  </a:lnTo>
                  <a:lnTo>
                    <a:pt x="16" y="124"/>
                  </a:lnTo>
                  <a:lnTo>
                    <a:pt x="17" y="124"/>
                  </a:lnTo>
                  <a:lnTo>
                    <a:pt x="17" y="124"/>
                  </a:lnTo>
                  <a:lnTo>
                    <a:pt x="18" y="124"/>
                  </a:lnTo>
                  <a:lnTo>
                    <a:pt x="18" y="124"/>
                  </a:lnTo>
                  <a:lnTo>
                    <a:pt x="21" y="122"/>
                  </a:lnTo>
                  <a:lnTo>
                    <a:pt x="21" y="122"/>
                  </a:lnTo>
                  <a:lnTo>
                    <a:pt x="22" y="124"/>
                  </a:lnTo>
                  <a:lnTo>
                    <a:pt x="23" y="122"/>
                  </a:lnTo>
                  <a:lnTo>
                    <a:pt x="23" y="122"/>
                  </a:lnTo>
                  <a:lnTo>
                    <a:pt x="24" y="121"/>
                  </a:lnTo>
                  <a:lnTo>
                    <a:pt x="24" y="121"/>
                  </a:lnTo>
                  <a:lnTo>
                    <a:pt x="25" y="120"/>
                  </a:lnTo>
                  <a:lnTo>
                    <a:pt x="25" y="119"/>
                  </a:lnTo>
                  <a:lnTo>
                    <a:pt x="26" y="118"/>
                  </a:lnTo>
                  <a:lnTo>
                    <a:pt x="26" y="116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8" y="113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30" y="112"/>
                  </a:lnTo>
                  <a:lnTo>
                    <a:pt x="31" y="111"/>
                  </a:lnTo>
                  <a:lnTo>
                    <a:pt x="31" y="109"/>
                  </a:lnTo>
                  <a:lnTo>
                    <a:pt x="31" y="108"/>
                  </a:lnTo>
                  <a:lnTo>
                    <a:pt x="32" y="107"/>
                  </a:lnTo>
                  <a:lnTo>
                    <a:pt x="33" y="107"/>
                  </a:lnTo>
                  <a:lnTo>
                    <a:pt x="35" y="107"/>
                  </a:lnTo>
                  <a:lnTo>
                    <a:pt x="35" y="108"/>
                  </a:lnTo>
                  <a:lnTo>
                    <a:pt x="36" y="107"/>
                  </a:lnTo>
                  <a:lnTo>
                    <a:pt x="37" y="107"/>
                  </a:lnTo>
                  <a:lnTo>
                    <a:pt x="37" y="107"/>
                  </a:lnTo>
                  <a:lnTo>
                    <a:pt x="38" y="106"/>
                  </a:lnTo>
                  <a:lnTo>
                    <a:pt x="39" y="105"/>
                  </a:lnTo>
                  <a:lnTo>
                    <a:pt x="40" y="105"/>
                  </a:lnTo>
                  <a:lnTo>
                    <a:pt x="42" y="105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4" y="109"/>
                  </a:lnTo>
                  <a:lnTo>
                    <a:pt x="44" y="109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6" y="113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9" y="113"/>
                  </a:lnTo>
                  <a:lnTo>
                    <a:pt x="49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5"/>
                  </a:lnTo>
                  <a:lnTo>
                    <a:pt x="51" y="115"/>
                  </a:lnTo>
                  <a:lnTo>
                    <a:pt x="51" y="115"/>
                  </a:lnTo>
                  <a:lnTo>
                    <a:pt x="51" y="116"/>
                  </a:lnTo>
                  <a:lnTo>
                    <a:pt x="51" y="118"/>
                  </a:lnTo>
                  <a:lnTo>
                    <a:pt x="51" y="119"/>
                  </a:lnTo>
                  <a:lnTo>
                    <a:pt x="51" y="119"/>
                  </a:lnTo>
                  <a:lnTo>
                    <a:pt x="51" y="120"/>
                  </a:lnTo>
                  <a:lnTo>
                    <a:pt x="52" y="119"/>
                  </a:lnTo>
                  <a:lnTo>
                    <a:pt x="52" y="118"/>
                  </a:lnTo>
                  <a:lnTo>
                    <a:pt x="53" y="118"/>
                  </a:lnTo>
                  <a:lnTo>
                    <a:pt x="53" y="116"/>
                  </a:lnTo>
                  <a:lnTo>
                    <a:pt x="52" y="115"/>
                  </a:lnTo>
                  <a:lnTo>
                    <a:pt x="52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3" y="113"/>
                  </a:lnTo>
                  <a:lnTo>
                    <a:pt x="53" y="113"/>
                  </a:lnTo>
                  <a:lnTo>
                    <a:pt x="53" y="112"/>
                  </a:lnTo>
                  <a:lnTo>
                    <a:pt x="52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0" y="111"/>
                  </a:lnTo>
                  <a:lnTo>
                    <a:pt x="47" y="109"/>
                  </a:lnTo>
                  <a:lnTo>
                    <a:pt x="47" y="107"/>
                  </a:lnTo>
                  <a:lnTo>
                    <a:pt x="46" y="106"/>
                  </a:lnTo>
                  <a:lnTo>
                    <a:pt x="45" y="105"/>
                  </a:lnTo>
                  <a:lnTo>
                    <a:pt x="45" y="104"/>
                  </a:lnTo>
                  <a:lnTo>
                    <a:pt x="45" y="102"/>
                  </a:lnTo>
                  <a:lnTo>
                    <a:pt x="45" y="102"/>
                  </a:lnTo>
                  <a:lnTo>
                    <a:pt x="47" y="102"/>
                  </a:lnTo>
                  <a:lnTo>
                    <a:pt x="47" y="102"/>
                  </a:lnTo>
                  <a:lnTo>
                    <a:pt x="47" y="104"/>
                  </a:lnTo>
                  <a:lnTo>
                    <a:pt x="47" y="104"/>
                  </a:lnTo>
                  <a:lnTo>
                    <a:pt x="49" y="102"/>
                  </a:lnTo>
                  <a:lnTo>
                    <a:pt x="49" y="104"/>
                  </a:lnTo>
                  <a:lnTo>
                    <a:pt x="50" y="105"/>
                  </a:lnTo>
                  <a:lnTo>
                    <a:pt x="50" y="106"/>
                  </a:lnTo>
                  <a:lnTo>
                    <a:pt x="51" y="106"/>
                  </a:lnTo>
                  <a:lnTo>
                    <a:pt x="52" y="107"/>
                  </a:lnTo>
                  <a:lnTo>
                    <a:pt x="53" y="108"/>
                  </a:lnTo>
                  <a:lnTo>
                    <a:pt x="53" y="109"/>
                  </a:lnTo>
                  <a:lnTo>
                    <a:pt x="54" y="109"/>
                  </a:lnTo>
                  <a:lnTo>
                    <a:pt x="56" y="111"/>
                  </a:lnTo>
                  <a:lnTo>
                    <a:pt x="57" y="111"/>
                  </a:lnTo>
                  <a:lnTo>
                    <a:pt x="57" y="112"/>
                  </a:lnTo>
                  <a:lnTo>
                    <a:pt x="57" y="113"/>
                  </a:lnTo>
                  <a:lnTo>
                    <a:pt x="57" y="114"/>
                  </a:lnTo>
                  <a:lnTo>
                    <a:pt x="58" y="115"/>
                  </a:lnTo>
                  <a:lnTo>
                    <a:pt x="58" y="116"/>
                  </a:lnTo>
                  <a:lnTo>
                    <a:pt x="58" y="118"/>
                  </a:lnTo>
                  <a:lnTo>
                    <a:pt x="58" y="118"/>
                  </a:lnTo>
                  <a:lnTo>
                    <a:pt x="59" y="119"/>
                  </a:lnTo>
                  <a:lnTo>
                    <a:pt x="60" y="119"/>
                  </a:lnTo>
                  <a:lnTo>
                    <a:pt x="62" y="119"/>
                  </a:lnTo>
                  <a:lnTo>
                    <a:pt x="62" y="119"/>
                  </a:lnTo>
                  <a:lnTo>
                    <a:pt x="60" y="119"/>
                  </a:lnTo>
                  <a:lnTo>
                    <a:pt x="59" y="119"/>
                  </a:lnTo>
                  <a:lnTo>
                    <a:pt x="59" y="120"/>
                  </a:lnTo>
                  <a:lnTo>
                    <a:pt x="60" y="121"/>
                  </a:lnTo>
                  <a:lnTo>
                    <a:pt x="59" y="121"/>
                  </a:lnTo>
                  <a:lnTo>
                    <a:pt x="60" y="122"/>
                  </a:lnTo>
                  <a:lnTo>
                    <a:pt x="60" y="122"/>
                  </a:lnTo>
                  <a:lnTo>
                    <a:pt x="62" y="122"/>
                  </a:lnTo>
                  <a:lnTo>
                    <a:pt x="62" y="122"/>
                  </a:lnTo>
                  <a:lnTo>
                    <a:pt x="63" y="122"/>
                  </a:lnTo>
                  <a:lnTo>
                    <a:pt x="62" y="121"/>
                  </a:lnTo>
                  <a:lnTo>
                    <a:pt x="62" y="121"/>
                  </a:lnTo>
                  <a:lnTo>
                    <a:pt x="62" y="121"/>
                  </a:lnTo>
                  <a:lnTo>
                    <a:pt x="63" y="121"/>
                  </a:lnTo>
                  <a:lnTo>
                    <a:pt x="63" y="120"/>
                  </a:lnTo>
                  <a:lnTo>
                    <a:pt x="64" y="120"/>
                  </a:lnTo>
                  <a:lnTo>
                    <a:pt x="64" y="119"/>
                  </a:lnTo>
                  <a:lnTo>
                    <a:pt x="63" y="119"/>
                  </a:lnTo>
                  <a:lnTo>
                    <a:pt x="62" y="118"/>
                  </a:lnTo>
                  <a:lnTo>
                    <a:pt x="62" y="116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4"/>
                  </a:lnTo>
                  <a:lnTo>
                    <a:pt x="64" y="115"/>
                  </a:lnTo>
                  <a:lnTo>
                    <a:pt x="64" y="114"/>
                  </a:lnTo>
                  <a:lnTo>
                    <a:pt x="63" y="114"/>
                  </a:lnTo>
                  <a:lnTo>
                    <a:pt x="63" y="113"/>
                  </a:lnTo>
                  <a:lnTo>
                    <a:pt x="64" y="113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7" y="113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7" y="113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70" y="113"/>
                  </a:lnTo>
                  <a:lnTo>
                    <a:pt x="71" y="113"/>
                  </a:lnTo>
                  <a:lnTo>
                    <a:pt x="71" y="112"/>
                  </a:lnTo>
                  <a:lnTo>
                    <a:pt x="69" y="111"/>
                  </a:lnTo>
                  <a:lnTo>
                    <a:pt x="70" y="109"/>
                  </a:lnTo>
                  <a:lnTo>
                    <a:pt x="70" y="107"/>
                  </a:lnTo>
                  <a:lnTo>
                    <a:pt x="70" y="107"/>
                  </a:lnTo>
                  <a:lnTo>
                    <a:pt x="70" y="106"/>
                  </a:lnTo>
                  <a:lnTo>
                    <a:pt x="71" y="105"/>
                  </a:lnTo>
                  <a:lnTo>
                    <a:pt x="72" y="102"/>
                  </a:lnTo>
                  <a:lnTo>
                    <a:pt x="72" y="102"/>
                  </a:lnTo>
                  <a:lnTo>
                    <a:pt x="73" y="100"/>
                  </a:lnTo>
                  <a:lnTo>
                    <a:pt x="73" y="100"/>
                  </a:lnTo>
                  <a:lnTo>
                    <a:pt x="74" y="100"/>
                  </a:lnTo>
                  <a:lnTo>
                    <a:pt x="74" y="99"/>
                  </a:lnTo>
                  <a:lnTo>
                    <a:pt x="74" y="99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7" y="100"/>
                  </a:lnTo>
                  <a:lnTo>
                    <a:pt x="78" y="100"/>
                  </a:lnTo>
                  <a:lnTo>
                    <a:pt x="78" y="101"/>
                  </a:lnTo>
                  <a:lnTo>
                    <a:pt x="77" y="101"/>
                  </a:lnTo>
                  <a:lnTo>
                    <a:pt x="77" y="101"/>
                  </a:lnTo>
                  <a:lnTo>
                    <a:pt x="77" y="102"/>
                  </a:lnTo>
                  <a:lnTo>
                    <a:pt x="78" y="102"/>
                  </a:lnTo>
                  <a:lnTo>
                    <a:pt x="78" y="104"/>
                  </a:lnTo>
                  <a:lnTo>
                    <a:pt x="78" y="105"/>
                  </a:lnTo>
                  <a:lnTo>
                    <a:pt x="79" y="105"/>
                  </a:lnTo>
                  <a:lnTo>
                    <a:pt x="80" y="104"/>
                  </a:lnTo>
                  <a:lnTo>
                    <a:pt x="81" y="104"/>
                  </a:lnTo>
                  <a:lnTo>
                    <a:pt x="81" y="102"/>
                  </a:lnTo>
                  <a:lnTo>
                    <a:pt x="81" y="102"/>
                  </a:lnTo>
                  <a:lnTo>
                    <a:pt x="81" y="102"/>
                  </a:lnTo>
                  <a:lnTo>
                    <a:pt x="80" y="102"/>
                  </a:lnTo>
                  <a:lnTo>
                    <a:pt x="79" y="101"/>
                  </a:lnTo>
                  <a:lnTo>
                    <a:pt x="78" y="101"/>
                  </a:lnTo>
                  <a:lnTo>
                    <a:pt x="78" y="100"/>
                  </a:lnTo>
                  <a:lnTo>
                    <a:pt x="80" y="100"/>
                  </a:lnTo>
                  <a:lnTo>
                    <a:pt x="80" y="100"/>
                  </a:lnTo>
                  <a:lnTo>
                    <a:pt x="80" y="99"/>
                  </a:lnTo>
                  <a:lnTo>
                    <a:pt x="83" y="99"/>
                  </a:lnTo>
                  <a:lnTo>
                    <a:pt x="83" y="99"/>
                  </a:lnTo>
                  <a:lnTo>
                    <a:pt x="84" y="99"/>
                  </a:lnTo>
                  <a:lnTo>
                    <a:pt x="86" y="98"/>
                  </a:lnTo>
                  <a:lnTo>
                    <a:pt x="86" y="98"/>
                  </a:lnTo>
                  <a:lnTo>
                    <a:pt x="84" y="99"/>
                  </a:lnTo>
                  <a:lnTo>
                    <a:pt x="85" y="100"/>
                  </a:lnTo>
                  <a:lnTo>
                    <a:pt x="85" y="100"/>
                  </a:lnTo>
                  <a:lnTo>
                    <a:pt x="84" y="101"/>
                  </a:lnTo>
                  <a:lnTo>
                    <a:pt x="84" y="102"/>
                  </a:lnTo>
                  <a:lnTo>
                    <a:pt x="83" y="102"/>
                  </a:lnTo>
                  <a:lnTo>
                    <a:pt x="83" y="102"/>
                  </a:lnTo>
                  <a:lnTo>
                    <a:pt x="84" y="104"/>
                  </a:lnTo>
                  <a:lnTo>
                    <a:pt x="84" y="104"/>
                  </a:lnTo>
                  <a:lnTo>
                    <a:pt x="85" y="104"/>
                  </a:lnTo>
                  <a:lnTo>
                    <a:pt x="85" y="104"/>
                  </a:lnTo>
                  <a:lnTo>
                    <a:pt x="86" y="106"/>
                  </a:lnTo>
                  <a:lnTo>
                    <a:pt x="87" y="107"/>
                  </a:lnTo>
                  <a:lnTo>
                    <a:pt x="88" y="108"/>
                  </a:lnTo>
                  <a:lnTo>
                    <a:pt x="90" y="108"/>
                  </a:lnTo>
                  <a:lnTo>
                    <a:pt x="90" y="108"/>
                  </a:lnTo>
                  <a:lnTo>
                    <a:pt x="90" y="109"/>
                  </a:lnTo>
                  <a:lnTo>
                    <a:pt x="91" y="111"/>
                  </a:lnTo>
                  <a:lnTo>
                    <a:pt x="91" y="111"/>
                  </a:lnTo>
                  <a:lnTo>
                    <a:pt x="90" y="112"/>
                  </a:lnTo>
                  <a:lnTo>
                    <a:pt x="88" y="113"/>
                  </a:lnTo>
                  <a:lnTo>
                    <a:pt x="87" y="113"/>
                  </a:lnTo>
                  <a:lnTo>
                    <a:pt x="86" y="112"/>
                  </a:lnTo>
                  <a:lnTo>
                    <a:pt x="85" y="113"/>
                  </a:lnTo>
                  <a:lnTo>
                    <a:pt x="84" y="112"/>
                  </a:lnTo>
                  <a:lnTo>
                    <a:pt x="83" y="112"/>
                  </a:lnTo>
                  <a:lnTo>
                    <a:pt x="81" y="111"/>
                  </a:lnTo>
                  <a:lnTo>
                    <a:pt x="80" y="111"/>
                  </a:lnTo>
                  <a:lnTo>
                    <a:pt x="80" y="111"/>
                  </a:lnTo>
                  <a:lnTo>
                    <a:pt x="79" y="111"/>
                  </a:lnTo>
                  <a:lnTo>
                    <a:pt x="78" y="111"/>
                  </a:lnTo>
                  <a:lnTo>
                    <a:pt x="76" y="111"/>
                  </a:lnTo>
                  <a:lnTo>
                    <a:pt x="74" y="112"/>
                  </a:lnTo>
                  <a:lnTo>
                    <a:pt x="73" y="112"/>
                  </a:lnTo>
                  <a:lnTo>
                    <a:pt x="72" y="112"/>
                  </a:lnTo>
                  <a:lnTo>
                    <a:pt x="71" y="112"/>
                  </a:lnTo>
                  <a:lnTo>
                    <a:pt x="71" y="113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1" y="114"/>
                  </a:lnTo>
                  <a:lnTo>
                    <a:pt x="70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7" y="114"/>
                  </a:lnTo>
                  <a:lnTo>
                    <a:pt x="67" y="115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8"/>
                  </a:lnTo>
                  <a:lnTo>
                    <a:pt x="67" y="118"/>
                  </a:lnTo>
                  <a:lnTo>
                    <a:pt x="67" y="119"/>
                  </a:lnTo>
                  <a:lnTo>
                    <a:pt x="67" y="119"/>
                  </a:lnTo>
                  <a:lnTo>
                    <a:pt x="66" y="119"/>
                  </a:lnTo>
                  <a:lnTo>
                    <a:pt x="67" y="119"/>
                  </a:lnTo>
                  <a:lnTo>
                    <a:pt x="67" y="119"/>
                  </a:lnTo>
                  <a:lnTo>
                    <a:pt x="69" y="120"/>
                  </a:lnTo>
                  <a:lnTo>
                    <a:pt x="69" y="121"/>
                  </a:lnTo>
                  <a:lnTo>
                    <a:pt x="69" y="121"/>
                  </a:lnTo>
                  <a:lnTo>
                    <a:pt x="69" y="121"/>
                  </a:lnTo>
                  <a:lnTo>
                    <a:pt x="69" y="121"/>
                  </a:lnTo>
                  <a:lnTo>
                    <a:pt x="67" y="122"/>
                  </a:lnTo>
                  <a:lnTo>
                    <a:pt x="69" y="122"/>
                  </a:lnTo>
                  <a:lnTo>
                    <a:pt x="69" y="121"/>
                  </a:lnTo>
                  <a:lnTo>
                    <a:pt x="70" y="122"/>
                  </a:lnTo>
                  <a:lnTo>
                    <a:pt x="70" y="122"/>
                  </a:lnTo>
                  <a:lnTo>
                    <a:pt x="69" y="124"/>
                  </a:lnTo>
                  <a:lnTo>
                    <a:pt x="69" y="124"/>
                  </a:lnTo>
                  <a:lnTo>
                    <a:pt x="70" y="124"/>
                  </a:lnTo>
                  <a:lnTo>
                    <a:pt x="70" y="122"/>
                  </a:lnTo>
                  <a:lnTo>
                    <a:pt x="71" y="122"/>
                  </a:lnTo>
                  <a:lnTo>
                    <a:pt x="71" y="122"/>
                  </a:lnTo>
                  <a:lnTo>
                    <a:pt x="71" y="124"/>
                  </a:lnTo>
                  <a:lnTo>
                    <a:pt x="72" y="122"/>
                  </a:lnTo>
                  <a:lnTo>
                    <a:pt x="73" y="122"/>
                  </a:lnTo>
                  <a:lnTo>
                    <a:pt x="73" y="122"/>
                  </a:lnTo>
                  <a:lnTo>
                    <a:pt x="74" y="121"/>
                  </a:lnTo>
                  <a:lnTo>
                    <a:pt x="74" y="122"/>
                  </a:lnTo>
                  <a:lnTo>
                    <a:pt x="76" y="124"/>
                  </a:lnTo>
                  <a:lnTo>
                    <a:pt x="77" y="124"/>
                  </a:lnTo>
                  <a:lnTo>
                    <a:pt x="78" y="124"/>
                  </a:lnTo>
                  <a:lnTo>
                    <a:pt x="79" y="122"/>
                  </a:lnTo>
                  <a:lnTo>
                    <a:pt x="79" y="122"/>
                  </a:lnTo>
                  <a:lnTo>
                    <a:pt x="80" y="122"/>
                  </a:lnTo>
                  <a:lnTo>
                    <a:pt x="81" y="122"/>
                  </a:lnTo>
                  <a:lnTo>
                    <a:pt x="81" y="122"/>
                  </a:lnTo>
                  <a:lnTo>
                    <a:pt x="81" y="124"/>
                  </a:lnTo>
                  <a:lnTo>
                    <a:pt x="81" y="125"/>
                  </a:lnTo>
                  <a:lnTo>
                    <a:pt x="81" y="128"/>
                  </a:lnTo>
                  <a:lnTo>
                    <a:pt x="81" y="128"/>
                  </a:lnTo>
                  <a:lnTo>
                    <a:pt x="80" y="129"/>
                  </a:lnTo>
                  <a:lnTo>
                    <a:pt x="80" y="129"/>
                  </a:lnTo>
                  <a:lnTo>
                    <a:pt x="80" y="131"/>
                  </a:lnTo>
                  <a:lnTo>
                    <a:pt x="80" y="132"/>
                  </a:lnTo>
                  <a:lnTo>
                    <a:pt x="80" y="132"/>
                  </a:lnTo>
                  <a:lnTo>
                    <a:pt x="79" y="133"/>
                  </a:lnTo>
                  <a:lnTo>
                    <a:pt x="79" y="134"/>
                  </a:lnTo>
                  <a:lnTo>
                    <a:pt x="77" y="134"/>
                  </a:lnTo>
                  <a:lnTo>
                    <a:pt x="77" y="134"/>
                  </a:lnTo>
                  <a:lnTo>
                    <a:pt x="76" y="134"/>
                  </a:lnTo>
                  <a:lnTo>
                    <a:pt x="76" y="134"/>
                  </a:lnTo>
                  <a:lnTo>
                    <a:pt x="76" y="134"/>
                  </a:lnTo>
                  <a:lnTo>
                    <a:pt x="76" y="134"/>
                  </a:lnTo>
                  <a:lnTo>
                    <a:pt x="74" y="133"/>
                  </a:lnTo>
                  <a:lnTo>
                    <a:pt x="73" y="133"/>
                  </a:lnTo>
                  <a:lnTo>
                    <a:pt x="73" y="134"/>
                  </a:lnTo>
                  <a:lnTo>
                    <a:pt x="72" y="134"/>
                  </a:lnTo>
                  <a:lnTo>
                    <a:pt x="72" y="134"/>
                  </a:lnTo>
                  <a:lnTo>
                    <a:pt x="71" y="134"/>
                  </a:lnTo>
                  <a:lnTo>
                    <a:pt x="69" y="134"/>
                  </a:lnTo>
                  <a:lnTo>
                    <a:pt x="67" y="133"/>
                  </a:lnTo>
                  <a:lnTo>
                    <a:pt x="66" y="133"/>
                  </a:lnTo>
                  <a:lnTo>
                    <a:pt x="65" y="134"/>
                  </a:lnTo>
                  <a:lnTo>
                    <a:pt x="65" y="133"/>
                  </a:lnTo>
                  <a:lnTo>
                    <a:pt x="64" y="132"/>
                  </a:lnTo>
                  <a:lnTo>
                    <a:pt x="63" y="132"/>
                  </a:lnTo>
                  <a:lnTo>
                    <a:pt x="63" y="131"/>
                  </a:lnTo>
                  <a:lnTo>
                    <a:pt x="60" y="131"/>
                  </a:lnTo>
                  <a:lnTo>
                    <a:pt x="59" y="131"/>
                  </a:lnTo>
                  <a:lnTo>
                    <a:pt x="57" y="132"/>
                  </a:lnTo>
                  <a:lnTo>
                    <a:pt x="57" y="133"/>
                  </a:lnTo>
                  <a:lnTo>
                    <a:pt x="58" y="134"/>
                  </a:lnTo>
                  <a:lnTo>
                    <a:pt x="57" y="135"/>
                  </a:lnTo>
                  <a:lnTo>
                    <a:pt x="56" y="136"/>
                  </a:lnTo>
                  <a:lnTo>
                    <a:pt x="53" y="134"/>
                  </a:lnTo>
                  <a:lnTo>
                    <a:pt x="51" y="134"/>
                  </a:lnTo>
                  <a:lnTo>
                    <a:pt x="50" y="132"/>
                  </a:lnTo>
                  <a:lnTo>
                    <a:pt x="49" y="132"/>
                  </a:lnTo>
                  <a:lnTo>
                    <a:pt x="47" y="131"/>
                  </a:lnTo>
                  <a:lnTo>
                    <a:pt x="45" y="131"/>
                  </a:lnTo>
                  <a:lnTo>
                    <a:pt x="44" y="129"/>
                  </a:lnTo>
                  <a:lnTo>
                    <a:pt x="43" y="129"/>
                  </a:lnTo>
                  <a:lnTo>
                    <a:pt x="42" y="128"/>
                  </a:lnTo>
                  <a:lnTo>
                    <a:pt x="42" y="127"/>
                  </a:lnTo>
                  <a:lnTo>
                    <a:pt x="43" y="126"/>
                  </a:lnTo>
                  <a:lnTo>
                    <a:pt x="43" y="125"/>
                  </a:lnTo>
                  <a:lnTo>
                    <a:pt x="43" y="124"/>
                  </a:lnTo>
                  <a:lnTo>
                    <a:pt x="43" y="124"/>
                  </a:lnTo>
                  <a:lnTo>
                    <a:pt x="43" y="122"/>
                  </a:lnTo>
                  <a:lnTo>
                    <a:pt x="43" y="122"/>
                  </a:lnTo>
                  <a:lnTo>
                    <a:pt x="42" y="122"/>
                  </a:lnTo>
                  <a:lnTo>
                    <a:pt x="42" y="121"/>
                  </a:lnTo>
                  <a:lnTo>
                    <a:pt x="40" y="121"/>
                  </a:lnTo>
                  <a:lnTo>
                    <a:pt x="39" y="122"/>
                  </a:lnTo>
                  <a:lnTo>
                    <a:pt x="38" y="122"/>
                  </a:lnTo>
                  <a:lnTo>
                    <a:pt x="37" y="122"/>
                  </a:lnTo>
                  <a:lnTo>
                    <a:pt x="36" y="122"/>
                  </a:lnTo>
                  <a:lnTo>
                    <a:pt x="35" y="122"/>
                  </a:lnTo>
                  <a:lnTo>
                    <a:pt x="33" y="122"/>
                  </a:lnTo>
                  <a:lnTo>
                    <a:pt x="32" y="122"/>
                  </a:lnTo>
                  <a:lnTo>
                    <a:pt x="31" y="122"/>
                  </a:lnTo>
                  <a:lnTo>
                    <a:pt x="30" y="122"/>
                  </a:lnTo>
                  <a:lnTo>
                    <a:pt x="29" y="124"/>
                  </a:lnTo>
                  <a:lnTo>
                    <a:pt x="28" y="124"/>
                  </a:lnTo>
                  <a:lnTo>
                    <a:pt x="26" y="124"/>
                  </a:lnTo>
                  <a:lnTo>
                    <a:pt x="25" y="125"/>
                  </a:lnTo>
                  <a:lnTo>
                    <a:pt x="25" y="125"/>
                  </a:lnTo>
                  <a:lnTo>
                    <a:pt x="24" y="126"/>
                  </a:lnTo>
                  <a:lnTo>
                    <a:pt x="23" y="126"/>
                  </a:lnTo>
                  <a:lnTo>
                    <a:pt x="23" y="126"/>
                  </a:lnTo>
                  <a:lnTo>
                    <a:pt x="22" y="126"/>
                  </a:lnTo>
                  <a:lnTo>
                    <a:pt x="21" y="126"/>
                  </a:lnTo>
                  <a:lnTo>
                    <a:pt x="19" y="126"/>
                  </a:lnTo>
                  <a:lnTo>
                    <a:pt x="18" y="126"/>
                  </a:lnTo>
                  <a:lnTo>
                    <a:pt x="18" y="126"/>
                  </a:lnTo>
                  <a:lnTo>
                    <a:pt x="18" y="125"/>
                  </a:lnTo>
                  <a:lnTo>
                    <a:pt x="17" y="125"/>
                  </a:lnTo>
                  <a:lnTo>
                    <a:pt x="17" y="125"/>
                  </a:lnTo>
                  <a:lnTo>
                    <a:pt x="17" y="126"/>
                  </a:lnTo>
                  <a:lnTo>
                    <a:pt x="16" y="127"/>
                  </a:lnTo>
                  <a:lnTo>
                    <a:pt x="16" y="128"/>
                  </a:lnTo>
                  <a:lnTo>
                    <a:pt x="15" y="129"/>
                  </a:lnTo>
                  <a:lnTo>
                    <a:pt x="14" y="129"/>
                  </a:lnTo>
                  <a:lnTo>
                    <a:pt x="12" y="131"/>
                  </a:lnTo>
                  <a:lnTo>
                    <a:pt x="11" y="132"/>
                  </a:lnTo>
                  <a:lnTo>
                    <a:pt x="11" y="133"/>
                  </a:lnTo>
                  <a:lnTo>
                    <a:pt x="11" y="134"/>
                  </a:lnTo>
                  <a:lnTo>
                    <a:pt x="11" y="136"/>
                  </a:lnTo>
                  <a:lnTo>
                    <a:pt x="10" y="138"/>
                  </a:lnTo>
                  <a:lnTo>
                    <a:pt x="10" y="139"/>
                  </a:lnTo>
                  <a:lnTo>
                    <a:pt x="9" y="140"/>
                  </a:lnTo>
                  <a:lnTo>
                    <a:pt x="8" y="140"/>
                  </a:lnTo>
                  <a:lnTo>
                    <a:pt x="8" y="140"/>
                  </a:lnTo>
                  <a:lnTo>
                    <a:pt x="7" y="140"/>
                  </a:lnTo>
                  <a:lnTo>
                    <a:pt x="5" y="141"/>
                  </a:lnTo>
                  <a:lnTo>
                    <a:pt x="4" y="143"/>
                  </a:lnTo>
                  <a:lnTo>
                    <a:pt x="4" y="143"/>
                  </a:lnTo>
                  <a:lnTo>
                    <a:pt x="4" y="143"/>
                  </a:lnTo>
                  <a:lnTo>
                    <a:pt x="3" y="145"/>
                  </a:lnTo>
                  <a:lnTo>
                    <a:pt x="3" y="146"/>
                  </a:lnTo>
                  <a:lnTo>
                    <a:pt x="2" y="148"/>
                  </a:lnTo>
                  <a:lnTo>
                    <a:pt x="1" y="150"/>
                  </a:lnTo>
                  <a:lnTo>
                    <a:pt x="0" y="153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1" y="155"/>
                  </a:lnTo>
                  <a:lnTo>
                    <a:pt x="1" y="156"/>
                  </a:lnTo>
                  <a:lnTo>
                    <a:pt x="1" y="159"/>
                  </a:lnTo>
                  <a:lnTo>
                    <a:pt x="1" y="160"/>
                  </a:lnTo>
                  <a:lnTo>
                    <a:pt x="1" y="161"/>
                  </a:lnTo>
                  <a:lnTo>
                    <a:pt x="1" y="163"/>
                  </a:lnTo>
                  <a:lnTo>
                    <a:pt x="0" y="164"/>
                  </a:lnTo>
                  <a:lnTo>
                    <a:pt x="0" y="166"/>
                  </a:lnTo>
                  <a:lnTo>
                    <a:pt x="1" y="167"/>
                  </a:lnTo>
                  <a:lnTo>
                    <a:pt x="1" y="167"/>
                  </a:lnTo>
                  <a:lnTo>
                    <a:pt x="1" y="168"/>
                  </a:lnTo>
                  <a:lnTo>
                    <a:pt x="0" y="168"/>
                  </a:lnTo>
                  <a:lnTo>
                    <a:pt x="1" y="169"/>
                  </a:lnTo>
                  <a:lnTo>
                    <a:pt x="1" y="169"/>
                  </a:lnTo>
                  <a:lnTo>
                    <a:pt x="2" y="170"/>
                  </a:lnTo>
                  <a:lnTo>
                    <a:pt x="3" y="170"/>
                  </a:lnTo>
                  <a:lnTo>
                    <a:pt x="3" y="171"/>
                  </a:lnTo>
                  <a:lnTo>
                    <a:pt x="5" y="174"/>
                  </a:lnTo>
                  <a:lnTo>
                    <a:pt x="5" y="176"/>
                  </a:lnTo>
                  <a:lnTo>
                    <a:pt x="7" y="177"/>
                  </a:lnTo>
                  <a:lnTo>
                    <a:pt x="9" y="178"/>
                  </a:lnTo>
                  <a:lnTo>
                    <a:pt x="10" y="180"/>
                  </a:lnTo>
                  <a:lnTo>
                    <a:pt x="12" y="182"/>
                  </a:lnTo>
                  <a:lnTo>
                    <a:pt x="14" y="183"/>
                  </a:lnTo>
                  <a:lnTo>
                    <a:pt x="16" y="182"/>
                  </a:lnTo>
                  <a:lnTo>
                    <a:pt x="18" y="182"/>
                  </a:lnTo>
                  <a:lnTo>
                    <a:pt x="19" y="182"/>
                  </a:lnTo>
                  <a:lnTo>
                    <a:pt x="22" y="182"/>
                  </a:lnTo>
                  <a:lnTo>
                    <a:pt x="23" y="182"/>
                  </a:lnTo>
                  <a:lnTo>
                    <a:pt x="26" y="181"/>
                  </a:lnTo>
                  <a:lnTo>
                    <a:pt x="28" y="180"/>
                  </a:lnTo>
                  <a:lnTo>
                    <a:pt x="29" y="180"/>
                  </a:lnTo>
                  <a:lnTo>
                    <a:pt x="31" y="180"/>
                  </a:lnTo>
                  <a:lnTo>
                    <a:pt x="32" y="180"/>
                  </a:lnTo>
                  <a:lnTo>
                    <a:pt x="35" y="181"/>
                  </a:lnTo>
                  <a:lnTo>
                    <a:pt x="35" y="182"/>
                  </a:lnTo>
                  <a:lnTo>
                    <a:pt x="36" y="182"/>
                  </a:lnTo>
                  <a:lnTo>
                    <a:pt x="39" y="183"/>
                  </a:lnTo>
                  <a:lnTo>
                    <a:pt x="40" y="183"/>
                  </a:lnTo>
                  <a:lnTo>
                    <a:pt x="42" y="184"/>
                  </a:lnTo>
                  <a:lnTo>
                    <a:pt x="42" y="187"/>
                  </a:lnTo>
                  <a:lnTo>
                    <a:pt x="40" y="188"/>
                  </a:lnTo>
                  <a:lnTo>
                    <a:pt x="40" y="189"/>
                  </a:lnTo>
                  <a:lnTo>
                    <a:pt x="40" y="190"/>
                  </a:lnTo>
                  <a:lnTo>
                    <a:pt x="40" y="192"/>
                  </a:lnTo>
                  <a:lnTo>
                    <a:pt x="42" y="194"/>
                  </a:lnTo>
                  <a:lnTo>
                    <a:pt x="43" y="195"/>
                  </a:lnTo>
                  <a:lnTo>
                    <a:pt x="44" y="198"/>
                  </a:lnTo>
                  <a:lnTo>
                    <a:pt x="44" y="199"/>
                  </a:lnTo>
                  <a:lnTo>
                    <a:pt x="45" y="199"/>
                  </a:lnTo>
                  <a:lnTo>
                    <a:pt x="46" y="201"/>
                  </a:lnTo>
                  <a:lnTo>
                    <a:pt x="45" y="202"/>
                  </a:lnTo>
                  <a:lnTo>
                    <a:pt x="46" y="203"/>
                  </a:lnTo>
                  <a:lnTo>
                    <a:pt x="46" y="204"/>
                  </a:lnTo>
                  <a:lnTo>
                    <a:pt x="46" y="208"/>
                  </a:lnTo>
                  <a:lnTo>
                    <a:pt x="47" y="209"/>
                  </a:lnTo>
                  <a:lnTo>
                    <a:pt x="47" y="210"/>
                  </a:lnTo>
                  <a:lnTo>
                    <a:pt x="46" y="212"/>
                  </a:lnTo>
                  <a:lnTo>
                    <a:pt x="46" y="213"/>
                  </a:lnTo>
                  <a:lnTo>
                    <a:pt x="45" y="217"/>
                  </a:lnTo>
                  <a:lnTo>
                    <a:pt x="44" y="219"/>
                  </a:lnTo>
                  <a:lnTo>
                    <a:pt x="44" y="220"/>
                  </a:lnTo>
                  <a:lnTo>
                    <a:pt x="45" y="223"/>
                  </a:lnTo>
                  <a:lnTo>
                    <a:pt x="45" y="224"/>
                  </a:lnTo>
                  <a:lnTo>
                    <a:pt x="45" y="224"/>
                  </a:lnTo>
                  <a:lnTo>
                    <a:pt x="47" y="229"/>
                  </a:lnTo>
                  <a:lnTo>
                    <a:pt x="49" y="230"/>
                  </a:lnTo>
                  <a:lnTo>
                    <a:pt x="49" y="233"/>
                  </a:lnTo>
                  <a:lnTo>
                    <a:pt x="50" y="236"/>
                  </a:lnTo>
                  <a:lnTo>
                    <a:pt x="50" y="238"/>
                  </a:lnTo>
                  <a:lnTo>
                    <a:pt x="51" y="240"/>
                  </a:lnTo>
                  <a:lnTo>
                    <a:pt x="51" y="241"/>
                  </a:lnTo>
                  <a:lnTo>
                    <a:pt x="52" y="243"/>
                  </a:lnTo>
                  <a:lnTo>
                    <a:pt x="52" y="244"/>
                  </a:lnTo>
                  <a:lnTo>
                    <a:pt x="54" y="246"/>
                  </a:lnTo>
                  <a:lnTo>
                    <a:pt x="54" y="248"/>
                  </a:lnTo>
                  <a:lnTo>
                    <a:pt x="54" y="250"/>
                  </a:lnTo>
                  <a:lnTo>
                    <a:pt x="54" y="251"/>
                  </a:lnTo>
                  <a:lnTo>
                    <a:pt x="54" y="252"/>
                  </a:lnTo>
                  <a:lnTo>
                    <a:pt x="57" y="254"/>
                  </a:lnTo>
                  <a:lnTo>
                    <a:pt x="58" y="254"/>
                  </a:lnTo>
                  <a:lnTo>
                    <a:pt x="59" y="253"/>
                  </a:lnTo>
                  <a:lnTo>
                    <a:pt x="60" y="253"/>
                  </a:lnTo>
                  <a:lnTo>
                    <a:pt x="63" y="252"/>
                  </a:lnTo>
                  <a:lnTo>
                    <a:pt x="65" y="253"/>
                  </a:lnTo>
                  <a:lnTo>
                    <a:pt x="66" y="252"/>
                  </a:lnTo>
                  <a:lnTo>
                    <a:pt x="67" y="252"/>
                  </a:lnTo>
                  <a:lnTo>
                    <a:pt x="69" y="251"/>
                  </a:lnTo>
                  <a:lnTo>
                    <a:pt x="71" y="248"/>
                  </a:lnTo>
                  <a:lnTo>
                    <a:pt x="72" y="247"/>
                  </a:lnTo>
                  <a:lnTo>
                    <a:pt x="73" y="246"/>
                  </a:lnTo>
                  <a:lnTo>
                    <a:pt x="73" y="245"/>
                  </a:lnTo>
                  <a:lnTo>
                    <a:pt x="76" y="241"/>
                  </a:lnTo>
                  <a:lnTo>
                    <a:pt x="77" y="240"/>
                  </a:lnTo>
                  <a:lnTo>
                    <a:pt x="77" y="239"/>
                  </a:lnTo>
                  <a:lnTo>
                    <a:pt x="77" y="238"/>
                  </a:lnTo>
                  <a:lnTo>
                    <a:pt x="77" y="238"/>
                  </a:lnTo>
                  <a:lnTo>
                    <a:pt x="77" y="237"/>
                  </a:lnTo>
                  <a:lnTo>
                    <a:pt x="77" y="237"/>
                  </a:lnTo>
                  <a:lnTo>
                    <a:pt x="77" y="236"/>
                  </a:lnTo>
                  <a:lnTo>
                    <a:pt x="80" y="234"/>
                  </a:lnTo>
                  <a:lnTo>
                    <a:pt x="80" y="232"/>
                  </a:lnTo>
                  <a:lnTo>
                    <a:pt x="80" y="229"/>
                  </a:lnTo>
                  <a:lnTo>
                    <a:pt x="79" y="225"/>
                  </a:lnTo>
                  <a:lnTo>
                    <a:pt x="79" y="224"/>
                  </a:lnTo>
                  <a:lnTo>
                    <a:pt x="81" y="223"/>
                  </a:lnTo>
                  <a:lnTo>
                    <a:pt x="81" y="223"/>
                  </a:lnTo>
                  <a:lnTo>
                    <a:pt x="83" y="222"/>
                  </a:lnTo>
                  <a:lnTo>
                    <a:pt x="84" y="220"/>
                  </a:lnTo>
                  <a:lnTo>
                    <a:pt x="87" y="219"/>
                  </a:lnTo>
                  <a:lnTo>
                    <a:pt x="88" y="216"/>
                  </a:lnTo>
                  <a:lnTo>
                    <a:pt x="88" y="212"/>
                  </a:lnTo>
                  <a:lnTo>
                    <a:pt x="88" y="211"/>
                  </a:lnTo>
                  <a:lnTo>
                    <a:pt x="88" y="208"/>
                  </a:lnTo>
                  <a:lnTo>
                    <a:pt x="87" y="205"/>
                  </a:lnTo>
                  <a:lnTo>
                    <a:pt x="86" y="203"/>
                  </a:lnTo>
                  <a:lnTo>
                    <a:pt x="87" y="202"/>
                  </a:lnTo>
                  <a:lnTo>
                    <a:pt x="86" y="201"/>
                  </a:lnTo>
                  <a:lnTo>
                    <a:pt x="86" y="199"/>
                  </a:lnTo>
                  <a:lnTo>
                    <a:pt x="87" y="197"/>
                  </a:lnTo>
                  <a:lnTo>
                    <a:pt x="87" y="196"/>
                  </a:lnTo>
                  <a:lnTo>
                    <a:pt x="88" y="195"/>
                  </a:lnTo>
                  <a:lnTo>
                    <a:pt x="90" y="195"/>
                  </a:lnTo>
                  <a:lnTo>
                    <a:pt x="90" y="194"/>
                  </a:lnTo>
                  <a:lnTo>
                    <a:pt x="90" y="194"/>
                  </a:lnTo>
                  <a:lnTo>
                    <a:pt x="91" y="192"/>
                  </a:lnTo>
                  <a:lnTo>
                    <a:pt x="92" y="190"/>
                  </a:lnTo>
                  <a:lnTo>
                    <a:pt x="93" y="189"/>
                  </a:lnTo>
                  <a:lnTo>
                    <a:pt x="94" y="188"/>
                  </a:lnTo>
                  <a:lnTo>
                    <a:pt x="97" y="185"/>
                  </a:lnTo>
                  <a:lnTo>
                    <a:pt x="98" y="185"/>
                  </a:lnTo>
                  <a:lnTo>
                    <a:pt x="99" y="183"/>
                  </a:lnTo>
                  <a:lnTo>
                    <a:pt x="101" y="181"/>
                  </a:lnTo>
                  <a:lnTo>
                    <a:pt x="101" y="180"/>
                  </a:lnTo>
                  <a:lnTo>
                    <a:pt x="102" y="178"/>
                  </a:lnTo>
                  <a:lnTo>
                    <a:pt x="102" y="177"/>
                  </a:lnTo>
                  <a:lnTo>
                    <a:pt x="105" y="175"/>
                  </a:lnTo>
                  <a:lnTo>
                    <a:pt x="105" y="173"/>
                  </a:lnTo>
                  <a:lnTo>
                    <a:pt x="105" y="169"/>
                  </a:lnTo>
                  <a:lnTo>
                    <a:pt x="105" y="169"/>
                  </a:lnTo>
                  <a:lnTo>
                    <a:pt x="105" y="169"/>
                  </a:lnTo>
                  <a:lnTo>
                    <a:pt x="104" y="169"/>
                  </a:lnTo>
                  <a:lnTo>
                    <a:pt x="101" y="170"/>
                  </a:lnTo>
                  <a:lnTo>
                    <a:pt x="101" y="170"/>
                  </a:lnTo>
                  <a:lnTo>
                    <a:pt x="100" y="170"/>
                  </a:lnTo>
                  <a:lnTo>
                    <a:pt x="98" y="171"/>
                  </a:lnTo>
                  <a:lnTo>
                    <a:pt x="97" y="171"/>
                  </a:lnTo>
                  <a:lnTo>
                    <a:pt x="95" y="173"/>
                  </a:lnTo>
                  <a:lnTo>
                    <a:pt x="94" y="171"/>
                  </a:lnTo>
                  <a:lnTo>
                    <a:pt x="93" y="170"/>
                  </a:lnTo>
                  <a:lnTo>
                    <a:pt x="92" y="169"/>
                  </a:lnTo>
                  <a:lnTo>
                    <a:pt x="93" y="169"/>
                  </a:lnTo>
                  <a:lnTo>
                    <a:pt x="93" y="168"/>
                  </a:lnTo>
                  <a:lnTo>
                    <a:pt x="93" y="168"/>
                  </a:lnTo>
                  <a:lnTo>
                    <a:pt x="92" y="168"/>
                  </a:lnTo>
                  <a:lnTo>
                    <a:pt x="90" y="166"/>
                  </a:lnTo>
                  <a:lnTo>
                    <a:pt x="88" y="163"/>
                  </a:lnTo>
                  <a:lnTo>
                    <a:pt x="87" y="163"/>
                  </a:lnTo>
                  <a:lnTo>
                    <a:pt x="86" y="161"/>
                  </a:lnTo>
                  <a:lnTo>
                    <a:pt x="86" y="159"/>
                  </a:lnTo>
                  <a:lnTo>
                    <a:pt x="84" y="156"/>
                  </a:lnTo>
                  <a:lnTo>
                    <a:pt x="84" y="155"/>
                  </a:lnTo>
                  <a:lnTo>
                    <a:pt x="84" y="152"/>
                  </a:lnTo>
                  <a:lnTo>
                    <a:pt x="83" y="150"/>
                  </a:lnTo>
                  <a:lnTo>
                    <a:pt x="81" y="149"/>
                  </a:lnTo>
                  <a:lnTo>
                    <a:pt x="80" y="147"/>
                  </a:lnTo>
                  <a:lnTo>
                    <a:pt x="79" y="145"/>
                  </a:lnTo>
                  <a:lnTo>
                    <a:pt x="79" y="142"/>
                  </a:lnTo>
                  <a:lnTo>
                    <a:pt x="78" y="141"/>
                  </a:lnTo>
                  <a:lnTo>
                    <a:pt x="78" y="140"/>
                  </a:lnTo>
                  <a:lnTo>
                    <a:pt x="77" y="139"/>
                  </a:lnTo>
                  <a:lnTo>
                    <a:pt x="76" y="136"/>
                  </a:lnTo>
                  <a:lnTo>
                    <a:pt x="77" y="135"/>
                  </a:lnTo>
                  <a:lnTo>
                    <a:pt x="77" y="135"/>
                  </a:lnTo>
                  <a:lnTo>
                    <a:pt x="77" y="136"/>
                  </a:lnTo>
                  <a:lnTo>
                    <a:pt x="77" y="138"/>
                  </a:lnTo>
                  <a:lnTo>
                    <a:pt x="78" y="139"/>
                  </a:lnTo>
                  <a:lnTo>
                    <a:pt x="79" y="140"/>
                  </a:lnTo>
                  <a:lnTo>
                    <a:pt x="79" y="140"/>
                  </a:lnTo>
                  <a:lnTo>
                    <a:pt x="79" y="139"/>
                  </a:lnTo>
                  <a:lnTo>
                    <a:pt x="79" y="136"/>
                  </a:lnTo>
                  <a:lnTo>
                    <a:pt x="80" y="136"/>
                  </a:lnTo>
                  <a:lnTo>
                    <a:pt x="80" y="138"/>
                  </a:lnTo>
                  <a:lnTo>
                    <a:pt x="80" y="138"/>
                  </a:lnTo>
                  <a:lnTo>
                    <a:pt x="80" y="140"/>
                  </a:lnTo>
                  <a:lnTo>
                    <a:pt x="80" y="140"/>
                  </a:lnTo>
                  <a:lnTo>
                    <a:pt x="81" y="141"/>
                  </a:lnTo>
                  <a:lnTo>
                    <a:pt x="81" y="142"/>
                  </a:lnTo>
                  <a:lnTo>
                    <a:pt x="83" y="143"/>
                  </a:lnTo>
                  <a:lnTo>
                    <a:pt x="83" y="145"/>
                  </a:lnTo>
                  <a:lnTo>
                    <a:pt x="84" y="146"/>
                  </a:lnTo>
                  <a:lnTo>
                    <a:pt x="84" y="147"/>
                  </a:lnTo>
                  <a:lnTo>
                    <a:pt x="85" y="148"/>
                  </a:lnTo>
                  <a:lnTo>
                    <a:pt x="86" y="149"/>
                  </a:lnTo>
                  <a:lnTo>
                    <a:pt x="86" y="150"/>
                  </a:lnTo>
                  <a:lnTo>
                    <a:pt x="86" y="152"/>
                  </a:lnTo>
                  <a:lnTo>
                    <a:pt x="87" y="153"/>
                  </a:lnTo>
                  <a:lnTo>
                    <a:pt x="87" y="155"/>
                  </a:lnTo>
                  <a:lnTo>
                    <a:pt x="88" y="155"/>
                  </a:lnTo>
                  <a:lnTo>
                    <a:pt x="90" y="156"/>
                  </a:lnTo>
                  <a:lnTo>
                    <a:pt x="90" y="159"/>
                  </a:lnTo>
                  <a:lnTo>
                    <a:pt x="91" y="159"/>
                  </a:lnTo>
                  <a:lnTo>
                    <a:pt x="92" y="161"/>
                  </a:lnTo>
                  <a:lnTo>
                    <a:pt x="92" y="161"/>
                  </a:lnTo>
                  <a:lnTo>
                    <a:pt x="92" y="163"/>
                  </a:lnTo>
                  <a:lnTo>
                    <a:pt x="92" y="163"/>
                  </a:lnTo>
                  <a:lnTo>
                    <a:pt x="93" y="166"/>
                  </a:lnTo>
                  <a:lnTo>
                    <a:pt x="93" y="167"/>
                  </a:lnTo>
                  <a:lnTo>
                    <a:pt x="93" y="168"/>
                  </a:lnTo>
                  <a:lnTo>
                    <a:pt x="94" y="168"/>
                  </a:lnTo>
                  <a:lnTo>
                    <a:pt x="97" y="168"/>
                  </a:lnTo>
                  <a:lnTo>
                    <a:pt x="97" y="167"/>
                  </a:lnTo>
                  <a:lnTo>
                    <a:pt x="98" y="167"/>
                  </a:lnTo>
                  <a:lnTo>
                    <a:pt x="99" y="167"/>
                  </a:lnTo>
                  <a:lnTo>
                    <a:pt x="101" y="166"/>
                  </a:lnTo>
                  <a:lnTo>
                    <a:pt x="101" y="164"/>
                  </a:lnTo>
                  <a:lnTo>
                    <a:pt x="102" y="164"/>
                  </a:lnTo>
                  <a:lnTo>
                    <a:pt x="102" y="164"/>
                  </a:lnTo>
                  <a:lnTo>
                    <a:pt x="105" y="164"/>
                  </a:lnTo>
                  <a:lnTo>
                    <a:pt x="105" y="163"/>
                  </a:lnTo>
                  <a:lnTo>
                    <a:pt x="106" y="163"/>
                  </a:lnTo>
                  <a:lnTo>
                    <a:pt x="107" y="162"/>
                  </a:lnTo>
                  <a:lnTo>
                    <a:pt x="107" y="162"/>
                  </a:lnTo>
                  <a:lnTo>
                    <a:pt x="108" y="161"/>
                  </a:lnTo>
                  <a:lnTo>
                    <a:pt x="109" y="160"/>
                  </a:lnTo>
                  <a:lnTo>
                    <a:pt x="112" y="160"/>
                  </a:lnTo>
                  <a:lnTo>
                    <a:pt x="112" y="159"/>
                  </a:lnTo>
                  <a:lnTo>
                    <a:pt x="113" y="159"/>
                  </a:lnTo>
                  <a:lnTo>
                    <a:pt x="114" y="159"/>
                  </a:lnTo>
                  <a:lnTo>
                    <a:pt x="114" y="157"/>
                  </a:lnTo>
                  <a:lnTo>
                    <a:pt x="115" y="156"/>
                  </a:lnTo>
                  <a:lnTo>
                    <a:pt x="115" y="155"/>
                  </a:lnTo>
                  <a:lnTo>
                    <a:pt x="116" y="154"/>
                  </a:lnTo>
                  <a:lnTo>
                    <a:pt x="116" y="154"/>
                  </a:lnTo>
                  <a:lnTo>
                    <a:pt x="119" y="152"/>
                  </a:lnTo>
                  <a:lnTo>
                    <a:pt x="119" y="150"/>
                  </a:lnTo>
                  <a:lnTo>
                    <a:pt x="119" y="150"/>
                  </a:lnTo>
                  <a:lnTo>
                    <a:pt x="118" y="149"/>
                  </a:lnTo>
                  <a:lnTo>
                    <a:pt x="116" y="148"/>
                  </a:lnTo>
                  <a:lnTo>
                    <a:pt x="116" y="148"/>
                  </a:lnTo>
                  <a:lnTo>
                    <a:pt x="115" y="148"/>
                  </a:lnTo>
                  <a:lnTo>
                    <a:pt x="114" y="147"/>
                  </a:lnTo>
                  <a:lnTo>
                    <a:pt x="114" y="146"/>
                  </a:lnTo>
                  <a:lnTo>
                    <a:pt x="113" y="146"/>
                  </a:lnTo>
                  <a:lnTo>
                    <a:pt x="113" y="145"/>
                  </a:lnTo>
                  <a:lnTo>
                    <a:pt x="114" y="143"/>
                  </a:lnTo>
                  <a:lnTo>
                    <a:pt x="113" y="143"/>
                  </a:lnTo>
                  <a:lnTo>
                    <a:pt x="113" y="143"/>
                  </a:lnTo>
                  <a:lnTo>
                    <a:pt x="113" y="145"/>
                  </a:lnTo>
                  <a:lnTo>
                    <a:pt x="112" y="145"/>
                  </a:lnTo>
                  <a:lnTo>
                    <a:pt x="111" y="147"/>
                  </a:lnTo>
                  <a:lnTo>
                    <a:pt x="109" y="147"/>
                  </a:lnTo>
                  <a:lnTo>
                    <a:pt x="108" y="148"/>
                  </a:lnTo>
                  <a:lnTo>
                    <a:pt x="107" y="148"/>
                  </a:lnTo>
                  <a:lnTo>
                    <a:pt x="106" y="147"/>
                  </a:lnTo>
                  <a:lnTo>
                    <a:pt x="106" y="147"/>
                  </a:lnTo>
                  <a:lnTo>
                    <a:pt x="106" y="146"/>
                  </a:lnTo>
                  <a:lnTo>
                    <a:pt x="106" y="143"/>
                  </a:lnTo>
                  <a:lnTo>
                    <a:pt x="105" y="143"/>
                  </a:lnTo>
                  <a:lnTo>
                    <a:pt x="105" y="143"/>
                  </a:lnTo>
                  <a:lnTo>
                    <a:pt x="105" y="145"/>
                  </a:lnTo>
                  <a:lnTo>
                    <a:pt x="105" y="146"/>
                  </a:lnTo>
                  <a:lnTo>
                    <a:pt x="104" y="143"/>
                  </a:lnTo>
                  <a:lnTo>
                    <a:pt x="104" y="142"/>
                  </a:lnTo>
                  <a:lnTo>
                    <a:pt x="104" y="142"/>
                  </a:lnTo>
                  <a:lnTo>
                    <a:pt x="102" y="140"/>
                  </a:lnTo>
                  <a:lnTo>
                    <a:pt x="101" y="140"/>
                  </a:lnTo>
                  <a:lnTo>
                    <a:pt x="101" y="139"/>
                  </a:lnTo>
                  <a:lnTo>
                    <a:pt x="100" y="139"/>
                  </a:lnTo>
                  <a:lnTo>
                    <a:pt x="100" y="138"/>
                  </a:lnTo>
                  <a:lnTo>
                    <a:pt x="100" y="136"/>
                  </a:lnTo>
                  <a:lnTo>
                    <a:pt x="100" y="136"/>
                  </a:lnTo>
                  <a:lnTo>
                    <a:pt x="101" y="135"/>
                  </a:lnTo>
                  <a:lnTo>
                    <a:pt x="101" y="135"/>
                  </a:lnTo>
                  <a:lnTo>
                    <a:pt x="104" y="135"/>
                  </a:lnTo>
                  <a:lnTo>
                    <a:pt x="104" y="136"/>
                  </a:lnTo>
                  <a:lnTo>
                    <a:pt x="105" y="138"/>
                  </a:lnTo>
                  <a:lnTo>
                    <a:pt x="105" y="139"/>
                  </a:lnTo>
                  <a:lnTo>
                    <a:pt x="106" y="140"/>
                  </a:lnTo>
                  <a:lnTo>
                    <a:pt x="107" y="140"/>
                  </a:lnTo>
                  <a:lnTo>
                    <a:pt x="107" y="140"/>
                  </a:lnTo>
                  <a:lnTo>
                    <a:pt x="108" y="141"/>
                  </a:lnTo>
                  <a:lnTo>
                    <a:pt x="109" y="142"/>
                  </a:lnTo>
                  <a:lnTo>
                    <a:pt x="109" y="142"/>
                  </a:lnTo>
                  <a:lnTo>
                    <a:pt x="113" y="142"/>
                  </a:lnTo>
                  <a:lnTo>
                    <a:pt x="113" y="141"/>
                  </a:lnTo>
                  <a:lnTo>
                    <a:pt x="114" y="141"/>
                  </a:lnTo>
                  <a:lnTo>
                    <a:pt x="114" y="142"/>
                  </a:lnTo>
                  <a:lnTo>
                    <a:pt x="115" y="143"/>
                  </a:lnTo>
                  <a:lnTo>
                    <a:pt x="115" y="143"/>
                  </a:lnTo>
                  <a:lnTo>
                    <a:pt x="115" y="145"/>
                  </a:lnTo>
                  <a:lnTo>
                    <a:pt x="118" y="145"/>
                  </a:lnTo>
                  <a:lnTo>
                    <a:pt x="118" y="145"/>
                  </a:lnTo>
                  <a:lnTo>
                    <a:pt x="119" y="145"/>
                  </a:lnTo>
                  <a:lnTo>
                    <a:pt x="120" y="145"/>
                  </a:lnTo>
                  <a:lnTo>
                    <a:pt x="121" y="145"/>
                  </a:lnTo>
                  <a:lnTo>
                    <a:pt x="121" y="146"/>
                  </a:lnTo>
                  <a:lnTo>
                    <a:pt x="122" y="145"/>
                  </a:lnTo>
                  <a:lnTo>
                    <a:pt x="122" y="145"/>
                  </a:lnTo>
                  <a:lnTo>
                    <a:pt x="123" y="146"/>
                  </a:lnTo>
                  <a:lnTo>
                    <a:pt x="125" y="146"/>
                  </a:lnTo>
                  <a:lnTo>
                    <a:pt x="126" y="145"/>
                  </a:lnTo>
                  <a:lnTo>
                    <a:pt x="128" y="146"/>
                  </a:lnTo>
                  <a:lnTo>
                    <a:pt x="128" y="145"/>
                  </a:lnTo>
                  <a:lnTo>
                    <a:pt x="129" y="145"/>
                  </a:lnTo>
                  <a:lnTo>
                    <a:pt x="130" y="146"/>
                  </a:lnTo>
                  <a:lnTo>
                    <a:pt x="130" y="147"/>
                  </a:lnTo>
                  <a:lnTo>
                    <a:pt x="130" y="147"/>
                  </a:lnTo>
                  <a:lnTo>
                    <a:pt x="130" y="148"/>
                  </a:lnTo>
                  <a:lnTo>
                    <a:pt x="132" y="148"/>
                  </a:lnTo>
                  <a:lnTo>
                    <a:pt x="132" y="148"/>
                  </a:lnTo>
                  <a:lnTo>
                    <a:pt x="133" y="148"/>
                  </a:lnTo>
                  <a:lnTo>
                    <a:pt x="133" y="149"/>
                  </a:lnTo>
                  <a:lnTo>
                    <a:pt x="133" y="149"/>
                  </a:lnTo>
                  <a:lnTo>
                    <a:pt x="134" y="149"/>
                  </a:lnTo>
                  <a:lnTo>
                    <a:pt x="135" y="149"/>
                  </a:lnTo>
                  <a:lnTo>
                    <a:pt x="135" y="150"/>
                  </a:lnTo>
                  <a:lnTo>
                    <a:pt x="134" y="150"/>
                  </a:lnTo>
                  <a:lnTo>
                    <a:pt x="133" y="150"/>
                  </a:lnTo>
                  <a:lnTo>
                    <a:pt x="134" y="152"/>
                  </a:lnTo>
                  <a:lnTo>
                    <a:pt x="135" y="153"/>
                  </a:lnTo>
                  <a:lnTo>
                    <a:pt x="136" y="154"/>
                  </a:lnTo>
                  <a:lnTo>
                    <a:pt x="137" y="154"/>
                  </a:lnTo>
                  <a:lnTo>
                    <a:pt x="139" y="153"/>
                  </a:lnTo>
                  <a:lnTo>
                    <a:pt x="139" y="152"/>
                  </a:lnTo>
                  <a:lnTo>
                    <a:pt x="139" y="150"/>
                  </a:lnTo>
                  <a:lnTo>
                    <a:pt x="139" y="152"/>
                  </a:lnTo>
                  <a:lnTo>
                    <a:pt x="139" y="153"/>
                  </a:lnTo>
                  <a:lnTo>
                    <a:pt x="139" y="153"/>
                  </a:lnTo>
                  <a:lnTo>
                    <a:pt x="139" y="156"/>
                  </a:lnTo>
                  <a:lnTo>
                    <a:pt x="140" y="159"/>
                  </a:lnTo>
                  <a:lnTo>
                    <a:pt x="140" y="162"/>
                  </a:lnTo>
                  <a:lnTo>
                    <a:pt x="141" y="162"/>
                  </a:lnTo>
                  <a:lnTo>
                    <a:pt x="142" y="166"/>
                  </a:lnTo>
                  <a:lnTo>
                    <a:pt x="142" y="167"/>
                  </a:lnTo>
                  <a:lnTo>
                    <a:pt x="142" y="168"/>
                  </a:lnTo>
                  <a:lnTo>
                    <a:pt x="142" y="168"/>
                  </a:lnTo>
                  <a:lnTo>
                    <a:pt x="143" y="169"/>
                  </a:lnTo>
                  <a:lnTo>
                    <a:pt x="144" y="171"/>
                  </a:lnTo>
                  <a:lnTo>
                    <a:pt x="144" y="173"/>
                  </a:lnTo>
                  <a:lnTo>
                    <a:pt x="146" y="175"/>
                  </a:lnTo>
                  <a:lnTo>
                    <a:pt x="146" y="176"/>
                  </a:lnTo>
                  <a:lnTo>
                    <a:pt x="147" y="176"/>
                  </a:lnTo>
                  <a:lnTo>
                    <a:pt x="148" y="175"/>
                  </a:lnTo>
                  <a:lnTo>
                    <a:pt x="148" y="175"/>
                  </a:lnTo>
                  <a:lnTo>
                    <a:pt x="149" y="174"/>
                  </a:lnTo>
                  <a:lnTo>
                    <a:pt x="149" y="174"/>
                  </a:lnTo>
                  <a:lnTo>
                    <a:pt x="149" y="173"/>
                  </a:lnTo>
                  <a:lnTo>
                    <a:pt x="150" y="171"/>
                  </a:lnTo>
                  <a:lnTo>
                    <a:pt x="150" y="171"/>
                  </a:lnTo>
                  <a:lnTo>
                    <a:pt x="150" y="169"/>
                  </a:lnTo>
                  <a:lnTo>
                    <a:pt x="150" y="168"/>
                  </a:lnTo>
                  <a:lnTo>
                    <a:pt x="151" y="166"/>
                  </a:lnTo>
                  <a:lnTo>
                    <a:pt x="151" y="166"/>
                  </a:lnTo>
                  <a:lnTo>
                    <a:pt x="150" y="163"/>
                  </a:lnTo>
                  <a:lnTo>
                    <a:pt x="151" y="163"/>
                  </a:lnTo>
                  <a:lnTo>
                    <a:pt x="151" y="162"/>
                  </a:lnTo>
                  <a:lnTo>
                    <a:pt x="153" y="162"/>
                  </a:lnTo>
                  <a:lnTo>
                    <a:pt x="154" y="162"/>
                  </a:lnTo>
                  <a:lnTo>
                    <a:pt x="154" y="161"/>
                  </a:lnTo>
                  <a:lnTo>
                    <a:pt x="155" y="159"/>
                  </a:lnTo>
                  <a:lnTo>
                    <a:pt x="156" y="159"/>
                  </a:lnTo>
                  <a:lnTo>
                    <a:pt x="157" y="157"/>
                  </a:lnTo>
                  <a:lnTo>
                    <a:pt x="157" y="157"/>
                  </a:lnTo>
                  <a:lnTo>
                    <a:pt x="158" y="156"/>
                  </a:lnTo>
                  <a:lnTo>
                    <a:pt x="158" y="155"/>
                  </a:lnTo>
                  <a:lnTo>
                    <a:pt x="161" y="155"/>
                  </a:lnTo>
                  <a:lnTo>
                    <a:pt x="161" y="154"/>
                  </a:lnTo>
                  <a:lnTo>
                    <a:pt x="162" y="154"/>
                  </a:lnTo>
                  <a:lnTo>
                    <a:pt x="161" y="153"/>
                  </a:lnTo>
                  <a:lnTo>
                    <a:pt x="162" y="152"/>
                  </a:lnTo>
                  <a:lnTo>
                    <a:pt x="164" y="152"/>
                  </a:lnTo>
                  <a:lnTo>
                    <a:pt x="164" y="152"/>
                  </a:lnTo>
                  <a:lnTo>
                    <a:pt x="165" y="152"/>
                  </a:lnTo>
                  <a:lnTo>
                    <a:pt x="168" y="150"/>
                  </a:lnTo>
                  <a:lnTo>
                    <a:pt x="167" y="149"/>
                  </a:lnTo>
                  <a:lnTo>
                    <a:pt x="168" y="149"/>
                  </a:lnTo>
                  <a:lnTo>
                    <a:pt x="168" y="149"/>
                  </a:lnTo>
                  <a:lnTo>
                    <a:pt x="169" y="150"/>
                  </a:lnTo>
                  <a:lnTo>
                    <a:pt x="169" y="152"/>
                  </a:lnTo>
                  <a:lnTo>
                    <a:pt x="170" y="153"/>
                  </a:lnTo>
                  <a:lnTo>
                    <a:pt x="170" y="154"/>
                  </a:lnTo>
                  <a:lnTo>
                    <a:pt x="171" y="155"/>
                  </a:lnTo>
                  <a:lnTo>
                    <a:pt x="171" y="156"/>
                  </a:lnTo>
                  <a:lnTo>
                    <a:pt x="172" y="157"/>
                  </a:lnTo>
                  <a:lnTo>
                    <a:pt x="172" y="160"/>
                  </a:lnTo>
                  <a:lnTo>
                    <a:pt x="174" y="161"/>
                  </a:lnTo>
                  <a:lnTo>
                    <a:pt x="174" y="162"/>
                  </a:lnTo>
                  <a:lnTo>
                    <a:pt x="174" y="162"/>
                  </a:lnTo>
                  <a:lnTo>
                    <a:pt x="176" y="162"/>
                  </a:lnTo>
                  <a:lnTo>
                    <a:pt x="176" y="161"/>
                  </a:lnTo>
                  <a:lnTo>
                    <a:pt x="177" y="160"/>
                  </a:lnTo>
                  <a:lnTo>
                    <a:pt x="177" y="161"/>
                  </a:lnTo>
                  <a:lnTo>
                    <a:pt x="178" y="161"/>
                  </a:lnTo>
                  <a:lnTo>
                    <a:pt x="178" y="163"/>
                  </a:lnTo>
                  <a:lnTo>
                    <a:pt x="178" y="166"/>
                  </a:lnTo>
                  <a:lnTo>
                    <a:pt x="179" y="167"/>
                  </a:lnTo>
                  <a:lnTo>
                    <a:pt x="179" y="167"/>
                  </a:lnTo>
                  <a:lnTo>
                    <a:pt x="179" y="168"/>
                  </a:lnTo>
                  <a:lnTo>
                    <a:pt x="179" y="170"/>
                  </a:lnTo>
                  <a:lnTo>
                    <a:pt x="179" y="173"/>
                  </a:lnTo>
                  <a:lnTo>
                    <a:pt x="179" y="173"/>
                  </a:lnTo>
                  <a:lnTo>
                    <a:pt x="179" y="174"/>
                  </a:lnTo>
                  <a:lnTo>
                    <a:pt x="179" y="176"/>
                  </a:lnTo>
                  <a:lnTo>
                    <a:pt x="181" y="176"/>
                  </a:lnTo>
                  <a:lnTo>
                    <a:pt x="181" y="177"/>
                  </a:lnTo>
                  <a:lnTo>
                    <a:pt x="182" y="178"/>
                  </a:lnTo>
                  <a:lnTo>
                    <a:pt x="183" y="180"/>
                  </a:lnTo>
                  <a:lnTo>
                    <a:pt x="183" y="181"/>
                  </a:lnTo>
                  <a:lnTo>
                    <a:pt x="183" y="183"/>
                  </a:lnTo>
                  <a:lnTo>
                    <a:pt x="184" y="184"/>
                  </a:lnTo>
                  <a:lnTo>
                    <a:pt x="184" y="185"/>
                  </a:lnTo>
                  <a:lnTo>
                    <a:pt x="185" y="187"/>
                  </a:lnTo>
                  <a:lnTo>
                    <a:pt x="185" y="187"/>
                  </a:lnTo>
                  <a:lnTo>
                    <a:pt x="186" y="188"/>
                  </a:lnTo>
                  <a:lnTo>
                    <a:pt x="188" y="188"/>
                  </a:lnTo>
                  <a:lnTo>
                    <a:pt x="189" y="188"/>
                  </a:lnTo>
                  <a:lnTo>
                    <a:pt x="189" y="187"/>
                  </a:lnTo>
                  <a:lnTo>
                    <a:pt x="188" y="185"/>
                  </a:lnTo>
                  <a:lnTo>
                    <a:pt x="188" y="184"/>
                  </a:lnTo>
                  <a:lnTo>
                    <a:pt x="188" y="182"/>
                  </a:lnTo>
                  <a:lnTo>
                    <a:pt x="186" y="180"/>
                  </a:lnTo>
                  <a:lnTo>
                    <a:pt x="185" y="180"/>
                  </a:lnTo>
                  <a:lnTo>
                    <a:pt x="184" y="178"/>
                  </a:lnTo>
                  <a:lnTo>
                    <a:pt x="183" y="177"/>
                  </a:lnTo>
                  <a:lnTo>
                    <a:pt x="183" y="176"/>
                  </a:lnTo>
                  <a:lnTo>
                    <a:pt x="182" y="175"/>
                  </a:lnTo>
                  <a:lnTo>
                    <a:pt x="181" y="174"/>
                  </a:lnTo>
                  <a:lnTo>
                    <a:pt x="181" y="173"/>
                  </a:lnTo>
                  <a:lnTo>
                    <a:pt x="181" y="170"/>
                  </a:lnTo>
                  <a:lnTo>
                    <a:pt x="182" y="169"/>
                  </a:lnTo>
                  <a:lnTo>
                    <a:pt x="182" y="167"/>
                  </a:lnTo>
                  <a:lnTo>
                    <a:pt x="183" y="167"/>
                  </a:lnTo>
                  <a:lnTo>
                    <a:pt x="183" y="167"/>
                  </a:lnTo>
                  <a:lnTo>
                    <a:pt x="184" y="168"/>
                  </a:lnTo>
                  <a:lnTo>
                    <a:pt x="185" y="168"/>
                  </a:lnTo>
                  <a:lnTo>
                    <a:pt x="186" y="169"/>
                  </a:lnTo>
                  <a:lnTo>
                    <a:pt x="186" y="170"/>
                  </a:lnTo>
                  <a:lnTo>
                    <a:pt x="186" y="171"/>
                  </a:lnTo>
                  <a:lnTo>
                    <a:pt x="188" y="171"/>
                  </a:lnTo>
                  <a:lnTo>
                    <a:pt x="189" y="171"/>
                  </a:lnTo>
                  <a:lnTo>
                    <a:pt x="190" y="173"/>
                  </a:lnTo>
                  <a:lnTo>
                    <a:pt x="190" y="175"/>
                  </a:lnTo>
                  <a:lnTo>
                    <a:pt x="190" y="175"/>
                  </a:lnTo>
                  <a:lnTo>
                    <a:pt x="191" y="174"/>
                  </a:lnTo>
                  <a:lnTo>
                    <a:pt x="192" y="174"/>
                  </a:lnTo>
                  <a:lnTo>
                    <a:pt x="192" y="173"/>
                  </a:lnTo>
                  <a:lnTo>
                    <a:pt x="193" y="171"/>
                  </a:lnTo>
                  <a:lnTo>
                    <a:pt x="195" y="171"/>
                  </a:lnTo>
                  <a:lnTo>
                    <a:pt x="196" y="170"/>
                  </a:lnTo>
                  <a:lnTo>
                    <a:pt x="196" y="169"/>
                  </a:lnTo>
                  <a:lnTo>
                    <a:pt x="197" y="167"/>
                  </a:lnTo>
                  <a:lnTo>
                    <a:pt x="196" y="164"/>
                  </a:lnTo>
                  <a:lnTo>
                    <a:pt x="195" y="162"/>
                  </a:lnTo>
                  <a:lnTo>
                    <a:pt x="193" y="161"/>
                  </a:lnTo>
                  <a:lnTo>
                    <a:pt x="193" y="160"/>
                  </a:lnTo>
                  <a:lnTo>
                    <a:pt x="192" y="157"/>
                  </a:lnTo>
                  <a:lnTo>
                    <a:pt x="191" y="157"/>
                  </a:lnTo>
                  <a:lnTo>
                    <a:pt x="191" y="155"/>
                  </a:lnTo>
                  <a:lnTo>
                    <a:pt x="191" y="155"/>
                  </a:lnTo>
                  <a:lnTo>
                    <a:pt x="192" y="154"/>
                  </a:lnTo>
                  <a:lnTo>
                    <a:pt x="193" y="153"/>
                  </a:lnTo>
                  <a:lnTo>
                    <a:pt x="195" y="153"/>
                  </a:lnTo>
                  <a:lnTo>
                    <a:pt x="195" y="152"/>
                  </a:lnTo>
                  <a:lnTo>
                    <a:pt x="196" y="152"/>
                  </a:lnTo>
                  <a:lnTo>
                    <a:pt x="197" y="152"/>
                  </a:lnTo>
                  <a:lnTo>
                    <a:pt x="197" y="153"/>
                  </a:lnTo>
                  <a:lnTo>
                    <a:pt x="197" y="154"/>
                  </a:lnTo>
                  <a:lnTo>
                    <a:pt x="198" y="154"/>
                  </a:lnTo>
                  <a:lnTo>
                    <a:pt x="198" y="153"/>
                  </a:lnTo>
                  <a:lnTo>
                    <a:pt x="199" y="153"/>
                  </a:lnTo>
                  <a:lnTo>
                    <a:pt x="199" y="152"/>
                  </a:lnTo>
                  <a:lnTo>
                    <a:pt x="200" y="152"/>
                  </a:lnTo>
                  <a:lnTo>
                    <a:pt x="200" y="152"/>
                  </a:lnTo>
                  <a:lnTo>
                    <a:pt x="202" y="152"/>
                  </a:lnTo>
                  <a:lnTo>
                    <a:pt x="203" y="150"/>
                  </a:lnTo>
                  <a:lnTo>
                    <a:pt x="203" y="149"/>
                  </a:lnTo>
                  <a:lnTo>
                    <a:pt x="204" y="149"/>
                  </a:lnTo>
                  <a:lnTo>
                    <a:pt x="204" y="149"/>
                  </a:lnTo>
                  <a:lnTo>
                    <a:pt x="204" y="150"/>
                  </a:lnTo>
                  <a:lnTo>
                    <a:pt x="204" y="150"/>
                  </a:lnTo>
                  <a:lnTo>
                    <a:pt x="206" y="149"/>
                  </a:lnTo>
                  <a:lnTo>
                    <a:pt x="206" y="149"/>
                  </a:lnTo>
                  <a:lnTo>
                    <a:pt x="207" y="149"/>
                  </a:lnTo>
                  <a:lnTo>
                    <a:pt x="209" y="149"/>
                  </a:lnTo>
                  <a:lnTo>
                    <a:pt x="209" y="148"/>
                  </a:lnTo>
                  <a:lnTo>
                    <a:pt x="210" y="147"/>
                  </a:lnTo>
                  <a:lnTo>
                    <a:pt x="210" y="146"/>
                  </a:lnTo>
                  <a:lnTo>
                    <a:pt x="211" y="146"/>
                  </a:lnTo>
                  <a:lnTo>
                    <a:pt x="212" y="146"/>
                  </a:lnTo>
                  <a:lnTo>
                    <a:pt x="212" y="145"/>
                  </a:lnTo>
                  <a:lnTo>
                    <a:pt x="213" y="145"/>
                  </a:lnTo>
                  <a:lnTo>
                    <a:pt x="213" y="142"/>
                  </a:lnTo>
                  <a:lnTo>
                    <a:pt x="213" y="142"/>
                  </a:lnTo>
                  <a:lnTo>
                    <a:pt x="213" y="141"/>
                  </a:lnTo>
                  <a:lnTo>
                    <a:pt x="215" y="140"/>
                  </a:lnTo>
                  <a:lnTo>
                    <a:pt x="215" y="140"/>
                  </a:lnTo>
                  <a:lnTo>
                    <a:pt x="216" y="139"/>
                  </a:lnTo>
                  <a:lnTo>
                    <a:pt x="216" y="139"/>
                  </a:lnTo>
                  <a:lnTo>
                    <a:pt x="216" y="138"/>
                  </a:lnTo>
                  <a:lnTo>
                    <a:pt x="216" y="136"/>
                  </a:lnTo>
                  <a:lnTo>
                    <a:pt x="216" y="135"/>
                  </a:lnTo>
                  <a:lnTo>
                    <a:pt x="216" y="135"/>
                  </a:lnTo>
                  <a:lnTo>
                    <a:pt x="215" y="135"/>
                  </a:lnTo>
                  <a:lnTo>
                    <a:pt x="215" y="135"/>
                  </a:lnTo>
                  <a:lnTo>
                    <a:pt x="215" y="134"/>
                  </a:lnTo>
                  <a:lnTo>
                    <a:pt x="216" y="134"/>
                  </a:lnTo>
                  <a:lnTo>
                    <a:pt x="216" y="134"/>
                  </a:lnTo>
                  <a:lnTo>
                    <a:pt x="216" y="133"/>
                  </a:lnTo>
                  <a:lnTo>
                    <a:pt x="216" y="132"/>
                  </a:lnTo>
                  <a:lnTo>
                    <a:pt x="216" y="132"/>
                  </a:lnTo>
                  <a:lnTo>
                    <a:pt x="216" y="132"/>
                  </a:lnTo>
                  <a:lnTo>
                    <a:pt x="216" y="131"/>
                  </a:lnTo>
                  <a:lnTo>
                    <a:pt x="215" y="129"/>
                  </a:lnTo>
                  <a:lnTo>
                    <a:pt x="215" y="128"/>
                  </a:lnTo>
                  <a:lnTo>
                    <a:pt x="215" y="128"/>
                  </a:lnTo>
                  <a:lnTo>
                    <a:pt x="215" y="127"/>
                  </a:lnTo>
                  <a:lnTo>
                    <a:pt x="213" y="126"/>
                  </a:lnTo>
                  <a:lnTo>
                    <a:pt x="212" y="125"/>
                  </a:lnTo>
                  <a:lnTo>
                    <a:pt x="212" y="125"/>
                  </a:lnTo>
                  <a:lnTo>
                    <a:pt x="213" y="124"/>
                  </a:lnTo>
                  <a:lnTo>
                    <a:pt x="213" y="124"/>
                  </a:lnTo>
                  <a:lnTo>
                    <a:pt x="213" y="122"/>
                  </a:lnTo>
                  <a:lnTo>
                    <a:pt x="215" y="122"/>
                  </a:lnTo>
                  <a:lnTo>
                    <a:pt x="215" y="122"/>
                  </a:lnTo>
                  <a:lnTo>
                    <a:pt x="216" y="122"/>
                  </a:lnTo>
                  <a:lnTo>
                    <a:pt x="216" y="121"/>
                  </a:lnTo>
                  <a:lnTo>
                    <a:pt x="216" y="121"/>
                  </a:lnTo>
                  <a:lnTo>
                    <a:pt x="217" y="121"/>
                  </a:lnTo>
                  <a:lnTo>
                    <a:pt x="217" y="121"/>
                  </a:lnTo>
                  <a:lnTo>
                    <a:pt x="217" y="120"/>
                  </a:lnTo>
                  <a:lnTo>
                    <a:pt x="216" y="120"/>
                  </a:lnTo>
                  <a:lnTo>
                    <a:pt x="215" y="120"/>
                  </a:lnTo>
                  <a:lnTo>
                    <a:pt x="215" y="120"/>
                  </a:lnTo>
                  <a:lnTo>
                    <a:pt x="212" y="121"/>
                  </a:lnTo>
                  <a:lnTo>
                    <a:pt x="211" y="120"/>
                  </a:lnTo>
                  <a:lnTo>
                    <a:pt x="212" y="119"/>
                  </a:lnTo>
                  <a:lnTo>
                    <a:pt x="211" y="119"/>
                  </a:lnTo>
                  <a:lnTo>
                    <a:pt x="210" y="118"/>
                  </a:lnTo>
                  <a:lnTo>
                    <a:pt x="210" y="116"/>
                  </a:lnTo>
                  <a:lnTo>
                    <a:pt x="211" y="116"/>
                  </a:lnTo>
                  <a:lnTo>
                    <a:pt x="212" y="116"/>
                  </a:lnTo>
                  <a:lnTo>
                    <a:pt x="212" y="116"/>
                  </a:lnTo>
                  <a:lnTo>
                    <a:pt x="212" y="115"/>
                  </a:lnTo>
                  <a:lnTo>
                    <a:pt x="212" y="114"/>
                  </a:lnTo>
                  <a:lnTo>
                    <a:pt x="213" y="114"/>
                  </a:lnTo>
                  <a:lnTo>
                    <a:pt x="215" y="113"/>
                  </a:lnTo>
                  <a:lnTo>
                    <a:pt x="217" y="113"/>
                  </a:lnTo>
                  <a:lnTo>
                    <a:pt x="217" y="114"/>
                  </a:lnTo>
                  <a:lnTo>
                    <a:pt x="216" y="115"/>
                  </a:lnTo>
                  <a:lnTo>
                    <a:pt x="216" y="116"/>
                  </a:lnTo>
                  <a:lnTo>
                    <a:pt x="216" y="116"/>
                  </a:lnTo>
                  <a:lnTo>
                    <a:pt x="217" y="116"/>
                  </a:lnTo>
                  <a:lnTo>
                    <a:pt x="219" y="115"/>
                  </a:lnTo>
                  <a:lnTo>
                    <a:pt x="220" y="115"/>
                  </a:lnTo>
                  <a:lnTo>
                    <a:pt x="220" y="115"/>
                  </a:lnTo>
                  <a:lnTo>
                    <a:pt x="220" y="115"/>
                  </a:lnTo>
                  <a:lnTo>
                    <a:pt x="222" y="115"/>
                  </a:lnTo>
                  <a:lnTo>
                    <a:pt x="222" y="116"/>
                  </a:lnTo>
                  <a:lnTo>
                    <a:pt x="222" y="118"/>
                  </a:lnTo>
                  <a:lnTo>
                    <a:pt x="220" y="119"/>
                  </a:lnTo>
                  <a:lnTo>
                    <a:pt x="222" y="120"/>
                  </a:lnTo>
                  <a:lnTo>
                    <a:pt x="222" y="120"/>
                  </a:lnTo>
                  <a:lnTo>
                    <a:pt x="223" y="119"/>
                  </a:lnTo>
                  <a:lnTo>
                    <a:pt x="224" y="120"/>
                  </a:lnTo>
                  <a:lnTo>
                    <a:pt x="224" y="121"/>
                  </a:lnTo>
                  <a:lnTo>
                    <a:pt x="223" y="121"/>
                  </a:lnTo>
                  <a:lnTo>
                    <a:pt x="224" y="122"/>
                  </a:lnTo>
                  <a:lnTo>
                    <a:pt x="224" y="124"/>
                  </a:lnTo>
                  <a:lnTo>
                    <a:pt x="224" y="125"/>
                  </a:lnTo>
                  <a:lnTo>
                    <a:pt x="224" y="125"/>
                  </a:lnTo>
                  <a:lnTo>
                    <a:pt x="223" y="126"/>
                  </a:lnTo>
                  <a:lnTo>
                    <a:pt x="224" y="127"/>
                  </a:lnTo>
                  <a:lnTo>
                    <a:pt x="224" y="127"/>
                  </a:lnTo>
                  <a:lnTo>
                    <a:pt x="225" y="126"/>
                  </a:lnTo>
                  <a:lnTo>
                    <a:pt x="226" y="126"/>
                  </a:lnTo>
                  <a:lnTo>
                    <a:pt x="226" y="126"/>
                  </a:lnTo>
                  <a:lnTo>
                    <a:pt x="227" y="125"/>
                  </a:lnTo>
                  <a:lnTo>
                    <a:pt x="227" y="125"/>
                  </a:lnTo>
                  <a:lnTo>
                    <a:pt x="227" y="125"/>
                  </a:lnTo>
                  <a:lnTo>
                    <a:pt x="227" y="124"/>
                  </a:lnTo>
                  <a:lnTo>
                    <a:pt x="229" y="124"/>
                  </a:lnTo>
                  <a:lnTo>
                    <a:pt x="227" y="121"/>
                  </a:lnTo>
                  <a:lnTo>
                    <a:pt x="227" y="120"/>
                  </a:lnTo>
                  <a:lnTo>
                    <a:pt x="227" y="118"/>
                  </a:lnTo>
                  <a:lnTo>
                    <a:pt x="226" y="118"/>
                  </a:lnTo>
                  <a:lnTo>
                    <a:pt x="225" y="116"/>
                  </a:lnTo>
                  <a:lnTo>
                    <a:pt x="225" y="116"/>
                  </a:lnTo>
                  <a:lnTo>
                    <a:pt x="225" y="115"/>
                  </a:lnTo>
                  <a:lnTo>
                    <a:pt x="225" y="114"/>
                  </a:lnTo>
                  <a:lnTo>
                    <a:pt x="226" y="114"/>
                  </a:lnTo>
                  <a:lnTo>
                    <a:pt x="227" y="113"/>
                  </a:lnTo>
                  <a:lnTo>
                    <a:pt x="229" y="112"/>
                  </a:lnTo>
                  <a:lnTo>
                    <a:pt x="229" y="111"/>
                  </a:lnTo>
                  <a:lnTo>
                    <a:pt x="229" y="109"/>
                  </a:lnTo>
                  <a:lnTo>
                    <a:pt x="230" y="108"/>
                  </a:lnTo>
                  <a:lnTo>
                    <a:pt x="231" y="108"/>
                  </a:lnTo>
                  <a:lnTo>
                    <a:pt x="232" y="107"/>
                  </a:lnTo>
                  <a:lnTo>
                    <a:pt x="232" y="107"/>
                  </a:lnTo>
                  <a:lnTo>
                    <a:pt x="233" y="107"/>
                  </a:lnTo>
                  <a:lnTo>
                    <a:pt x="233" y="108"/>
                  </a:lnTo>
                  <a:lnTo>
                    <a:pt x="234" y="108"/>
                  </a:lnTo>
                  <a:lnTo>
                    <a:pt x="234" y="108"/>
                  </a:lnTo>
                  <a:lnTo>
                    <a:pt x="236" y="107"/>
                  </a:lnTo>
                  <a:lnTo>
                    <a:pt x="237" y="107"/>
                  </a:lnTo>
                  <a:lnTo>
                    <a:pt x="239" y="104"/>
                  </a:lnTo>
                  <a:lnTo>
                    <a:pt x="240" y="102"/>
                  </a:lnTo>
                  <a:lnTo>
                    <a:pt x="241" y="100"/>
                  </a:lnTo>
                  <a:lnTo>
                    <a:pt x="241" y="99"/>
                  </a:lnTo>
                  <a:lnTo>
                    <a:pt x="243" y="97"/>
                  </a:lnTo>
                  <a:lnTo>
                    <a:pt x="244" y="95"/>
                  </a:lnTo>
                  <a:lnTo>
                    <a:pt x="244" y="94"/>
                  </a:lnTo>
                  <a:lnTo>
                    <a:pt x="245" y="92"/>
                  </a:lnTo>
                  <a:lnTo>
                    <a:pt x="245" y="91"/>
                  </a:lnTo>
                  <a:lnTo>
                    <a:pt x="245" y="90"/>
                  </a:lnTo>
                  <a:lnTo>
                    <a:pt x="245" y="88"/>
                  </a:lnTo>
                  <a:lnTo>
                    <a:pt x="245" y="86"/>
                  </a:lnTo>
                  <a:lnTo>
                    <a:pt x="246" y="85"/>
                  </a:lnTo>
                  <a:lnTo>
                    <a:pt x="246" y="83"/>
                  </a:lnTo>
                  <a:lnTo>
                    <a:pt x="246" y="83"/>
                  </a:lnTo>
                  <a:lnTo>
                    <a:pt x="246" y="81"/>
                  </a:lnTo>
                  <a:lnTo>
                    <a:pt x="246" y="81"/>
                  </a:lnTo>
                  <a:lnTo>
                    <a:pt x="246" y="81"/>
                  </a:lnTo>
                  <a:lnTo>
                    <a:pt x="246" y="80"/>
                  </a:lnTo>
                  <a:lnTo>
                    <a:pt x="245" y="79"/>
                  </a:lnTo>
                  <a:lnTo>
                    <a:pt x="245" y="78"/>
                  </a:lnTo>
                  <a:lnTo>
                    <a:pt x="243" y="78"/>
                  </a:lnTo>
                  <a:lnTo>
                    <a:pt x="243" y="79"/>
                  </a:lnTo>
                  <a:lnTo>
                    <a:pt x="241" y="79"/>
                  </a:lnTo>
                  <a:lnTo>
                    <a:pt x="241" y="80"/>
                  </a:lnTo>
                  <a:lnTo>
                    <a:pt x="240" y="79"/>
                  </a:lnTo>
                  <a:lnTo>
                    <a:pt x="241" y="79"/>
                  </a:lnTo>
                  <a:lnTo>
                    <a:pt x="240" y="78"/>
                  </a:lnTo>
                  <a:lnTo>
                    <a:pt x="240" y="78"/>
                  </a:lnTo>
                  <a:lnTo>
                    <a:pt x="239" y="79"/>
                  </a:lnTo>
                  <a:lnTo>
                    <a:pt x="239" y="77"/>
                  </a:lnTo>
                  <a:lnTo>
                    <a:pt x="238" y="77"/>
                  </a:lnTo>
                  <a:lnTo>
                    <a:pt x="238" y="77"/>
                  </a:lnTo>
                  <a:lnTo>
                    <a:pt x="237" y="76"/>
                  </a:lnTo>
                  <a:lnTo>
                    <a:pt x="237" y="76"/>
                  </a:lnTo>
                  <a:lnTo>
                    <a:pt x="238" y="76"/>
                  </a:lnTo>
                  <a:lnTo>
                    <a:pt x="239" y="74"/>
                  </a:lnTo>
                  <a:lnTo>
                    <a:pt x="240" y="73"/>
                  </a:lnTo>
                  <a:lnTo>
                    <a:pt x="240" y="72"/>
                  </a:lnTo>
                  <a:lnTo>
                    <a:pt x="241" y="71"/>
                  </a:lnTo>
                  <a:lnTo>
                    <a:pt x="241" y="70"/>
                  </a:lnTo>
                  <a:lnTo>
                    <a:pt x="244" y="69"/>
                  </a:lnTo>
                  <a:lnTo>
                    <a:pt x="245" y="66"/>
                  </a:lnTo>
                  <a:lnTo>
                    <a:pt x="245" y="66"/>
                  </a:lnTo>
                  <a:lnTo>
                    <a:pt x="247" y="64"/>
                  </a:lnTo>
                  <a:lnTo>
                    <a:pt x="247" y="63"/>
                  </a:lnTo>
                  <a:lnTo>
                    <a:pt x="248" y="62"/>
                  </a:lnTo>
                  <a:lnTo>
                    <a:pt x="250" y="62"/>
                  </a:lnTo>
                  <a:lnTo>
                    <a:pt x="252" y="62"/>
                  </a:lnTo>
                  <a:lnTo>
                    <a:pt x="252" y="62"/>
                  </a:lnTo>
                  <a:lnTo>
                    <a:pt x="254" y="62"/>
                  </a:lnTo>
                  <a:lnTo>
                    <a:pt x="253" y="62"/>
                  </a:lnTo>
                  <a:lnTo>
                    <a:pt x="254" y="63"/>
                  </a:lnTo>
                  <a:lnTo>
                    <a:pt x="254" y="63"/>
                  </a:lnTo>
                  <a:lnTo>
                    <a:pt x="255" y="62"/>
                  </a:lnTo>
                  <a:lnTo>
                    <a:pt x="255" y="62"/>
                  </a:lnTo>
                  <a:lnTo>
                    <a:pt x="258" y="62"/>
                  </a:lnTo>
                  <a:lnTo>
                    <a:pt x="258" y="62"/>
                  </a:lnTo>
                  <a:lnTo>
                    <a:pt x="259" y="60"/>
                  </a:lnTo>
                  <a:lnTo>
                    <a:pt x="260" y="60"/>
                  </a:lnTo>
                  <a:lnTo>
                    <a:pt x="261" y="60"/>
                  </a:lnTo>
                  <a:lnTo>
                    <a:pt x="262" y="60"/>
                  </a:lnTo>
                  <a:lnTo>
                    <a:pt x="264" y="62"/>
                  </a:lnTo>
                  <a:lnTo>
                    <a:pt x="262" y="63"/>
                  </a:lnTo>
                  <a:lnTo>
                    <a:pt x="262" y="63"/>
                  </a:lnTo>
                  <a:lnTo>
                    <a:pt x="262" y="63"/>
                  </a:lnTo>
                  <a:lnTo>
                    <a:pt x="264" y="63"/>
                  </a:lnTo>
                  <a:lnTo>
                    <a:pt x="265" y="63"/>
                  </a:lnTo>
                  <a:lnTo>
                    <a:pt x="266" y="62"/>
                  </a:lnTo>
                  <a:lnTo>
                    <a:pt x="266" y="63"/>
                  </a:lnTo>
                  <a:lnTo>
                    <a:pt x="267" y="63"/>
                  </a:lnTo>
                  <a:lnTo>
                    <a:pt x="267" y="63"/>
                  </a:lnTo>
                  <a:lnTo>
                    <a:pt x="268" y="62"/>
                  </a:lnTo>
                  <a:lnTo>
                    <a:pt x="268" y="62"/>
                  </a:lnTo>
                  <a:lnTo>
                    <a:pt x="267" y="60"/>
                  </a:lnTo>
                  <a:lnTo>
                    <a:pt x="267" y="60"/>
                  </a:lnTo>
                  <a:lnTo>
                    <a:pt x="267" y="60"/>
                  </a:lnTo>
                  <a:lnTo>
                    <a:pt x="267" y="59"/>
                  </a:lnTo>
                  <a:lnTo>
                    <a:pt x="268" y="58"/>
                  </a:lnTo>
                  <a:lnTo>
                    <a:pt x="269" y="57"/>
                  </a:lnTo>
                  <a:lnTo>
                    <a:pt x="269" y="57"/>
                  </a:lnTo>
                  <a:lnTo>
                    <a:pt x="271" y="56"/>
                  </a:lnTo>
                  <a:lnTo>
                    <a:pt x="271" y="55"/>
                  </a:lnTo>
                  <a:lnTo>
                    <a:pt x="271" y="53"/>
                  </a:lnTo>
                  <a:lnTo>
                    <a:pt x="272" y="53"/>
                  </a:lnTo>
                  <a:lnTo>
                    <a:pt x="273" y="53"/>
                  </a:lnTo>
                  <a:lnTo>
                    <a:pt x="274" y="52"/>
                  </a:lnTo>
                  <a:lnTo>
                    <a:pt x="275" y="53"/>
                  </a:lnTo>
                  <a:lnTo>
                    <a:pt x="275" y="53"/>
                  </a:lnTo>
                  <a:lnTo>
                    <a:pt x="275" y="52"/>
                  </a:lnTo>
                  <a:lnTo>
                    <a:pt x="276" y="53"/>
                  </a:lnTo>
                  <a:lnTo>
                    <a:pt x="276" y="53"/>
                  </a:lnTo>
                  <a:lnTo>
                    <a:pt x="276" y="55"/>
                  </a:lnTo>
                  <a:lnTo>
                    <a:pt x="275" y="56"/>
                  </a:lnTo>
                  <a:lnTo>
                    <a:pt x="275" y="56"/>
                  </a:lnTo>
                  <a:lnTo>
                    <a:pt x="276" y="56"/>
                  </a:lnTo>
                  <a:lnTo>
                    <a:pt x="276" y="57"/>
                  </a:lnTo>
                  <a:lnTo>
                    <a:pt x="276" y="57"/>
                  </a:lnTo>
                  <a:lnTo>
                    <a:pt x="278" y="56"/>
                  </a:lnTo>
                  <a:lnTo>
                    <a:pt x="279" y="55"/>
                  </a:lnTo>
                  <a:lnTo>
                    <a:pt x="279" y="53"/>
                  </a:lnTo>
                  <a:lnTo>
                    <a:pt x="280" y="53"/>
                  </a:lnTo>
                  <a:lnTo>
                    <a:pt x="280" y="53"/>
                  </a:lnTo>
                  <a:lnTo>
                    <a:pt x="280" y="52"/>
                  </a:lnTo>
                  <a:lnTo>
                    <a:pt x="281" y="50"/>
                  </a:lnTo>
                  <a:lnTo>
                    <a:pt x="282" y="50"/>
                  </a:lnTo>
                  <a:lnTo>
                    <a:pt x="283" y="50"/>
                  </a:lnTo>
                  <a:lnTo>
                    <a:pt x="282" y="51"/>
                  </a:lnTo>
                  <a:lnTo>
                    <a:pt x="282" y="52"/>
                  </a:lnTo>
                  <a:lnTo>
                    <a:pt x="281" y="53"/>
                  </a:lnTo>
                  <a:lnTo>
                    <a:pt x="281" y="53"/>
                  </a:lnTo>
                  <a:lnTo>
                    <a:pt x="281" y="53"/>
                  </a:lnTo>
                  <a:lnTo>
                    <a:pt x="281" y="56"/>
                  </a:lnTo>
                  <a:lnTo>
                    <a:pt x="281" y="56"/>
                  </a:lnTo>
                  <a:lnTo>
                    <a:pt x="281" y="57"/>
                  </a:lnTo>
                  <a:lnTo>
                    <a:pt x="279" y="58"/>
                  </a:lnTo>
                  <a:lnTo>
                    <a:pt x="279" y="58"/>
                  </a:lnTo>
                  <a:lnTo>
                    <a:pt x="276" y="60"/>
                  </a:lnTo>
                  <a:lnTo>
                    <a:pt x="276" y="60"/>
                  </a:lnTo>
                  <a:lnTo>
                    <a:pt x="275" y="63"/>
                  </a:lnTo>
                  <a:lnTo>
                    <a:pt x="274" y="64"/>
                  </a:lnTo>
                  <a:lnTo>
                    <a:pt x="274" y="65"/>
                  </a:lnTo>
                  <a:lnTo>
                    <a:pt x="273" y="65"/>
                  </a:lnTo>
                  <a:lnTo>
                    <a:pt x="273" y="66"/>
                  </a:lnTo>
                  <a:lnTo>
                    <a:pt x="272" y="66"/>
                  </a:lnTo>
                  <a:lnTo>
                    <a:pt x="271" y="66"/>
                  </a:lnTo>
                  <a:lnTo>
                    <a:pt x="271" y="70"/>
                  </a:lnTo>
                  <a:lnTo>
                    <a:pt x="271" y="70"/>
                  </a:lnTo>
                  <a:lnTo>
                    <a:pt x="269" y="71"/>
                  </a:lnTo>
                  <a:lnTo>
                    <a:pt x="268" y="74"/>
                  </a:lnTo>
                  <a:lnTo>
                    <a:pt x="269" y="77"/>
                  </a:lnTo>
                  <a:lnTo>
                    <a:pt x="269" y="79"/>
                  </a:lnTo>
                  <a:lnTo>
                    <a:pt x="269" y="80"/>
                  </a:lnTo>
                  <a:lnTo>
                    <a:pt x="271" y="83"/>
                  </a:lnTo>
                  <a:lnTo>
                    <a:pt x="271" y="84"/>
                  </a:lnTo>
                  <a:lnTo>
                    <a:pt x="271" y="86"/>
                  </a:lnTo>
                  <a:lnTo>
                    <a:pt x="271" y="87"/>
                  </a:lnTo>
                  <a:lnTo>
                    <a:pt x="271" y="87"/>
                  </a:lnTo>
                  <a:lnTo>
                    <a:pt x="271" y="87"/>
                  </a:lnTo>
                  <a:lnTo>
                    <a:pt x="273" y="84"/>
                  </a:lnTo>
                  <a:lnTo>
                    <a:pt x="274" y="83"/>
                  </a:lnTo>
                  <a:lnTo>
                    <a:pt x="274" y="81"/>
                  </a:lnTo>
                  <a:lnTo>
                    <a:pt x="275" y="80"/>
                  </a:lnTo>
                  <a:lnTo>
                    <a:pt x="275" y="81"/>
                  </a:lnTo>
                  <a:lnTo>
                    <a:pt x="276" y="80"/>
                  </a:lnTo>
                  <a:lnTo>
                    <a:pt x="275" y="78"/>
                  </a:lnTo>
                  <a:lnTo>
                    <a:pt x="278" y="77"/>
                  </a:lnTo>
                  <a:lnTo>
                    <a:pt x="278" y="77"/>
                  </a:lnTo>
                  <a:lnTo>
                    <a:pt x="279" y="77"/>
                  </a:lnTo>
                  <a:lnTo>
                    <a:pt x="279" y="76"/>
                  </a:lnTo>
                  <a:lnTo>
                    <a:pt x="279" y="74"/>
                  </a:lnTo>
                  <a:lnTo>
                    <a:pt x="279" y="74"/>
                  </a:lnTo>
                  <a:lnTo>
                    <a:pt x="279" y="72"/>
                  </a:lnTo>
                  <a:lnTo>
                    <a:pt x="280" y="71"/>
                  </a:lnTo>
                  <a:lnTo>
                    <a:pt x="280" y="72"/>
                  </a:lnTo>
                  <a:lnTo>
                    <a:pt x="281" y="72"/>
                  </a:lnTo>
                  <a:lnTo>
                    <a:pt x="281" y="72"/>
                  </a:lnTo>
                  <a:lnTo>
                    <a:pt x="281" y="70"/>
                  </a:lnTo>
                  <a:lnTo>
                    <a:pt x="280" y="70"/>
                  </a:lnTo>
                  <a:lnTo>
                    <a:pt x="280" y="69"/>
                  </a:lnTo>
                  <a:lnTo>
                    <a:pt x="281" y="67"/>
                  </a:lnTo>
                  <a:lnTo>
                    <a:pt x="281" y="66"/>
                  </a:lnTo>
                  <a:lnTo>
                    <a:pt x="280" y="66"/>
                  </a:lnTo>
                  <a:lnTo>
                    <a:pt x="280" y="67"/>
                  </a:lnTo>
                  <a:lnTo>
                    <a:pt x="279" y="66"/>
                  </a:lnTo>
                  <a:lnTo>
                    <a:pt x="279" y="64"/>
                  </a:lnTo>
                  <a:lnTo>
                    <a:pt x="280" y="64"/>
                  </a:lnTo>
                  <a:lnTo>
                    <a:pt x="281" y="63"/>
                  </a:lnTo>
                  <a:lnTo>
                    <a:pt x="281" y="60"/>
                  </a:lnTo>
                  <a:lnTo>
                    <a:pt x="282" y="59"/>
                  </a:lnTo>
                  <a:lnTo>
                    <a:pt x="282" y="59"/>
                  </a:lnTo>
                  <a:lnTo>
                    <a:pt x="283" y="60"/>
                  </a:lnTo>
                  <a:lnTo>
                    <a:pt x="283" y="59"/>
                  </a:lnTo>
                  <a:lnTo>
                    <a:pt x="285" y="58"/>
                  </a:lnTo>
                  <a:lnTo>
                    <a:pt x="286" y="58"/>
                  </a:lnTo>
                  <a:lnTo>
                    <a:pt x="286" y="58"/>
                  </a:lnTo>
                  <a:lnTo>
                    <a:pt x="285" y="59"/>
                  </a:lnTo>
                  <a:lnTo>
                    <a:pt x="285" y="60"/>
                  </a:lnTo>
                  <a:lnTo>
                    <a:pt x="286" y="59"/>
                  </a:lnTo>
                  <a:lnTo>
                    <a:pt x="287" y="58"/>
                  </a:lnTo>
                  <a:lnTo>
                    <a:pt x="289" y="57"/>
                  </a:lnTo>
                  <a:lnTo>
                    <a:pt x="290" y="58"/>
                  </a:lnTo>
                  <a:lnTo>
                    <a:pt x="290" y="58"/>
                  </a:lnTo>
                  <a:lnTo>
                    <a:pt x="292" y="59"/>
                  </a:lnTo>
                  <a:lnTo>
                    <a:pt x="292" y="59"/>
                  </a:lnTo>
                  <a:lnTo>
                    <a:pt x="292" y="58"/>
                  </a:lnTo>
                  <a:lnTo>
                    <a:pt x="293" y="57"/>
                  </a:lnTo>
                  <a:lnTo>
                    <a:pt x="295" y="56"/>
                  </a:lnTo>
                  <a:lnTo>
                    <a:pt x="295" y="55"/>
                  </a:lnTo>
                  <a:lnTo>
                    <a:pt x="296" y="55"/>
                  </a:lnTo>
                  <a:lnTo>
                    <a:pt x="296" y="53"/>
                  </a:lnTo>
                  <a:lnTo>
                    <a:pt x="296" y="53"/>
                  </a:lnTo>
                  <a:lnTo>
                    <a:pt x="297" y="53"/>
                  </a:lnTo>
                  <a:lnTo>
                    <a:pt x="299" y="52"/>
                  </a:lnTo>
                  <a:lnTo>
                    <a:pt x="301" y="52"/>
                  </a:lnTo>
                  <a:lnTo>
                    <a:pt x="301" y="51"/>
                  </a:lnTo>
                  <a:lnTo>
                    <a:pt x="303" y="50"/>
                  </a:lnTo>
                  <a:lnTo>
                    <a:pt x="304" y="51"/>
                  </a:lnTo>
                  <a:lnTo>
                    <a:pt x="306" y="51"/>
                  </a:lnTo>
                  <a:lnTo>
                    <a:pt x="306" y="50"/>
                  </a:lnTo>
                  <a:lnTo>
                    <a:pt x="306" y="49"/>
                  </a:lnTo>
                  <a:lnTo>
                    <a:pt x="306" y="49"/>
                  </a:lnTo>
                  <a:lnTo>
                    <a:pt x="306" y="48"/>
                  </a:lnTo>
                  <a:lnTo>
                    <a:pt x="304" y="46"/>
                  </a:lnTo>
                  <a:lnTo>
                    <a:pt x="304" y="44"/>
                  </a:lnTo>
                  <a:lnTo>
                    <a:pt x="304" y="44"/>
                  </a:lnTo>
                  <a:lnTo>
                    <a:pt x="304" y="43"/>
                  </a:lnTo>
                  <a:lnTo>
                    <a:pt x="304" y="43"/>
                  </a:lnTo>
                  <a:lnTo>
                    <a:pt x="303" y="44"/>
                  </a:lnTo>
                  <a:lnTo>
                    <a:pt x="303" y="43"/>
                  </a:lnTo>
                  <a:lnTo>
                    <a:pt x="302" y="43"/>
                  </a:lnTo>
                  <a:lnTo>
                    <a:pt x="301" y="43"/>
                  </a:lnTo>
                  <a:lnTo>
                    <a:pt x="301" y="42"/>
                  </a:lnTo>
                  <a:lnTo>
                    <a:pt x="302" y="42"/>
                  </a:lnTo>
                  <a:lnTo>
                    <a:pt x="302" y="42"/>
                  </a:lnTo>
                  <a:lnTo>
                    <a:pt x="302" y="42"/>
                  </a:lnTo>
                  <a:lnTo>
                    <a:pt x="302" y="41"/>
                  </a:lnTo>
                  <a:lnTo>
                    <a:pt x="302" y="41"/>
                  </a:lnTo>
                  <a:lnTo>
                    <a:pt x="303" y="42"/>
                  </a:lnTo>
                  <a:lnTo>
                    <a:pt x="303" y="42"/>
                  </a:lnTo>
                  <a:lnTo>
                    <a:pt x="306" y="42"/>
                  </a:lnTo>
                  <a:lnTo>
                    <a:pt x="306" y="41"/>
                  </a:lnTo>
                  <a:lnTo>
                    <a:pt x="307" y="41"/>
                  </a:lnTo>
                  <a:lnTo>
                    <a:pt x="308" y="39"/>
                  </a:lnTo>
                  <a:lnTo>
                    <a:pt x="308" y="38"/>
                  </a:lnTo>
                  <a:lnTo>
                    <a:pt x="307" y="36"/>
                  </a:lnTo>
                  <a:lnTo>
                    <a:pt x="308" y="36"/>
                  </a:lnTo>
                  <a:lnTo>
                    <a:pt x="308" y="36"/>
                  </a:lnTo>
                  <a:lnTo>
                    <a:pt x="309" y="36"/>
                  </a:lnTo>
                  <a:lnTo>
                    <a:pt x="309" y="36"/>
                  </a:lnTo>
                  <a:lnTo>
                    <a:pt x="309" y="37"/>
                  </a:lnTo>
                  <a:lnTo>
                    <a:pt x="309" y="38"/>
                  </a:lnTo>
                  <a:lnTo>
                    <a:pt x="309" y="39"/>
                  </a:lnTo>
                  <a:lnTo>
                    <a:pt x="310" y="39"/>
                  </a:lnTo>
                  <a:lnTo>
                    <a:pt x="311" y="38"/>
                  </a:lnTo>
                  <a:lnTo>
                    <a:pt x="313" y="39"/>
                  </a:lnTo>
                  <a:lnTo>
                    <a:pt x="313" y="39"/>
                  </a:lnTo>
                  <a:lnTo>
                    <a:pt x="313" y="42"/>
                  </a:lnTo>
                  <a:lnTo>
                    <a:pt x="315" y="42"/>
                  </a:lnTo>
                  <a:lnTo>
                    <a:pt x="315" y="42"/>
                  </a:lnTo>
                  <a:lnTo>
                    <a:pt x="316" y="43"/>
                  </a:lnTo>
                  <a:lnTo>
                    <a:pt x="317" y="44"/>
                  </a:lnTo>
                  <a:lnTo>
                    <a:pt x="318" y="43"/>
                  </a:lnTo>
                  <a:lnTo>
                    <a:pt x="317" y="4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8" name="Freeform 767"/>
            <p:cNvSpPr>
              <a:spLocks/>
            </p:cNvSpPr>
            <p:nvPr/>
          </p:nvSpPr>
          <p:spPr bwMode="auto">
            <a:xfrm>
              <a:off x="4132263" y="4714875"/>
              <a:ext cx="0" cy="3175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9" name="Freeform 768"/>
            <p:cNvSpPr>
              <a:spLocks/>
            </p:cNvSpPr>
            <p:nvPr/>
          </p:nvSpPr>
          <p:spPr bwMode="auto">
            <a:xfrm>
              <a:off x="4130676" y="472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0" name="Freeform 769"/>
            <p:cNvSpPr>
              <a:spLocks/>
            </p:cNvSpPr>
            <p:nvPr/>
          </p:nvSpPr>
          <p:spPr bwMode="auto">
            <a:xfrm>
              <a:off x="4232276" y="4876800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1" name="Freeform 770"/>
            <p:cNvSpPr>
              <a:spLocks/>
            </p:cNvSpPr>
            <p:nvPr/>
          </p:nvSpPr>
          <p:spPr bwMode="auto">
            <a:xfrm>
              <a:off x="3987801" y="4806950"/>
              <a:ext cx="0" cy="1588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2" name="Freeform 771"/>
            <p:cNvSpPr>
              <a:spLocks/>
            </p:cNvSpPr>
            <p:nvPr/>
          </p:nvSpPr>
          <p:spPr bwMode="auto">
            <a:xfrm>
              <a:off x="4097338" y="4791075"/>
              <a:ext cx="20638" cy="38100"/>
            </a:xfrm>
            <a:custGeom>
              <a:avLst/>
              <a:gdLst>
                <a:gd name="T0" fmla="*/ 11 w 13"/>
                <a:gd name="T1" fmla="*/ 23 h 24"/>
                <a:gd name="T2" fmla="*/ 10 w 13"/>
                <a:gd name="T3" fmla="*/ 24 h 24"/>
                <a:gd name="T4" fmla="*/ 10 w 13"/>
                <a:gd name="T5" fmla="*/ 24 h 24"/>
                <a:gd name="T6" fmla="*/ 7 w 13"/>
                <a:gd name="T7" fmla="*/ 24 h 24"/>
                <a:gd name="T8" fmla="*/ 6 w 13"/>
                <a:gd name="T9" fmla="*/ 23 h 24"/>
                <a:gd name="T10" fmla="*/ 6 w 13"/>
                <a:gd name="T11" fmla="*/ 22 h 24"/>
                <a:gd name="T12" fmla="*/ 3 w 13"/>
                <a:gd name="T13" fmla="*/ 21 h 24"/>
                <a:gd name="T14" fmla="*/ 3 w 13"/>
                <a:gd name="T15" fmla="*/ 20 h 24"/>
                <a:gd name="T16" fmla="*/ 6 w 13"/>
                <a:gd name="T17" fmla="*/ 16 h 24"/>
                <a:gd name="T18" fmla="*/ 6 w 13"/>
                <a:gd name="T19" fmla="*/ 15 h 24"/>
                <a:gd name="T20" fmla="*/ 4 w 13"/>
                <a:gd name="T21" fmla="*/ 15 h 24"/>
                <a:gd name="T22" fmla="*/ 3 w 13"/>
                <a:gd name="T23" fmla="*/ 13 h 24"/>
                <a:gd name="T24" fmla="*/ 2 w 13"/>
                <a:gd name="T25" fmla="*/ 11 h 24"/>
                <a:gd name="T26" fmla="*/ 1 w 13"/>
                <a:gd name="T27" fmla="*/ 8 h 24"/>
                <a:gd name="T28" fmla="*/ 1 w 13"/>
                <a:gd name="T29" fmla="*/ 7 h 24"/>
                <a:gd name="T30" fmla="*/ 1 w 13"/>
                <a:gd name="T31" fmla="*/ 6 h 24"/>
                <a:gd name="T32" fmla="*/ 2 w 13"/>
                <a:gd name="T33" fmla="*/ 3 h 24"/>
                <a:gd name="T34" fmla="*/ 3 w 13"/>
                <a:gd name="T35" fmla="*/ 2 h 24"/>
                <a:gd name="T36" fmla="*/ 4 w 13"/>
                <a:gd name="T37" fmla="*/ 2 h 24"/>
                <a:gd name="T38" fmla="*/ 7 w 13"/>
                <a:gd name="T39" fmla="*/ 1 h 24"/>
                <a:gd name="T40" fmla="*/ 7 w 13"/>
                <a:gd name="T41" fmla="*/ 0 h 24"/>
                <a:gd name="T42" fmla="*/ 9 w 13"/>
                <a:gd name="T43" fmla="*/ 0 h 24"/>
                <a:gd name="T44" fmla="*/ 9 w 13"/>
                <a:gd name="T45" fmla="*/ 0 h 24"/>
                <a:gd name="T46" fmla="*/ 10 w 13"/>
                <a:gd name="T47" fmla="*/ 0 h 24"/>
                <a:gd name="T48" fmla="*/ 10 w 13"/>
                <a:gd name="T49" fmla="*/ 1 h 24"/>
                <a:gd name="T50" fmla="*/ 10 w 13"/>
                <a:gd name="T51" fmla="*/ 2 h 24"/>
                <a:gd name="T52" fmla="*/ 10 w 13"/>
                <a:gd name="T53" fmla="*/ 4 h 24"/>
                <a:gd name="T54" fmla="*/ 8 w 13"/>
                <a:gd name="T55" fmla="*/ 6 h 24"/>
                <a:gd name="T56" fmla="*/ 8 w 13"/>
                <a:gd name="T57" fmla="*/ 6 h 24"/>
                <a:gd name="T58" fmla="*/ 7 w 13"/>
                <a:gd name="T59" fmla="*/ 6 h 24"/>
                <a:gd name="T60" fmla="*/ 6 w 13"/>
                <a:gd name="T61" fmla="*/ 6 h 24"/>
                <a:gd name="T62" fmla="*/ 7 w 13"/>
                <a:gd name="T63" fmla="*/ 8 h 24"/>
                <a:gd name="T64" fmla="*/ 8 w 13"/>
                <a:gd name="T65" fmla="*/ 9 h 24"/>
                <a:gd name="T66" fmla="*/ 9 w 13"/>
                <a:gd name="T67" fmla="*/ 10 h 24"/>
                <a:gd name="T68" fmla="*/ 10 w 13"/>
                <a:gd name="T69" fmla="*/ 10 h 24"/>
                <a:gd name="T70" fmla="*/ 10 w 13"/>
                <a:gd name="T71" fmla="*/ 13 h 24"/>
                <a:gd name="T72" fmla="*/ 10 w 13"/>
                <a:gd name="T73" fmla="*/ 11 h 24"/>
                <a:gd name="T74" fmla="*/ 13 w 13"/>
                <a:gd name="T75" fmla="*/ 13 h 24"/>
                <a:gd name="T76" fmla="*/ 13 w 13"/>
                <a:gd name="T77" fmla="*/ 15 h 24"/>
                <a:gd name="T78" fmla="*/ 11 w 13"/>
                <a:gd name="T79" fmla="*/ 15 h 24"/>
                <a:gd name="T80" fmla="*/ 10 w 13"/>
                <a:gd name="T81" fmla="*/ 16 h 24"/>
                <a:gd name="T82" fmla="*/ 10 w 13"/>
                <a:gd name="T83" fmla="*/ 16 h 24"/>
                <a:gd name="T84" fmla="*/ 11 w 13"/>
                <a:gd name="T85" fmla="*/ 16 h 24"/>
                <a:gd name="T86" fmla="*/ 10 w 13"/>
                <a:gd name="T87" fmla="*/ 17 h 24"/>
                <a:gd name="T88" fmla="*/ 11 w 13"/>
                <a:gd name="T89" fmla="*/ 18 h 24"/>
                <a:gd name="T90" fmla="*/ 11 w 13"/>
                <a:gd name="T91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" h="24">
                  <a:moveTo>
                    <a:pt x="11" y="23"/>
                  </a:moveTo>
                  <a:lnTo>
                    <a:pt x="11" y="23"/>
                  </a:lnTo>
                  <a:lnTo>
                    <a:pt x="11" y="24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6" y="23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4" y="22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2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8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8"/>
                  </a:lnTo>
                  <a:lnTo>
                    <a:pt x="8" y="9"/>
                  </a:lnTo>
                  <a:lnTo>
                    <a:pt x="8" y="9"/>
                  </a:lnTo>
                  <a:lnTo>
                    <a:pt x="9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9" y="11"/>
                  </a:lnTo>
                  <a:lnTo>
                    <a:pt x="10" y="13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1" y="11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1" y="15"/>
                  </a:lnTo>
                  <a:lnTo>
                    <a:pt x="10" y="15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1" y="16"/>
                  </a:lnTo>
                  <a:lnTo>
                    <a:pt x="11" y="17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11" y="18"/>
                  </a:lnTo>
                  <a:lnTo>
                    <a:pt x="11" y="22"/>
                  </a:lnTo>
                  <a:lnTo>
                    <a:pt x="11" y="2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3" name="Freeform 772"/>
            <p:cNvSpPr>
              <a:spLocks/>
            </p:cNvSpPr>
            <p:nvPr/>
          </p:nvSpPr>
          <p:spPr bwMode="auto">
            <a:xfrm>
              <a:off x="3911601" y="5119688"/>
              <a:ext cx="1588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" name="Freeform 773"/>
            <p:cNvSpPr>
              <a:spLocks/>
            </p:cNvSpPr>
            <p:nvPr/>
          </p:nvSpPr>
          <p:spPr bwMode="auto">
            <a:xfrm>
              <a:off x="3913188" y="51165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5" name="Freeform 774"/>
            <p:cNvSpPr>
              <a:spLocks/>
            </p:cNvSpPr>
            <p:nvPr/>
          </p:nvSpPr>
          <p:spPr bwMode="auto">
            <a:xfrm>
              <a:off x="3913188" y="511968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6" name="Freeform 775"/>
            <p:cNvSpPr>
              <a:spLocks/>
            </p:cNvSpPr>
            <p:nvPr/>
          </p:nvSpPr>
          <p:spPr bwMode="auto">
            <a:xfrm>
              <a:off x="3916363" y="5121275"/>
              <a:ext cx="0" cy="1588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7" name="Rectangle 776"/>
            <p:cNvSpPr>
              <a:spLocks noChangeArrowheads="1"/>
            </p:cNvSpPr>
            <p:nvPr/>
          </p:nvSpPr>
          <p:spPr bwMode="auto">
            <a:xfrm>
              <a:off x="3916363" y="5124450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8" name="Rectangle 777"/>
            <p:cNvSpPr>
              <a:spLocks noChangeArrowheads="1"/>
            </p:cNvSpPr>
            <p:nvPr/>
          </p:nvSpPr>
          <p:spPr bwMode="auto">
            <a:xfrm>
              <a:off x="3916363" y="5126038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9" name="Rectangle 778"/>
            <p:cNvSpPr>
              <a:spLocks noChangeArrowheads="1"/>
            </p:cNvSpPr>
            <p:nvPr/>
          </p:nvSpPr>
          <p:spPr bwMode="auto">
            <a:xfrm>
              <a:off x="3916363" y="5130800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0" name="Freeform 779"/>
            <p:cNvSpPr>
              <a:spLocks/>
            </p:cNvSpPr>
            <p:nvPr/>
          </p:nvSpPr>
          <p:spPr bwMode="auto">
            <a:xfrm>
              <a:off x="3914776" y="5130800"/>
              <a:ext cx="0" cy="1588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1 h 1"/>
                <a:gd name="T4" fmla="*/ 0 h 1"/>
                <a:gd name="T5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1" name="Freeform 780"/>
            <p:cNvSpPr>
              <a:spLocks/>
            </p:cNvSpPr>
            <p:nvPr/>
          </p:nvSpPr>
          <p:spPr bwMode="auto">
            <a:xfrm>
              <a:off x="3913188" y="5132388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2" name="Freeform 781"/>
            <p:cNvSpPr>
              <a:spLocks/>
            </p:cNvSpPr>
            <p:nvPr/>
          </p:nvSpPr>
          <p:spPr bwMode="auto">
            <a:xfrm>
              <a:off x="3595688" y="4881563"/>
              <a:ext cx="3175" cy="3175"/>
            </a:xfrm>
            <a:custGeom>
              <a:avLst/>
              <a:gdLst>
                <a:gd name="T0" fmla="*/ 2 w 2"/>
                <a:gd name="T1" fmla="*/ 1 h 2"/>
                <a:gd name="T2" fmla="*/ 2 w 2"/>
                <a:gd name="T3" fmla="*/ 0 h 2"/>
                <a:gd name="T4" fmla="*/ 0 w 2"/>
                <a:gd name="T5" fmla="*/ 0 h 2"/>
                <a:gd name="T6" fmla="*/ 0 w 2"/>
                <a:gd name="T7" fmla="*/ 1 h 2"/>
                <a:gd name="T8" fmla="*/ 0 w 2"/>
                <a:gd name="T9" fmla="*/ 2 h 2"/>
                <a:gd name="T10" fmla="*/ 0 w 2"/>
                <a:gd name="T11" fmla="*/ 2 h 2"/>
                <a:gd name="T12" fmla="*/ 2 w 2"/>
                <a:gd name="T13" fmla="*/ 2 h 2"/>
                <a:gd name="T14" fmla="*/ 2 w 2"/>
                <a:gd name="T15" fmla="*/ 1 h 2"/>
                <a:gd name="T16" fmla="*/ 2 w 2"/>
                <a:gd name="T1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3" name="Freeform 782"/>
            <p:cNvSpPr>
              <a:spLocks/>
            </p:cNvSpPr>
            <p:nvPr/>
          </p:nvSpPr>
          <p:spPr bwMode="auto">
            <a:xfrm>
              <a:off x="3594101" y="4879975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4" name="Freeform 783"/>
            <p:cNvSpPr>
              <a:spLocks/>
            </p:cNvSpPr>
            <p:nvPr/>
          </p:nvSpPr>
          <p:spPr bwMode="auto">
            <a:xfrm>
              <a:off x="3592513" y="4879975"/>
              <a:ext cx="1588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1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5" name="Freeform 784"/>
            <p:cNvSpPr>
              <a:spLocks/>
            </p:cNvSpPr>
            <p:nvPr/>
          </p:nvSpPr>
          <p:spPr bwMode="auto">
            <a:xfrm>
              <a:off x="3590926" y="4878388"/>
              <a:ext cx="1588" cy="1588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6" name="Freeform 785"/>
            <p:cNvSpPr>
              <a:spLocks/>
            </p:cNvSpPr>
            <p:nvPr/>
          </p:nvSpPr>
          <p:spPr bwMode="auto">
            <a:xfrm>
              <a:off x="3587751" y="4876800"/>
              <a:ext cx="1588" cy="1588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7" name="Rectangle 786"/>
            <p:cNvSpPr>
              <a:spLocks noChangeArrowheads="1"/>
            </p:cNvSpPr>
            <p:nvPr/>
          </p:nvSpPr>
          <p:spPr bwMode="auto">
            <a:xfrm>
              <a:off x="3567113" y="4868863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8" name="Freeform 787"/>
            <p:cNvSpPr>
              <a:spLocks/>
            </p:cNvSpPr>
            <p:nvPr/>
          </p:nvSpPr>
          <p:spPr bwMode="auto">
            <a:xfrm>
              <a:off x="3810001" y="5111750"/>
              <a:ext cx="3175" cy="3175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1 h 2"/>
                <a:gd name="T4" fmla="*/ 0 w 2"/>
                <a:gd name="T5" fmla="*/ 1 h 2"/>
                <a:gd name="T6" fmla="*/ 0 w 2"/>
                <a:gd name="T7" fmla="*/ 1 h 2"/>
                <a:gd name="T8" fmla="*/ 1 w 2"/>
                <a:gd name="T9" fmla="*/ 1 h 2"/>
                <a:gd name="T10" fmla="*/ 1 w 2"/>
                <a:gd name="T11" fmla="*/ 1 h 2"/>
                <a:gd name="T12" fmla="*/ 2 w 2"/>
                <a:gd name="T13" fmla="*/ 2 h 2"/>
                <a:gd name="T14" fmla="*/ 2 w 2"/>
                <a:gd name="T15" fmla="*/ 2 h 2"/>
                <a:gd name="T16" fmla="*/ 2 w 2"/>
                <a:gd name="T17" fmla="*/ 1 h 2"/>
                <a:gd name="T18" fmla="*/ 1 w 2"/>
                <a:gd name="T19" fmla="*/ 1 h 2"/>
                <a:gd name="T20" fmla="*/ 1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9" name="Freeform 788"/>
            <p:cNvSpPr>
              <a:spLocks/>
            </p:cNvSpPr>
            <p:nvPr/>
          </p:nvSpPr>
          <p:spPr bwMode="auto">
            <a:xfrm>
              <a:off x="3813176" y="5111750"/>
              <a:ext cx="1588" cy="1588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1 h 1"/>
                <a:gd name="T8" fmla="*/ 1 w 1"/>
                <a:gd name="T9" fmla="*/ 1 h 1"/>
                <a:gd name="T10" fmla="*/ 1 w 1"/>
                <a:gd name="T11" fmla="*/ 0 h 1"/>
                <a:gd name="T12" fmla="*/ 0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0" name="Freeform 789"/>
            <p:cNvSpPr>
              <a:spLocks/>
            </p:cNvSpPr>
            <p:nvPr/>
          </p:nvSpPr>
          <p:spPr bwMode="auto">
            <a:xfrm>
              <a:off x="3813176" y="5114925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0 w 1"/>
                <a:gd name="T4" fmla="*/ 1 w 1"/>
                <a:gd name="T5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1" name="Freeform 790"/>
            <p:cNvSpPr>
              <a:spLocks/>
            </p:cNvSpPr>
            <p:nvPr/>
          </p:nvSpPr>
          <p:spPr bwMode="auto">
            <a:xfrm>
              <a:off x="3821113" y="5111750"/>
              <a:ext cx="3175" cy="0"/>
            </a:xfrm>
            <a:custGeom>
              <a:avLst/>
              <a:gdLst>
                <a:gd name="T0" fmla="*/ 1 w 2"/>
                <a:gd name="T1" fmla="*/ 1 w 2"/>
                <a:gd name="T2" fmla="*/ 0 w 2"/>
                <a:gd name="T3" fmla="*/ 2 w 2"/>
                <a:gd name="T4" fmla="*/ 2 w 2"/>
                <a:gd name="T5" fmla="*/ 1 w 2"/>
                <a:gd name="T6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2" name="Freeform 791"/>
            <p:cNvSpPr>
              <a:spLocks/>
            </p:cNvSpPr>
            <p:nvPr/>
          </p:nvSpPr>
          <p:spPr bwMode="auto">
            <a:xfrm>
              <a:off x="3808413" y="5108575"/>
              <a:ext cx="0" cy="1588"/>
            </a:xfrm>
            <a:custGeom>
              <a:avLst/>
              <a:gdLst>
                <a:gd name="T0" fmla="*/ 0 h 1"/>
                <a:gd name="T1" fmla="*/ 0 h 1"/>
                <a:gd name="T2" fmla="*/ 0 h 1"/>
                <a:gd name="T3" fmla="*/ 1 h 1"/>
                <a:gd name="T4" fmla="*/ 1 h 1"/>
                <a:gd name="T5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3" name="Freeform 792"/>
            <p:cNvSpPr>
              <a:spLocks/>
            </p:cNvSpPr>
            <p:nvPr/>
          </p:nvSpPr>
          <p:spPr bwMode="auto">
            <a:xfrm>
              <a:off x="3805238" y="5108575"/>
              <a:ext cx="0" cy="1588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  <a:gd name="T4" fmla="*/ 0 h 1"/>
                <a:gd name="T5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" name="Freeform 793"/>
            <p:cNvSpPr>
              <a:spLocks/>
            </p:cNvSpPr>
            <p:nvPr/>
          </p:nvSpPr>
          <p:spPr bwMode="auto">
            <a:xfrm>
              <a:off x="3803651" y="5108575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" name="Freeform 794"/>
            <p:cNvSpPr>
              <a:spLocks/>
            </p:cNvSpPr>
            <p:nvPr/>
          </p:nvSpPr>
          <p:spPr bwMode="auto">
            <a:xfrm>
              <a:off x="3803651" y="5108575"/>
              <a:ext cx="0" cy="1588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0 h 1"/>
                <a:gd name="T4" fmla="*/ 0 h 1"/>
                <a:gd name="T5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6" name="Freeform 795"/>
            <p:cNvSpPr>
              <a:spLocks/>
            </p:cNvSpPr>
            <p:nvPr/>
          </p:nvSpPr>
          <p:spPr bwMode="auto">
            <a:xfrm>
              <a:off x="3800476" y="5105400"/>
              <a:ext cx="1588" cy="4763"/>
            </a:xfrm>
            <a:custGeom>
              <a:avLst/>
              <a:gdLst>
                <a:gd name="T0" fmla="*/ 1 w 1"/>
                <a:gd name="T1" fmla="*/ 2 h 3"/>
                <a:gd name="T2" fmla="*/ 1 w 1"/>
                <a:gd name="T3" fmla="*/ 0 h 3"/>
                <a:gd name="T4" fmla="*/ 0 w 1"/>
                <a:gd name="T5" fmla="*/ 0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3 h 3"/>
                <a:gd name="T12" fmla="*/ 1 w 1"/>
                <a:gd name="T13" fmla="*/ 2 h 3"/>
                <a:gd name="T14" fmla="*/ 1 w 1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3">
                  <a:moveTo>
                    <a:pt x="1" y="2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7" name="Freeform 796"/>
            <p:cNvSpPr>
              <a:spLocks/>
            </p:cNvSpPr>
            <p:nvPr/>
          </p:nvSpPr>
          <p:spPr bwMode="auto">
            <a:xfrm>
              <a:off x="3797301" y="5102225"/>
              <a:ext cx="3175" cy="3175"/>
            </a:xfrm>
            <a:custGeom>
              <a:avLst/>
              <a:gdLst>
                <a:gd name="T0" fmla="*/ 1 w 2"/>
                <a:gd name="T1" fmla="*/ 1 h 2"/>
                <a:gd name="T2" fmla="*/ 0 w 2"/>
                <a:gd name="T3" fmla="*/ 0 h 2"/>
                <a:gd name="T4" fmla="*/ 0 w 2"/>
                <a:gd name="T5" fmla="*/ 0 h 2"/>
                <a:gd name="T6" fmla="*/ 0 w 2"/>
                <a:gd name="T7" fmla="*/ 1 h 2"/>
                <a:gd name="T8" fmla="*/ 1 w 2"/>
                <a:gd name="T9" fmla="*/ 1 h 2"/>
                <a:gd name="T10" fmla="*/ 1 w 2"/>
                <a:gd name="T11" fmla="*/ 2 h 2"/>
                <a:gd name="T12" fmla="*/ 2 w 2"/>
                <a:gd name="T13" fmla="*/ 2 h 2"/>
                <a:gd name="T14" fmla="*/ 1 w 2"/>
                <a:gd name="T1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8" name="Freeform 797"/>
            <p:cNvSpPr>
              <a:spLocks/>
            </p:cNvSpPr>
            <p:nvPr/>
          </p:nvSpPr>
          <p:spPr bwMode="auto">
            <a:xfrm>
              <a:off x="3802063" y="5102225"/>
              <a:ext cx="1588" cy="3175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1 h 2"/>
                <a:gd name="T4" fmla="*/ 0 w 1"/>
                <a:gd name="T5" fmla="*/ 0 h 2"/>
                <a:gd name="T6" fmla="*/ 0 w 1"/>
                <a:gd name="T7" fmla="*/ 1 h 2"/>
                <a:gd name="T8" fmla="*/ 0 w 1"/>
                <a:gd name="T9" fmla="*/ 2 h 2"/>
                <a:gd name="T10" fmla="*/ 0 w 1"/>
                <a:gd name="T11" fmla="*/ 1 h 2"/>
                <a:gd name="T12" fmla="*/ 1 w 1"/>
                <a:gd name="T1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9" name="Freeform 798"/>
            <p:cNvSpPr>
              <a:spLocks/>
            </p:cNvSpPr>
            <p:nvPr/>
          </p:nvSpPr>
          <p:spPr bwMode="auto">
            <a:xfrm>
              <a:off x="3798888" y="5099050"/>
              <a:ext cx="0" cy="1588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1 h 1"/>
                <a:gd name="T4" fmla="*/ 0 h 1"/>
                <a:gd name="T5" fmla="*/ 0 h 1"/>
                <a:gd name="T6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0" name="Freeform 799"/>
            <p:cNvSpPr>
              <a:spLocks/>
            </p:cNvSpPr>
            <p:nvPr/>
          </p:nvSpPr>
          <p:spPr bwMode="auto">
            <a:xfrm>
              <a:off x="3797301" y="5100638"/>
              <a:ext cx="0" cy="1588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1" name="Rectangle 800"/>
            <p:cNvSpPr>
              <a:spLocks noChangeArrowheads="1"/>
            </p:cNvSpPr>
            <p:nvPr/>
          </p:nvSpPr>
          <p:spPr bwMode="auto">
            <a:xfrm>
              <a:off x="3798888" y="5102225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2" name="Freeform 801"/>
            <p:cNvSpPr>
              <a:spLocks/>
            </p:cNvSpPr>
            <p:nvPr/>
          </p:nvSpPr>
          <p:spPr bwMode="auto">
            <a:xfrm>
              <a:off x="3794126" y="5099050"/>
              <a:ext cx="3175" cy="1588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  <a:gd name="T10" fmla="*/ 0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3" name="Freeform 802"/>
            <p:cNvSpPr>
              <a:spLocks/>
            </p:cNvSpPr>
            <p:nvPr/>
          </p:nvSpPr>
          <p:spPr bwMode="auto">
            <a:xfrm>
              <a:off x="3797301" y="5097463"/>
              <a:ext cx="0" cy="1588"/>
            </a:xfrm>
            <a:custGeom>
              <a:avLst/>
              <a:gdLst>
                <a:gd name="T0" fmla="*/ 0 h 1"/>
                <a:gd name="T1" fmla="*/ 0 h 1"/>
                <a:gd name="T2" fmla="*/ 0 h 1"/>
                <a:gd name="T3" fmla="*/ 1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4" name="Freeform 803"/>
            <p:cNvSpPr>
              <a:spLocks/>
            </p:cNvSpPr>
            <p:nvPr/>
          </p:nvSpPr>
          <p:spPr bwMode="auto">
            <a:xfrm>
              <a:off x="3794126" y="5087938"/>
              <a:ext cx="3175" cy="4763"/>
            </a:xfrm>
            <a:custGeom>
              <a:avLst/>
              <a:gdLst>
                <a:gd name="T0" fmla="*/ 2 w 2"/>
                <a:gd name="T1" fmla="*/ 1 h 3"/>
                <a:gd name="T2" fmla="*/ 0 w 2"/>
                <a:gd name="T3" fmla="*/ 1 h 3"/>
                <a:gd name="T4" fmla="*/ 0 w 2"/>
                <a:gd name="T5" fmla="*/ 2 h 3"/>
                <a:gd name="T6" fmla="*/ 2 w 2"/>
                <a:gd name="T7" fmla="*/ 2 h 3"/>
                <a:gd name="T8" fmla="*/ 2 w 2"/>
                <a:gd name="T9" fmla="*/ 3 h 3"/>
                <a:gd name="T10" fmla="*/ 2 w 2"/>
                <a:gd name="T11" fmla="*/ 2 h 3"/>
                <a:gd name="T12" fmla="*/ 2 w 2"/>
                <a:gd name="T13" fmla="*/ 1 h 3"/>
                <a:gd name="T14" fmla="*/ 2 w 2"/>
                <a:gd name="T15" fmla="*/ 1 h 3"/>
                <a:gd name="T16" fmla="*/ 2 w 2"/>
                <a:gd name="T17" fmla="*/ 0 h 3"/>
                <a:gd name="T18" fmla="*/ 2 w 2"/>
                <a:gd name="T1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" name="Freeform 804"/>
            <p:cNvSpPr>
              <a:spLocks/>
            </p:cNvSpPr>
            <p:nvPr/>
          </p:nvSpPr>
          <p:spPr bwMode="auto">
            <a:xfrm>
              <a:off x="3797301" y="5092700"/>
              <a:ext cx="0" cy="1588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6" name="Freeform 805"/>
            <p:cNvSpPr>
              <a:spLocks/>
            </p:cNvSpPr>
            <p:nvPr/>
          </p:nvSpPr>
          <p:spPr bwMode="auto">
            <a:xfrm>
              <a:off x="3794126" y="5092700"/>
              <a:ext cx="3175" cy="0"/>
            </a:xfrm>
            <a:custGeom>
              <a:avLst/>
              <a:gdLst>
                <a:gd name="T0" fmla="*/ 0 w 2"/>
                <a:gd name="T1" fmla="*/ 0 w 2"/>
                <a:gd name="T2" fmla="*/ 0 w 2"/>
                <a:gd name="T3" fmla="*/ 2 w 2"/>
                <a:gd name="T4" fmla="*/ 2 w 2"/>
                <a:gd name="T5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7" name="Rectangle 806"/>
            <p:cNvSpPr>
              <a:spLocks noChangeArrowheads="1"/>
            </p:cNvSpPr>
            <p:nvPr/>
          </p:nvSpPr>
          <p:spPr bwMode="auto">
            <a:xfrm>
              <a:off x="3794126" y="5094288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8" name="Rectangle 807"/>
            <p:cNvSpPr>
              <a:spLocks noChangeArrowheads="1"/>
            </p:cNvSpPr>
            <p:nvPr/>
          </p:nvSpPr>
          <p:spPr bwMode="auto">
            <a:xfrm>
              <a:off x="3797301" y="5086350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9" name="Freeform 808"/>
            <p:cNvSpPr>
              <a:spLocks/>
            </p:cNvSpPr>
            <p:nvPr/>
          </p:nvSpPr>
          <p:spPr bwMode="auto">
            <a:xfrm>
              <a:off x="3794126" y="5086350"/>
              <a:ext cx="0" cy="1588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0" name="Rectangle 809"/>
            <p:cNvSpPr>
              <a:spLocks noChangeArrowheads="1"/>
            </p:cNvSpPr>
            <p:nvPr/>
          </p:nvSpPr>
          <p:spPr bwMode="auto">
            <a:xfrm>
              <a:off x="3794126" y="5091113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1" name="Freeform 810"/>
            <p:cNvSpPr>
              <a:spLocks/>
            </p:cNvSpPr>
            <p:nvPr/>
          </p:nvSpPr>
          <p:spPr bwMode="auto">
            <a:xfrm>
              <a:off x="3832226" y="5097463"/>
              <a:ext cx="3175" cy="3175"/>
            </a:xfrm>
            <a:custGeom>
              <a:avLst/>
              <a:gdLst>
                <a:gd name="T0" fmla="*/ 0 w 2"/>
                <a:gd name="T1" fmla="*/ 1 h 2"/>
                <a:gd name="T2" fmla="*/ 0 w 2"/>
                <a:gd name="T3" fmla="*/ 1 h 2"/>
                <a:gd name="T4" fmla="*/ 0 w 2"/>
                <a:gd name="T5" fmla="*/ 2 h 2"/>
                <a:gd name="T6" fmla="*/ 0 w 2"/>
                <a:gd name="T7" fmla="*/ 2 h 2"/>
                <a:gd name="T8" fmla="*/ 0 w 2"/>
                <a:gd name="T9" fmla="*/ 2 h 2"/>
                <a:gd name="T10" fmla="*/ 1 w 2"/>
                <a:gd name="T11" fmla="*/ 2 h 2"/>
                <a:gd name="T12" fmla="*/ 2 w 2"/>
                <a:gd name="T13" fmla="*/ 1 h 2"/>
                <a:gd name="T14" fmla="*/ 2 w 2"/>
                <a:gd name="T15" fmla="*/ 0 h 2"/>
                <a:gd name="T16" fmla="*/ 0 w 2"/>
                <a:gd name="T1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2" name="Freeform 811"/>
            <p:cNvSpPr>
              <a:spLocks/>
            </p:cNvSpPr>
            <p:nvPr/>
          </p:nvSpPr>
          <p:spPr bwMode="auto">
            <a:xfrm>
              <a:off x="3833813" y="5099050"/>
              <a:ext cx="3175" cy="1588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1 w 2"/>
                <a:gd name="T5" fmla="*/ 0 h 1"/>
                <a:gd name="T6" fmla="*/ 0 w 2"/>
                <a:gd name="T7" fmla="*/ 1 h 1"/>
                <a:gd name="T8" fmla="*/ 1 w 2"/>
                <a:gd name="T9" fmla="*/ 1 h 1"/>
                <a:gd name="T10" fmla="*/ 2 w 2"/>
                <a:gd name="T11" fmla="*/ 1 h 1"/>
                <a:gd name="T12" fmla="*/ 2 w 2"/>
                <a:gd name="T13" fmla="*/ 1 h 1"/>
                <a:gd name="T14" fmla="*/ 2 w 2"/>
                <a:gd name="T15" fmla="*/ 0 h 1"/>
                <a:gd name="T16" fmla="*/ 2 w 2"/>
                <a:gd name="T17" fmla="*/ 0 h 1"/>
                <a:gd name="T18" fmla="*/ 1 w 2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3" name="Freeform 812"/>
            <p:cNvSpPr>
              <a:spLocks/>
            </p:cNvSpPr>
            <p:nvPr/>
          </p:nvSpPr>
          <p:spPr bwMode="auto">
            <a:xfrm>
              <a:off x="3797301" y="507682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0 h 1"/>
                <a:gd name="T8" fmla="*/ 1 w 1"/>
                <a:gd name="T9" fmla="*/ 0 h 1"/>
                <a:gd name="T10" fmla="*/ 0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4" name="Freeform 813"/>
            <p:cNvSpPr>
              <a:spLocks/>
            </p:cNvSpPr>
            <p:nvPr/>
          </p:nvSpPr>
          <p:spPr bwMode="auto">
            <a:xfrm>
              <a:off x="3798888" y="5073650"/>
              <a:ext cx="0" cy="3175"/>
            </a:xfrm>
            <a:custGeom>
              <a:avLst/>
              <a:gdLst>
                <a:gd name="T0" fmla="*/ 0 h 2"/>
                <a:gd name="T1" fmla="*/ 2 h 2"/>
                <a:gd name="T2" fmla="*/ 2 h 2"/>
                <a:gd name="T3" fmla="*/ 2 h 2"/>
                <a:gd name="T4" fmla="*/ 0 h 2"/>
                <a:gd name="T5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5" name="Freeform 814"/>
            <p:cNvSpPr>
              <a:spLocks/>
            </p:cNvSpPr>
            <p:nvPr/>
          </p:nvSpPr>
          <p:spPr bwMode="auto">
            <a:xfrm>
              <a:off x="3800476" y="50736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6" name="Freeform 815"/>
            <p:cNvSpPr>
              <a:spLocks/>
            </p:cNvSpPr>
            <p:nvPr/>
          </p:nvSpPr>
          <p:spPr bwMode="auto">
            <a:xfrm>
              <a:off x="3798888" y="5062538"/>
              <a:ext cx="1588" cy="6350"/>
            </a:xfrm>
            <a:custGeom>
              <a:avLst/>
              <a:gdLst>
                <a:gd name="T0" fmla="*/ 0 w 1"/>
                <a:gd name="T1" fmla="*/ 0 h 4"/>
                <a:gd name="T2" fmla="*/ 0 w 1"/>
                <a:gd name="T3" fmla="*/ 2 h 4"/>
                <a:gd name="T4" fmla="*/ 0 w 1"/>
                <a:gd name="T5" fmla="*/ 4 h 4"/>
                <a:gd name="T6" fmla="*/ 0 w 1"/>
                <a:gd name="T7" fmla="*/ 4 h 4"/>
                <a:gd name="T8" fmla="*/ 0 w 1"/>
                <a:gd name="T9" fmla="*/ 4 h 4"/>
                <a:gd name="T10" fmla="*/ 1 w 1"/>
                <a:gd name="T11" fmla="*/ 3 h 4"/>
                <a:gd name="T12" fmla="*/ 1 w 1"/>
                <a:gd name="T13" fmla="*/ 2 h 4"/>
                <a:gd name="T14" fmla="*/ 0 w 1"/>
                <a:gd name="T15" fmla="*/ 0 h 4"/>
                <a:gd name="T16" fmla="*/ 0 w 1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4">
                  <a:moveTo>
                    <a:pt x="0" y="0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7" name="Freeform 816"/>
            <p:cNvSpPr>
              <a:spLocks/>
            </p:cNvSpPr>
            <p:nvPr/>
          </p:nvSpPr>
          <p:spPr bwMode="auto">
            <a:xfrm>
              <a:off x="3579813" y="4692650"/>
              <a:ext cx="1588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1 w 1"/>
                <a:gd name="T4" fmla="*/ 1 w 1"/>
                <a:gd name="T5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8" name="Freeform 817"/>
            <p:cNvSpPr>
              <a:spLocks/>
            </p:cNvSpPr>
            <p:nvPr/>
          </p:nvSpPr>
          <p:spPr bwMode="auto">
            <a:xfrm>
              <a:off x="3665538" y="4775200"/>
              <a:ext cx="12700" cy="11113"/>
            </a:xfrm>
            <a:custGeom>
              <a:avLst/>
              <a:gdLst>
                <a:gd name="T0" fmla="*/ 7 w 8"/>
                <a:gd name="T1" fmla="*/ 7 h 7"/>
                <a:gd name="T2" fmla="*/ 8 w 8"/>
                <a:gd name="T3" fmla="*/ 7 h 7"/>
                <a:gd name="T4" fmla="*/ 7 w 8"/>
                <a:gd name="T5" fmla="*/ 5 h 7"/>
                <a:gd name="T6" fmla="*/ 7 w 8"/>
                <a:gd name="T7" fmla="*/ 5 h 7"/>
                <a:gd name="T8" fmla="*/ 5 w 8"/>
                <a:gd name="T9" fmla="*/ 4 h 7"/>
                <a:gd name="T10" fmla="*/ 5 w 8"/>
                <a:gd name="T11" fmla="*/ 3 h 7"/>
                <a:gd name="T12" fmla="*/ 4 w 8"/>
                <a:gd name="T13" fmla="*/ 3 h 7"/>
                <a:gd name="T14" fmla="*/ 3 w 8"/>
                <a:gd name="T15" fmla="*/ 3 h 7"/>
                <a:gd name="T16" fmla="*/ 2 w 8"/>
                <a:gd name="T17" fmla="*/ 2 h 7"/>
                <a:gd name="T18" fmla="*/ 1 w 8"/>
                <a:gd name="T19" fmla="*/ 0 h 7"/>
                <a:gd name="T20" fmla="*/ 0 w 8"/>
                <a:gd name="T21" fmla="*/ 0 h 7"/>
                <a:gd name="T22" fmla="*/ 0 w 8"/>
                <a:gd name="T23" fmla="*/ 2 h 7"/>
                <a:gd name="T24" fmla="*/ 1 w 8"/>
                <a:gd name="T25" fmla="*/ 3 h 7"/>
                <a:gd name="T26" fmla="*/ 1 w 8"/>
                <a:gd name="T27" fmla="*/ 3 h 7"/>
                <a:gd name="T28" fmla="*/ 2 w 8"/>
                <a:gd name="T29" fmla="*/ 4 h 7"/>
                <a:gd name="T30" fmla="*/ 2 w 8"/>
                <a:gd name="T31" fmla="*/ 4 h 7"/>
                <a:gd name="T32" fmla="*/ 3 w 8"/>
                <a:gd name="T33" fmla="*/ 5 h 7"/>
                <a:gd name="T34" fmla="*/ 4 w 8"/>
                <a:gd name="T35" fmla="*/ 6 h 7"/>
                <a:gd name="T36" fmla="*/ 5 w 8"/>
                <a:gd name="T37" fmla="*/ 6 h 7"/>
                <a:gd name="T38" fmla="*/ 5 w 8"/>
                <a:gd name="T39" fmla="*/ 6 h 7"/>
                <a:gd name="T40" fmla="*/ 7 w 8"/>
                <a:gd name="T4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7">
                  <a:moveTo>
                    <a:pt x="7" y="7"/>
                  </a:moveTo>
                  <a:lnTo>
                    <a:pt x="8" y="7"/>
                  </a:lnTo>
                  <a:lnTo>
                    <a:pt x="7" y="5"/>
                  </a:lnTo>
                  <a:lnTo>
                    <a:pt x="7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3"/>
                  </a:lnTo>
                  <a:lnTo>
                    <a:pt x="2" y="2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7" y="7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9" name="Freeform 818"/>
            <p:cNvSpPr>
              <a:spLocks/>
            </p:cNvSpPr>
            <p:nvPr/>
          </p:nvSpPr>
          <p:spPr bwMode="auto">
            <a:xfrm>
              <a:off x="3654426" y="4760913"/>
              <a:ext cx="1588" cy="6350"/>
            </a:xfrm>
            <a:custGeom>
              <a:avLst/>
              <a:gdLst>
                <a:gd name="T0" fmla="*/ 1 w 1"/>
                <a:gd name="T1" fmla="*/ 2 h 4"/>
                <a:gd name="T2" fmla="*/ 1 w 1"/>
                <a:gd name="T3" fmla="*/ 1 h 4"/>
                <a:gd name="T4" fmla="*/ 1 w 1"/>
                <a:gd name="T5" fmla="*/ 1 h 4"/>
                <a:gd name="T6" fmla="*/ 1 w 1"/>
                <a:gd name="T7" fmla="*/ 1 h 4"/>
                <a:gd name="T8" fmla="*/ 1 w 1"/>
                <a:gd name="T9" fmla="*/ 0 h 4"/>
                <a:gd name="T10" fmla="*/ 0 w 1"/>
                <a:gd name="T11" fmla="*/ 1 h 4"/>
                <a:gd name="T12" fmla="*/ 0 w 1"/>
                <a:gd name="T13" fmla="*/ 2 h 4"/>
                <a:gd name="T14" fmla="*/ 0 w 1"/>
                <a:gd name="T15" fmla="*/ 4 h 4"/>
                <a:gd name="T16" fmla="*/ 1 w 1"/>
                <a:gd name="T17" fmla="*/ 4 h 4"/>
                <a:gd name="T18" fmla="*/ 1 w 1"/>
                <a:gd name="T1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4">
                  <a:moveTo>
                    <a:pt x="1" y="2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0" name="Freeform 819"/>
            <p:cNvSpPr>
              <a:spLocks/>
            </p:cNvSpPr>
            <p:nvPr/>
          </p:nvSpPr>
          <p:spPr bwMode="auto">
            <a:xfrm>
              <a:off x="3651251" y="4751388"/>
              <a:ext cx="4763" cy="7938"/>
            </a:xfrm>
            <a:custGeom>
              <a:avLst/>
              <a:gdLst>
                <a:gd name="T0" fmla="*/ 3 w 3"/>
                <a:gd name="T1" fmla="*/ 5 h 5"/>
                <a:gd name="T2" fmla="*/ 3 w 3"/>
                <a:gd name="T3" fmla="*/ 4 h 5"/>
                <a:gd name="T4" fmla="*/ 3 w 3"/>
                <a:gd name="T5" fmla="*/ 1 h 5"/>
                <a:gd name="T6" fmla="*/ 2 w 3"/>
                <a:gd name="T7" fmla="*/ 0 h 5"/>
                <a:gd name="T8" fmla="*/ 0 w 3"/>
                <a:gd name="T9" fmla="*/ 0 h 5"/>
                <a:gd name="T10" fmla="*/ 2 w 3"/>
                <a:gd name="T11" fmla="*/ 3 h 5"/>
                <a:gd name="T12" fmla="*/ 3 w 3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5">
                  <a:moveTo>
                    <a:pt x="3" y="5"/>
                  </a:moveTo>
                  <a:lnTo>
                    <a:pt x="3" y="4"/>
                  </a:lnTo>
                  <a:lnTo>
                    <a:pt x="3" y="1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1" name="Rectangle 820"/>
            <p:cNvSpPr>
              <a:spLocks noChangeArrowheads="1"/>
            </p:cNvSpPr>
            <p:nvPr/>
          </p:nvSpPr>
          <p:spPr bwMode="auto">
            <a:xfrm>
              <a:off x="3654426" y="4757738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2" name="Freeform 821"/>
            <p:cNvSpPr>
              <a:spLocks/>
            </p:cNvSpPr>
            <p:nvPr/>
          </p:nvSpPr>
          <p:spPr bwMode="auto">
            <a:xfrm>
              <a:off x="3649663" y="4748213"/>
              <a:ext cx="1588" cy="317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0 w 1"/>
                <a:gd name="T5" fmla="*/ 2 h 2"/>
                <a:gd name="T6" fmla="*/ 1 w 1"/>
                <a:gd name="T7" fmla="*/ 2 h 2"/>
                <a:gd name="T8" fmla="*/ 1 w 1"/>
                <a:gd name="T9" fmla="*/ 1 h 2"/>
                <a:gd name="T10" fmla="*/ 0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3" name="Freeform 822"/>
            <p:cNvSpPr>
              <a:spLocks/>
            </p:cNvSpPr>
            <p:nvPr/>
          </p:nvSpPr>
          <p:spPr bwMode="auto">
            <a:xfrm>
              <a:off x="3648076" y="4748213"/>
              <a:ext cx="1588" cy="317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0 w 1"/>
                <a:gd name="T5" fmla="*/ 2 h 2"/>
                <a:gd name="T6" fmla="*/ 1 w 1"/>
                <a:gd name="T7" fmla="*/ 2 h 2"/>
                <a:gd name="T8" fmla="*/ 1 w 1"/>
                <a:gd name="T9" fmla="*/ 1 h 2"/>
                <a:gd name="T10" fmla="*/ 0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4" name="Freeform 823"/>
            <p:cNvSpPr>
              <a:spLocks/>
            </p:cNvSpPr>
            <p:nvPr/>
          </p:nvSpPr>
          <p:spPr bwMode="auto">
            <a:xfrm>
              <a:off x="3649663" y="4741863"/>
              <a:ext cx="1588" cy="6350"/>
            </a:xfrm>
            <a:custGeom>
              <a:avLst/>
              <a:gdLst>
                <a:gd name="T0" fmla="*/ 0 w 1"/>
                <a:gd name="T1" fmla="*/ 0 h 4"/>
                <a:gd name="T2" fmla="*/ 0 w 1"/>
                <a:gd name="T3" fmla="*/ 0 h 4"/>
                <a:gd name="T4" fmla="*/ 0 w 1"/>
                <a:gd name="T5" fmla="*/ 4 h 4"/>
                <a:gd name="T6" fmla="*/ 0 w 1"/>
                <a:gd name="T7" fmla="*/ 4 h 4"/>
                <a:gd name="T8" fmla="*/ 1 w 1"/>
                <a:gd name="T9" fmla="*/ 3 h 4"/>
                <a:gd name="T10" fmla="*/ 1 w 1"/>
                <a:gd name="T11" fmla="*/ 2 h 4"/>
                <a:gd name="T12" fmla="*/ 0 w 1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5" name="Freeform 824"/>
            <p:cNvSpPr>
              <a:spLocks/>
            </p:cNvSpPr>
            <p:nvPr/>
          </p:nvSpPr>
          <p:spPr bwMode="auto">
            <a:xfrm>
              <a:off x="3644901" y="4740275"/>
              <a:ext cx="3175" cy="6350"/>
            </a:xfrm>
            <a:custGeom>
              <a:avLst/>
              <a:gdLst>
                <a:gd name="T0" fmla="*/ 1 w 2"/>
                <a:gd name="T1" fmla="*/ 3 h 4"/>
                <a:gd name="T2" fmla="*/ 2 w 2"/>
                <a:gd name="T3" fmla="*/ 3 h 4"/>
                <a:gd name="T4" fmla="*/ 2 w 2"/>
                <a:gd name="T5" fmla="*/ 3 h 4"/>
                <a:gd name="T6" fmla="*/ 2 w 2"/>
                <a:gd name="T7" fmla="*/ 1 h 4"/>
                <a:gd name="T8" fmla="*/ 2 w 2"/>
                <a:gd name="T9" fmla="*/ 1 h 4"/>
                <a:gd name="T10" fmla="*/ 2 w 2"/>
                <a:gd name="T11" fmla="*/ 1 h 4"/>
                <a:gd name="T12" fmla="*/ 2 w 2"/>
                <a:gd name="T13" fmla="*/ 1 h 4"/>
                <a:gd name="T14" fmla="*/ 2 w 2"/>
                <a:gd name="T15" fmla="*/ 1 h 4"/>
                <a:gd name="T16" fmla="*/ 1 w 2"/>
                <a:gd name="T17" fmla="*/ 0 h 4"/>
                <a:gd name="T18" fmla="*/ 0 w 2"/>
                <a:gd name="T19" fmla="*/ 1 h 4"/>
                <a:gd name="T20" fmla="*/ 0 w 2"/>
                <a:gd name="T21" fmla="*/ 1 h 4"/>
                <a:gd name="T22" fmla="*/ 1 w 2"/>
                <a:gd name="T23" fmla="*/ 3 h 4"/>
                <a:gd name="T24" fmla="*/ 1 w 2"/>
                <a:gd name="T25" fmla="*/ 4 h 4"/>
                <a:gd name="T26" fmla="*/ 1 w 2"/>
                <a:gd name="T27" fmla="*/ 4 h 4"/>
                <a:gd name="T28" fmla="*/ 1 w 2"/>
                <a:gd name="T29" fmla="*/ 3 h 4"/>
                <a:gd name="T30" fmla="*/ 1 w 2"/>
                <a:gd name="T3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" h="4">
                  <a:moveTo>
                    <a:pt x="1" y="3"/>
                  </a:moveTo>
                  <a:lnTo>
                    <a:pt x="2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6" name="Freeform 825"/>
            <p:cNvSpPr>
              <a:spLocks/>
            </p:cNvSpPr>
            <p:nvPr/>
          </p:nvSpPr>
          <p:spPr bwMode="auto">
            <a:xfrm>
              <a:off x="3651251" y="4748213"/>
              <a:ext cx="3175" cy="1588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1 h 1"/>
                <a:gd name="T4" fmla="*/ 2 w 2"/>
                <a:gd name="T5" fmla="*/ 1 h 1"/>
                <a:gd name="T6" fmla="*/ 2 w 2"/>
                <a:gd name="T7" fmla="*/ 0 h 1"/>
                <a:gd name="T8" fmla="*/ 0 w 2"/>
                <a:gd name="T9" fmla="*/ 0 h 1"/>
                <a:gd name="T10" fmla="*/ 0 w 2"/>
                <a:gd name="T11" fmla="*/ 0 h 1"/>
                <a:gd name="T12" fmla="*/ 0 w 2"/>
                <a:gd name="T13" fmla="*/ 1 h 1"/>
                <a:gd name="T14" fmla="*/ 2 w 2"/>
                <a:gd name="T15" fmla="*/ 1 h 1"/>
                <a:gd name="T16" fmla="*/ 0 w 2"/>
                <a:gd name="T1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7" name="Freeform 826"/>
            <p:cNvSpPr>
              <a:spLocks/>
            </p:cNvSpPr>
            <p:nvPr/>
          </p:nvSpPr>
          <p:spPr bwMode="auto">
            <a:xfrm>
              <a:off x="3656013" y="4767263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0 w 1"/>
                <a:gd name="T4" fmla="*/ 0 w 1"/>
                <a:gd name="T5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8" name="Freeform 827"/>
            <p:cNvSpPr>
              <a:spLocks/>
            </p:cNvSpPr>
            <p:nvPr/>
          </p:nvSpPr>
          <p:spPr bwMode="auto">
            <a:xfrm>
              <a:off x="3656013" y="4768850"/>
              <a:ext cx="1588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9" name="Freeform 828"/>
            <p:cNvSpPr>
              <a:spLocks/>
            </p:cNvSpPr>
            <p:nvPr/>
          </p:nvSpPr>
          <p:spPr bwMode="auto">
            <a:xfrm>
              <a:off x="3657601" y="4770438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1 w 1"/>
                <a:gd name="T4" fmla="*/ 0 w 1"/>
                <a:gd name="T5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0" name="Freeform 829"/>
            <p:cNvSpPr>
              <a:spLocks/>
            </p:cNvSpPr>
            <p:nvPr/>
          </p:nvSpPr>
          <p:spPr bwMode="auto">
            <a:xfrm>
              <a:off x="3659188" y="47625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1" name="Freeform 830"/>
            <p:cNvSpPr>
              <a:spLocks/>
            </p:cNvSpPr>
            <p:nvPr/>
          </p:nvSpPr>
          <p:spPr bwMode="auto">
            <a:xfrm>
              <a:off x="3659188" y="4764088"/>
              <a:ext cx="1588" cy="317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0 h 2"/>
                <a:gd name="T8" fmla="*/ 1 w 1"/>
                <a:gd name="T9" fmla="*/ 0 h 2"/>
                <a:gd name="T10" fmla="*/ 0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2" name="Freeform 831"/>
            <p:cNvSpPr>
              <a:spLocks/>
            </p:cNvSpPr>
            <p:nvPr/>
          </p:nvSpPr>
          <p:spPr bwMode="auto">
            <a:xfrm>
              <a:off x="3568701" y="4762500"/>
              <a:ext cx="1588" cy="4763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1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1 h 3"/>
                <a:gd name="T10" fmla="*/ 1 w 1"/>
                <a:gd name="T11" fmla="*/ 1 h 3"/>
                <a:gd name="T12" fmla="*/ 1 w 1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lnTo>
                    <a:pt x="0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3" name="Freeform 832"/>
            <p:cNvSpPr>
              <a:spLocks/>
            </p:cNvSpPr>
            <p:nvPr/>
          </p:nvSpPr>
          <p:spPr bwMode="auto">
            <a:xfrm>
              <a:off x="3565526" y="4764088"/>
              <a:ext cx="1588" cy="4763"/>
            </a:xfrm>
            <a:custGeom>
              <a:avLst/>
              <a:gdLst>
                <a:gd name="T0" fmla="*/ 0 w 1"/>
                <a:gd name="T1" fmla="*/ 2 h 3"/>
                <a:gd name="T2" fmla="*/ 0 w 1"/>
                <a:gd name="T3" fmla="*/ 2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0 h 3"/>
                <a:gd name="T12" fmla="*/ 0 w 1"/>
                <a:gd name="T1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3">
                  <a:moveTo>
                    <a:pt x="0" y="2"/>
                  </a:move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4" name="Freeform 833"/>
            <p:cNvSpPr>
              <a:spLocks/>
            </p:cNvSpPr>
            <p:nvPr/>
          </p:nvSpPr>
          <p:spPr bwMode="auto">
            <a:xfrm>
              <a:off x="3548063" y="4770438"/>
              <a:ext cx="3175" cy="1588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1 w 2"/>
                <a:gd name="T5" fmla="*/ 0 h 1"/>
                <a:gd name="T6" fmla="*/ 1 w 2"/>
                <a:gd name="T7" fmla="*/ 0 h 1"/>
                <a:gd name="T8" fmla="*/ 0 w 2"/>
                <a:gd name="T9" fmla="*/ 1 h 1"/>
                <a:gd name="T10" fmla="*/ 0 w 2"/>
                <a:gd name="T11" fmla="*/ 1 h 1"/>
                <a:gd name="T12" fmla="*/ 1 w 2"/>
                <a:gd name="T13" fmla="*/ 1 h 1"/>
                <a:gd name="T14" fmla="*/ 2 w 2"/>
                <a:gd name="T1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5" name="Rectangle 834"/>
            <p:cNvSpPr>
              <a:spLocks noChangeArrowheads="1"/>
            </p:cNvSpPr>
            <p:nvPr/>
          </p:nvSpPr>
          <p:spPr bwMode="auto">
            <a:xfrm>
              <a:off x="3551238" y="4772025"/>
              <a:ext cx="3175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6" name="Freeform 835"/>
            <p:cNvSpPr>
              <a:spLocks/>
            </p:cNvSpPr>
            <p:nvPr/>
          </p:nvSpPr>
          <p:spPr bwMode="auto">
            <a:xfrm>
              <a:off x="3568701" y="4730750"/>
              <a:ext cx="3175" cy="4763"/>
            </a:xfrm>
            <a:custGeom>
              <a:avLst/>
              <a:gdLst>
                <a:gd name="T0" fmla="*/ 1 w 2"/>
                <a:gd name="T1" fmla="*/ 0 h 3"/>
                <a:gd name="T2" fmla="*/ 0 w 2"/>
                <a:gd name="T3" fmla="*/ 0 h 3"/>
                <a:gd name="T4" fmla="*/ 0 w 2"/>
                <a:gd name="T5" fmla="*/ 0 h 3"/>
                <a:gd name="T6" fmla="*/ 0 w 2"/>
                <a:gd name="T7" fmla="*/ 2 h 3"/>
                <a:gd name="T8" fmla="*/ 0 w 2"/>
                <a:gd name="T9" fmla="*/ 2 h 3"/>
                <a:gd name="T10" fmla="*/ 1 w 2"/>
                <a:gd name="T11" fmla="*/ 3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0 h 3"/>
                <a:gd name="T18" fmla="*/ 1 w 2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7" name="Freeform 836"/>
            <p:cNvSpPr>
              <a:spLocks/>
            </p:cNvSpPr>
            <p:nvPr/>
          </p:nvSpPr>
          <p:spPr bwMode="auto">
            <a:xfrm>
              <a:off x="3556001" y="4711700"/>
              <a:ext cx="9525" cy="4763"/>
            </a:xfrm>
            <a:custGeom>
              <a:avLst/>
              <a:gdLst>
                <a:gd name="T0" fmla="*/ 6 w 6"/>
                <a:gd name="T1" fmla="*/ 2 h 3"/>
                <a:gd name="T2" fmla="*/ 4 w 6"/>
                <a:gd name="T3" fmla="*/ 1 h 3"/>
                <a:gd name="T4" fmla="*/ 3 w 6"/>
                <a:gd name="T5" fmla="*/ 1 h 3"/>
                <a:gd name="T6" fmla="*/ 2 w 6"/>
                <a:gd name="T7" fmla="*/ 1 h 3"/>
                <a:gd name="T8" fmla="*/ 1 w 6"/>
                <a:gd name="T9" fmla="*/ 0 h 3"/>
                <a:gd name="T10" fmla="*/ 0 w 6"/>
                <a:gd name="T11" fmla="*/ 1 h 3"/>
                <a:gd name="T12" fmla="*/ 1 w 6"/>
                <a:gd name="T13" fmla="*/ 2 h 3"/>
                <a:gd name="T14" fmla="*/ 2 w 6"/>
                <a:gd name="T15" fmla="*/ 2 h 3"/>
                <a:gd name="T16" fmla="*/ 3 w 6"/>
                <a:gd name="T17" fmla="*/ 3 h 3"/>
                <a:gd name="T18" fmla="*/ 4 w 6"/>
                <a:gd name="T19" fmla="*/ 2 h 3"/>
                <a:gd name="T20" fmla="*/ 6 w 6"/>
                <a:gd name="T21" fmla="*/ 2 h 3"/>
                <a:gd name="T22" fmla="*/ 6 w 6"/>
                <a:gd name="T2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">
                  <a:moveTo>
                    <a:pt x="6" y="2"/>
                  </a:moveTo>
                  <a:lnTo>
                    <a:pt x="4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3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8" name="Freeform 837"/>
            <p:cNvSpPr>
              <a:spLocks/>
            </p:cNvSpPr>
            <p:nvPr/>
          </p:nvSpPr>
          <p:spPr bwMode="auto">
            <a:xfrm>
              <a:off x="3616326" y="4730750"/>
              <a:ext cx="1588" cy="3175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  <a:gd name="T10" fmla="*/ 1 w 1"/>
                <a:gd name="T11" fmla="*/ 0 h 2"/>
                <a:gd name="T12" fmla="*/ 0 w 1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9" name="Freeform 838"/>
            <p:cNvSpPr>
              <a:spLocks/>
            </p:cNvSpPr>
            <p:nvPr/>
          </p:nvSpPr>
          <p:spPr bwMode="auto">
            <a:xfrm>
              <a:off x="3617913" y="4729163"/>
              <a:ext cx="3175" cy="1588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2 w 2"/>
                <a:gd name="T7" fmla="*/ 1 h 1"/>
                <a:gd name="T8" fmla="*/ 2 w 2"/>
                <a:gd name="T9" fmla="*/ 0 h 1"/>
                <a:gd name="T10" fmla="*/ 2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0" name="Freeform 839"/>
            <p:cNvSpPr>
              <a:spLocks/>
            </p:cNvSpPr>
            <p:nvPr/>
          </p:nvSpPr>
          <p:spPr bwMode="auto">
            <a:xfrm>
              <a:off x="3603626" y="474027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1 h 1"/>
                <a:gd name="T8" fmla="*/ 1 w 1"/>
                <a:gd name="T9" fmla="*/ 1 h 1"/>
                <a:gd name="T10" fmla="*/ 1 w 1"/>
                <a:gd name="T11" fmla="*/ 0 h 1"/>
                <a:gd name="T12" fmla="*/ 0 w 1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1" name="Freeform 840"/>
            <p:cNvSpPr>
              <a:spLocks/>
            </p:cNvSpPr>
            <p:nvPr/>
          </p:nvSpPr>
          <p:spPr bwMode="auto">
            <a:xfrm>
              <a:off x="3600451" y="4745038"/>
              <a:ext cx="4763" cy="3175"/>
            </a:xfrm>
            <a:custGeom>
              <a:avLst/>
              <a:gdLst>
                <a:gd name="T0" fmla="*/ 1 w 3"/>
                <a:gd name="T1" fmla="*/ 0 h 2"/>
                <a:gd name="T2" fmla="*/ 1 w 3"/>
                <a:gd name="T3" fmla="*/ 0 h 2"/>
                <a:gd name="T4" fmla="*/ 0 w 3"/>
                <a:gd name="T5" fmla="*/ 0 h 2"/>
                <a:gd name="T6" fmla="*/ 0 w 3"/>
                <a:gd name="T7" fmla="*/ 1 h 2"/>
                <a:gd name="T8" fmla="*/ 0 w 3"/>
                <a:gd name="T9" fmla="*/ 1 h 2"/>
                <a:gd name="T10" fmla="*/ 0 w 3"/>
                <a:gd name="T11" fmla="*/ 2 h 2"/>
                <a:gd name="T12" fmla="*/ 0 w 3"/>
                <a:gd name="T13" fmla="*/ 2 h 2"/>
                <a:gd name="T14" fmla="*/ 1 w 3"/>
                <a:gd name="T15" fmla="*/ 2 h 2"/>
                <a:gd name="T16" fmla="*/ 1 w 3"/>
                <a:gd name="T17" fmla="*/ 2 h 2"/>
                <a:gd name="T18" fmla="*/ 2 w 3"/>
                <a:gd name="T19" fmla="*/ 2 h 2"/>
                <a:gd name="T20" fmla="*/ 2 w 3"/>
                <a:gd name="T21" fmla="*/ 1 h 2"/>
                <a:gd name="T22" fmla="*/ 3 w 3"/>
                <a:gd name="T23" fmla="*/ 1 h 2"/>
                <a:gd name="T24" fmla="*/ 3 w 3"/>
                <a:gd name="T25" fmla="*/ 0 h 2"/>
                <a:gd name="T26" fmla="*/ 3 w 3"/>
                <a:gd name="T27" fmla="*/ 0 h 2"/>
                <a:gd name="T28" fmla="*/ 1 w 3"/>
                <a:gd name="T2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2" name="Rectangle 841"/>
            <p:cNvSpPr>
              <a:spLocks noChangeArrowheads="1"/>
            </p:cNvSpPr>
            <p:nvPr/>
          </p:nvSpPr>
          <p:spPr bwMode="auto">
            <a:xfrm>
              <a:off x="3616326" y="4729163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3" name="Freeform 842"/>
            <p:cNvSpPr>
              <a:spLocks/>
            </p:cNvSpPr>
            <p:nvPr/>
          </p:nvSpPr>
          <p:spPr bwMode="auto">
            <a:xfrm>
              <a:off x="3614738" y="4730750"/>
              <a:ext cx="1588" cy="317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4" name="Freeform 843"/>
            <p:cNvSpPr>
              <a:spLocks/>
            </p:cNvSpPr>
            <p:nvPr/>
          </p:nvSpPr>
          <p:spPr bwMode="auto">
            <a:xfrm>
              <a:off x="3582988" y="4757738"/>
              <a:ext cx="1588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1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5" name="Freeform 844"/>
            <p:cNvSpPr>
              <a:spLocks/>
            </p:cNvSpPr>
            <p:nvPr/>
          </p:nvSpPr>
          <p:spPr bwMode="auto">
            <a:xfrm>
              <a:off x="3584576" y="4757738"/>
              <a:ext cx="3175" cy="1588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2 w 2"/>
                <a:gd name="T5" fmla="*/ 0 h 1"/>
                <a:gd name="T6" fmla="*/ 2 w 2"/>
                <a:gd name="T7" fmla="*/ 0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6" name="Freeform 845"/>
            <p:cNvSpPr>
              <a:spLocks/>
            </p:cNvSpPr>
            <p:nvPr/>
          </p:nvSpPr>
          <p:spPr bwMode="auto">
            <a:xfrm>
              <a:off x="3689351" y="4659313"/>
              <a:ext cx="44450" cy="23813"/>
            </a:xfrm>
            <a:custGeom>
              <a:avLst/>
              <a:gdLst>
                <a:gd name="T0" fmla="*/ 28 w 28"/>
                <a:gd name="T1" fmla="*/ 12 h 15"/>
                <a:gd name="T2" fmla="*/ 25 w 28"/>
                <a:gd name="T3" fmla="*/ 9 h 15"/>
                <a:gd name="T4" fmla="*/ 24 w 28"/>
                <a:gd name="T5" fmla="*/ 8 h 15"/>
                <a:gd name="T6" fmla="*/ 22 w 28"/>
                <a:gd name="T7" fmla="*/ 7 h 15"/>
                <a:gd name="T8" fmla="*/ 22 w 28"/>
                <a:gd name="T9" fmla="*/ 5 h 15"/>
                <a:gd name="T10" fmla="*/ 21 w 28"/>
                <a:gd name="T11" fmla="*/ 1 h 15"/>
                <a:gd name="T12" fmla="*/ 20 w 28"/>
                <a:gd name="T13" fmla="*/ 1 h 15"/>
                <a:gd name="T14" fmla="*/ 18 w 28"/>
                <a:gd name="T15" fmla="*/ 0 h 15"/>
                <a:gd name="T16" fmla="*/ 17 w 28"/>
                <a:gd name="T17" fmla="*/ 0 h 15"/>
                <a:gd name="T18" fmla="*/ 16 w 28"/>
                <a:gd name="T19" fmla="*/ 1 h 15"/>
                <a:gd name="T20" fmla="*/ 16 w 28"/>
                <a:gd name="T21" fmla="*/ 2 h 15"/>
                <a:gd name="T22" fmla="*/ 17 w 28"/>
                <a:gd name="T23" fmla="*/ 5 h 15"/>
                <a:gd name="T24" fmla="*/ 16 w 28"/>
                <a:gd name="T25" fmla="*/ 6 h 15"/>
                <a:gd name="T26" fmla="*/ 15 w 28"/>
                <a:gd name="T27" fmla="*/ 2 h 15"/>
                <a:gd name="T28" fmla="*/ 13 w 28"/>
                <a:gd name="T29" fmla="*/ 1 h 15"/>
                <a:gd name="T30" fmla="*/ 14 w 28"/>
                <a:gd name="T31" fmla="*/ 2 h 15"/>
                <a:gd name="T32" fmla="*/ 13 w 28"/>
                <a:gd name="T33" fmla="*/ 2 h 15"/>
                <a:gd name="T34" fmla="*/ 11 w 28"/>
                <a:gd name="T35" fmla="*/ 3 h 15"/>
                <a:gd name="T36" fmla="*/ 10 w 28"/>
                <a:gd name="T37" fmla="*/ 3 h 15"/>
                <a:gd name="T38" fmla="*/ 11 w 28"/>
                <a:gd name="T39" fmla="*/ 2 h 15"/>
                <a:gd name="T40" fmla="*/ 8 w 28"/>
                <a:gd name="T41" fmla="*/ 1 h 15"/>
                <a:gd name="T42" fmla="*/ 8 w 28"/>
                <a:gd name="T43" fmla="*/ 2 h 15"/>
                <a:gd name="T44" fmla="*/ 7 w 28"/>
                <a:gd name="T45" fmla="*/ 2 h 15"/>
                <a:gd name="T46" fmla="*/ 7 w 28"/>
                <a:gd name="T47" fmla="*/ 1 h 15"/>
                <a:gd name="T48" fmla="*/ 6 w 28"/>
                <a:gd name="T49" fmla="*/ 0 h 15"/>
                <a:gd name="T50" fmla="*/ 2 w 28"/>
                <a:gd name="T51" fmla="*/ 1 h 15"/>
                <a:gd name="T52" fmla="*/ 1 w 28"/>
                <a:gd name="T53" fmla="*/ 2 h 15"/>
                <a:gd name="T54" fmla="*/ 1 w 28"/>
                <a:gd name="T55" fmla="*/ 3 h 15"/>
                <a:gd name="T56" fmla="*/ 0 w 28"/>
                <a:gd name="T57" fmla="*/ 5 h 15"/>
                <a:gd name="T58" fmla="*/ 1 w 28"/>
                <a:gd name="T59" fmla="*/ 6 h 15"/>
                <a:gd name="T60" fmla="*/ 1 w 28"/>
                <a:gd name="T61" fmla="*/ 7 h 15"/>
                <a:gd name="T62" fmla="*/ 3 w 28"/>
                <a:gd name="T63" fmla="*/ 6 h 15"/>
                <a:gd name="T64" fmla="*/ 3 w 28"/>
                <a:gd name="T65" fmla="*/ 7 h 15"/>
                <a:gd name="T66" fmla="*/ 1 w 28"/>
                <a:gd name="T67" fmla="*/ 7 h 15"/>
                <a:gd name="T68" fmla="*/ 3 w 28"/>
                <a:gd name="T69" fmla="*/ 9 h 15"/>
                <a:gd name="T70" fmla="*/ 7 w 28"/>
                <a:gd name="T71" fmla="*/ 8 h 15"/>
                <a:gd name="T72" fmla="*/ 9 w 28"/>
                <a:gd name="T73" fmla="*/ 9 h 15"/>
                <a:gd name="T74" fmla="*/ 10 w 28"/>
                <a:gd name="T75" fmla="*/ 10 h 15"/>
                <a:gd name="T76" fmla="*/ 7 w 28"/>
                <a:gd name="T77" fmla="*/ 10 h 15"/>
                <a:gd name="T78" fmla="*/ 2 w 28"/>
                <a:gd name="T79" fmla="*/ 10 h 15"/>
                <a:gd name="T80" fmla="*/ 3 w 28"/>
                <a:gd name="T81" fmla="*/ 13 h 15"/>
                <a:gd name="T82" fmla="*/ 7 w 28"/>
                <a:gd name="T83" fmla="*/ 13 h 15"/>
                <a:gd name="T84" fmla="*/ 8 w 28"/>
                <a:gd name="T85" fmla="*/ 14 h 15"/>
                <a:gd name="T86" fmla="*/ 13 w 28"/>
                <a:gd name="T87" fmla="*/ 15 h 15"/>
                <a:gd name="T88" fmla="*/ 15 w 28"/>
                <a:gd name="T89" fmla="*/ 14 h 15"/>
                <a:gd name="T90" fmla="*/ 18 w 28"/>
                <a:gd name="T91" fmla="*/ 14 h 15"/>
                <a:gd name="T92" fmla="*/ 20 w 28"/>
                <a:gd name="T93" fmla="*/ 13 h 15"/>
                <a:gd name="T94" fmla="*/ 21 w 28"/>
                <a:gd name="T95" fmla="*/ 14 h 15"/>
                <a:gd name="T96" fmla="*/ 22 w 28"/>
                <a:gd name="T97" fmla="*/ 14 h 15"/>
                <a:gd name="T98" fmla="*/ 25 w 28"/>
                <a:gd name="T99" fmla="*/ 14 h 15"/>
                <a:gd name="T100" fmla="*/ 25 w 28"/>
                <a:gd name="T101" fmla="*/ 13 h 15"/>
                <a:gd name="T102" fmla="*/ 24 w 28"/>
                <a:gd name="T103" fmla="*/ 13 h 15"/>
                <a:gd name="T104" fmla="*/ 24 w 28"/>
                <a:gd name="T105" fmla="*/ 12 h 15"/>
                <a:gd name="T106" fmla="*/ 25 w 28"/>
                <a:gd name="T107" fmla="*/ 12 h 15"/>
                <a:gd name="T108" fmla="*/ 27 w 28"/>
                <a:gd name="T10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" h="15">
                  <a:moveTo>
                    <a:pt x="28" y="12"/>
                  </a:moveTo>
                  <a:lnTo>
                    <a:pt x="28" y="12"/>
                  </a:lnTo>
                  <a:lnTo>
                    <a:pt x="28" y="10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2" y="7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1" y="3"/>
                  </a:lnTo>
                  <a:lnTo>
                    <a:pt x="2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6" y="1"/>
                  </a:lnTo>
                  <a:lnTo>
                    <a:pt x="17" y="2"/>
                  </a:lnTo>
                  <a:lnTo>
                    <a:pt x="16" y="2"/>
                  </a:lnTo>
                  <a:lnTo>
                    <a:pt x="17" y="3"/>
                  </a:lnTo>
                  <a:lnTo>
                    <a:pt x="17" y="5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5" y="2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4" y="2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3" y="7"/>
                  </a:lnTo>
                  <a:lnTo>
                    <a:pt x="2" y="7"/>
                  </a:lnTo>
                  <a:lnTo>
                    <a:pt x="1" y="7"/>
                  </a:lnTo>
                  <a:lnTo>
                    <a:pt x="1" y="9"/>
                  </a:lnTo>
                  <a:lnTo>
                    <a:pt x="3" y="9"/>
                  </a:lnTo>
                  <a:lnTo>
                    <a:pt x="4" y="9"/>
                  </a:lnTo>
                  <a:lnTo>
                    <a:pt x="7" y="8"/>
                  </a:lnTo>
                  <a:lnTo>
                    <a:pt x="8" y="9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9" y="10"/>
                  </a:lnTo>
                  <a:lnTo>
                    <a:pt x="7" y="10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3" y="13"/>
                  </a:lnTo>
                  <a:lnTo>
                    <a:pt x="6" y="13"/>
                  </a:lnTo>
                  <a:lnTo>
                    <a:pt x="7" y="13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9" y="15"/>
                  </a:lnTo>
                  <a:lnTo>
                    <a:pt x="13" y="15"/>
                  </a:lnTo>
                  <a:lnTo>
                    <a:pt x="14" y="15"/>
                  </a:lnTo>
                  <a:lnTo>
                    <a:pt x="15" y="14"/>
                  </a:lnTo>
                  <a:lnTo>
                    <a:pt x="17" y="14"/>
                  </a:lnTo>
                  <a:lnTo>
                    <a:pt x="18" y="14"/>
                  </a:lnTo>
                  <a:lnTo>
                    <a:pt x="18" y="13"/>
                  </a:lnTo>
                  <a:lnTo>
                    <a:pt x="20" y="13"/>
                  </a:lnTo>
                  <a:lnTo>
                    <a:pt x="20" y="13"/>
                  </a:lnTo>
                  <a:lnTo>
                    <a:pt x="21" y="14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3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4" y="13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8" y="1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7" name="Freeform 846"/>
            <p:cNvSpPr>
              <a:spLocks/>
            </p:cNvSpPr>
            <p:nvPr/>
          </p:nvSpPr>
          <p:spPr bwMode="auto">
            <a:xfrm>
              <a:off x="3714751" y="4681538"/>
              <a:ext cx="6350" cy="3175"/>
            </a:xfrm>
            <a:custGeom>
              <a:avLst/>
              <a:gdLst>
                <a:gd name="T0" fmla="*/ 0 w 4"/>
                <a:gd name="T1" fmla="*/ 1 h 2"/>
                <a:gd name="T2" fmla="*/ 0 w 4"/>
                <a:gd name="T3" fmla="*/ 1 h 2"/>
                <a:gd name="T4" fmla="*/ 1 w 4"/>
                <a:gd name="T5" fmla="*/ 2 h 2"/>
                <a:gd name="T6" fmla="*/ 2 w 4"/>
                <a:gd name="T7" fmla="*/ 2 h 2"/>
                <a:gd name="T8" fmla="*/ 4 w 4"/>
                <a:gd name="T9" fmla="*/ 1 h 2"/>
                <a:gd name="T10" fmla="*/ 4 w 4"/>
                <a:gd name="T11" fmla="*/ 1 h 2"/>
                <a:gd name="T12" fmla="*/ 4 w 4"/>
                <a:gd name="T13" fmla="*/ 1 h 2"/>
                <a:gd name="T14" fmla="*/ 4 w 4"/>
                <a:gd name="T15" fmla="*/ 0 h 2"/>
                <a:gd name="T16" fmla="*/ 2 w 4"/>
                <a:gd name="T17" fmla="*/ 1 h 2"/>
                <a:gd name="T18" fmla="*/ 0 w 4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2">
                  <a:moveTo>
                    <a:pt x="0" y="1"/>
                  </a:moveTo>
                  <a:lnTo>
                    <a:pt x="0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8" name="Freeform 848"/>
            <p:cNvSpPr>
              <a:spLocks/>
            </p:cNvSpPr>
            <p:nvPr/>
          </p:nvSpPr>
          <p:spPr bwMode="auto">
            <a:xfrm>
              <a:off x="3671888" y="4651376"/>
              <a:ext cx="23813" cy="20638"/>
            </a:xfrm>
            <a:custGeom>
              <a:avLst/>
              <a:gdLst>
                <a:gd name="T0" fmla="*/ 4 w 15"/>
                <a:gd name="T1" fmla="*/ 11 h 13"/>
                <a:gd name="T2" fmla="*/ 4 w 15"/>
                <a:gd name="T3" fmla="*/ 12 h 13"/>
                <a:gd name="T4" fmla="*/ 4 w 15"/>
                <a:gd name="T5" fmla="*/ 13 h 13"/>
                <a:gd name="T6" fmla="*/ 5 w 15"/>
                <a:gd name="T7" fmla="*/ 12 h 13"/>
                <a:gd name="T8" fmla="*/ 6 w 15"/>
                <a:gd name="T9" fmla="*/ 11 h 13"/>
                <a:gd name="T10" fmla="*/ 7 w 15"/>
                <a:gd name="T11" fmla="*/ 11 h 13"/>
                <a:gd name="T12" fmla="*/ 8 w 15"/>
                <a:gd name="T13" fmla="*/ 11 h 13"/>
                <a:gd name="T14" fmla="*/ 8 w 15"/>
                <a:gd name="T15" fmla="*/ 8 h 13"/>
                <a:gd name="T16" fmla="*/ 8 w 15"/>
                <a:gd name="T17" fmla="*/ 8 h 13"/>
                <a:gd name="T18" fmla="*/ 10 w 15"/>
                <a:gd name="T19" fmla="*/ 8 h 13"/>
                <a:gd name="T20" fmla="*/ 10 w 15"/>
                <a:gd name="T21" fmla="*/ 8 h 13"/>
                <a:gd name="T22" fmla="*/ 10 w 15"/>
                <a:gd name="T23" fmla="*/ 7 h 13"/>
                <a:gd name="T24" fmla="*/ 11 w 15"/>
                <a:gd name="T25" fmla="*/ 6 h 13"/>
                <a:gd name="T26" fmla="*/ 12 w 15"/>
                <a:gd name="T27" fmla="*/ 6 h 13"/>
                <a:gd name="T28" fmla="*/ 14 w 15"/>
                <a:gd name="T29" fmla="*/ 5 h 13"/>
                <a:gd name="T30" fmla="*/ 15 w 15"/>
                <a:gd name="T31" fmla="*/ 5 h 13"/>
                <a:gd name="T32" fmla="*/ 15 w 15"/>
                <a:gd name="T33" fmla="*/ 4 h 13"/>
                <a:gd name="T34" fmla="*/ 15 w 15"/>
                <a:gd name="T35" fmla="*/ 4 h 13"/>
                <a:gd name="T36" fmla="*/ 12 w 15"/>
                <a:gd name="T37" fmla="*/ 1 h 13"/>
                <a:gd name="T38" fmla="*/ 11 w 15"/>
                <a:gd name="T39" fmla="*/ 1 h 13"/>
                <a:gd name="T40" fmla="*/ 11 w 15"/>
                <a:gd name="T41" fmla="*/ 1 h 13"/>
                <a:gd name="T42" fmla="*/ 10 w 15"/>
                <a:gd name="T43" fmla="*/ 3 h 13"/>
                <a:gd name="T44" fmla="*/ 10 w 15"/>
                <a:gd name="T45" fmla="*/ 1 h 13"/>
                <a:gd name="T46" fmla="*/ 10 w 15"/>
                <a:gd name="T47" fmla="*/ 1 h 13"/>
                <a:gd name="T48" fmla="*/ 10 w 15"/>
                <a:gd name="T49" fmla="*/ 1 h 13"/>
                <a:gd name="T50" fmla="*/ 8 w 15"/>
                <a:gd name="T51" fmla="*/ 1 h 13"/>
                <a:gd name="T52" fmla="*/ 7 w 15"/>
                <a:gd name="T53" fmla="*/ 0 h 13"/>
                <a:gd name="T54" fmla="*/ 6 w 15"/>
                <a:gd name="T55" fmla="*/ 0 h 13"/>
                <a:gd name="T56" fmla="*/ 5 w 15"/>
                <a:gd name="T57" fmla="*/ 0 h 13"/>
                <a:gd name="T58" fmla="*/ 1 w 15"/>
                <a:gd name="T59" fmla="*/ 0 h 13"/>
                <a:gd name="T60" fmla="*/ 3 w 15"/>
                <a:gd name="T61" fmla="*/ 4 h 13"/>
                <a:gd name="T62" fmla="*/ 1 w 15"/>
                <a:gd name="T63" fmla="*/ 5 h 13"/>
                <a:gd name="T64" fmla="*/ 1 w 15"/>
                <a:gd name="T65" fmla="*/ 5 h 13"/>
                <a:gd name="T66" fmla="*/ 1 w 15"/>
                <a:gd name="T67" fmla="*/ 6 h 13"/>
                <a:gd name="T68" fmla="*/ 1 w 15"/>
                <a:gd name="T69" fmla="*/ 6 h 13"/>
                <a:gd name="T70" fmla="*/ 0 w 15"/>
                <a:gd name="T71" fmla="*/ 6 h 13"/>
                <a:gd name="T72" fmla="*/ 0 w 15"/>
                <a:gd name="T73" fmla="*/ 7 h 13"/>
                <a:gd name="T74" fmla="*/ 1 w 15"/>
                <a:gd name="T75" fmla="*/ 7 h 13"/>
                <a:gd name="T76" fmla="*/ 1 w 15"/>
                <a:gd name="T77" fmla="*/ 7 h 13"/>
                <a:gd name="T78" fmla="*/ 0 w 15"/>
                <a:gd name="T79" fmla="*/ 8 h 13"/>
                <a:gd name="T80" fmla="*/ 0 w 15"/>
                <a:gd name="T81" fmla="*/ 10 h 13"/>
                <a:gd name="T82" fmla="*/ 0 w 15"/>
                <a:gd name="T83" fmla="*/ 10 h 13"/>
                <a:gd name="T84" fmla="*/ 4 w 15"/>
                <a:gd name="T85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" h="13">
                  <a:moveTo>
                    <a:pt x="4" y="11"/>
                  </a:moveTo>
                  <a:lnTo>
                    <a:pt x="4" y="12"/>
                  </a:lnTo>
                  <a:lnTo>
                    <a:pt x="4" y="13"/>
                  </a:lnTo>
                  <a:lnTo>
                    <a:pt x="5" y="12"/>
                  </a:lnTo>
                  <a:lnTo>
                    <a:pt x="6" y="11"/>
                  </a:lnTo>
                  <a:lnTo>
                    <a:pt x="7" y="11"/>
                  </a:lnTo>
                  <a:lnTo>
                    <a:pt x="8" y="11"/>
                  </a:lnTo>
                  <a:lnTo>
                    <a:pt x="8" y="8"/>
                  </a:lnTo>
                  <a:lnTo>
                    <a:pt x="8" y="8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7"/>
                  </a:lnTo>
                  <a:lnTo>
                    <a:pt x="11" y="6"/>
                  </a:lnTo>
                  <a:lnTo>
                    <a:pt x="12" y="6"/>
                  </a:lnTo>
                  <a:lnTo>
                    <a:pt x="14" y="5"/>
                  </a:lnTo>
                  <a:lnTo>
                    <a:pt x="15" y="5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0" y="3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1" y="0"/>
                  </a:lnTo>
                  <a:lnTo>
                    <a:pt x="3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" name="Freeform 849"/>
            <p:cNvSpPr>
              <a:spLocks/>
            </p:cNvSpPr>
            <p:nvPr/>
          </p:nvSpPr>
          <p:spPr bwMode="auto">
            <a:xfrm>
              <a:off x="3729038" y="4656138"/>
              <a:ext cx="15875" cy="14288"/>
            </a:xfrm>
            <a:custGeom>
              <a:avLst/>
              <a:gdLst>
                <a:gd name="T0" fmla="*/ 10 w 10"/>
                <a:gd name="T1" fmla="*/ 4 h 9"/>
                <a:gd name="T2" fmla="*/ 10 w 10"/>
                <a:gd name="T3" fmla="*/ 4 h 9"/>
                <a:gd name="T4" fmla="*/ 9 w 10"/>
                <a:gd name="T5" fmla="*/ 4 h 9"/>
                <a:gd name="T6" fmla="*/ 9 w 10"/>
                <a:gd name="T7" fmla="*/ 3 h 9"/>
                <a:gd name="T8" fmla="*/ 7 w 10"/>
                <a:gd name="T9" fmla="*/ 3 h 9"/>
                <a:gd name="T10" fmla="*/ 6 w 10"/>
                <a:gd name="T11" fmla="*/ 3 h 9"/>
                <a:gd name="T12" fmla="*/ 7 w 10"/>
                <a:gd name="T13" fmla="*/ 3 h 9"/>
                <a:gd name="T14" fmla="*/ 7 w 10"/>
                <a:gd name="T15" fmla="*/ 2 h 9"/>
                <a:gd name="T16" fmla="*/ 9 w 10"/>
                <a:gd name="T17" fmla="*/ 1 h 9"/>
                <a:gd name="T18" fmla="*/ 9 w 10"/>
                <a:gd name="T19" fmla="*/ 1 h 9"/>
                <a:gd name="T20" fmla="*/ 9 w 10"/>
                <a:gd name="T21" fmla="*/ 0 h 9"/>
                <a:gd name="T22" fmla="*/ 7 w 10"/>
                <a:gd name="T23" fmla="*/ 0 h 9"/>
                <a:gd name="T24" fmla="*/ 7 w 10"/>
                <a:gd name="T25" fmla="*/ 1 h 9"/>
                <a:gd name="T26" fmla="*/ 6 w 10"/>
                <a:gd name="T27" fmla="*/ 1 h 9"/>
                <a:gd name="T28" fmla="*/ 5 w 10"/>
                <a:gd name="T29" fmla="*/ 1 h 9"/>
                <a:gd name="T30" fmla="*/ 5 w 10"/>
                <a:gd name="T31" fmla="*/ 0 h 9"/>
                <a:gd name="T32" fmla="*/ 4 w 10"/>
                <a:gd name="T33" fmla="*/ 1 h 9"/>
                <a:gd name="T34" fmla="*/ 3 w 10"/>
                <a:gd name="T35" fmla="*/ 0 h 9"/>
                <a:gd name="T36" fmla="*/ 3 w 10"/>
                <a:gd name="T37" fmla="*/ 0 h 9"/>
                <a:gd name="T38" fmla="*/ 3 w 10"/>
                <a:gd name="T39" fmla="*/ 1 h 9"/>
                <a:gd name="T40" fmla="*/ 3 w 10"/>
                <a:gd name="T41" fmla="*/ 1 h 9"/>
                <a:gd name="T42" fmla="*/ 3 w 10"/>
                <a:gd name="T43" fmla="*/ 1 h 9"/>
                <a:gd name="T44" fmla="*/ 3 w 10"/>
                <a:gd name="T45" fmla="*/ 2 h 9"/>
                <a:gd name="T46" fmla="*/ 3 w 10"/>
                <a:gd name="T47" fmla="*/ 2 h 9"/>
                <a:gd name="T48" fmla="*/ 4 w 10"/>
                <a:gd name="T49" fmla="*/ 2 h 9"/>
                <a:gd name="T50" fmla="*/ 4 w 10"/>
                <a:gd name="T51" fmla="*/ 2 h 9"/>
                <a:gd name="T52" fmla="*/ 4 w 10"/>
                <a:gd name="T53" fmla="*/ 3 h 9"/>
                <a:gd name="T54" fmla="*/ 4 w 10"/>
                <a:gd name="T55" fmla="*/ 4 h 9"/>
                <a:gd name="T56" fmla="*/ 3 w 10"/>
                <a:gd name="T57" fmla="*/ 4 h 9"/>
                <a:gd name="T58" fmla="*/ 3 w 10"/>
                <a:gd name="T59" fmla="*/ 4 h 9"/>
                <a:gd name="T60" fmla="*/ 2 w 10"/>
                <a:gd name="T61" fmla="*/ 3 h 9"/>
                <a:gd name="T62" fmla="*/ 0 w 10"/>
                <a:gd name="T63" fmla="*/ 3 h 9"/>
                <a:gd name="T64" fmla="*/ 0 w 10"/>
                <a:gd name="T65" fmla="*/ 4 h 9"/>
                <a:gd name="T66" fmla="*/ 0 w 10"/>
                <a:gd name="T67" fmla="*/ 4 h 9"/>
                <a:gd name="T68" fmla="*/ 2 w 10"/>
                <a:gd name="T69" fmla="*/ 5 h 9"/>
                <a:gd name="T70" fmla="*/ 2 w 10"/>
                <a:gd name="T71" fmla="*/ 5 h 9"/>
                <a:gd name="T72" fmla="*/ 3 w 10"/>
                <a:gd name="T73" fmla="*/ 7 h 9"/>
                <a:gd name="T74" fmla="*/ 4 w 10"/>
                <a:gd name="T75" fmla="*/ 7 h 9"/>
                <a:gd name="T76" fmla="*/ 5 w 10"/>
                <a:gd name="T77" fmla="*/ 7 h 9"/>
                <a:gd name="T78" fmla="*/ 5 w 10"/>
                <a:gd name="T79" fmla="*/ 9 h 9"/>
                <a:gd name="T80" fmla="*/ 7 w 10"/>
                <a:gd name="T81" fmla="*/ 9 h 9"/>
                <a:gd name="T82" fmla="*/ 7 w 10"/>
                <a:gd name="T83" fmla="*/ 8 h 9"/>
                <a:gd name="T84" fmla="*/ 6 w 10"/>
                <a:gd name="T85" fmla="*/ 8 h 9"/>
                <a:gd name="T86" fmla="*/ 6 w 10"/>
                <a:gd name="T87" fmla="*/ 8 h 9"/>
                <a:gd name="T88" fmla="*/ 7 w 10"/>
                <a:gd name="T89" fmla="*/ 8 h 9"/>
                <a:gd name="T90" fmla="*/ 10 w 10"/>
                <a:gd name="T91" fmla="*/ 8 h 9"/>
                <a:gd name="T92" fmla="*/ 10 w 10"/>
                <a:gd name="T93" fmla="*/ 7 h 9"/>
                <a:gd name="T94" fmla="*/ 10 w 10"/>
                <a:gd name="T95" fmla="*/ 5 h 9"/>
                <a:gd name="T96" fmla="*/ 10 w 10"/>
                <a:gd name="T97" fmla="*/ 5 h 9"/>
                <a:gd name="T98" fmla="*/ 10 w 10"/>
                <a:gd name="T9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" h="9">
                  <a:moveTo>
                    <a:pt x="10" y="4"/>
                  </a:moveTo>
                  <a:lnTo>
                    <a:pt x="10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5"/>
                  </a:lnTo>
                  <a:lnTo>
                    <a:pt x="2" y="5"/>
                  </a:lnTo>
                  <a:lnTo>
                    <a:pt x="3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9"/>
                  </a:lnTo>
                  <a:lnTo>
                    <a:pt x="7" y="9"/>
                  </a:lnTo>
                  <a:lnTo>
                    <a:pt x="7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7" y="8"/>
                  </a:lnTo>
                  <a:lnTo>
                    <a:pt x="10" y="8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4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0" name="Freeform 850"/>
            <p:cNvSpPr>
              <a:spLocks/>
            </p:cNvSpPr>
            <p:nvPr/>
          </p:nvSpPr>
          <p:spPr bwMode="auto">
            <a:xfrm>
              <a:off x="3736976" y="4678363"/>
              <a:ext cx="9525" cy="4763"/>
            </a:xfrm>
            <a:custGeom>
              <a:avLst/>
              <a:gdLst>
                <a:gd name="T0" fmla="*/ 2 w 6"/>
                <a:gd name="T1" fmla="*/ 0 h 3"/>
                <a:gd name="T2" fmla="*/ 2 w 6"/>
                <a:gd name="T3" fmla="*/ 0 h 3"/>
                <a:gd name="T4" fmla="*/ 1 w 6"/>
                <a:gd name="T5" fmla="*/ 0 h 3"/>
                <a:gd name="T6" fmla="*/ 1 w 6"/>
                <a:gd name="T7" fmla="*/ 1 h 3"/>
                <a:gd name="T8" fmla="*/ 0 w 6"/>
                <a:gd name="T9" fmla="*/ 2 h 3"/>
                <a:gd name="T10" fmla="*/ 0 w 6"/>
                <a:gd name="T11" fmla="*/ 2 h 3"/>
                <a:gd name="T12" fmla="*/ 1 w 6"/>
                <a:gd name="T13" fmla="*/ 2 h 3"/>
                <a:gd name="T14" fmla="*/ 2 w 6"/>
                <a:gd name="T15" fmla="*/ 3 h 3"/>
                <a:gd name="T16" fmla="*/ 4 w 6"/>
                <a:gd name="T17" fmla="*/ 3 h 3"/>
                <a:gd name="T18" fmla="*/ 5 w 6"/>
                <a:gd name="T19" fmla="*/ 3 h 3"/>
                <a:gd name="T20" fmla="*/ 6 w 6"/>
                <a:gd name="T21" fmla="*/ 3 h 3"/>
                <a:gd name="T22" fmla="*/ 6 w 6"/>
                <a:gd name="T23" fmla="*/ 2 h 3"/>
                <a:gd name="T24" fmla="*/ 5 w 6"/>
                <a:gd name="T25" fmla="*/ 1 h 3"/>
                <a:gd name="T26" fmla="*/ 5 w 6"/>
                <a:gd name="T27" fmla="*/ 1 h 3"/>
                <a:gd name="T28" fmla="*/ 4 w 6"/>
                <a:gd name="T29" fmla="*/ 1 h 3"/>
                <a:gd name="T30" fmla="*/ 4 w 6"/>
                <a:gd name="T31" fmla="*/ 0 h 3"/>
                <a:gd name="T32" fmla="*/ 2 w 6"/>
                <a:gd name="T3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" h="3">
                  <a:moveTo>
                    <a:pt x="2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1" name="Freeform 851"/>
            <p:cNvSpPr>
              <a:spLocks/>
            </p:cNvSpPr>
            <p:nvPr/>
          </p:nvSpPr>
          <p:spPr bwMode="auto">
            <a:xfrm>
              <a:off x="3733801" y="4681538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1 w 1"/>
                <a:gd name="T7" fmla="*/ 0 h 1"/>
                <a:gd name="T8" fmla="*/ 0 w 1"/>
                <a:gd name="T9" fmla="*/ 0 h 1"/>
                <a:gd name="T10" fmla="*/ 0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2" name="Freeform 852"/>
            <p:cNvSpPr>
              <a:spLocks/>
            </p:cNvSpPr>
            <p:nvPr/>
          </p:nvSpPr>
          <p:spPr bwMode="auto">
            <a:xfrm>
              <a:off x="3729038" y="4681538"/>
              <a:ext cx="3175" cy="1588"/>
            </a:xfrm>
            <a:custGeom>
              <a:avLst/>
              <a:gdLst>
                <a:gd name="T0" fmla="*/ 0 w 2"/>
                <a:gd name="T1" fmla="*/ 1 h 1"/>
                <a:gd name="T2" fmla="*/ 0 w 2"/>
                <a:gd name="T3" fmla="*/ 1 h 1"/>
                <a:gd name="T4" fmla="*/ 2 w 2"/>
                <a:gd name="T5" fmla="*/ 1 h 1"/>
                <a:gd name="T6" fmla="*/ 2 w 2"/>
                <a:gd name="T7" fmla="*/ 1 h 1"/>
                <a:gd name="T8" fmla="*/ 2 w 2"/>
                <a:gd name="T9" fmla="*/ 0 h 1"/>
                <a:gd name="T10" fmla="*/ 2 w 2"/>
                <a:gd name="T11" fmla="*/ 0 h 1"/>
                <a:gd name="T12" fmla="*/ 0 w 2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3" name="Freeform 853"/>
            <p:cNvSpPr>
              <a:spLocks/>
            </p:cNvSpPr>
            <p:nvPr/>
          </p:nvSpPr>
          <p:spPr bwMode="auto">
            <a:xfrm>
              <a:off x="3722688" y="4683126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1 w 1"/>
                <a:gd name="T4" fmla="*/ 1 w 1"/>
                <a:gd name="T5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4" name="Freeform 854"/>
            <p:cNvSpPr>
              <a:spLocks/>
            </p:cNvSpPr>
            <p:nvPr/>
          </p:nvSpPr>
          <p:spPr bwMode="auto">
            <a:xfrm>
              <a:off x="3717926" y="4657726"/>
              <a:ext cx="6350" cy="3175"/>
            </a:xfrm>
            <a:custGeom>
              <a:avLst/>
              <a:gdLst>
                <a:gd name="T0" fmla="*/ 0 w 4"/>
                <a:gd name="T1" fmla="*/ 0 h 2"/>
                <a:gd name="T2" fmla="*/ 0 w 4"/>
                <a:gd name="T3" fmla="*/ 1 h 2"/>
                <a:gd name="T4" fmla="*/ 2 w 4"/>
                <a:gd name="T5" fmla="*/ 1 h 2"/>
                <a:gd name="T6" fmla="*/ 3 w 4"/>
                <a:gd name="T7" fmla="*/ 2 h 2"/>
                <a:gd name="T8" fmla="*/ 3 w 4"/>
                <a:gd name="T9" fmla="*/ 2 h 2"/>
                <a:gd name="T10" fmla="*/ 4 w 4"/>
                <a:gd name="T11" fmla="*/ 0 h 2"/>
                <a:gd name="T12" fmla="*/ 4 w 4"/>
                <a:gd name="T13" fmla="*/ 0 h 2"/>
                <a:gd name="T14" fmla="*/ 3 w 4"/>
                <a:gd name="T15" fmla="*/ 0 h 2"/>
                <a:gd name="T16" fmla="*/ 3 w 4"/>
                <a:gd name="T17" fmla="*/ 0 h 2"/>
                <a:gd name="T18" fmla="*/ 0 w 4"/>
                <a:gd name="T1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lnTo>
                    <a:pt x="0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5" name="Freeform 855"/>
            <p:cNvSpPr>
              <a:spLocks/>
            </p:cNvSpPr>
            <p:nvPr/>
          </p:nvSpPr>
          <p:spPr bwMode="auto">
            <a:xfrm>
              <a:off x="3746501" y="4652963"/>
              <a:ext cx="12700" cy="14288"/>
            </a:xfrm>
            <a:custGeom>
              <a:avLst/>
              <a:gdLst>
                <a:gd name="T0" fmla="*/ 3 w 8"/>
                <a:gd name="T1" fmla="*/ 6 h 9"/>
                <a:gd name="T2" fmla="*/ 5 w 8"/>
                <a:gd name="T3" fmla="*/ 6 h 9"/>
                <a:gd name="T4" fmla="*/ 6 w 8"/>
                <a:gd name="T5" fmla="*/ 6 h 9"/>
                <a:gd name="T6" fmla="*/ 8 w 8"/>
                <a:gd name="T7" fmla="*/ 3 h 9"/>
                <a:gd name="T8" fmla="*/ 8 w 8"/>
                <a:gd name="T9" fmla="*/ 2 h 9"/>
                <a:gd name="T10" fmla="*/ 6 w 8"/>
                <a:gd name="T11" fmla="*/ 2 h 9"/>
                <a:gd name="T12" fmla="*/ 5 w 8"/>
                <a:gd name="T13" fmla="*/ 2 h 9"/>
                <a:gd name="T14" fmla="*/ 3 w 8"/>
                <a:gd name="T15" fmla="*/ 0 h 9"/>
                <a:gd name="T16" fmla="*/ 2 w 8"/>
                <a:gd name="T17" fmla="*/ 0 h 9"/>
                <a:gd name="T18" fmla="*/ 1 w 8"/>
                <a:gd name="T19" fmla="*/ 0 h 9"/>
                <a:gd name="T20" fmla="*/ 0 w 8"/>
                <a:gd name="T21" fmla="*/ 2 h 9"/>
                <a:gd name="T22" fmla="*/ 1 w 8"/>
                <a:gd name="T23" fmla="*/ 2 h 9"/>
                <a:gd name="T24" fmla="*/ 1 w 8"/>
                <a:gd name="T25" fmla="*/ 3 h 9"/>
                <a:gd name="T26" fmla="*/ 0 w 8"/>
                <a:gd name="T27" fmla="*/ 2 h 9"/>
                <a:gd name="T28" fmla="*/ 0 w 8"/>
                <a:gd name="T29" fmla="*/ 3 h 9"/>
                <a:gd name="T30" fmla="*/ 0 w 8"/>
                <a:gd name="T31" fmla="*/ 5 h 9"/>
                <a:gd name="T32" fmla="*/ 0 w 8"/>
                <a:gd name="T33" fmla="*/ 5 h 9"/>
                <a:gd name="T34" fmla="*/ 1 w 8"/>
                <a:gd name="T35" fmla="*/ 6 h 9"/>
                <a:gd name="T36" fmla="*/ 1 w 8"/>
                <a:gd name="T37" fmla="*/ 9 h 9"/>
                <a:gd name="T38" fmla="*/ 1 w 8"/>
                <a:gd name="T39" fmla="*/ 9 h 9"/>
                <a:gd name="T40" fmla="*/ 2 w 8"/>
                <a:gd name="T41" fmla="*/ 9 h 9"/>
                <a:gd name="T42" fmla="*/ 3 w 8"/>
                <a:gd name="T43" fmla="*/ 7 h 9"/>
                <a:gd name="T44" fmla="*/ 2 w 8"/>
                <a:gd name="T45" fmla="*/ 6 h 9"/>
                <a:gd name="T46" fmla="*/ 2 w 8"/>
                <a:gd name="T47" fmla="*/ 5 h 9"/>
                <a:gd name="T48" fmla="*/ 3 w 8"/>
                <a:gd name="T4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" h="9">
                  <a:moveTo>
                    <a:pt x="3" y="6"/>
                  </a:moveTo>
                  <a:lnTo>
                    <a:pt x="5" y="6"/>
                  </a:lnTo>
                  <a:lnTo>
                    <a:pt x="6" y="6"/>
                  </a:lnTo>
                  <a:lnTo>
                    <a:pt x="8" y="3"/>
                  </a:lnTo>
                  <a:lnTo>
                    <a:pt x="8" y="2"/>
                  </a:lnTo>
                  <a:lnTo>
                    <a:pt x="6" y="2"/>
                  </a:lnTo>
                  <a:lnTo>
                    <a:pt x="5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9"/>
                  </a:lnTo>
                  <a:lnTo>
                    <a:pt x="3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6" name="Freeform 856"/>
            <p:cNvSpPr>
              <a:spLocks/>
            </p:cNvSpPr>
            <p:nvPr/>
          </p:nvSpPr>
          <p:spPr bwMode="auto">
            <a:xfrm>
              <a:off x="3736976" y="4656138"/>
              <a:ext cx="3175" cy="0"/>
            </a:xfrm>
            <a:custGeom>
              <a:avLst/>
              <a:gdLst>
                <a:gd name="T0" fmla="*/ 2 w 2"/>
                <a:gd name="T1" fmla="*/ 2 w 2"/>
                <a:gd name="T2" fmla="*/ 2 w 2"/>
                <a:gd name="T3" fmla="*/ 1 w 2"/>
                <a:gd name="T4" fmla="*/ 0 w 2"/>
                <a:gd name="T5" fmla="*/ 0 w 2"/>
                <a:gd name="T6" fmla="*/ 1 w 2"/>
                <a:gd name="T7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7" name="Freeform 857"/>
            <p:cNvSpPr>
              <a:spLocks/>
            </p:cNvSpPr>
            <p:nvPr/>
          </p:nvSpPr>
          <p:spPr bwMode="auto">
            <a:xfrm>
              <a:off x="3743326" y="4660901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1 w 1"/>
                <a:gd name="T4" fmla="*/ 0 w 1"/>
                <a:gd name="T5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8" name="Rectangle 858"/>
            <p:cNvSpPr>
              <a:spLocks noChangeArrowheads="1"/>
            </p:cNvSpPr>
            <p:nvPr/>
          </p:nvSpPr>
          <p:spPr bwMode="auto">
            <a:xfrm>
              <a:off x="3746501" y="4651376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9" name="Freeform 859"/>
            <p:cNvSpPr>
              <a:spLocks/>
            </p:cNvSpPr>
            <p:nvPr/>
          </p:nvSpPr>
          <p:spPr bwMode="auto">
            <a:xfrm>
              <a:off x="3759201" y="4656138"/>
              <a:ext cx="71438" cy="66675"/>
            </a:xfrm>
            <a:custGeom>
              <a:avLst/>
              <a:gdLst>
                <a:gd name="T0" fmla="*/ 26 w 45"/>
                <a:gd name="T1" fmla="*/ 8 h 42"/>
                <a:gd name="T2" fmla="*/ 25 w 45"/>
                <a:gd name="T3" fmla="*/ 8 h 42"/>
                <a:gd name="T4" fmla="*/ 24 w 45"/>
                <a:gd name="T5" fmla="*/ 5 h 42"/>
                <a:gd name="T6" fmla="*/ 19 w 45"/>
                <a:gd name="T7" fmla="*/ 4 h 42"/>
                <a:gd name="T8" fmla="*/ 18 w 45"/>
                <a:gd name="T9" fmla="*/ 7 h 42"/>
                <a:gd name="T10" fmla="*/ 15 w 45"/>
                <a:gd name="T11" fmla="*/ 7 h 42"/>
                <a:gd name="T12" fmla="*/ 15 w 45"/>
                <a:gd name="T13" fmla="*/ 3 h 42"/>
                <a:gd name="T14" fmla="*/ 13 w 45"/>
                <a:gd name="T15" fmla="*/ 1 h 42"/>
                <a:gd name="T16" fmla="*/ 9 w 45"/>
                <a:gd name="T17" fmla="*/ 2 h 42"/>
                <a:gd name="T18" fmla="*/ 8 w 45"/>
                <a:gd name="T19" fmla="*/ 5 h 42"/>
                <a:gd name="T20" fmla="*/ 8 w 45"/>
                <a:gd name="T21" fmla="*/ 9 h 42"/>
                <a:gd name="T22" fmla="*/ 8 w 45"/>
                <a:gd name="T23" fmla="*/ 2 h 42"/>
                <a:gd name="T24" fmla="*/ 7 w 45"/>
                <a:gd name="T25" fmla="*/ 0 h 42"/>
                <a:gd name="T26" fmla="*/ 2 w 45"/>
                <a:gd name="T27" fmla="*/ 4 h 42"/>
                <a:gd name="T28" fmla="*/ 1 w 45"/>
                <a:gd name="T29" fmla="*/ 7 h 42"/>
                <a:gd name="T30" fmla="*/ 5 w 45"/>
                <a:gd name="T31" fmla="*/ 10 h 42"/>
                <a:gd name="T32" fmla="*/ 1 w 45"/>
                <a:gd name="T33" fmla="*/ 10 h 42"/>
                <a:gd name="T34" fmla="*/ 6 w 45"/>
                <a:gd name="T35" fmla="*/ 11 h 42"/>
                <a:gd name="T36" fmla="*/ 9 w 45"/>
                <a:gd name="T37" fmla="*/ 12 h 42"/>
                <a:gd name="T38" fmla="*/ 13 w 45"/>
                <a:gd name="T39" fmla="*/ 12 h 42"/>
                <a:gd name="T40" fmla="*/ 14 w 45"/>
                <a:gd name="T41" fmla="*/ 12 h 42"/>
                <a:gd name="T42" fmla="*/ 16 w 45"/>
                <a:gd name="T43" fmla="*/ 12 h 42"/>
                <a:gd name="T44" fmla="*/ 18 w 45"/>
                <a:gd name="T45" fmla="*/ 11 h 42"/>
                <a:gd name="T46" fmla="*/ 20 w 45"/>
                <a:gd name="T47" fmla="*/ 14 h 42"/>
                <a:gd name="T48" fmla="*/ 21 w 45"/>
                <a:gd name="T49" fmla="*/ 17 h 42"/>
                <a:gd name="T50" fmla="*/ 24 w 45"/>
                <a:gd name="T51" fmla="*/ 16 h 42"/>
                <a:gd name="T52" fmla="*/ 27 w 45"/>
                <a:gd name="T53" fmla="*/ 19 h 42"/>
                <a:gd name="T54" fmla="*/ 27 w 45"/>
                <a:gd name="T55" fmla="*/ 23 h 42"/>
                <a:gd name="T56" fmla="*/ 25 w 45"/>
                <a:gd name="T57" fmla="*/ 28 h 42"/>
                <a:gd name="T58" fmla="*/ 20 w 45"/>
                <a:gd name="T59" fmla="*/ 28 h 42"/>
                <a:gd name="T60" fmla="*/ 21 w 45"/>
                <a:gd name="T61" fmla="*/ 32 h 42"/>
                <a:gd name="T62" fmla="*/ 25 w 45"/>
                <a:gd name="T63" fmla="*/ 31 h 42"/>
                <a:gd name="T64" fmla="*/ 28 w 45"/>
                <a:gd name="T65" fmla="*/ 35 h 42"/>
                <a:gd name="T66" fmla="*/ 29 w 45"/>
                <a:gd name="T67" fmla="*/ 37 h 42"/>
                <a:gd name="T68" fmla="*/ 34 w 45"/>
                <a:gd name="T69" fmla="*/ 40 h 42"/>
                <a:gd name="T70" fmla="*/ 35 w 45"/>
                <a:gd name="T71" fmla="*/ 38 h 42"/>
                <a:gd name="T72" fmla="*/ 34 w 45"/>
                <a:gd name="T73" fmla="*/ 35 h 42"/>
                <a:gd name="T74" fmla="*/ 39 w 45"/>
                <a:gd name="T75" fmla="*/ 38 h 42"/>
                <a:gd name="T76" fmla="*/ 39 w 45"/>
                <a:gd name="T77" fmla="*/ 36 h 42"/>
                <a:gd name="T78" fmla="*/ 39 w 45"/>
                <a:gd name="T79" fmla="*/ 32 h 42"/>
                <a:gd name="T80" fmla="*/ 35 w 45"/>
                <a:gd name="T81" fmla="*/ 28 h 42"/>
                <a:gd name="T82" fmla="*/ 36 w 45"/>
                <a:gd name="T83" fmla="*/ 25 h 42"/>
                <a:gd name="T84" fmla="*/ 38 w 45"/>
                <a:gd name="T85" fmla="*/ 24 h 42"/>
                <a:gd name="T86" fmla="*/ 40 w 45"/>
                <a:gd name="T87" fmla="*/ 29 h 42"/>
                <a:gd name="T88" fmla="*/ 41 w 45"/>
                <a:gd name="T89" fmla="*/ 26 h 42"/>
                <a:gd name="T90" fmla="*/ 45 w 45"/>
                <a:gd name="T91" fmla="*/ 22 h 42"/>
                <a:gd name="T92" fmla="*/ 42 w 45"/>
                <a:gd name="T93" fmla="*/ 22 h 42"/>
                <a:gd name="T94" fmla="*/ 40 w 45"/>
                <a:gd name="T95" fmla="*/ 19 h 42"/>
                <a:gd name="T96" fmla="*/ 36 w 45"/>
                <a:gd name="T97" fmla="*/ 18 h 42"/>
                <a:gd name="T98" fmla="*/ 35 w 45"/>
                <a:gd name="T99" fmla="*/ 16 h 42"/>
                <a:gd name="T100" fmla="*/ 35 w 45"/>
                <a:gd name="T101" fmla="*/ 14 h 42"/>
                <a:gd name="T102" fmla="*/ 33 w 45"/>
                <a:gd name="T103" fmla="*/ 14 h 42"/>
                <a:gd name="T104" fmla="*/ 32 w 45"/>
                <a:gd name="T105" fmla="*/ 10 h 42"/>
                <a:gd name="T106" fmla="*/ 31 w 45"/>
                <a:gd name="T107" fmla="*/ 10 h 42"/>
                <a:gd name="T108" fmla="*/ 29 w 45"/>
                <a:gd name="T109" fmla="*/ 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5" h="42">
                  <a:moveTo>
                    <a:pt x="27" y="8"/>
                  </a:moveTo>
                  <a:lnTo>
                    <a:pt x="27" y="9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4" y="7"/>
                  </a:lnTo>
                  <a:lnTo>
                    <a:pt x="24" y="7"/>
                  </a:lnTo>
                  <a:lnTo>
                    <a:pt x="24" y="5"/>
                  </a:lnTo>
                  <a:lnTo>
                    <a:pt x="22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18" y="7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6" y="5"/>
                  </a:lnTo>
                  <a:lnTo>
                    <a:pt x="15" y="5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2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7"/>
                  </a:lnTo>
                  <a:lnTo>
                    <a:pt x="8" y="8"/>
                  </a:lnTo>
                  <a:lnTo>
                    <a:pt x="8" y="9"/>
                  </a:lnTo>
                  <a:lnTo>
                    <a:pt x="8" y="9"/>
                  </a:lnTo>
                  <a:lnTo>
                    <a:pt x="8" y="8"/>
                  </a:lnTo>
                  <a:lnTo>
                    <a:pt x="7" y="7"/>
                  </a:lnTo>
                  <a:lnTo>
                    <a:pt x="6" y="4"/>
                  </a:lnTo>
                  <a:lnTo>
                    <a:pt x="6" y="3"/>
                  </a:lnTo>
                  <a:lnTo>
                    <a:pt x="8" y="2"/>
                  </a:lnTo>
                  <a:lnTo>
                    <a:pt x="8" y="2"/>
                  </a:lnTo>
                  <a:lnTo>
                    <a:pt x="9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2" y="3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8"/>
                  </a:lnTo>
                  <a:lnTo>
                    <a:pt x="1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2" y="9"/>
                  </a:lnTo>
                  <a:lnTo>
                    <a:pt x="1" y="9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4" y="11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6" y="11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8" y="12"/>
                  </a:lnTo>
                  <a:lnTo>
                    <a:pt x="9" y="12"/>
                  </a:lnTo>
                  <a:lnTo>
                    <a:pt x="11" y="12"/>
                  </a:lnTo>
                  <a:lnTo>
                    <a:pt x="12" y="12"/>
                  </a:lnTo>
                  <a:lnTo>
                    <a:pt x="12" y="14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4" y="12"/>
                  </a:lnTo>
                  <a:lnTo>
                    <a:pt x="14" y="14"/>
                  </a:lnTo>
                  <a:lnTo>
                    <a:pt x="15" y="12"/>
                  </a:lnTo>
                  <a:lnTo>
                    <a:pt x="14" y="12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8" y="12"/>
                  </a:lnTo>
                  <a:lnTo>
                    <a:pt x="19" y="12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8" y="11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20" y="12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1" y="15"/>
                  </a:lnTo>
                  <a:lnTo>
                    <a:pt x="22" y="15"/>
                  </a:lnTo>
                  <a:lnTo>
                    <a:pt x="22" y="15"/>
                  </a:lnTo>
                  <a:lnTo>
                    <a:pt x="21" y="16"/>
                  </a:lnTo>
                  <a:lnTo>
                    <a:pt x="21" y="17"/>
                  </a:lnTo>
                  <a:lnTo>
                    <a:pt x="22" y="17"/>
                  </a:lnTo>
                  <a:lnTo>
                    <a:pt x="22" y="16"/>
                  </a:lnTo>
                  <a:lnTo>
                    <a:pt x="24" y="16"/>
                  </a:lnTo>
                  <a:lnTo>
                    <a:pt x="25" y="16"/>
                  </a:lnTo>
                  <a:lnTo>
                    <a:pt x="24" y="16"/>
                  </a:lnTo>
                  <a:lnTo>
                    <a:pt x="25" y="17"/>
                  </a:lnTo>
                  <a:lnTo>
                    <a:pt x="26" y="17"/>
                  </a:lnTo>
                  <a:lnTo>
                    <a:pt x="26" y="18"/>
                  </a:lnTo>
                  <a:lnTo>
                    <a:pt x="27" y="18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8" y="19"/>
                  </a:lnTo>
                  <a:lnTo>
                    <a:pt x="28" y="22"/>
                  </a:lnTo>
                  <a:lnTo>
                    <a:pt x="27" y="22"/>
                  </a:lnTo>
                  <a:lnTo>
                    <a:pt x="27" y="2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6" y="26"/>
                  </a:lnTo>
                  <a:lnTo>
                    <a:pt x="26" y="28"/>
                  </a:lnTo>
                  <a:lnTo>
                    <a:pt x="25" y="28"/>
                  </a:lnTo>
                  <a:lnTo>
                    <a:pt x="24" y="28"/>
                  </a:lnTo>
                  <a:lnTo>
                    <a:pt x="21" y="28"/>
                  </a:lnTo>
                  <a:lnTo>
                    <a:pt x="21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9"/>
                  </a:lnTo>
                  <a:lnTo>
                    <a:pt x="19" y="30"/>
                  </a:lnTo>
                  <a:lnTo>
                    <a:pt x="19" y="31"/>
                  </a:lnTo>
                  <a:lnTo>
                    <a:pt x="20" y="32"/>
                  </a:lnTo>
                  <a:lnTo>
                    <a:pt x="21" y="32"/>
                  </a:lnTo>
                  <a:lnTo>
                    <a:pt x="22" y="31"/>
                  </a:lnTo>
                  <a:lnTo>
                    <a:pt x="24" y="31"/>
                  </a:lnTo>
                  <a:lnTo>
                    <a:pt x="25" y="32"/>
                  </a:lnTo>
                  <a:lnTo>
                    <a:pt x="25" y="31"/>
                  </a:lnTo>
                  <a:lnTo>
                    <a:pt x="25" y="31"/>
                  </a:lnTo>
                  <a:lnTo>
                    <a:pt x="25" y="31"/>
                  </a:lnTo>
                  <a:lnTo>
                    <a:pt x="25" y="31"/>
                  </a:lnTo>
                  <a:lnTo>
                    <a:pt x="27" y="31"/>
                  </a:lnTo>
                  <a:lnTo>
                    <a:pt x="27" y="32"/>
                  </a:lnTo>
                  <a:lnTo>
                    <a:pt x="28" y="35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28" y="35"/>
                  </a:lnTo>
                  <a:lnTo>
                    <a:pt x="28" y="36"/>
                  </a:lnTo>
                  <a:lnTo>
                    <a:pt x="29" y="37"/>
                  </a:lnTo>
                  <a:lnTo>
                    <a:pt x="31" y="38"/>
                  </a:lnTo>
                  <a:lnTo>
                    <a:pt x="32" y="38"/>
                  </a:lnTo>
                  <a:lnTo>
                    <a:pt x="32" y="38"/>
                  </a:lnTo>
                  <a:lnTo>
                    <a:pt x="32" y="39"/>
                  </a:lnTo>
                  <a:lnTo>
                    <a:pt x="34" y="40"/>
                  </a:lnTo>
                  <a:lnTo>
                    <a:pt x="34" y="40"/>
                  </a:lnTo>
                  <a:lnTo>
                    <a:pt x="36" y="42"/>
                  </a:lnTo>
                  <a:lnTo>
                    <a:pt x="38" y="40"/>
                  </a:lnTo>
                  <a:lnTo>
                    <a:pt x="38" y="39"/>
                  </a:lnTo>
                  <a:lnTo>
                    <a:pt x="35" y="38"/>
                  </a:lnTo>
                  <a:lnTo>
                    <a:pt x="34" y="37"/>
                  </a:lnTo>
                  <a:lnTo>
                    <a:pt x="33" y="35"/>
                  </a:lnTo>
                  <a:lnTo>
                    <a:pt x="33" y="33"/>
                  </a:lnTo>
                  <a:lnTo>
                    <a:pt x="34" y="33"/>
                  </a:lnTo>
                  <a:lnTo>
                    <a:pt x="34" y="35"/>
                  </a:lnTo>
                  <a:lnTo>
                    <a:pt x="35" y="35"/>
                  </a:lnTo>
                  <a:lnTo>
                    <a:pt x="35" y="36"/>
                  </a:lnTo>
                  <a:lnTo>
                    <a:pt x="36" y="36"/>
                  </a:lnTo>
                  <a:lnTo>
                    <a:pt x="38" y="37"/>
                  </a:lnTo>
                  <a:lnTo>
                    <a:pt x="39" y="38"/>
                  </a:lnTo>
                  <a:lnTo>
                    <a:pt x="40" y="38"/>
                  </a:lnTo>
                  <a:lnTo>
                    <a:pt x="40" y="37"/>
                  </a:lnTo>
                  <a:lnTo>
                    <a:pt x="40" y="37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3"/>
                  </a:lnTo>
                  <a:lnTo>
                    <a:pt x="40" y="32"/>
                  </a:lnTo>
                  <a:lnTo>
                    <a:pt x="39" y="32"/>
                  </a:lnTo>
                  <a:lnTo>
                    <a:pt x="39" y="32"/>
                  </a:lnTo>
                  <a:lnTo>
                    <a:pt x="38" y="30"/>
                  </a:lnTo>
                  <a:lnTo>
                    <a:pt x="38" y="30"/>
                  </a:lnTo>
                  <a:lnTo>
                    <a:pt x="36" y="28"/>
                  </a:lnTo>
                  <a:lnTo>
                    <a:pt x="35" y="28"/>
                  </a:lnTo>
                  <a:lnTo>
                    <a:pt x="35" y="26"/>
                  </a:lnTo>
                  <a:lnTo>
                    <a:pt x="34" y="25"/>
                  </a:lnTo>
                  <a:lnTo>
                    <a:pt x="34" y="24"/>
                  </a:lnTo>
                  <a:lnTo>
                    <a:pt x="35" y="25"/>
                  </a:lnTo>
                  <a:lnTo>
                    <a:pt x="36" y="25"/>
                  </a:lnTo>
                  <a:lnTo>
                    <a:pt x="35" y="24"/>
                  </a:lnTo>
                  <a:lnTo>
                    <a:pt x="35" y="23"/>
                  </a:lnTo>
                  <a:lnTo>
                    <a:pt x="36" y="23"/>
                  </a:lnTo>
                  <a:lnTo>
                    <a:pt x="38" y="24"/>
                  </a:lnTo>
                  <a:lnTo>
                    <a:pt x="38" y="24"/>
                  </a:lnTo>
                  <a:lnTo>
                    <a:pt x="39" y="24"/>
                  </a:lnTo>
                  <a:lnTo>
                    <a:pt x="39" y="25"/>
                  </a:lnTo>
                  <a:lnTo>
                    <a:pt x="39" y="26"/>
                  </a:lnTo>
                  <a:lnTo>
                    <a:pt x="40" y="28"/>
                  </a:lnTo>
                  <a:lnTo>
                    <a:pt x="40" y="29"/>
                  </a:lnTo>
                  <a:lnTo>
                    <a:pt x="41" y="29"/>
                  </a:lnTo>
                  <a:lnTo>
                    <a:pt x="41" y="30"/>
                  </a:lnTo>
                  <a:lnTo>
                    <a:pt x="42" y="29"/>
                  </a:lnTo>
                  <a:lnTo>
                    <a:pt x="41" y="28"/>
                  </a:lnTo>
                  <a:lnTo>
                    <a:pt x="41" y="26"/>
                  </a:lnTo>
                  <a:lnTo>
                    <a:pt x="42" y="26"/>
                  </a:lnTo>
                  <a:lnTo>
                    <a:pt x="43" y="26"/>
                  </a:lnTo>
                  <a:lnTo>
                    <a:pt x="43" y="24"/>
                  </a:lnTo>
                  <a:lnTo>
                    <a:pt x="45" y="23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3" y="21"/>
                  </a:lnTo>
                  <a:lnTo>
                    <a:pt x="42" y="22"/>
                  </a:lnTo>
                  <a:lnTo>
                    <a:pt x="42" y="22"/>
                  </a:lnTo>
                  <a:lnTo>
                    <a:pt x="42" y="21"/>
                  </a:lnTo>
                  <a:lnTo>
                    <a:pt x="42" y="21"/>
                  </a:lnTo>
                  <a:lnTo>
                    <a:pt x="40" y="21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39" y="19"/>
                  </a:lnTo>
                  <a:lnTo>
                    <a:pt x="39" y="18"/>
                  </a:lnTo>
                  <a:lnTo>
                    <a:pt x="38" y="18"/>
                  </a:lnTo>
                  <a:lnTo>
                    <a:pt x="36" y="19"/>
                  </a:lnTo>
                  <a:lnTo>
                    <a:pt x="36" y="18"/>
                  </a:lnTo>
                  <a:lnTo>
                    <a:pt x="34" y="17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5" y="16"/>
                  </a:lnTo>
                  <a:lnTo>
                    <a:pt x="35" y="16"/>
                  </a:lnTo>
                  <a:lnTo>
                    <a:pt x="34" y="15"/>
                  </a:lnTo>
                  <a:lnTo>
                    <a:pt x="36" y="15"/>
                  </a:lnTo>
                  <a:lnTo>
                    <a:pt x="36" y="15"/>
                  </a:lnTo>
                  <a:lnTo>
                    <a:pt x="34" y="14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6" y="14"/>
                  </a:lnTo>
                  <a:lnTo>
                    <a:pt x="34" y="12"/>
                  </a:lnTo>
                  <a:lnTo>
                    <a:pt x="34" y="12"/>
                  </a:lnTo>
                  <a:lnTo>
                    <a:pt x="33" y="14"/>
                  </a:lnTo>
                  <a:lnTo>
                    <a:pt x="33" y="12"/>
                  </a:lnTo>
                  <a:lnTo>
                    <a:pt x="32" y="12"/>
                  </a:lnTo>
                  <a:lnTo>
                    <a:pt x="33" y="12"/>
                  </a:lnTo>
                  <a:lnTo>
                    <a:pt x="34" y="11"/>
                  </a:lnTo>
                  <a:lnTo>
                    <a:pt x="32" y="10"/>
                  </a:lnTo>
                  <a:lnTo>
                    <a:pt x="31" y="10"/>
                  </a:lnTo>
                  <a:lnTo>
                    <a:pt x="31" y="11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31" y="10"/>
                  </a:lnTo>
                  <a:lnTo>
                    <a:pt x="29" y="10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31" y="10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7" y="8"/>
                  </a:lnTo>
                  <a:lnTo>
                    <a:pt x="27" y="8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0" name="Freeform 860"/>
            <p:cNvSpPr>
              <a:spLocks/>
            </p:cNvSpPr>
            <p:nvPr/>
          </p:nvSpPr>
          <p:spPr bwMode="auto">
            <a:xfrm>
              <a:off x="3783013" y="4657726"/>
              <a:ext cx="11113" cy="4763"/>
            </a:xfrm>
            <a:custGeom>
              <a:avLst/>
              <a:gdLst>
                <a:gd name="T0" fmla="*/ 6 w 7"/>
                <a:gd name="T1" fmla="*/ 1 h 3"/>
                <a:gd name="T2" fmla="*/ 5 w 7"/>
                <a:gd name="T3" fmla="*/ 0 h 3"/>
                <a:gd name="T4" fmla="*/ 4 w 7"/>
                <a:gd name="T5" fmla="*/ 0 h 3"/>
                <a:gd name="T6" fmla="*/ 1 w 7"/>
                <a:gd name="T7" fmla="*/ 0 h 3"/>
                <a:gd name="T8" fmla="*/ 1 w 7"/>
                <a:gd name="T9" fmla="*/ 0 h 3"/>
                <a:gd name="T10" fmla="*/ 0 w 7"/>
                <a:gd name="T11" fmla="*/ 0 h 3"/>
                <a:gd name="T12" fmla="*/ 0 w 7"/>
                <a:gd name="T13" fmla="*/ 1 h 3"/>
                <a:gd name="T14" fmla="*/ 1 w 7"/>
                <a:gd name="T15" fmla="*/ 1 h 3"/>
                <a:gd name="T16" fmla="*/ 1 w 7"/>
                <a:gd name="T17" fmla="*/ 3 h 3"/>
                <a:gd name="T18" fmla="*/ 1 w 7"/>
                <a:gd name="T19" fmla="*/ 3 h 3"/>
                <a:gd name="T20" fmla="*/ 3 w 7"/>
                <a:gd name="T21" fmla="*/ 3 h 3"/>
                <a:gd name="T22" fmla="*/ 3 w 7"/>
                <a:gd name="T23" fmla="*/ 2 h 3"/>
                <a:gd name="T24" fmla="*/ 5 w 7"/>
                <a:gd name="T25" fmla="*/ 2 h 3"/>
                <a:gd name="T26" fmla="*/ 7 w 7"/>
                <a:gd name="T27" fmla="*/ 3 h 3"/>
                <a:gd name="T28" fmla="*/ 7 w 7"/>
                <a:gd name="T29" fmla="*/ 2 h 3"/>
                <a:gd name="T30" fmla="*/ 6 w 7"/>
                <a:gd name="T31" fmla="*/ 2 h 3"/>
                <a:gd name="T32" fmla="*/ 6 w 7"/>
                <a:gd name="T33" fmla="*/ 1 h 3"/>
                <a:gd name="T34" fmla="*/ 6 w 7"/>
                <a:gd name="T3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3">
                  <a:moveTo>
                    <a:pt x="6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5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1" name="Freeform 861"/>
            <p:cNvSpPr>
              <a:spLocks/>
            </p:cNvSpPr>
            <p:nvPr/>
          </p:nvSpPr>
          <p:spPr bwMode="auto">
            <a:xfrm>
              <a:off x="3787776" y="4678363"/>
              <a:ext cx="3175" cy="1588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0 w 2"/>
                <a:gd name="T5" fmla="*/ 0 h 1"/>
                <a:gd name="T6" fmla="*/ 0 w 2"/>
                <a:gd name="T7" fmla="*/ 1 h 1"/>
                <a:gd name="T8" fmla="*/ 1 w 2"/>
                <a:gd name="T9" fmla="*/ 1 h 1"/>
                <a:gd name="T10" fmla="*/ 2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2" name="Freeform 862"/>
            <p:cNvSpPr>
              <a:spLocks/>
            </p:cNvSpPr>
            <p:nvPr/>
          </p:nvSpPr>
          <p:spPr bwMode="auto">
            <a:xfrm>
              <a:off x="3783013" y="4678363"/>
              <a:ext cx="4763" cy="1588"/>
            </a:xfrm>
            <a:custGeom>
              <a:avLst/>
              <a:gdLst>
                <a:gd name="T0" fmla="*/ 3 w 3"/>
                <a:gd name="T1" fmla="*/ 0 h 1"/>
                <a:gd name="T2" fmla="*/ 3 w 3"/>
                <a:gd name="T3" fmla="*/ 0 h 1"/>
                <a:gd name="T4" fmla="*/ 1 w 3"/>
                <a:gd name="T5" fmla="*/ 0 h 1"/>
                <a:gd name="T6" fmla="*/ 0 w 3"/>
                <a:gd name="T7" fmla="*/ 0 h 1"/>
                <a:gd name="T8" fmla="*/ 1 w 3"/>
                <a:gd name="T9" fmla="*/ 1 h 1"/>
                <a:gd name="T10" fmla="*/ 3 w 3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3" name="Freeform 863"/>
            <p:cNvSpPr>
              <a:spLocks/>
            </p:cNvSpPr>
            <p:nvPr/>
          </p:nvSpPr>
          <p:spPr bwMode="auto">
            <a:xfrm>
              <a:off x="3790951" y="4679951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1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4" name="Freeform 864"/>
            <p:cNvSpPr>
              <a:spLocks/>
            </p:cNvSpPr>
            <p:nvPr/>
          </p:nvSpPr>
          <p:spPr bwMode="auto">
            <a:xfrm>
              <a:off x="3784601" y="4679951"/>
              <a:ext cx="4763" cy="1588"/>
            </a:xfrm>
            <a:custGeom>
              <a:avLst/>
              <a:gdLst>
                <a:gd name="T0" fmla="*/ 3 w 3"/>
                <a:gd name="T1" fmla="*/ 0 h 1"/>
                <a:gd name="T2" fmla="*/ 3 w 3"/>
                <a:gd name="T3" fmla="*/ 0 h 1"/>
                <a:gd name="T4" fmla="*/ 2 w 3"/>
                <a:gd name="T5" fmla="*/ 0 h 1"/>
                <a:gd name="T6" fmla="*/ 2 w 3"/>
                <a:gd name="T7" fmla="*/ 1 h 1"/>
                <a:gd name="T8" fmla="*/ 0 w 3"/>
                <a:gd name="T9" fmla="*/ 1 h 1"/>
                <a:gd name="T10" fmla="*/ 0 w 3"/>
                <a:gd name="T11" fmla="*/ 1 h 1"/>
                <a:gd name="T12" fmla="*/ 2 w 3"/>
                <a:gd name="T13" fmla="*/ 1 h 1"/>
                <a:gd name="T14" fmla="*/ 3 w 3"/>
                <a:gd name="T15" fmla="*/ 1 h 1"/>
                <a:gd name="T16" fmla="*/ 3 w 3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5" name="Rectangle 865"/>
            <p:cNvSpPr>
              <a:spLocks noChangeArrowheads="1"/>
            </p:cNvSpPr>
            <p:nvPr/>
          </p:nvSpPr>
          <p:spPr bwMode="auto">
            <a:xfrm>
              <a:off x="3787776" y="4683126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6" name="Freeform 866"/>
            <p:cNvSpPr>
              <a:spLocks/>
            </p:cNvSpPr>
            <p:nvPr/>
          </p:nvSpPr>
          <p:spPr bwMode="auto">
            <a:xfrm>
              <a:off x="3790951" y="4684713"/>
              <a:ext cx="6350" cy="4763"/>
            </a:xfrm>
            <a:custGeom>
              <a:avLst/>
              <a:gdLst>
                <a:gd name="T0" fmla="*/ 0 w 4"/>
                <a:gd name="T1" fmla="*/ 1 h 3"/>
                <a:gd name="T2" fmla="*/ 0 w 4"/>
                <a:gd name="T3" fmla="*/ 3 h 3"/>
                <a:gd name="T4" fmla="*/ 1 w 4"/>
                <a:gd name="T5" fmla="*/ 3 h 3"/>
                <a:gd name="T6" fmla="*/ 2 w 4"/>
                <a:gd name="T7" fmla="*/ 3 h 3"/>
                <a:gd name="T8" fmla="*/ 4 w 4"/>
                <a:gd name="T9" fmla="*/ 1 h 3"/>
                <a:gd name="T10" fmla="*/ 4 w 4"/>
                <a:gd name="T11" fmla="*/ 1 h 3"/>
                <a:gd name="T12" fmla="*/ 4 w 4"/>
                <a:gd name="T13" fmla="*/ 1 h 3"/>
                <a:gd name="T14" fmla="*/ 4 w 4"/>
                <a:gd name="T15" fmla="*/ 0 h 3"/>
                <a:gd name="T16" fmla="*/ 2 w 4"/>
                <a:gd name="T17" fmla="*/ 0 h 3"/>
                <a:gd name="T18" fmla="*/ 0 w 4"/>
                <a:gd name="T1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3">
                  <a:moveTo>
                    <a:pt x="0" y="1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7" name="Rectangle 867"/>
            <p:cNvSpPr>
              <a:spLocks noChangeArrowheads="1"/>
            </p:cNvSpPr>
            <p:nvPr/>
          </p:nvSpPr>
          <p:spPr bwMode="auto">
            <a:xfrm>
              <a:off x="3797301" y="4683126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8" name="Freeform 868"/>
            <p:cNvSpPr>
              <a:spLocks/>
            </p:cNvSpPr>
            <p:nvPr/>
          </p:nvSpPr>
          <p:spPr bwMode="auto">
            <a:xfrm>
              <a:off x="3798888" y="4684713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1 h 1"/>
                <a:gd name="T8" fmla="*/ 1 w 1"/>
                <a:gd name="T9" fmla="*/ 1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9" name="Freeform 869"/>
            <p:cNvSpPr>
              <a:spLocks/>
            </p:cNvSpPr>
            <p:nvPr/>
          </p:nvSpPr>
          <p:spPr bwMode="auto">
            <a:xfrm>
              <a:off x="3768726" y="4684713"/>
              <a:ext cx="0" cy="1588"/>
            </a:xfrm>
            <a:custGeom>
              <a:avLst/>
              <a:gdLst>
                <a:gd name="T0" fmla="*/ 0 h 1"/>
                <a:gd name="T1" fmla="*/ 0 h 1"/>
                <a:gd name="T2" fmla="*/ 0 h 1"/>
                <a:gd name="T3" fmla="*/ 1 h 1"/>
                <a:gd name="T4" fmla="*/ 1 h 1"/>
                <a:gd name="T5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0" name="Freeform 870"/>
            <p:cNvSpPr>
              <a:spLocks/>
            </p:cNvSpPr>
            <p:nvPr/>
          </p:nvSpPr>
          <p:spPr bwMode="auto">
            <a:xfrm>
              <a:off x="3773488" y="4694238"/>
              <a:ext cx="3175" cy="1588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1 h 1"/>
                <a:gd name="T4" fmla="*/ 0 w 2"/>
                <a:gd name="T5" fmla="*/ 0 h 1"/>
                <a:gd name="T6" fmla="*/ 0 w 2"/>
                <a:gd name="T7" fmla="*/ 1 h 1"/>
                <a:gd name="T8" fmla="*/ 2 w 2"/>
                <a:gd name="T9" fmla="*/ 1 h 1"/>
                <a:gd name="T10" fmla="*/ 2 w 2"/>
                <a:gd name="T11" fmla="*/ 1 h 1"/>
                <a:gd name="T12" fmla="*/ 2 w 2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2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1" name="Freeform 871"/>
            <p:cNvSpPr>
              <a:spLocks/>
            </p:cNvSpPr>
            <p:nvPr/>
          </p:nvSpPr>
          <p:spPr bwMode="auto">
            <a:xfrm>
              <a:off x="3771901" y="4695826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1 h 1"/>
                <a:gd name="T8" fmla="*/ 1 w 1"/>
                <a:gd name="T9" fmla="*/ 1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2" name="Freeform 872"/>
            <p:cNvSpPr>
              <a:spLocks/>
            </p:cNvSpPr>
            <p:nvPr/>
          </p:nvSpPr>
          <p:spPr bwMode="auto">
            <a:xfrm>
              <a:off x="3767138" y="4695826"/>
              <a:ext cx="15875" cy="19050"/>
            </a:xfrm>
            <a:custGeom>
              <a:avLst/>
              <a:gdLst>
                <a:gd name="T0" fmla="*/ 10 w 10"/>
                <a:gd name="T1" fmla="*/ 8 h 12"/>
                <a:gd name="T2" fmla="*/ 10 w 10"/>
                <a:gd name="T3" fmla="*/ 8 h 12"/>
                <a:gd name="T4" fmla="*/ 8 w 10"/>
                <a:gd name="T5" fmla="*/ 8 h 12"/>
                <a:gd name="T6" fmla="*/ 9 w 10"/>
                <a:gd name="T7" fmla="*/ 6 h 12"/>
                <a:gd name="T8" fmla="*/ 8 w 10"/>
                <a:gd name="T9" fmla="*/ 5 h 12"/>
                <a:gd name="T10" fmla="*/ 7 w 10"/>
                <a:gd name="T11" fmla="*/ 5 h 12"/>
                <a:gd name="T12" fmla="*/ 6 w 10"/>
                <a:gd name="T13" fmla="*/ 4 h 12"/>
                <a:gd name="T14" fmla="*/ 4 w 10"/>
                <a:gd name="T15" fmla="*/ 3 h 12"/>
                <a:gd name="T16" fmla="*/ 4 w 10"/>
                <a:gd name="T17" fmla="*/ 4 h 12"/>
                <a:gd name="T18" fmla="*/ 3 w 10"/>
                <a:gd name="T19" fmla="*/ 3 h 12"/>
                <a:gd name="T20" fmla="*/ 3 w 10"/>
                <a:gd name="T21" fmla="*/ 1 h 12"/>
                <a:gd name="T22" fmla="*/ 2 w 10"/>
                <a:gd name="T23" fmla="*/ 0 h 12"/>
                <a:gd name="T24" fmla="*/ 2 w 10"/>
                <a:gd name="T25" fmla="*/ 1 h 12"/>
                <a:gd name="T26" fmla="*/ 2 w 10"/>
                <a:gd name="T27" fmla="*/ 3 h 12"/>
                <a:gd name="T28" fmla="*/ 2 w 10"/>
                <a:gd name="T29" fmla="*/ 5 h 12"/>
                <a:gd name="T30" fmla="*/ 0 w 10"/>
                <a:gd name="T31" fmla="*/ 8 h 12"/>
                <a:gd name="T32" fmla="*/ 1 w 10"/>
                <a:gd name="T33" fmla="*/ 10 h 12"/>
                <a:gd name="T34" fmla="*/ 2 w 10"/>
                <a:gd name="T35" fmla="*/ 10 h 12"/>
                <a:gd name="T36" fmla="*/ 2 w 10"/>
                <a:gd name="T37" fmla="*/ 12 h 12"/>
                <a:gd name="T38" fmla="*/ 3 w 10"/>
                <a:gd name="T39" fmla="*/ 11 h 12"/>
                <a:gd name="T40" fmla="*/ 4 w 10"/>
                <a:gd name="T41" fmla="*/ 10 h 12"/>
                <a:gd name="T42" fmla="*/ 6 w 10"/>
                <a:gd name="T43" fmla="*/ 10 h 12"/>
                <a:gd name="T44" fmla="*/ 6 w 10"/>
                <a:gd name="T45" fmla="*/ 8 h 12"/>
                <a:gd name="T46" fmla="*/ 7 w 10"/>
                <a:gd name="T47" fmla="*/ 7 h 12"/>
                <a:gd name="T48" fmla="*/ 7 w 10"/>
                <a:gd name="T49" fmla="*/ 8 h 12"/>
                <a:gd name="T50" fmla="*/ 8 w 10"/>
                <a:gd name="T51" fmla="*/ 10 h 12"/>
                <a:gd name="T52" fmla="*/ 8 w 10"/>
                <a:gd name="T53" fmla="*/ 10 h 12"/>
                <a:gd name="T54" fmla="*/ 10 w 10"/>
                <a:gd name="T55" fmla="*/ 10 h 12"/>
                <a:gd name="T56" fmla="*/ 10 w 10"/>
                <a:gd name="T57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" h="12">
                  <a:moveTo>
                    <a:pt x="10" y="8"/>
                  </a:moveTo>
                  <a:lnTo>
                    <a:pt x="10" y="8"/>
                  </a:lnTo>
                  <a:lnTo>
                    <a:pt x="8" y="8"/>
                  </a:lnTo>
                  <a:lnTo>
                    <a:pt x="9" y="6"/>
                  </a:lnTo>
                  <a:lnTo>
                    <a:pt x="8" y="5"/>
                  </a:lnTo>
                  <a:lnTo>
                    <a:pt x="7" y="5"/>
                  </a:lnTo>
                  <a:lnTo>
                    <a:pt x="6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3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5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3" y="11"/>
                  </a:lnTo>
                  <a:lnTo>
                    <a:pt x="4" y="10"/>
                  </a:lnTo>
                  <a:lnTo>
                    <a:pt x="6" y="10"/>
                  </a:lnTo>
                  <a:lnTo>
                    <a:pt x="6" y="8"/>
                  </a:lnTo>
                  <a:lnTo>
                    <a:pt x="7" y="7"/>
                  </a:lnTo>
                  <a:lnTo>
                    <a:pt x="7" y="8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10"/>
                  </a:lnTo>
                  <a:lnTo>
                    <a:pt x="10" y="8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3" name="Freeform 873"/>
            <p:cNvSpPr>
              <a:spLocks/>
            </p:cNvSpPr>
            <p:nvPr/>
          </p:nvSpPr>
          <p:spPr bwMode="auto">
            <a:xfrm>
              <a:off x="3776663" y="4714876"/>
              <a:ext cx="3175" cy="3175"/>
            </a:xfrm>
            <a:custGeom>
              <a:avLst/>
              <a:gdLst>
                <a:gd name="T0" fmla="*/ 0 w 2"/>
                <a:gd name="T1" fmla="*/ 1 h 2"/>
                <a:gd name="T2" fmla="*/ 0 w 2"/>
                <a:gd name="T3" fmla="*/ 2 h 2"/>
                <a:gd name="T4" fmla="*/ 1 w 2"/>
                <a:gd name="T5" fmla="*/ 2 h 2"/>
                <a:gd name="T6" fmla="*/ 2 w 2"/>
                <a:gd name="T7" fmla="*/ 1 h 2"/>
                <a:gd name="T8" fmla="*/ 2 w 2"/>
                <a:gd name="T9" fmla="*/ 0 h 2"/>
                <a:gd name="T10" fmla="*/ 1 w 2"/>
                <a:gd name="T11" fmla="*/ 0 h 2"/>
                <a:gd name="T12" fmla="*/ 0 w 2"/>
                <a:gd name="T1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4" name="Freeform 874"/>
            <p:cNvSpPr>
              <a:spLocks/>
            </p:cNvSpPr>
            <p:nvPr/>
          </p:nvSpPr>
          <p:spPr bwMode="auto">
            <a:xfrm>
              <a:off x="3784601" y="4718051"/>
              <a:ext cx="3175" cy="4763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1 h 3"/>
                <a:gd name="T4" fmla="*/ 2 w 2"/>
                <a:gd name="T5" fmla="*/ 0 h 3"/>
                <a:gd name="T6" fmla="*/ 0 w 2"/>
                <a:gd name="T7" fmla="*/ 0 h 3"/>
                <a:gd name="T8" fmla="*/ 0 w 2"/>
                <a:gd name="T9" fmla="*/ 0 h 3"/>
                <a:gd name="T10" fmla="*/ 0 w 2"/>
                <a:gd name="T11" fmla="*/ 3 h 3"/>
                <a:gd name="T12" fmla="*/ 0 w 2"/>
                <a:gd name="T13" fmla="*/ 3 h 3"/>
                <a:gd name="T14" fmla="*/ 0 w 2"/>
                <a:gd name="T1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5" name="Freeform 875"/>
            <p:cNvSpPr>
              <a:spLocks/>
            </p:cNvSpPr>
            <p:nvPr/>
          </p:nvSpPr>
          <p:spPr bwMode="auto">
            <a:xfrm>
              <a:off x="3789363" y="4713288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0 h 1"/>
                <a:gd name="T8" fmla="*/ 1 w 1"/>
                <a:gd name="T9" fmla="*/ 0 h 1"/>
                <a:gd name="T10" fmla="*/ 0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6" name="Freeform 876"/>
            <p:cNvSpPr>
              <a:spLocks/>
            </p:cNvSpPr>
            <p:nvPr/>
          </p:nvSpPr>
          <p:spPr bwMode="auto">
            <a:xfrm>
              <a:off x="3790951" y="4711701"/>
              <a:ext cx="1588" cy="1588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1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7" name="Rectangle 877"/>
            <p:cNvSpPr>
              <a:spLocks noChangeArrowheads="1"/>
            </p:cNvSpPr>
            <p:nvPr/>
          </p:nvSpPr>
          <p:spPr bwMode="auto">
            <a:xfrm>
              <a:off x="3790951" y="4708526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8" name="Rectangle 878"/>
            <p:cNvSpPr>
              <a:spLocks noChangeArrowheads="1"/>
            </p:cNvSpPr>
            <p:nvPr/>
          </p:nvSpPr>
          <p:spPr bwMode="auto">
            <a:xfrm>
              <a:off x="3767138" y="4675188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9" name="Freeform 879"/>
            <p:cNvSpPr>
              <a:spLocks/>
            </p:cNvSpPr>
            <p:nvPr/>
          </p:nvSpPr>
          <p:spPr bwMode="auto">
            <a:xfrm>
              <a:off x="3813176" y="472916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  <a:gd name="T4" fmla="*/ 0 w 1"/>
                <a:gd name="T5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0" name="Freeform 880"/>
            <p:cNvSpPr>
              <a:spLocks/>
            </p:cNvSpPr>
            <p:nvPr/>
          </p:nvSpPr>
          <p:spPr bwMode="auto">
            <a:xfrm>
              <a:off x="3821113" y="4722813"/>
              <a:ext cx="1588" cy="1588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0 h 1"/>
                <a:gd name="T8" fmla="*/ 0 w 1"/>
                <a:gd name="T9" fmla="*/ 0 h 1"/>
                <a:gd name="T10" fmla="*/ 0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1" name="Freeform 881"/>
            <p:cNvSpPr>
              <a:spLocks/>
            </p:cNvSpPr>
            <p:nvPr/>
          </p:nvSpPr>
          <p:spPr bwMode="auto">
            <a:xfrm>
              <a:off x="3784601" y="4749801"/>
              <a:ext cx="3175" cy="3175"/>
            </a:xfrm>
            <a:custGeom>
              <a:avLst/>
              <a:gdLst>
                <a:gd name="T0" fmla="*/ 2 w 2"/>
                <a:gd name="T1" fmla="*/ 1 h 2"/>
                <a:gd name="T2" fmla="*/ 2 w 2"/>
                <a:gd name="T3" fmla="*/ 1 h 2"/>
                <a:gd name="T4" fmla="*/ 2 w 2"/>
                <a:gd name="T5" fmla="*/ 0 h 2"/>
                <a:gd name="T6" fmla="*/ 2 w 2"/>
                <a:gd name="T7" fmla="*/ 0 h 2"/>
                <a:gd name="T8" fmla="*/ 0 w 2"/>
                <a:gd name="T9" fmla="*/ 1 h 2"/>
                <a:gd name="T10" fmla="*/ 0 w 2"/>
                <a:gd name="T11" fmla="*/ 1 h 2"/>
                <a:gd name="T12" fmla="*/ 0 w 2"/>
                <a:gd name="T13" fmla="*/ 2 h 2"/>
                <a:gd name="T14" fmla="*/ 2 w 2"/>
                <a:gd name="T1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2" name="Freeform 882"/>
            <p:cNvSpPr>
              <a:spLocks/>
            </p:cNvSpPr>
            <p:nvPr/>
          </p:nvSpPr>
          <p:spPr bwMode="auto">
            <a:xfrm>
              <a:off x="3779838" y="4767263"/>
              <a:ext cx="3175" cy="1588"/>
            </a:xfrm>
            <a:custGeom>
              <a:avLst/>
              <a:gdLst>
                <a:gd name="T0" fmla="*/ 1 w 2"/>
                <a:gd name="T1" fmla="*/ 0 h 1"/>
                <a:gd name="T2" fmla="*/ 0 w 2"/>
                <a:gd name="T3" fmla="*/ 0 h 1"/>
                <a:gd name="T4" fmla="*/ 0 w 2"/>
                <a:gd name="T5" fmla="*/ 0 h 1"/>
                <a:gd name="T6" fmla="*/ 1 w 2"/>
                <a:gd name="T7" fmla="*/ 0 h 1"/>
                <a:gd name="T8" fmla="*/ 1 w 2"/>
                <a:gd name="T9" fmla="*/ 1 h 1"/>
                <a:gd name="T10" fmla="*/ 2 w 2"/>
                <a:gd name="T11" fmla="*/ 1 h 1"/>
                <a:gd name="T12" fmla="*/ 2 w 2"/>
                <a:gd name="T13" fmla="*/ 0 h 1"/>
                <a:gd name="T14" fmla="*/ 1 w 2"/>
                <a:gd name="T15" fmla="*/ 0 h 1"/>
                <a:gd name="T16" fmla="*/ 1 w 2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3" name="Freeform 883"/>
            <p:cNvSpPr>
              <a:spLocks/>
            </p:cNvSpPr>
            <p:nvPr/>
          </p:nvSpPr>
          <p:spPr bwMode="auto">
            <a:xfrm>
              <a:off x="3678238" y="4637088"/>
              <a:ext cx="17463" cy="7938"/>
            </a:xfrm>
            <a:custGeom>
              <a:avLst/>
              <a:gdLst>
                <a:gd name="T0" fmla="*/ 1 w 11"/>
                <a:gd name="T1" fmla="*/ 5 h 5"/>
                <a:gd name="T2" fmla="*/ 1 w 11"/>
                <a:gd name="T3" fmla="*/ 5 h 5"/>
                <a:gd name="T4" fmla="*/ 2 w 11"/>
                <a:gd name="T5" fmla="*/ 5 h 5"/>
                <a:gd name="T6" fmla="*/ 2 w 11"/>
                <a:gd name="T7" fmla="*/ 5 h 5"/>
                <a:gd name="T8" fmla="*/ 3 w 11"/>
                <a:gd name="T9" fmla="*/ 5 h 5"/>
                <a:gd name="T10" fmla="*/ 3 w 11"/>
                <a:gd name="T11" fmla="*/ 5 h 5"/>
                <a:gd name="T12" fmla="*/ 3 w 11"/>
                <a:gd name="T13" fmla="*/ 5 h 5"/>
                <a:gd name="T14" fmla="*/ 4 w 11"/>
                <a:gd name="T15" fmla="*/ 5 h 5"/>
                <a:gd name="T16" fmla="*/ 4 w 11"/>
                <a:gd name="T17" fmla="*/ 5 h 5"/>
                <a:gd name="T18" fmla="*/ 6 w 11"/>
                <a:gd name="T19" fmla="*/ 5 h 5"/>
                <a:gd name="T20" fmla="*/ 4 w 11"/>
                <a:gd name="T21" fmla="*/ 3 h 5"/>
                <a:gd name="T22" fmla="*/ 6 w 11"/>
                <a:gd name="T23" fmla="*/ 3 h 5"/>
                <a:gd name="T24" fmla="*/ 6 w 11"/>
                <a:gd name="T25" fmla="*/ 3 h 5"/>
                <a:gd name="T26" fmla="*/ 7 w 11"/>
                <a:gd name="T27" fmla="*/ 3 h 5"/>
                <a:gd name="T28" fmla="*/ 7 w 11"/>
                <a:gd name="T29" fmla="*/ 2 h 5"/>
                <a:gd name="T30" fmla="*/ 8 w 11"/>
                <a:gd name="T31" fmla="*/ 2 h 5"/>
                <a:gd name="T32" fmla="*/ 8 w 11"/>
                <a:gd name="T33" fmla="*/ 3 h 5"/>
                <a:gd name="T34" fmla="*/ 9 w 11"/>
                <a:gd name="T35" fmla="*/ 3 h 5"/>
                <a:gd name="T36" fmla="*/ 9 w 11"/>
                <a:gd name="T37" fmla="*/ 2 h 5"/>
                <a:gd name="T38" fmla="*/ 10 w 11"/>
                <a:gd name="T39" fmla="*/ 2 h 5"/>
                <a:gd name="T40" fmla="*/ 10 w 11"/>
                <a:gd name="T41" fmla="*/ 1 h 5"/>
                <a:gd name="T42" fmla="*/ 11 w 11"/>
                <a:gd name="T43" fmla="*/ 1 h 5"/>
                <a:gd name="T44" fmla="*/ 10 w 11"/>
                <a:gd name="T45" fmla="*/ 1 h 5"/>
                <a:gd name="T46" fmla="*/ 10 w 11"/>
                <a:gd name="T47" fmla="*/ 0 h 5"/>
                <a:gd name="T48" fmla="*/ 11 w 11"/>
                <a:gd name="T49" fmla="*/ 0 h 5"/>
                <a:gd name="T50" fmla="*/ 11 w 11"/>
                <a:gd name="T51" fmla="*/ 0 h 5"/>
                <a:gd name="T52" fmla="*/ 10 w 11"/>
                <a:gd name="T53" fmla="*/ 0 h 5"/>
                <a:gd name="T54" fmla="*/ 9 w 11"/>
                <a:gd name="T55" fmla="*/ 0 h 5"/>
                <a:gd name="T56" fmla="*/ 9 w 11"/>
                <a:gd name="T57" fmla="*/ 0 h 5"/>
                <a:gd name="T58" fmla="*/ 10 w 11"/>
                <a:gd name="T59" fmla="*/ 0 h 5"/>
                <a:gd name="T60" fmla="*/ 9 w 11"/>
                <a:gd name="T61" fmla="*/ 0 h 5"/>
                <a:gd name="T62" fmla="*/ 8 w 11"/>
                <a:gd name="T63" fmla="*/ 0 h 5"/>
                <a:gd name="T64" fmla="*/ 8 w 11"/>
                <a:gd name="T65" fmla="*/ 0 h 5"/>
                <a:gd name="T66" fmla="*/ 7 w 11"/>
                <a:gd name="T67" fmla="*/ 0 h 5"/>
                <a:gd name="T68" fmla="*/ 6 w 11"/>
                <a:gd name="T69" fmla="*/ 0 h 5"/>
                <a:gd name="T70" fmla="*/ 6 w 11"/>
                <a:gd name="T71" fmla="*/ 1 h 5"/>
                <a:gd name="T72" fmla="*/ 3 w 11"/>
                <a:gd name="T73" fmla="*/ 2 h 5"/>
                <a:gd name="T74" fmla="*/ 3 w 11"/>
                <a:gd name="T75" fmla="*/ 2 h 5"/>
                <a:gd name="T76" fmla="*/ 2 w 11"/>
                <a:gd name="T77" fmla="*/ 2 h 5"/>
                <a:gd name="T78" fmla="*/ 2 w 11"/>
                <a:gd name="T79" fmla="*/ 3 h 5"/>
                <a:gd name="T80" fmla="*/ 1 w 11"/>
                <a:gd name="T81" fmla="*/ 3 h 5"/>
                <a:gd name="T82" fmla="*/ 1 w 11"/>
                <a:gd name="T83" fmla="*/ 3 h 5"/>
                <a:gd name="T84" fmla="*/ 0 w 11"/>
                <a:gd name="T85" fmla="*/ 3 h 5"/>
                <a:gd name="T86" fmla="*/ 1 w 11"/>
                <a:gd name="T87" fmla="*/ 3 h 5"/>
                <a:gd name="T88" fmla="*/ 1 w 11"/>
                <a:gd name="T8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" h="5">
                  <a:moveTo>
                    <a:pt x="1" y="5"/>
                  </a:moveTo>
                  <a:lnTo>
                    <a:pt x="1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6" y="5"/>
                  </a:lnTo>
                  <a:lnTo>
                    <a:pt x="4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4" name="Freeform 884"/>
            <p:cNvSpPr>
              <a:spLocks/>
            </p:cNvSpPr>
            <p:nvPr/>
          </p:nvSpPr>
          <p:spPr bwMode="auto">
            <a:xfrm>
              <a:off x="3702051" y="4629151"/>
              <a:ext cx="9525" cy="1588"/>
            </a:xfrm>
            <a:custGeom>
              <a:avLst/>
              <a:gdLst>
                <a:gd name="T0" fmla="*/ 1 w 6"/>
                <a:gd name="T1" fmla="*/ 1 h 1"/>
                <a:gd name="T2" fmla="*/ 2 w 6"/>
                <a:gd name="T3" fmla="*/ 1 h 1"/>
                <a:gd name="T4" fmla="*/ 3 w 6"/>
                <a:gd name="T5" fmla="*/ 1 h 1"/>
                <a:gd name="T6" fmla="*/ 3 w 6"/>
                <a:gd name="T7" fmla="*/ 1 h 1"/>
                <a:gd name="T8" fmla="*/ 5 w 6"/>
                <a:gd name="T9" fmla="*/ 1 h 1"/>
                <a:gd name="T10" fmla="*/ 6 w 6"/>
                <a:gd name="T11" fmla="*/ 1 h 1"/>
                <a:gd name="T12" fmla="*/ 6 w 6"/>
                <a:gd name="T13" fmla="*/ 0 h 1"/>
                <a:gd name="T14" fmla="*/ 5 w 6"/>
                <a:gd name="T15" fmla="*/ 0 h 1"/>
                <a:gd name="T16" fmla="*/ 5 w 6"/>
                <a:gd name="T17" fmla="*/ 0 h 1"/>
                <a:gd name="T18" fmla="*/ 3 w 6"/>
                <a:gd name="T19" fmla="*/ 0 h 1"/>
                <a:gd name="T20" fmla="*/ 2 w 6"/>
                <a:gd name="T21" fmla="*/ 0 h 1"/>
                <a:gd name="T22" fmla="*/ 1 w 6"/>
                <a:gd name="T23" fmla="*/ 0 h 1"/>
                <a:gd name="T24" fmla="*/ 1 w 6"/>
                <a:gd name="T25" fmla="*/ 1 h 1"/>
                <a:gd name="T26" fmla="*/ 0 w 6"/>
                <a:gd name="T27" fmla="*/ 1 h 1"/>
                <a:gd name="T28" fmla="*/ 0 w 6"/>
                <a:gd name="T29" fmla="*/ 1 h 1"/>
                <a:gd name="T30" fmla="*/ 1 w 6"/>
                <a:gd name="T3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" h="1">
                  <a:moveTo>
                    <a:pt x="1" y="1"/>
                  </a:move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5" name="Freeform 885"/>
            <p:cNvSpPr>
              <a:spLocks/>
            </p:cNvSpPr>
            <p:nvPr/>
          </p:nvSpPr>
          <p:spPr bwMode="auto">
            <a:xfrm>
              <a:off x="3721101" y="4625976"/>
              <a:ext cx="15875" cy="7938"/>
            </a:xfrm>
            <a:custGeom>
              <a:avLst/>
              <a:gdLst>
                <a:gd name="T0" fmla="*/ 1 w 10"/>
                <a:gd name="T1" fmla="*/ 1 h 5"/>
                <a:gd name="T2" fmla="*/ 2 w 10"/>
                <a:gd name="T3" fmla="*/ 1 h 5"/>
                <a:gd name="T4" fmla="*/ 2 w 10"/>
                <a:gd name="T5" fmla="*/ 1 h 5"/>
                <a:gd name="T6" fmla="*/ 2 w 10"/>
                <a:gd name="T7" fmla="*/ 1 h 5"/>
                <a:gd name="T8" fmla="*/ 2 w 10"/>
                <a:gd name="T9" fmla="*/ 1 h 5"/>
                <a:gd name="T10" fmla="*/ 3 w 10"/>
                <a:gd name="T11" fmla="*/ 2 h 5"/>
                <a:gd name="T12" fmla="*/ 3 w 10"/>
                <a:gd name="T13" fmla="*/ 2 h 5"/>
                <a:gd name="T14" fmla="*/ 3 w 10"/>
                <a:gd name="T15" fmla="*/ 2 h 5"/>
                <a:gd name="T16" fmla="*/ 2 w 10"/>
                <a:gd name="T17" fmla="*/ 2 h 5"/>
                <a:gd name="T18" fmla="*/ 1 w 10"/>
                <a:gd name="T19" fmla="*/ 3 h 5"/>
                <a:gd name="T20" fmla="*/ 2 w 10"/>
                <a:gd name="T21" fmla="*/ 3 h 5"/>
                <a:gd name="T22" fmla="*/ 4 w 10"/>
                <a:gd name="T23" fmla="*/ 3 h 5"/>
                <a:gd name="T24" fmla="*/ 4 w 10"/>
                <a:gd name="T25" fmla="*/ 3 h 5"/>
                <a:gd name="T26" fmla="*/ 5 w 10"/>
                <a:gd name="T27" fmla="*/ 3 h 5"/>
                <a:gd name="T28" fmla="*/ 7 w 10"/>
                <a:gd name="T29" fmla="*/ 3 h 5"/>
                <a:gd name="T30" fmla="*/ 8 w 10"/>
                <a:gd name="T31" fmla="*/ 3 h 5"/>
                <a:gd name="T32" fmla="*/ 8 w 10"/>
                <a:gd name="T33" fmla="*/ 5 h 5"/>
                <a:gd name="T34" fmla="*/ 8 w 10"/>
                <a:gd name="T35" fmla="*/ 5 h 5"/>
                <a:gd name="T36" fmla="*/ 10 w 10"/>
                <a:gd name="T37" fmla="*/ 5 h 5"/>
                <a:gd name="T38" fmla="*/ 10 w 10"/>
                <a:gd name="T39" fmla="*/ 3 h 5"/>
                <a:gd name="T40" fmla="*/ 9 w 10"/>
                <a:gd name="T41" fmla="*/ 2 h 5"/>
                <a:gd name="T42" fmla="*/ 9 w 10"/>
                <a:gd name="T43" fmla="*/ 2 h 5"/>
                <a:gd name="T44" fmla="*/ 7 w 10"/>
                <a:gd name="T45" fmla="*/ 2 h 5"/>
                <a:gd name="T46" fmla="*/ 8 w 10"/>
                <a:gd name="T47" fmla="*/ 1 h 5"/>
                <a:gd name="T48" fmla="*/ 7 w 10"/>
                <a:gd name="T49" fmla="*/ 1 h 5"/>
                <a:gd name="T50" fmla="*/ 5 w 10"/>
                <a:gd name="T51" fmla="*/ 1 h 5"/>
                <a:gd name="T52" fmla="*/ 5 w 10"/>
                <a:gd name="T53" fmla="*/ 1 h 5"/>
                <a:gd name="T54" fmla="*/ 4 w 10"/>
                <a:gd name="T55" fmla="*/ 1 h 5"/>
                <a:gd name="T56" fmla="*/ 4 w 10"/>
                <a:gd name="T57" fmla="*/ 0 h 5"/>
                <a:gd name="T58" fmla="*/ 3 w 10"/>
                <a:gd name="T59" fmla="*/ 0 h 5"/>
                <a:gd name="T60" fmla="*/ 2 w 10"/>
                <a:gd name="T61" fmla="*/ 0 h 5"/>
                <a:gd name="T62" fmla="*/ 0 w 10"/>
                <a:gd name="T63" fmla="*/ 0 h 5"/>
                <a:gd name="T64" fmla="*/ 0 w 10"/>
                <a:gd name="T65" fmla="*/ 1 h 5"/>
                <a:gd name="T66" fmla="*/ 1 w 10"/>
                <a:gd name="T67" fmla="*/ 1 h 5"/>
                <a:gd name="T68" fmla="*/ 1 w 10"/>
                <a:gd name="T6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5">
                  <a:moveTo>
                    <a:pt x="1" y="1"/>
                  </a:move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2"/>
                  </a:lnTo>
                  <a:lnTo>
                    <a:pt x="1" y="3"/>
                  </a:lnTo>
                  <a:lnTo>
                    <a:pt x="2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7" y="3"/>
                  </a:lnTo>
                  <a:lnTo>
                    <a:pt x="8" y="3"/>
                  </a:lnTo>
                  <a:lnTo>
                    <a:pt x="8" y="5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7" y="2"/>
                  </a:lnTo>
                  <a:lnTo>
                    <a:pt x="8" y="1"/>
                  </a:lnTo>
                  <a:lnTo>
                    <a:pt x="7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6" name="Freeform 886"/>
            <p:cNvSpPr>
              <a:spLocks/>
            </p:cNvSpPr>
            <p:nvPr/>
          </p:nvSpPr>
          <p:spPr bwMode="auto">
            <a:xfrm>
              <a:off x="3727451" y="4633913"/>
              <a:ext cx="4763" cy="1588"/>
            </a:xfrm>
            <a:custGeom>
              <a:avLst/>
              <a:gdLst>
                <a:gd name="T0" fmla="*/ 1 w 3"/>
                <a:gd name="T1" fmla="*/ 0 h 1"/>
                <a:gd name="T2" fmla="*/ 0 w 3"/>
                <a:gd name="T3" fmla="*/ 0 h 1"/>
                <a:gd name="T4" fmla="*/ 1 w 3"/>
                <a:gd name="T5" fmla="*/ 1 h 1"/>
                <a:gd name="T6" fmla="*/ 3 w 3"/>
                <a:gd name="T7" fmla="*/ 1 h 1"/>
                <a:gd name="T8" fmla="*/ 3 w 3"/>
                <a:gd name="T9" fmla="*/ 0 h 1"/>
                <a:gd name="T10" fmla="*/ 1 w 3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7" name="Freeform 887"/>
            <p:cNvSpPr>
              <a:spLocks/>
            </p:cNvSpPr>
            <p:nvPr/>
          </p:nvSpPr>
          <p:spPr bwMode="auto">
            <a:xfrm>
              <a:off x="3725863" y="4630738"/>
              <a:ext cx="1588" cy="317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0 h 2"/>
                <a:gd name="T4" fmla="*/ 0 w 1"/>
                <a:gd name="T5" fmla="*/ 0 h 2"/>
                <a:gd name="T6" fmla="*/ 0 w 1"/>
                <a:gd name="T7" fmla="*/ 2 h 2"/>
                <a:gd name="T8" fmla="*/ 1 w 1"/>
                <a:gd name="T9" fmla="*/ 2 h 2"/>
                <a:gd name="T10" fmla="*/ 1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8" name="Freeform 888"/>
            <p:cNvSpPr>
              <a:spLocks/>
            </p:cNvSpPr>
            <p:nvPr/>
          </p:nvSpPr>
          <p:spPr bwMode="auto">
            <a:xfrm>
              <a:off x="3721101" y="4635501"/>
              <a:ext cx="3175" cy="3175"/>
            </a:xfrm>
            <a:custGeom>
              <a:avLst/>
              <a:gdLst>
                <a:gd name="T0" fmla="*/ 1 w 2"/>
                <a:gd name="T1" fmla="*/ 2 h 2"/>
                <a:gd name="T2" fmla="*/ 2 w 2"/>
                <a:gd name="T3" fmla="*/ 2 h 2"/>
                <a:gd name="T4" fmla="*/ 2 w 2"/>
                <a:gd name="T5" fmla="*/ 1 h 2"/>
                <a:gd name="T6" fmla="*/ 1 w 2"/>
                <a:gd name="T7" fmla="*/ 0 h 2"/>
                <a:gd name="T8" fmla="*/ 0 w 2"/>
                <a:gd name="T9" fmla="*/ 0 h 2"/>
                <a:gd name="T10" fmla="*/ 0 w 2"/>
                <a:gd name="T11" fmla="*/ 1 h 2"/>
                <a:gd name="T12" fmla="*/ 1 w 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lnTo>
                    <a:pt x="2" y="2"/>
                  </a:lnTo>
                  <a:lnTo>
                    <a:pt x="2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9" name="Freeform 889"/>
            <p:cNvSpPr>
              <a:spLocks/>
            </p:cNvSpPr>
            <p:nvPr/>
          </p:nvSpPr>
          <p:spPr bwMode="auto">
            <a:xfrm>
              <a:off x="3702051" y="4633913"/>
              <a:ext cx="9525" cy="3175"/>
            </a:xfrm>
            <a:custGeom>
              <a:avLst/>
              <a:gdLst>
                <a:gd name="T0" fmla="*/ 2 w 6"/>
                <a:gd name="T1" fmla="*/ 2 h 2"/>
                <a:gd name="T2" fmla="*/ 5 w 6"/>
                <a:gd name="T3" fmla="*/ 2 h 2"/>
                <a:gd name="T4" fmla="*/ 5 w 6"/>
                <a:gd name="T5" fmla="*/ 1 h 2"/>
                <a:gd name="T6" fmla="*/ 5 w 6"/>
                <a:gd name="T7" fmla="*/ 1 h 2"/>
                <a:gd name="T8" fmla="*/ 3 w 6"/>
                <a:gd name="T9" fmla="*/ 1 h 2"/>
                <a:gd name="T10" fmla="*/ 3 w 6"/>
                <a:gd name="T11" fmla="*/ 1 h 2"/>
                <a:gd name="T12" fmla="*/ 6 w 6"/>
                <a:gd name="T13" fmla="*/ 0 h 2"/>
                <a:gd name="T14" fmla="*/ 6 w 6"/>
                <a:gd name="T15" fmla="*/ 0 h 2"/>
                <a:gd name="T16" fmla="*/ 5 w 6"/>
                <a:gd name="T17" fmla="*/ 0 h 2"/>
                <a:gd name="T18" fmla="*/ 2 w 6"/>
                <a:gd name="T19" fmla="*/ 0 h 2"/>
                <a:gd name="T20" fmla="*/ 0 w 6"/>
                <a:gd name="T21" fmla="*/ 1 h 2"/>
                <a:gd name="T22" fmla="*/ 0 w 6"/>
                <a:gd name="T23" fmla="*/ 1 h 2"/>
                <a:gd name="T24" fmla="*/ 2 w 6"/>
                <a:gd name="T2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2">
                  <a:moveTo>
                    <a:pt x="2" y="2"/>
                  </a:moveTo>
                  <a:lnTo>
                    <a:pt x="5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" name="Freeform 890"/>
            <p:cNvSpPr>
              <a:spLocks/>
            </p:cNvSpPr>
            <p:nvPr/>
          </p:nvSpPr>
          <p:spPr bwMode="auto">
            <a:xfrm>
              <a:off x="3698876" y="4633913"/>
              <a:ext cx="1588" cy="1588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1 h 1"/>
                <a:gd name="T12" fmla="*/ 1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1" name="Freeform 891"/>
            <p:cNvSpPr>
              <a:spLocks/>
            </p:cNvSpPr>
            <p:nvPr/>
          </p:nvSpPr>
          <p:spPr bwMode="auto">
            <a:xfrm>
              <a:off x="3690938" y="4640263"/>
              <a:ext cx="31750" cy="11113"/>
            </a:xfrm>
            <a:custGeom>
              <a:avLst/>
              <a:gdLst>
                <a:gd name="T0" fmla="*/ 12 w 20"/>
                <a:gd name="T1" fmla="*/ 1 h 7"/>
                <a:gd name="T2" fmla="*/ 12 w 20"/>
                <a:gd name="T3" fmla="*/ 1 h 7"/>
                <a:gd name="T4" fmla="*/ 14 w 20"/>
                <a:gd name="T5" fmla="*/ 3 h 7"/>
                <a:gd name="T6" fmla="*/ 13 w 20"/>
                <a:gd name="T7" fmla="*/ 3 h 7"/>
                <a:gd name="T8" fmla="*/ 14 w 20"/>
                <a:gd name="T9" fmla="*/ 4 h 7"/>
                <a:gd name="T10" fmla="*/ 12 w 20"/>
                <a:gd name="T11" fmla="*/ 4 h 7"/>
                <a:gd name="T12" fmla="*/ 9 w 20"/>
                <a:gd name="T13" fmla="*/ 3 h 7"/>
                <a:gd name="T14" fmla="*/ 6 w 20"/>
                <a:gd name="T15" fmla="*/ 1 h 7"/>
                <a:gd name="T16" fmla="*/ 5 w 20"/>
                <a:gd name="T17" fmla="*/ 0 h 7"/>
                <a:gd name="T18" fmla="*/ 5 w 20"/>
                <a:gd name="T19" fmla="*/ 1 h 7"/>
                <a:gd name="T20" fmla="*/ 3 w 20"/>
                <a:gd name="T21" fmla="*/ 1 h 7"/>
                <a:gd name="T22" fmla="*/ 2 w 20"/>
                <a:gd name="T23" fmla="*/ 3 h 7"/>
                <a:gd name="T24" fmla="*/ 3 w 20"/>
                <a:gd name="T25" fmla="*/ 3 h 7"/>
                <a:gd name="T26" fmla="*/ 3 w 20"/>
                <a:gd name="T27" fmla="*/ 3 h 7"/>
                <a:gd name="T28" fmla="*/ 1 w 20"/>
                <a:gd name="T29" fmla="*/ 3 h 7"/>
                <a:gd name="T30" fmla="*/ 3 w 20"/>
                <a:gd name="T31" fmla="*/ 3 h 7"/>
                <a:gd name="T32" fmla="*/ 2 w 20"/>
                <a:gd name="T33" fmla="*/ 4 h 7"/>
                <a:gd name="T34" fmla="*/ 0 w 20"/>
                <a:gd name="T35" fmla="*/ 4 h 7"/>
                <a:gd name="T36" fmla="*/ 2 w 20"/>
                <a:gd name="T37" fmla="*/ 5 h 7"/>
                <a:gd name="T38" fmla="*/ 3 w 20"/>
                <a:gd name="T39" fmla="*/ 5 h 7"/>
                <a:gd name="T40" fmla="*/ 5 w 20"/>
                <a:gd name="T41" fmla="*/ 5 h 7"/>
                <a:gd name="T42" fmla="*/ 5 w 20"/>
                <a:gd name="T43" fmla="*/ 5 h 7"/>
                <a:gd name="T44" fmla="*/ 7 w 20"/>
                <a:gd name="T45" fmla="*/ 4 h 7"/>
                <a:gd name="T46" fmla="*/ 6 w 20"/>
                <a:gd name="T47" fmla="*/ 5 h 7"/>
                <a:gd name="T48" fmla="*/ 8 w 20"/>
                <a:gd name="T49" fmla="*/ 5 h 7"/>
                <a:gd name="T50" fmla="*/ 9 w 20"/>
                <a:gd name="T51" fmla="*/ 5 h 7"/>
                <a:gd name="T52" fmla="*/ 10 w 20"/>
                <a:gd name="T53" fmla="*/ 5 h 7"/>
                <a:gd name="T54" fmla="*/ 8 w 20"/>
                <a:gd name="T55" fmla="*/ 6 h 7"/>
                <a:gd name="T56" fmla="*/ 7 w 20"/>
                <a:gd name="T57" fmla="*/ 6 h 7"/>
                <a:gd name="T58" fmla="*/ 7 w 20"/>
                <a:gd name="T59" fmla="*/ 7 h 7"/>
                <a:gd name="T60" fmla="*/ 10 w 20"/>
                <a:gd name="T61" fmla="*/ 7 h 7"/>
                <a:gd name="T62" fmla="*/ 14 w 20"/>
                <a:gd name="T63" fmla="*/ 6 h 7"/>
                <a:gd name="T64" fmla="*/ 15 w 20"/>
                <a:gd name="T65" fmla="*/ 5 h 7"/>
                <a:gd name="T66" fmla="*/ 15 w 20"/>
                <a:gd name="T67" fmla="*/ 6 h 7"/>
                <a:gd name="T68" fmla="*/ 16 w 20"/>
                <a:gd name="T69" fmla="*/ 6 h 7"/>
                <a:gd name="T70" fmla="*/ 19 w 20"/>
                <a:gd name="T71" fmla="*/ 4 h 7"/>
                <a:gd name="T72" fmla="*/ 19 w 20"/>
                <a:gd name="T73" fmla="*/ 3 h 7"/>
                <a:gd name="T74" fmla="*/ 17 w 20"/>
                <a:gd name="T75" fmla="*/ 3 h 7"/>
                <a:gd name="T76" fmla="*/ 17 w 20"/>
                <a:gd name="T77" fmla="*/ 3 h 7"/>
                <a:gd name="T78" fmla="*/ 16 w 20"/>
                <a:gd name="T79" fmla="*/ 3 h 7"/>
                <a:gd name="T80" fmla="*/ 15 w 20"/>
                <a:gd name="T81" fmla="*/ 1 h 7"/>
                <a:gd name="T82" fmla="*/ 14 w 20"/>
                <a:gd name="T83" fmla="*/ 0 h 7"/>
                <a:gd name="T84" fmla="*/ 14 w 20"/>
                <a:gd name="T85" fmla="*/ 0 h 7"/>
                <a:gd name="T86" fmla="*/ 13 w 20"/>
                <a:gd name="T8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" h="7">
                  <a:moveTo>
                    <a:pt x="13" y="0"/>
                  </a:move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4" y="3"/>
                  </a:lnTo>
                  <a:lnTo>
                    <a:pt x="12" y="3"/>
                  </a:lnTo>
                  <a:lnTo>
                    <a:pt x="13" y="3"/>
                  </a:lnTo>
                  <a:lnTo>
                    <a:pt x="14" y="3"/>
                  </a:lnTo>
                  <a:lnTo>
                    <a:pt x="14" y="4"/>
                  </a:lnTo>
                  <a:lnTo>
                    <a:pt x="13" y="4"/>
                  </a:lnTo>
                  <a:lnTo>
                    <a:pt x="12" y="4"/>
                  </a:lnTo>
                  <a:lnTo>
                    <a:pt x="10" y="4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5"/>
                  </a:lnTo>
                  <a:lnTo>
                    <a:pt x="5" y="5"/>
                  </a:lnTo>
                  <a:lnTo>
                    <a:pt x="6" y="4"/>
                  </a:lnTo>
                  <a:lnTo>
                    <a:pt x="7" y="4"/>
                  </a:lnTo>
                  <a:lnTo>
                    <a:pt x="6" y="5"/>
                  </a:lnTo>
                  <a:lnTo>
                    <a:pt x="6" y="5"/>
                  </a:lnTo>
                  <a:lnTo>
                    <a:pt x="7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9" y="6"/>
                  </a:lnTo>
                  <a:lnTo>
                    <a:pt x="8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6" y="6"/>
                  </a:lnTo>
                  <a:lnTo>
                    <a:pt x="7" y="7"/>
                  </a:lnTo>
                  <a:lnTo>
                    <a:pt x="8" y="7"/>
                  </a:lnTo>
                  <a:lnTo>
                    <a:pt x="10" y="7"/>
                  </a:lnTo>
                  <a:lnTo>
                    <a:pt x="12" y="6"/>
                  </a:lnTo>
                  <a:lnTo>
                    <a:pt x="14" y="6"/>
                  </a:lnTo>
                  <a:lnTo>
                    <a:pt x="14" y="5"/>
                  </a:lnTo>
                  <a:lnTo>
                    <a:pt x="15" y="5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20" y="3"/>
                  </a:lnTo>
                  <a:lnTo>
                    <a:pt x="19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5" y="3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2" name="Freeform 892"/>
            <p:cNvSpPr>
              <a:spLocks/>
            </p:cNvSpPr>
            <p:nvPr/>
          </p:nvSpPr>
          <p:spPr bwMode="auto">
            <a:xfrm>
              <a:off x="3698876" y="4638676"/>
              <a:ext cx="3175" cy="1588"/>
            </a:xfrm>
            <a:custGeom>
              <a:avLst/>
              <a:gdLst>
                <a:gd name="T0" fmla="*/ 1 w 2"/>
                <a:gd name="T1" fmla="*/ 0 h 1"/>
                <a:gd name="T2" fmla="*/ 0 w 2"/>
                <a:gd name="T3" fmla="*/ 0 h 1"/>
                <a:gd name="T4" fmla="*/ 0 w 2"/>
                <a:gd name="T5" fmla="*/ 1 h 1"/>
                <a:gd name="T6" fmla="*/ 1 w 2"/>
                <a:gd name="T7" fmla="*/ 1 h 1"/>
                <a:gd name="T8" fmla="*/ 2 w 2"/>
                <a:gd name="T9" fmla="*/ 1 h 1"/>
                <a:gd name="T10" fmla="*/ 1 w 2"/>
                <a:gd name="T11" fmla="*/ 0 h 1"/>
                <a:gd name="T12" fmla="*/ 1 w 2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3" name="Freeform 893"/>
            <p:cNvSpPr>
              <a:spLocks/>
            </p:cNvSpPr>
            <p:nvPr/>
          </p:nvSpPr>
          <p:spPr bwMode="auto">
            <a:xfrm>
              <a:off x="3687763" y="4645026"/>
              <a:ext cx="3175" cy="1588"/>
            </a:xfrm>
            <a:custGeom>
              <a:avLst/>
              <a:gdLst>
                <a:gd name="T0" fmla="*/ 0 w 2"/>
                <a:gd name="T1" fmla="*/ 1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  <a:gd name="T8" fmla="*/ 2 w 2"/>
                <a:gd name="T9" fmla="*/ 0 h 1"/>
                <a:gd name="T10" fmla="*/ 1 w 2"/>
                <a:gd name="T11" fmla="*/ 0 h 1"/>
                <a:gd name="T12" fmla="*/ 0 w 2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4" name="Freeform 894"/>
            <p:cNvSpPr>
              <a:spLocks/>
            </p:cNvSpPr>
            <p:nvPr/>
          </p:nvSpPr>
          <p:spPr bwMode="auto">
            <a:xfrm>
              <a:off x="3722688" y="4646613"/>
              <a:ext cx="3175" cy="1588"/>
            </a:xfrm>
            <a:custGeom>
              <a:avLst/>
              <a:gdLst>
                <a:gd name="T0" fmla="*/ 0 w 2"/>
                <a:gd name="T1" fmla="*/ 1 h 1"/>
                <a:gd name="T2" fmla="*/ 1 w 2"/>
                <a:gd name="T3" fmla="*/ 1 h 1"/>
                <a:gd name="T4" fmla="*/ 1 w 2"/>
                <a:gd name="T5" fmla="*/ 1 h 1"/>
                <a:gd name="T6" fmla="*/ 2 w 2"/>
                <a:gd name="T7" fmla="*/ 0 h 1"/>
                <a:gd name="T8" fmla="*/ 1 w 2"/>
                <a:gd name="T9" fmla="*/ 0 h 1"/>
                <a:gd name="T10" fmla="*/ 0 w 2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5" name="Freeform 895"/>
            <p:cNvSpPr>
              <a:spLocks/>
            </p:cNvSpPr>
            <p:nvPr/>
          </p:nvSpPr>
          <p:spPr bwMode="auto">
            <a:xfrm>
              <a:off x="3724276" y="4641851"/>
              <a:ext cx="4763" cy="3175"/>
            </a:xfrm>
            <a:custGeom>
              <a:avLst/>
              <a:gdLst>
                <a:gd name="T0" fmla="*/ 0 w 3"/>
                <a:gd name="T1" fmla="*/ 0 h 2"/>
                <a:gd name="T2" fmla="*/ 1 w 3"/>
                <a:gd name="T3" fmla="*/ 2 h 2"/>
                <a:gd name="T4" fmla="*/ 3 w 3"/>
                <a:gd name="T5" fmla="*/ 0 h 2"/>
                <a:gd name="T6" fmla="*/ 3 w 3"/>
                <a:gd name="T7" fmla="*/ 0 h 2"/>
                <a:gd name="T8" fmla="*/ 2 w 3"/>
                <a:gd name="T9" fmla="*/ 0 h 2"/>
                <a:gd name="T10" fmla="*/ 0 w 3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1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6" name="Freeform 896"/>
            <p:cNvSpPr>
              <a:spLocks/>
            </p:cNvSpPr>
            <p:nvPr/>
          </p:nvSpPr>
          <p:spPr bwMode="auto">
            <a:xfrm>
              <a:off x="3725863" y="4641851"/>
              <a:ext cx="3175" cy="317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0 w 2"/>
                <a:gd name="T5" fmla="*/ 2 h 2"/>
                <a:gd name="T6" fmla="*/ 2 w 2"/>
                <a:gd name="T7" fmla="*/ 2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7" name="Freeform 897"/>
            <p:cNvSpPr>
              <a:spLocks/>
            </p:cNvSpPr>
            <p:nvPr/>
          </p:nvSpPr>
          <p:spPr bwMode="auto">
            <a:xfrm>
              <a:off x="3727451" y="4645026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1 w 1"/>
                <a:gd name="T4" fmla="*/ 0 w 1"/>
                <a:gd name="T5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8" name="Freeform 898"/>
            <p:cNvSpPr>
              <a:spLocks/>
            </p:cNvSpPr>
            <p:nvPr/>
          </p:nvSpPr>
          <p:spPr bwMode="auto">
            <a:xfrm>
              <a:off x="3727451" y="4640263"/>
              <a:ext cx="12700" cy="7938"/>
            </a:xfrm>
            <a:custGeom>
              <a:avLst/>
              <a:gdLst>
                <a:gd name="T0" fmla="*/ 6 w 8"/>
                <a:gd name="T1" fmla="*/ 0 h 5"/>
                <a:gd name="T2" fmla="*/ 7 w 8"/>
                <a:gd name="T3" fmla="*/ 0 h 5"/>
                <a:gd name="T4" fmla="*/ 6 w 8"/>
                <a:gd name="T5" fmla="*/ 0 h 5"/>
                <a:gd name="T6" fmla="*/ 6 w 8"/>
                <a:gd name="T7" fmla="*/ 0 h 5"/>
                <a:gd name="T8" fmla="*/ 4 w 8"/>
                <a:gd name="T9" fmla="*/ 0 h 5"/>
                <a:gd name="T10" fmla="*/ 4 w 8"/>
                <a:gd name="T11" fmla="*/ 1 h 5"/>
                <a:gd name="T12" fmla="*/ 5 w 8"/>
                <a:gd name="T13" fmla="*/ 1 h 5"/>
                <a:gd name="T14" fmla="*/ 5 w 8"/>
                <a:gd name="T15" fmla="*/ 1 h 5"/>
                <a:gd name="T16" fmla="*/ 6 w 8"/>
                <a:gd name="T17" fmla="*/ 3 h 5"/>
                <a:gd name="T18" fmla="*/ 5 w 8"/>
                <a:gd name="T19" fmla="*/ 3 h 5"/>
                <a:gd name="T20" fmla="*/ 4 w 8"/>
                <a:gd name="T21" fmla="*/ 3 h 5"/>
                <a:gd name="T22" fmla="*/ 4 w 8"/>
                <a:gd name="T23" fmla="*/ 1 h 5"/>
                <a:gd name="T24" fmla="*/ 3 w 8"/>
                <a:gd name="T25" fmla="*/ 1 h 5"/>
                <a:gd name="T26" fmla="*/ 1 w 8"/>
                <a:gd name="T27" fmla="*/ 1 h 5"/>
                <a:gd name="T28" fmla="*/ 3 w 8"/>
                <a:gd name="T29" fmla="*/ 1 h 5"/>
                <a:gd name="T30" fmla="*/ 3 w 8"/>
                <a:gd name="T31" fmla="*/ 3 h 5"/>
                <a:gd name="T32" fmla="*/ 3 w 8"/>
                <a:gd name="T33" fmla="*/ 3 h 5"/>
                <a:gd name="T34" fmla="*/ 3 w 8"/>
                <a:gd name="T35" fmla="*/ 3 h 5"/>
                <a:gd name="T36" fmla="*/ 0 w 8"/>
                <a:gd name="T37" fmla="*/ 3 h 5"/>
                <a:gd name="T38" fmla="*/ 0 w 8"/>
                <a:gd name="T39" fmla="*/ 4 h 5"/>
                <a:gd name="T40" fmla="*/ 0 w 8"/>
                <a:gd name="T41" fmla="*/ 4 h 5"/>
                <a:gd name="T42" fmla="*/ 1 w 8"/>
                <a:gd name="T43" fmla="*/ 4 h 5"/>
                <a:gd name="T44" fmla="*/ 3 w 8"/>
                <a:gd name="T45" fmla="*/ 4 h 5"/>
                <a:gd name="T46" fmla="*/ 4 w 8"/>
                <a:gd name="T47" fmla="*/ 4 h 5"/>
                <a:gd name="T48" fmla="*/ 5 w 8"/>
                <a:gd name="T49" fmla="*/ 3 h 5"/>
                <a:gd name="T50" fmla="*/ 5 w 8"/>
                <a:gd name="T51" fmla="*/ 3 h 5"/>
                <a:gd name="T52" fmla="*/ 6 w 8"/>
                <a:gd name="T53" fmla="*/ 4 h 5"/>
                <a:gd name="T54" fmla="*/ 5 w 8"/>
                <a:gd name="T55" fmla="*/ 4 h 5"/>
                <a:gd name="T56" fmla="*/ 4 w 8"/>
                <a:gd name="T57" fmla="*/ 4 h 5"/>
                <a:gd name="T58" fmla="*/ 4 w 8"/>
                <a:gd name="T59" fmla="*/ 4 h 5"/>
                <a:gd name="T60" fmla="*/ 4 w 8"/>
                <a:gd name="T61" fmla="*/ 5 h 5"/>
                <a:gd name="T62" fmla="*/ 5 w 8"/>
                <a:gd name="T63" fmla="*/ 5 h 5"/>
                <a:gd name="T64" fmla="*/ 8 w 8"/>
                <a:gd name="T65" fmla="*/ 5 h 5"/>
                <a:gd name="T66" fmla="*/ 8 w 8"/>
                <a:gd name="T67" fmla="*/ 4 h 5"/>
                <a:gd name="T68" fmla="*/ 7 w 8"/>
                <a:gd name="T69" fmla="*/ 4 h 5"/>
                <a:gd name="T70" fmla="*/ 8 w 8"/>
                <a:gd name="T71" fmla="*/ 4 h 5"/>
                <a:gd name="T72" fmla="*/ 8 w 8"/>
                <a:gd name="T73" fmla="*/ 4 h 5"/>
                <a:gd name="T74" fmla="*/ 8 w 8"/>
                <a:gd name="T75" fmla="*/ 4 h 5"/>
                <a:gd name="T76" fmla="*/ 8 w 8"/>
                <a:gd name="T77" fmla="*/ 3 h 5"/>
                <a:gd name="T78" fmla="*/ 8 w 8"/>
                <a:gd name="T79" fmla="*/ 3 h 5"/>
                <a:gd name="T80" fmla="*/ 8 w 8"/>
                <a:gd name="T81" fmla="*/ 0 h 5"/>
                <a:gd name="T82" fmla="*/ 8 w 8"/>
                <a:gd name="T83" fmla="*/ 0 h 5"/>
                <a:gd name="T84" fmla="*/ 7 w 8"/>
                <a:gd name="T85" fmla="*/ 0 h 5"/>
                <a:gd name="T86" fmla="*/ 7 w 8"/>
                <a:gd name="T87" fmla="*/ 0 h 5"/>
                <a:gd name="T88" fmla="*/ 6 w 8"/>
                <a:gd name="T8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" h="5">
                  <a:moveTo>
                    <a:pt x="6" y="0"/>
                  </a:move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4" y="1"/>
                  </a:lnTo>
                  <a:lnTo>
                    <a:pt x="3" y="1"/>
                  </a:lnTo>
                  <a:lnTo>
                    <a:pt x="1" y="1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4"/>
                  </a:lnTo>
                  <a:lnTo>
                    <a:pt x="3" y="4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5"/>
                  </a:lnTo>
                  <a:lnTo>
                    <a:pt x="5" y="5"/>
                  </a:lnTo>
                  <a:lnTo>
                    <a:pt x="8" y="5"/>
                  </a:lnTo>
                  <a:lnTo>
                    <a:pt x="8" y="4"/>
                  </a:lnTo>
                  <a:lnTo>
                    <a:pt x="7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9" name="Freeform 899"/>
            <p:cNvSpPr>
              <a:spLocks/>
            </p:cNvSpPr>
            <p:nvPr/>
          </p:nvSpPr>
          <p:spPr bwMode="auto">
            <a:xfrm>
              <a:off x="3744913" y="4646613"/>
              <a:ext cx="6350" cy="3175"/>
            </a:xfrm>
            <a:custGeom>
              <a:avLst/>
              <a:gdLst>
                <a:gd name="T0" fmla="*/ 1 w 4"/>
                <a:gd name="T1" fmla="*/ 2 h 2"/>
                <a:gd name="T2" fmla="*/ 2 w 4"/>
                <a:gd name="T3" fmla="*/ 2 h 2"/>
                <a:gd name="T4" fmla="*/ 3 w 4"/>
                <a:gd name="T5" fmla="*/ 2 h 2"/>
                <a:gd name="T6" fmla="*/ 4 w 4"/>
                <a:gd name="T7" fmla="*/ 2 h 2"/>
                <a:gd name="T8" fmla="*/ 4 w 4"/>
                <a:gd name="T9" fmla="*/ 1 h 2"/>
                <a:gd name="T10" fmla="*/ 3 w 4"/>
                <a:gd name="T11" fmla="*/ 1 h 2"/>
                <a:gd name="T12" fmla="*/ 4 w 4"/>
                <a:gd name="T13" fmla="*/ 0 h 2"/>
                <a:gd name="T14" fmla="*/ 3 w 4"/>
                <a:gd name="T15" fmla="*/ 0 h 2"/>
                <a:gd name="T16" fmla="*/ 3 w 4"/>
                <a:gd name="T17" fmla="*/ 0 h 2"/>
                <a:gd name="T18" fmla="*/ 2 w 4"/>
                <a:gd name="T19" fmla="*/ 0 h 2"/>
                <a:gd name="T20" fmla="*/ 1 w 4"/>
                <a:gd name="T21" fmla="*/ 0 h 2"/>
                <a:gd name="T22" fmla="*/ 1 w 4"/>
                <a:gd name="T23" fmla="*/ 0 h 2"/>
                <a:gd name="T24" fmla="*/ 0 w 4"/>
                <a:gd name="T25" fmla="*/ 0 h 2"/>
                <a:gd name="T26" fmla="*/ 0 w 4"/>
                <a:gd name="T27" fmla="*/ 1 h 2"/>
                <a:gd name="T28" fmla="*/ 0 w 4"/>
                <a:gd name="T29" fmla="*/ 2 h 2"/>
                <a:gd name="T30" fmla="*/ 1 w 4"/>
                <a:gd name="T3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" h="2">
                  <a:moveTo>
                    <a:pt x="1" y="2"/>
                  </a:moveTo>
                  <a:lnTo>
                    <a:pt x="2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3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0" name="Freeform 900"/>
            <p:cNvSpPr>
              <a:spLocks/>
            </p:cNvSpPr>
            <p:nvPr/>
          </p:nvSpPr>
          <p:spPr bwMode="auto">
            <a:xfrm>
              <a:off x="3743326" y="4638676"/>
              <a:ext cx="44450" cy="12700"/>
            </a:xfrm>
            <a:custGeom>
              <a:avLst/>
              <a:gdLst>
                <a:gd name="T0" fmla="*/ 14 w 28"/>
                <a:gd name="T1" fmla="*/ 7 h 8"/>
                <a:gd name="T2" fmla="*/ 16 w 28"/>
                <a:gd name="T3" fmla="*/ 8 h 8"/>
                <a:gd name="T4" fmla="*/ 18 w 28"/>
                <a:gd name="T5" fmla="*/ 7 h 8"/>
                <a:gd name="T6" fmla="*/ 19 w 28"/>
                <a:gd name="T7" fmla="*/ 8 h 8"/>
                <a:gd name="T8" fmla="*/ 21 w 28"/>
                <a:gd name="T9" fmla="*/ 7 h 8"/>
                <a:gd name="T10" fmla="*/ 22 w 28"/>
                <a:gd name="T11" fmla="*/ 8 h 8"/>
                <a:gd name="T12" fmla="*/ 24 w 28"/>
                <a:gd name="T13" fmla="*/ 8 h 8"/>
                <a:gd name="T14" fmla="*/ 25 w 28"/>
                <a:gd name="T15" fmla="*/ 7 h 8"/>
                <a:gd name="T16" fmla="*/ 25 w 28"/>
                <a:gd name="T17" fmla="*/ 7 h 8"/>
                <a:gd name="T18" fmla="*/ 28 w 28"/>
                <a:gd name="T19" fmla="*/ 7 h 8"/>
                <a:gd name="T20" fmla="*/ 25 w 28"/>
                <a:gd name="T21" fmla="*/ 6 h 8"/>
                <a:gd name="T22" fmla="*/ 26 w 28"/>
                <a:gd name="T23" fmla="*/ 5 h 8"/>
                <a:gd name="T24" fmla="*/ 26 w 28"/>
                <a:gd name="T25" fmla="*/ 5 h 8"/>
                <a:gd name="T26" fmla="*/ 25 w 28"/>
                <a:gd name="T27" fmla="*/ 4 h 8"/>
                <a:gd name="T28" fmla="*/ 22 w 28"/>
                <a:gd name="T29" fmla="*/ 4 h 8"/>
                <a:gd name="T30" fmla="*/ 21 w 28"/>
                <a:gd name="T31" fmla="*/ 4 h 8"/>
                <a:gd name="T32" fmla="*/ 18 w 28"/>
                <a:gd name="T33" fmla="*/ 5 h 8"/>
                <a:gd name="T34" fmla="*/ 17 w 28"/>
                <a:gd name="T35" fmla="*/ 5 h 8"/>
                <a:gd name="T36" fmla="*/ 16 w 28"/>
                <a:gd name="T37" fmla="*/ 5 h 8"/>
                <a:gd name="T38" fmla="*/ 15 w 28"/>
                <a:gd name="T39" fmla="*/ 5 h 8"/>
                <a:gd name="T40" fmla="*/ 14 w 28"/>
                <a:gd name="T41" fmla="*/ 5 h 8"/>
                <a:gd name="T42" fmla="*/ 12 w 28"/>
                <a:gd name="T43" fmla="*/ 4 h 8"/>
                <a:gd name="T44" fmla="*/ 12 w 28"/>
                <a:gd name="T45" fmla="*/ 5 h 8"/>
                <a:gd name="T46" fmla="*/ 11 w 28"/>
                <a:gd name="T47" fmla="*/ 4 h 8"/>
                <a:gd name="T48" fmla="*/ 9 w 28"/>
                <a:gd name="T49" fmla="*/ 4 h 8"/>
                <a:gd name="T50" fmla="*/ 9 w 28"/>
                <a:gd name="T51" fmla="*/ 2 h 8"/>
                <a:gd name="T52" fmla="*/ 9 w 28"/>
                <a:gd name="T53" fmla="*/ 2 h 8"/>
                <a:gd name="T54" fmla="*/ 11 w 28"/>
                <a:gd name="T55" fmla="*/ 2 h 8"/>
                <a:gd name="T56" fmla="*/ 10 w 28"/>
                <a:gd name="T57" fmla="*/ 2 h 8"/>
                <a:gd name="T58" fmla="*/ 9 w 28"/>
                <a:gd name="T59" fmla="*/ 2 h 8"/>
                <a:gd name="T60" fmla="*/ 9 w 28"/>
                <a:gd name="T61" fmla="*/ 1 h 8"/>
                <a:gd name="T62" fmla="*/ 10 w 28"/>
                <a:gd name="T63" fmla="*/ 1 h 8"/>
                <a:gd name="T64" fmla="*/ 8 w 28"/>
                <a:gd name="T65" fmla="*/ 1 h 8"/>
                <a:gd name="T66" fmla="*/ 5 w 28"/>
                <a:gd name="T67" fmla="*/ 1 h 8"/>
                <a:gd name="T68" fmla="*/ 5 w 28"/>
                <a:gd name="T69" fmla="*/ 0 h 8"/>
                <a:gd name="T70" fmla="*/ 4 w 28"/>
                <a:gd name="T71" fmla="*/ 0 h 8"/>
                <a:gd name="T72" fmla="*/ 1 w 28"/>
                <a:gd name="T73" fmla="*/ 0 h 8"/>
                <a:gd name="T74" fmla="*/ 1 w 28"/>
                <a:gd name="T75" fmla="*/ 1 h 8"/>
                <a:gd name="T76" fmla="*/ 2 w 28"/>
                <a:gd name="T77" fmla="*/ 1 h 8"/>
                <a:gd name="T78" fmla="*/ 4 w 28"/>
                <a:gd name="T79" fmla="*/ 2 h 8"/>
                <a:gd name="T80" fmla="*/ 5 w 28"/>
                <a:gd name="T81" fmla="*/ 2 h 8"/>
                <a:gd name="T82" fmla="*/ 8 w 28"/>
                <a:gd name="T83" fmla="*/ 5 h 8"/>
                <a:gd name="T84" fmla="*/ 8 w 28"/>
                <a:gd name="T85" fmla="*/ 6 h 8"/>
                <a:gd name="T86" fmla="*/ 8 w 28"/>
                <a:gd name="T87" fmla="*/ 6 h 8"/>
                <a:gd name="T88" fmla="*/ 8 w 28"/>
                <a:gd name="T89" fmla="*/ 7 h 8"/>
                <a:gd name="T90" fmla="*/ 11 w 28"/>
                <a:gd name="T9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8" h="8">
                  <a:moveTo>
                    <a:pt x="12" y="7"/>
                  </a:moveTo>
                  <a:lnTo>
                    <a:pt x="14" y="7"/>
                  </a:lnTo>
                  <a:lnTo>
                    <a:pt x="14" y="8"/>
                  </a:lnTo>
                  <a:lnTo>
                    <a:pt x="16" y="8"/>
                  </a:lnTo>
                  <a:lnTo>
                    <a:pt x="18" y="8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9" y="8"/>
                  </a:lnTo>
                  <a:lnTo>
                    <a:pt x="21" y="8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2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6" y="6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1" y="4"/>
                  </a:lnTo>
                  <a:lnTo>
                    <a:pt x="19" y="5"/>
                  </a:lnTo>
                  <a:lnTo>
                    <a:pt x="18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2" y="4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1" y="5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2"/>
                  </a:lnTo>
                  <a:lnTo>
                    <a:pt x="8" y="2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1" y="2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7" y="4"/>
                  </a:lnTo>
                  <a:lnTo>
                    <a:pt x="8" y="5"/>
                  </a:lnTo>
                  <a:lnTo>
                    <a:pt x="7" y="5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9" y="7"/>
                  </a:lnTo>
                  <a:lnTo>
                    <a:pt x="11" y="8"/>
                  </a:lnTo>
                  <a:lnTo>
                    <a:pt x="12" y="7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1" name="Freeform 901"/>
            <p:cNvSpPr>
              <a:spLocks/>
            </p:cNvSpPr>
            <p:nvPr/>
          </p:nvSpPr>
          <p:spPr bwMode="auto">
            <a:xfrm>
              <a:off x="3740151" y="4627563"/>
              <a:ext cx="7938" cy="7938"/>
            </a:xfrm>
            <a:custGeom>
              <a:avLst/>
              <a:gdLst>
                <a:gd name="T0" fmla="*/ 0 w 5"/>
                <a:gd name="T1" fmla="*/ 1 h 5"/>
                <a:gd name="T2" fmla="*/ 0 w 5"/>
                <a:gd name="T3" fmla="*/ 2 h 5"/>
                <a:gd name="T4" fmla="*/ 2 w 5"/>
                <a:gd name="T5" fmla="*/ 2 h 5"/>
                <a:gd name="T6" fmla="*/ 2 w 5"/>
                <a:gd name="T7" fmla="*/ 2 h 5"/>
                <a:gd name="T8" fmla="*/ 2 w 5"/>
                <a:gd name="T9" fmla="*/ 4 h 5"/>
                <a:gd name="T10" fmla="*/ 0 w 5"/>
                <a:gd name="T11" fmla="*/ 4 h 5"/>
                <a:gd name="T12" fmla="*/ 0 w 5"/>
                <a:gd name="T13" fmla="*/ 4 h 5"/>
                <a:gd name="T14" fmla="*/ 2 w 5"/>
                <a:gd name="T15" fmla="*/ 4 h 5"/>
                <a:gd name="T16" fmla="*/ 2 w 5"/>
                <a:gd name="T17" fmla="*/ 5 h 5"/>
                <a:gd name="T18" fmla="*/ 2 w 5"/>
                <a:gd name="T19" fmla="*/ 5 h 5"/>
                <a:gd name="T20" fmla="*/ 3 w 5"/>
                <a:gd name="T21" fmla="*/ 4 h 5"/>
                <a:gd name="T22" fmla="*/ 4 w 5"/>
                <a:gd name="T23" fmla="*/ 4 h 5"/>
                <a:gd name="T24" fmla="*/ 5 w 5"/>
                <a:gd name="T25" fmla="*/ 4 h 5"/>
                <a:gd name="T26" fmla="*/ 5 w 5"/>
                <a:gd name="T27" fmla="*/ 4 h 5"/>
                <a:gd name="T28" fmla="*/ 5 w 5"/>
                <a:gd name="T29" fmla="*/ 2 h 5"/>
                <a:gd name="T30" fmla="*/ 5 w 5"/>
                <a:gd name="T31" fmla="*/ 2 h 5"/>
                <a:gd name="T32" fmla="*/ 5 w 5"/>
                <a:gd name="T33" fmla="*/ 2 h 5"/>
                <a:gd name="T34" fmla="*/ 5 w 5"/>
                <a:gd name="T35" fmla="*/ 2 h 5"/>
                <a:gd name="T36" fmla="*/ 5 w 5"/>
                <a:gd name="T37" fmla="*/ 1 h 5"/>
                <a:gd name="T38" fmla="*/ 3 w 5"/>
                <a:gd name="T39" fmla="*/ 1 h 5"/>
                <a:gd name="T40" fmla="*/ 2 w 5"/>
                <a:gd name="T41" fmla="*/ 0 h 5"/>
                <a:gd name="T42" fmla="*/ 0 w 5"/>
                <a:gd name="T43" fmla="*/ 0 h 5"/>
                <a:gd name="T44" fmla="*/ 0 w 5"/>
                <a:gd name="T45" fmla="*/ 0 h 5"/>
                <a:gd name="T46" fmla="*/ 0 w 5"/>
                <a:gd name="T47" fmla="*/ 1 h 5"/>
                <a:gd name="T48" fmla="*/ 0 w 5"/>
                <a:gd name="T4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" h="5">
                  <a:moveTo>
                    <a:pt x="0" y="1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5"/>
                  </a:lnTo>
                  <a:lnTo>
                    <a:pt x="3" y="4"/>
                  </a:lnTo>
                  <a:lnTo>
                    <a:pt x="4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2" name="Freeform 902"/>
            <p:cNvSpPr>
              <a:spLocks/>
            </p:cNvSpPr>
            <p:nvPr/>
          </p:nvSpPr>
          <p:spPr bwMode="auto">
            <a:xfrm>
              <a:off x="3746501" y="4635501"/>
              <a:ext cx="7938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3 w 5"/>
                <a:gd name="T4" fmla="*/ 5 w 5"/>
                <a:gd name="T5" fmla="*/ 3 w 5"/>
                <a:gd name="T6" fmla="*/ 2 w 5"/>
                <a:gd name="T7" fmla="*/ 1 w 5"/>
                <a:gd name="T8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3" name="Freeform 903"/>
            <p:cNvSpPr>
              <a:spLocks/>
            </p:cNvSpPr>
            <p:nvPr/>
          </p:nvSpPr>
          <p:spPr bwMode="auto">
            <a:xfrm>
              <a:off x="3748088" y="4630738"/>
              <a:ext cx="1588" cy="317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0 h 2"/>
                <a:gd name="T4" fmla="*/ 0 w 1"/>
                <a:gd name="T5" fmla="*/ 0 h 2"/>
                <a:gd name="T6" fmla="*/ 1 w 1"/>
                <a:gd name="T7" fmla="*/ 2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4" name="Freeform 904"/>
            <p:cNvSpPr>
              <a:spLocks/>
            </p:cNvSpPr>
            <p:nvPr/>
          </p:nvSpPr>
          <p:spPr bwMode="auto">
            <a:xfrm>
              <a:off x="3743326" y="4645026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0 w 1"/>
                <a:gd name="T7" fmla="*/ 1 h 1"/>
                <a:gd name="T8" fmla="*/ 1 w 1"/>
                <a:gd name="T9" fmla="*/ 1 h 1"/>
                <a:gd name="T10" fmla="*/ 1 w 1"/>
                <a:gd name="T11" fmla="*/ 1 h 1"/>
                <a:gd name="T12" fmla="*/ 1 w 1"/>
                <a:gd name="T13" fmla="*/ 1 h 1"/>
                <a:gd name="T14" fmla="*/ 1 w 1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5" name="Freeform 905"/>
            <p:cNvSpPr>
              <a:spLocks/>
            </p:cNvSpPr>
            <p:nvPr/>
          </p:nvSpPr>
          <p:spPr bwMode="auto">
            <a:xfrm>
              <a:off x="3748088" y="4645026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0 w 1"/>
                <a:gd name="T4" fmla="*/ 1 w 1"/>
                <a:gd name="T5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6" name="Freeform 906"/>
            <p:cNvSpPr>
              <a:spLocks/>
            </p:cNvSpPr>
            <p:nvPr/>
          </p:nvSpPr>
          <p:spPr bwMode="auto">
            <a:xfrm>
              <a:off x="3746501" y="4641851"/>
              <a:ext cx="1588" cy="317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7" name="Rectangle 907"/>
            <p:cNvSpPr>
              <a:spLocks noChangeArrowheads="1"/>
            </p:cNvSpPr>
            <p:nvPr/>
          </p:nvSpPr>
          <p:spPr bwMode="auto">
            <a:xfrm>
              <a:off x="3735388" y="4640263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8" name="Freeform 908"/>
            <p:cNvSpPr>
              <a:spLocks/>
            </p:cNvSpPr>
            <p:nvPr/>
          </p:nvSpPr>
          <p:spPr bwMode="auto">
            <a:xfrm>
              <a:off x="3732213" y="464026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1 w 1"/>
                <a:gd name="T4" fmla="*/ 1 w 1"/>
                <a:gd name="T5" fmla="*/ 0 w 1"/>
                <a:gd name="T6" fmla="*/ 0 w 1"/>
                <a:gd name="T7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9" name="Freeform 909"/>
            <p:cNvSpPr>
              <a:spLocks/>
            </p:cNvSpPr>
            <p:nvPr/>
          </p:nvSpPr>
          <p:spPr bwMode="auto">
            <a:xfrm>
              <a:off x="3724276" y="4640263"/>
              <a:ext cx="3175" cy="1588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1 h 1"/>
                <a:gd name="T8" fmla="*/ 2 w 2"/>
                <a:gd name="T9" fmla="*/ 0 h 1"/>
                <a:gd name="T10" fmla="*/ 1 w 2"/>
                <a:gd name="T11" fmla="*/ 0 h 1"/>
                <a:gd name="T12" fmla="*/ 0 w 2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0" name="Freeform 910"/>
            <p:cNvSpPr>
              <a:spLocks/>
            </p:cNvSpPr>
            <p:nvPr/>
          </p:nvSpPr>
          <p:spPr bwMode="auto">
            <a:xfrm>
              <a:off x="3759201" y="4638676"/>
              <a:ext cx="1588" cy="1588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1 h 1"/>
                <a:gd name="T8" fmla="*/ 1 w 1"/>
                <a:gd name="T9" fmla="*/ 0 h 1"/>
                <a:gd name="T10" fmla="*/ 0 w 1"/>
                <a:gd name="T11" fmla="*/ 0 h 1"/>
                <a:gd name="T12" fmla="*/ 0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1" name="Freeform 911"/>
            <p:cNvSpPr>
              <a:spLocks/>
            </p:cNvSpPr>
            <p:nvPr/>
          </p:nvSpPr>
          <p:spPr bwMode="auto">
            <a:xfrm>
              <a:off x="3756026" y="4594226"/>
              <a:ext cx="76200" cy="47625"/>
            </a:xfrm>
            <a:custGeom>
              <a:avLst/>
              <a:gdLst>
                <a:gd name="T0" fmla="*/ 6 w 48"/>
                <a:gd name="T1" fmla="*/ 9 h 30"/>
                <a:gd name="T2" fmla="*/ 3 w 48"/>
                <a:gd name="T3" fmla="*/ 12 h 30"/>
                <a:gd name="T4" fmla="*/ 8 w 48"/>
                <a:gd name="T5" fmla="*/ 12 h 30"/>
                <a:gd name="T6" fmla="*/ 8 w 48"/>
                <a:gd name="T7" fmla="*/ 13 h 30"/>
                <a:gd name="T8" fmla="*/ 9 w 48"/>
                <a:gd name="T9" fmla="*/ 14 h 30"/>
                <a:gd name="T10" fmla="*/ 14 w 48"/>
                <a:gd name="T11" fmla="*/ 13 h 30"/>
                <a:gd name="T12" fmla="*/ 18 w 48"/>
                <a:gd name="T13" fmla="*/ 13 h 30"/>
                <a:gd name="T14" fmla="*/ 21 w 48"/>
                <a:gd name="T15" fmla="*/ 12 h 30"/>
                <a:gd name="T16" fmla="*/ 18 w 48"/>
                <a:gd name="T17" fmla="*/ 14 h 30"/>
                <a:gd name="T18" fmla="*/ 14 w 48"/>
                <a:gd name="T19" fmla="*/ 15 h 30"/>
                <a:gd name="T20" fmla="*/ 18 w 48"/>
                <a:gd name="T21" fmla="*/ 18 h 30"/>
                <a:gd name="T22" fmla="*/ 8 w 48"/>
                <a:gd name="T23" fmla="*/ 16 h 30"/>
                <a:gd name="T24" fmla="*/ 13 w 48"/>
                <a:gd name="T25" fmla="*/ 20 h 30"/>
                <a:gd name="T26" fmla="*/ 16 w 48"/>
                <a:gd name="T27" fmla="*/ 21 h 30"/>
                <a:gd name="T28" fmla="*/ 8 w 48"/>
                <a:gd name="T29" fmla="*/ 21 h 30"/>
                <a:gd name="T30" fmla="*/ 9 w 48"/>
                <a:gd name="T31" fmla="*/ 25 h 30"/>
                <a:gd name="T32" fmla="*/ 10 w 48"/>
                <a:gd name="T33" fmla="*/ 25 h 30"/>
                <a:gd name="T34" fmla="*/ 15 w 48"/>
                <a:gd name="T35" fmla="*/ 25 h 30"/>
                <a:gd name="T36" fmla="*/ 7 w 48"/>
                <a:gd name="T37" fmla="*/ 25 h 30"/>
                <a:gd name="T38" fmla="*/ 6 w 48"/>
                <a:gd name="T39" fmla="*/ 28 h 30"/>
                <a:gd name="T40" fmla="*/ 4 w 48"/>
                <a:gd name="T41" fmla="*/ 29 h 30"/>
                <a:gd name="T42" fmla="*/ 7 w 48"/>
                <a:gd name="T43" fmla="*/ 30 h 30"/>
                <a:gd name="T44" fmla="*/ 10 w 48"/>
                <a:gd name="T45" fmla="*/ 29 h 30"/>
                <a:gd name="T46" fmla="*/ 13 w 48"/>
                <a:gd name="T47" fmla="*/ 29 h 30"/>
                <a:gd name="T48" fmla="*/ 15 w 48"/>
                <a:gd name="T49" fmla="*/ 29 h 30"/>
                <a:gd name="T50" fmla="*/ 20 w 48"/>
                <a:gd name="T51" fmla="*/ 30 h 30"/>
                <a:gd name="T52" fmla="*/ 20 w 48"/>
                <a:gd name="T53" fmla="*/ 28 h 30"/>
                <a:gd name="T54" fmla="*/ 16 w 48"/>
                <a:gd name="T55" fmla="*/ 27 h 30"/>
                <a:gd name="T56" fmla="*/ 22 w 48"/>
                <a:gd name="T57" fmla="*/ 26 h 30"/>
                <a:gd name="T58" fmla="*/ 23 w 48"/>
                <a:gd name="T59" fmla="*/ 25 h 30"/>
                <a:gd name="T60" fmla="*/ 24 w 48"/>
                <a:gd name="T61" fmla="*/ 22 h 30"/>
                <a:gd name="T62" fmla="*/ 22 w 48"/>
                <a:gd name="T63" fmla="*/ 21 h 30"/>
                <a:gd name="T64" fmla="*/ 24 w 48"/>
                <a:gd name="T65" fmla="*/ 20 h 30"/>
                <a:gd name="T66" fmla="*/ 23 w 48"/>
                <a:gd name="T67" fmla="*/ 20 h 30"/>
                <a:gd name="T68" fmla="*/ 26 w 48"/>
                <a:gd name="T69" fmla="*/ 19 h 30"/>
                <a:gd name="T70" fmla="*/ 27 w 48"/>
                <a:gd name="T71" fmla="*/ 18 h 30"/>
                <a:gd name="T72" fmla="*/ 33 w 48"/>
                <a:gd name="T73" fmla="*/ 16 h 30"/>
                <a:gd name="T74" fmla="*/ 33 w 48"/>
                <a:gd name="T75" fmla="*/ 16 h 30"/>
                <a:gd name="T76" fmla="*/ 34 w 48"/>
                <a:gd name="T77" fmla="*/ 15 h 30"/>
                <a:gd name="T78" fmla="*/ 41 w 48"/>
                <a:gd name="T79" fmla="*/ 11 h 30"/>
                <a:gd name="T80" fmla="*/ 40 w 48"/>
                <a:gd name="T81" fmla="*/ 11 h 30"/>
                <a:gd name="T82" fmla="*/ 33 w 48"/>
                <a:gd name="T83" fmla="*/ 11 h 30"/>
                <a:gd name="T84" fmla="*/ 37 w 48"/>
                <a:gd name="T85" fmla="*/ 9 h 30"/>
                <a:gd name="T86" fmla="*/ 41 w 48"/>
                <a:gd name="T87" fmla="*/ 8 h 30"/>
                <a:gd name="T88" fmla="*/ 47 w 48"/>
                <a:gd name="T89" fmla="*/ 7 h 30"/>
                <a:gd name="T90" fmla="*/ 43 w 48"/>
                <a:gd name="T91" fmla="*/ 2 h 30"/>
                <a:gd name="T92" fmla="*/ 42 w 48"/>
                <a:gd name="T93" fmla="*/ 1 h 30"/>
                <a:gd name="T94" fmla="*/ 35 w 48"/>
                <a:gd name="T95" fmla="*/ 4 h 30"/>
                <a:gd name="T96" fmla="*/ 34 w 48"/>
                <a:gd name="T97" fmla="*/ 1 h 30"/>
                <a:gd name="T98" fmla="*/ 29 w 48"/>
                <a:gd name="T99" fmla="*/ 1 h 30"/>
                <a:gd name="T100" fmla="*/ 29 w 48"/>
                <a:gd name="T101" fmla="*/ 4 h 30"/>
                <a:gd name="T102" fmla="*/ 22 w 48"/>
                <a:gd name="T103" fmla="*/ 2 h 30"/>
                <a:gd name="T104" fmla="*/ 22 w 48"/>
                <a:gd name="T105" fmla="*/ 2 h 30"/>
                <a:gd name="T106" fmla="*/ 20 w 48"/>
                <a:gd name="T107" fmla="*/ 2 h 30"/>
                <a:gd name="T108" fmla="*/ 17 w 48"/>
                <a:gd name="T109" fmla="*/ 4 h 30"/>
                <a:gd name="T110" fmla="*/ 15 w 48"/>
                <a:gd name="T111" fmla="*/ 4 h 30"/>
                <a:gd name="T112" fmla="*/ 17 w 48"/>
                <a:gd name="T113" fmla="*/ 7 h 30"/>
                <a:gd name="T114" fmla="*/ 13 w 48"/>
                <a:gd name="T115" fmla="*/ 7 h 30"/>
                <a:gd name="T116" fmla="*/ 8 w 48"/>
                <a:gd name="T117" fmla="*/ 6 h 30"/>
                <a:gd name="T118" fmla="*/ 8 w 48"/>
                <a:gd name="T119" fmla="*/ 7 h 30"/>
                <a:gd name="T120" fmla="*/ 1 w 48"/>
                <a:gd name="T121" fmla="*/ 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8" h="30">
                  <a:moveTo>
                    <a:pt x="2" y="9"/>
                  </a:moveTo>
                  <a:lnTo>
                    <a:pt x="3" y="9"/>
                  </a:lnTo>
                  <a:lnTo>
                    <a:pt x="3" y="9"/>
                  </a:lnTo>
                  <a:lnTo>
                    <a:pt x="2" y="9"/>
                  </a:lnTo>
                  <a:lnTo>
                    <a:pt x="2" y="11"/>
                  </a:lnTo>
                  <a:lnTo>
                    <a:pt x="4" y="9"/>
                  </a:lnTo>
                  <a:lnTo>
                    <a:pt x="6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4" y="11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6" y="12"/>
                  </a:lnTo>
                  <a:lnTo>
                    <a:pt x="8" y="12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1" y="11"/>
                  </a:lnTo>
                  <a:lnTo>
                    <a:pt x="9" y="12"/>
                  </a:lnTo>
                  <a:lnTo>
                    <a:pt x="8" y="12"/>
                  </a:lnTo>
                  <a:lnTo>
                    <a:pt x="6" y="12"/>
                  </a:lnTo>
                  <a:lnTo>
                    <a:pt x="3" y="13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3"/>
                  </a:lnTo>
                  <a:lnTo>
                    <a:pt x="9" y="12"/>
                  </a:lnTo>
                  <a:lnTo>
                    <a:pt x="11" y="12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3"/>
                  </a:lnTo>
                  <a:lnTo>
                    <a:pt x="13" y="13"/>
                  </a:lnTo>
                  <a:lnTo>
                    <a:pt x="13" y="14"/>
                  </a:lnTo>
                  <a:lnTo>
                    <a:pt x="14" y="13"/>
                  </a:lnTo>
                  <a:lnTo>
                    <a:pt x="15" y="13"/>
                  </a:lnTo>
                  <a:lnTo>
                    <a:pt x="15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6" y="14"/>
                  </a:lnTo>
                  <a:lnTo>
                    <a:pt x="17" y="14"/>
                  </a:lnTo>
                  <a:lnTo>
                    <a:pt x="18" y="13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1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1" y="12"/>
                  </a:lnTo>
                  <a:lnTo>
                    <a:pt x="20" y="13"/>
                  </a:lnTo>
                  <a:lnTo>
                    <a:pt x="22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8" y="14"/>
                  </a:lnTo>
                  <a:lnTo>
                    <a:pt x="17" y="14"/>
                  </a:lnTo>
                  <a:lnTo>
                    <a:pt x="16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5" y="16"/>
                  </a:lnTo>
                  <a:lnTo>
                    <a:pt x="16" y="16"/>
                  </a:lnTo>
                  <a:lnTo>
                    <a:pt x="16" y="18"/>
                  </a:lnTo>
                  <a:lnTo>
                    <a:pt x="17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7" y="19"/>
                  </a:lnTo>
                  <a:lnTo>
                    <a:pt x="16" y="19"/>
                  </a:lnTo>
                  <a:lnTo>
                    <a:pt x="15" y="18"/>
                  </a:lnTo>
                  <a:lnTo>
                    <a:pt x="13" y="15"/>
                  </a:lnTo>
                  <a:lnTo>
                    <a:pt x="11" y="15"/>
                  </a:lnTo>
                  <a:lnTo>
                    <a:pt x="9" y="15"/>
                  </a:lnTo>
                  <a:lnTo>
                    <a:pt x="8" y="16"/>
                  </a:lnTo>
                  <a:lnTo>
                    <a:pt x="9" y="16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10" y="18"/>
                  </a:lnTo>
                  <a:lnTo>
                    <a:pt x="11" y="19"/>
                  </a:lnTo>
                  <a:lnTo>
                    <a:pt x="11" y="20"/>
                  </a:lnTo>
                  <a:lnTo>
                    <a:pt x="13" y="20"/>
                  </a:lnTo>
                  <a:lnTo>
                    <a:pt x="13" y="21"/>
                  </a:lnTo>
                  <a:lnTo>
                    <a:pt x="11" y="20"/>
                  </a:lnTo>
                  <a:lnTo>
                    <a:pt x="11" y="21"/>
                  </a:lnTo>
                  <a:lnTo>
                    <a:pt x="13" y="21"/>
                  </a:lnTo>
                  <a:lnTo>
                    <a:pt x="14" y="21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5" y="21"/>
                  </a:lnTo>
                  <a:lnTo>
                    <a:pt x="15" y="22"/>
                  </a:lnTo>
                  <a:lnTo>
                    <a:pt x="13" y="21"/>
                  </a:lnTo>
                  <a:lnTo>
                    <a:pt x="11" y="21"/>
                  </a:lnTo>
                  <a:lnTo>
                    <a:pt x="10" y="21"/>
                  </a:lnTo>
                  <a:lnTo>
                    <a:pt x="9" y="21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8" y="23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9" y="25"/>
                  </a:lnTo>
                  <a:lnTo>
                    <a:pt x="10" y="23"/>
                  </a:lnTo>
                  <a:lnTo>
                    <a:pt x="10" y="23"/>
                  </a:lnTo>
                  <a:lnTo>
                    <a:pt x="10" y="22"/>
                  </a:lnTo>
                  <a:lnTo>
                    <a:pt x="11" y="22"/>
                  </a:lnTo>
                  <a:lnTo>
                    <a:pt x="11" y="23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26"/>
                  </a:lnTo>
                  <a:lnTo>
                    <a:pt x="11" y="26"/>
                  </a:lnTo>
                  <a:lnTo>
                    <a:pt x="13" y="26"/>
                  </a:lnTo>
                  <a:lnTo>
                    <a:pt x="14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3" y="27"/>
                  </a:lnTo>
                  <a:lnTo>
                    <a:pt x="13" y="27"/>
                  </a:lnTo>
                  <a:lnTo>
                    <a:pt x="11" y="27"/>
                  </a:lnTo>
                  <a:lnTo>
                    <a:pt x="9" y="26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7" y="26"/>
                  </a:lnTo>
                  <a:lnTo>
                    <a:pt x="6" y="26"/>
                  </a:lnTo>
                  <a:lnTo>
                    <a:pt x="6" y="27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4" y="28"/>
                  </a:lnTo>
                  <a:lnTo>
                    <a:pt x="3" y="28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6" y="29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30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9" y="29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10" y="30"/>
                  </a:lnTo>
                  <a:lnTo>
                    <a:pt x="10" y="29"/>
                  </a:lnTo>
                  <a:lnTo>
                    <a:pt x="10" y="29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4" y="30"/>
                  </a:lnTo>
                  <a:lnTo>
                    <a:pt x="15" y="30"/>
                  </a:lnTo>
                  <a:lnTo>
                    <a:pt x="15" y="29"/>
                  </a:lnTo>
                  <a:lnTo>
                    <a:pt x="15" y="29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7" y="29"/>
                  </a:lnTo>
                  <a:lnTo>
                    <a:pt x="17" y="30"/>
                  </a:lnTo>
                  <a:lnTo>
                    <a:pt x="17" y="30"/>
                  </a:lnTo>
                  <a:lnTo>
                    <a:pt x="17" y="30"/>
                  </a:lnTo>
                  <a:lnTo>
                    <a:pt x="20" y="30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2" y="29"/>
                  </a:lnTo>
                  <a:lnTo>
                    <a:pt x="22" y="28"/>
                  </a:lnTo>
                  <a:lnTo>
                    <a:pt x="21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7"/>
                  </a:lnTo>
                  <a:lnTo>
                    <a:pt x="18" y="27"/>
                  </a:lnTo>
                  <a:lnTo>
                    <a:pt x="18" y="28"/>
                  </a:lnTo>
                  <a:lnTo>
                    <a:pt x="17" y="27"/>
                  </a:lnTo>
                  <a:lnTo>
                    <a:pt x="16" y="27"/>
                  </a:lnTo>
                  <a:lnTo>
                    <a:pt x="15" y="27"/>
                  </a:lnTo>
                  <a:lnTo>
                    <a:pt x="16" y="27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17" y="27"/>
                  </a:lnTo>
                  <a:lnTo>
                    <a:pt x="21" y="27"/>
                  </a:lnTo>
                  <a:lnTo>
                    <a:pt x="22" y="26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5"/>
                  </a:lnTo>
                  <a:lnTo>
                    <a:pt x="23" y="25"/>
                  </a:lnTo>
                  <a:lnTo>
                    <a:pt x="26" y="25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3" y="23"/>
                  </a:lnTo>
                  <a:lnTo>
                    <a:pt x="24" y="23"/>
                  </a:lnTo>
                  <a:lnTo>
                    <a:pt x="26" y="23"/>
                  </a:lnTo>
                  <a:lnTo>
                    <a:pt x="26" y="23"/>
                  </a:lnTo>
                  <a:lnTo>
                    <a:pt x="26" y="23"/>
                  </a:lnTo>
                  <a:lnTo>
                    <a:pt x="24" y="22"/>
                  </a:lnTo>
                  <a:lnTo>
                    <a:pt x="24" y="22"/>
                  </a:lnTo>
                  <a:lnTo>
                    <a:pt x="26" y="22"/>
                  </a:lnTo>
                  <a:lnTo>
                    <a:pt x="27" y="22"/>
                  </a:lnTo>
                  <a:lnTo>
                    <a:pt x="26" y="21"/>
                  </a:lnTo>
                  <a:lnTo>
                    <a:pt x="24" y="21"/>
                  </a:lnTo>
                  <a:lnTo>
                    <a:pt x="23" y="21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3" y="21"/>
                  </a:lnTo>
                  <a:lnTo>
                    <a:pt x="23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3" y="20"/>
                  </a:lnTo>
                  <a:lnTo>
                    <a:pt x="24" y="20"/>
                  </a:lnTo>
                  <a:lnTo>
                    <a:pt x="26" y="21"/>
                  </a:lnTo>
                  <a:lnTo>
                    <a:pt x="27" y="21"/>
                  </a:lnTo>
                  <a:lnTo>
                    <a:pt x="27" y="20"/>
                  </a:lnTo>
                  <a:lnTo>
                    <a:pt x="24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3" y="20"/>
                  </a:lnTo>
                  <a:lnTo>
                    <a:pt x="23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3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6" y="19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8" y="19"/>
                  </a:lnTo>
                  <a:lnTo>
                    <a:pt x="29" y="19"/>
                  </a:lnTo>
                  <a:lnTo>
                    <a:pt x="28" y="18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8" y="18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30" y="18"/>
                  </a:lnTo>
                  <a:lnTo>
                    <a:pt x="31" y="18"/>
                  </a:lnTo>
                  <a:lnTo>
                    <a:pt x="31" y="16"/>
                  </a:lnTo>
                  <a:lnTo>
                    <a:pt x="33" y="16"/>
                  </a:lnTo>
                  <a:lnTo>
                    <a:pt x="31" y="16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1" y="16"/>
                  </a:lnTo>
                  <a:lnTo>
                    <a:pt x="33" y="16"/>
                  </a:lnTo>
                  <a:lnTo>
                    <a:pt x="34" y="15"/>
                  </a:lnTo>
                  <a:lnTo>
                    <a:pt x="34" y="15"/>
                  </a:lnTo>
                  <a:lnTo>
                    <a:pt x="33" y="15"/>
                  </a:lnTo>
                  <a:lnTo>
                    <a:pt x="33" y="14"/>
                  </a:lnTo>
                  <a:lnTo>
                    <a:pt x="34" y="15"/>
                  </a:lnTo>
                  <a:lnTo>
                    <a:pt x="34" y="15"/>
                  </a:lnTo>
                  <a:lnTo>
                    <a:pt x="34" y="15"/>
                  </a:lnTo>
                  <a:lnTo>
                    <a:pt x="35" y="15"/>
                  </a:lnTo>
                  <a:lnTo>
                    <a:pt x="35" y="14"/>
                  </a:lnTo>
                  <a:lnTo>
                    <a:pt x="37" y="13"/>
                  </a:lnTo>
                  <a:lnTo>
                    <a:pt x="37" y="13"/>
                  </a:lnTo>
                  <a:lnTo>
                    <a:pt x="38" y="12"/>
                  </a:lnTo>
                  <a:lnTo>
                    <a:pt x="40" y="12"/>
                  </a:lnTo>
                  <a:lnTo>
                    <a:pt x="41" y="11"/>
                  </a:lnTo>
                  <a:lnTo>
                    <a:pt x="42" y="11"/>
                  </a:lnTo>
                  <a:lnTo>
                    <a:pt x="42" y="9"/>
                  </a:lnTo>
                  <a:lnTo>
                    <a:pt x="43" y="9"/>
                  </a:lnTo>
                  <a:lnTo>
                    <a:pt x="43" y="9"/>
                  </a:lnTo>
                  <a:lnTo>
                    <a:pt x="42" y="9"/>
                  </a:lnTo>
                  <a:lnTo>
                    <a:pt x="41" y="9"/>
                  </a:lnTo>
                  <a:lnTo>
                    <a:pt x="40" y="11"/>
                  </a:lnTo>
                  <a:lnTo>
                    <a:pt x="38" y="11"/>
                  </a:lnTo>
                  <a:lnTo>
                    <a:pt x="36" y="11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4" y="12"/>
                  </a:lnTo>
                  <a:lnTo>
                    <a:pt x="33" y="12"/>
                  </a:lnTo>
                  <a:lnTo>
                    <a:pt x="33" y="11"/>
                  </a:lnTo>
                  <a:lnTo>
                    <a:pt x="35" y="11"/>
                  </a:lnTo>
                  <a:lnTo>
                    <a:pt x="36" y="11"/>
                  </a:lnTo>
                  <a:lnTo>
                    <a:pt x="37" y="11"/>
                  </a:lnTo>
                  <a:lnTo>
                    <a:pt x="40" y="9"/>
                  </a:lnTo>
                  <a:lnTo>
                    <a:pt x="40" y="9"/>
                  </a:lnTo>
                  <a:lnTo>
                    <a:pt x="37" y="9"/>
                  </a:lnTo>
                  <a:lnTo>
                    <a:pt x="37" y="9"/>
                  </a:lnTo>
                  <a:lnTo>
                    <a:pt x="35" y="9"/>
                  </a:lnTo>
                  <a:lnTo>
                    <a:pt x="35" y="8"/>
                  </a:lnTo>
                  <a:lnTo>
                    <a:pt x="36" y="8"/>
                  </a:lnTo>
                  <a:lnTo>
                    <a:pt x="36" y="9"/>
                  </a:lnTo>
                  <a:lnTo>
                    <a:pt x="37" y="9"/>
                  </a:lnTo>
                  <a:lnTo>
                    <a:pt x="38" y="9"/>
                  </a:lnTo>
                  <a:lnTo>
                    <a:pt x="41" y="8"/>
                  </a:lnTo>
                  <a:lnTo>
                    <a:pt x="42" y="8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4" y="8"/>
                  </a:lnTo>
                  <a:lnTo>
                    <a:pt x="45" y="7"/>
                  </a:lnTo>
                  <a:lnTo>
                    <a:pt x="47" y="7"/>
                  </a:lnTo>
                  <a:lnTo>
                    <a:pt x="47" y="7"/>
                  </a:lnTo>
                  <a:lnTo>
                    <a:pt x="47" y="6"/>
                  </a:lnTo>
                  <a:lnTo>
                    <a:pt x="48" y="6"/>
                  </a:lnTo>
                  <a:lnTo>
                    <a:pt x="48" y="5"/>
                  </a:lnTo>
                  <a:lnTo>
                    <a:pt x="47" y="4"/>
                  </a:lnTo>
                  <a:lnTo>
                    <a:pt x="44" y="4"/>
                  </a:lnTo>
                  <a:lnTo>
                    <a:pt x="44" y="2"/>
                  </a:lnTo>
                  <a:lnTo>
                    <a:pt x="43" y="2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37" y="4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8" y="2"/>
                  </a:lnTo>
                  <a:lnTo>
                    <a:pt x="38" y="1"/>
                  </a:lnTo>
                  <a:lnTo>
                    <a:pt x="36" y="1"/>
                  </a:lnTo>
                  <a:lnTo>
                    <a:pt x="35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2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8" y="2"/>
                  </a:lnTo>
                  <a:lnTo>
                    <a:pt x="27" y="2"/>
                  </a:lnTo>
                  <a:lnTo>
                    <a:pt x="26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3" y="5"/>
                  </a:lnTo>
                  <a:lnTo>
                    <a:pt x="23" y="4"/>
                  </a:lnTo>
                  <a:lnTo>
                    <a:pt x="22" y="2"/>
                  </a:lnTo>
                  <a:lnTo>
                    <a:pt x="21" y="1"/>
                  </a:lnTo>
                  <a:lnTo>
                    <a:pt x="20" y="2"/>
                  </a:lnTo>
                  <a:lnTo>
                    <a:pt x="20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20" y="2"/>
                  </a:lnTo>
                  <a:lnTo>
                    <a:pt x="18" y="4"/>
                  </a:lnTo>
                  <a:lnTo>
                    <a:pt x="17" y="4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6" y="4"/>
                  </a:lnTo>
                  <a:lnTo>
                    <a:pt x="15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6" y="6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6" y="7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4" y="7"/>
                  </a:lnTo>
                  <a:lnTo>
                    <a:pt x="13" y="7"/>
                  </a:lnTo>
                  <a:lnTo>
                    <a:pt x="11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9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7" y="7"/>
                  </a:lnTo>
                  <a:lnTo>
                    <a:pt x="8" y="7"/>
                  </a:lnTo>
                  <a:lnTo>
                    <a:pt x="7" y="7"/>
                  </a:lnTo>
                  <a:lnTo>
                    <a:pt x="6" y="7"/>
                  </a:lnTo>
                  <a:lnTo>
                    <a:pt x="4" y="7"/>
                  </a:lnTo>
                  <a:lnTo>
                    <a:pt x="3" y="7"/>
                  </a:lnTo>
                  <a:lnTo>
                    <a:pt x="3" y="8"/>
                  </a:lnTo>
                  <a:lnTo>
                    <a:pt x="2" y="7"/>
                  </a:lnTo>
                  <a:lnTo>
                    <a:pt x="1" y="8"/>
                  </a:lnTo>
                  <a:lnTo>
                    <a:pt x="0" y="9"/>
                  </a:lnTo>
                  <a:lnTo>
                    <a:pt x="1" y="9"/>
                  </a:lnTo>
                  <a:lnTo>
                    <a:pt x="2" y="9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2" name="Freeform 912"/>
            <p:cNvSpPr>
              <a:spLocks/>
            </p:cNvSpPr>
            <p:nvPr/>
          </p:nvSpPr>
          <p:spPr bwMode="auto">
            <a:xfrm>
              <a:off x="3744913" y="4611688"/>
              <a:ext cx="26988" cy="22225"/>
            </a:xfrm>
            <a:custGeom>
              <a:avLst/>
              <a:gdLst>
                <a:gd name="T0" fmla="*/ 3 w 17"/>
                <a:gd name="T1" fmla="*/ 5 h 14"/>
                <a:gd name="T2" fmla="*/ 1 w 17"/>
                <a:gd name="T3" fmla="*/ 4 h 14"/>
                <a:gd name="T4" fmla="*/ 1 w 17"/>
                <a:gd name="T5" fmla="*/ 7 h 14"/>
                <a:gd name="T6" fmla="*/ 2 w 17"/>
                <a:gd name="T7" fmla="*/ 7 h 14"/>
                <a:gd name="T8" fmla="*/ 3 w 17"/>
                <a:gd name="T9" fmla="*/ 8 h 14"/>
                <a:gd name="T10" fmla="*/ 2 w 17"/>
                <a:gd name="T11" fmla="*/ 8 h 14"/>
                <a:gd name="T12" fmla="*/ 6 w 17"/>
                <a:gd name="T13" fmla="*/ 8 h 14"/>
                <a:gd name="T14" fmla="*/ 8 w 17"/>
                <a:gd name="T15" fmla="*/ 8 h 14"/>
                <a:gd name="T16" fmla="*/ 6 w 17"/>
                <a:gd name="T17" fmla="*/ 9 h 14"/>
                <a:gd name="T18" fmla="*/ 7 w 17"/>
                <a:gd name="T19" fmla="*/ 9 h 14"/>
                <a:gd name="T20" fmla="*/ 3 w 17"/>
                <a:gd name="T21" fmla="*/ 10 h 14"/>
                <a:gd name="T22" fmla="*/ 4 w 17"/>
                <a:gd name="T23" fmla="*/ 10 h 14"/>
                <a:gd name="T24" fmla="*/ 4 w 17"/>
                <a:gd name="T25" fmla="*/ 11 h 14"/>
                <a:gd name="T26" fmla="*/ 6 w 17"/>
                <a:gd name="T27" fmla="*/ 12 h 14"/>
                <a:gd name="T28" fmla="*/ 9 w 17"/>
                <a:gd name="T29" fmla="*/ 12 h 14"/>
                <a:gd name="T30" fmla="*/ 10 w 17"/>
                <a:gd name="T31" fmla="*/ 12 h 14"/>
                <a:gd name="T32" fmla="*/ 9 w 17"/>
                <a:gd name="T33" fmla="*/ 11 h 14"/>
                <a:gd name="T34" fmla="*/ 10 w 17"/>
                <a:gd name="T35" fmla="*/ 11 h 14"/>
                <a:gd name="T36" fmla="*/ 13 w 17"/>
                <a:gd name="T37" fmla="*/ 12 h 14"/>
                <a:gd name="T38" fmla="*/ 13 w 17"/>
                <a:gd name="T39" fmla="*/ 11 h 14"/>
                <a:gd name="T40" fmla="*/ 14 w 17"/>
                <a:gd name="T41" fmla="*/ 11 h 14"/>
                <a:gd name="T42" fmla="*/ 13 w 17"/>
                <a:gd name="T43" fmla="*/ 10 h 14"/>
                <a:gd name="T44" fmla="*/ 14 w 17"/>
                <a:gd name="T45" fmla="*/ 10 h 14"/>
                <a:gd name="T46" fmla="*/ 16 w 17"/>
                <a:gd name="T47" fmla="*/ 9 h 14"/>
                <a:gd name="T48" fmla="*/ 17 w 17"/>
                <a:gd name="T49" fmla="*/ 8 h 14"/>
                <a:gd name="T50" fmla="*/ 15 w 17"/>
                <a:gd name="T51" fmla="*/ 8 h 14"/>
                <a:gd name="T52" fmla="*/ 14 w 17"/>
                <a:gd name="T53" fmla="*/ 5 h 14"/>
                <a:gd name="T54" fmla="*/ 14 w 17"/>
                <a:gd name="T55" fmla="*/ 4 h 14"/>
                <a:gd name="T56" fmla="*/ 11 w 17"/>
                <a:gd name="T57" fmla="*/ 4 h 14"/>
                <a:gd name="T58" fmla="*/ 13 w 17"/>
                <a:gd name="T59" fmla="*/ 5 h 14"/>
                <a:gd name="T60" fmla="*/ 11 w 17"/>
                <a:gd name="T61" fmla="*/ 4 h 14"/>
                <a:gd name="T62" fmla="*/ 9 w 17"/>
                <a:gd name="T63" fmla="*/ 3 h 14"/>
                <a:gd name="T64" fmla="*/ 8 w 17"/>
                <a:gd name="T65" fmla="*/ 1 h 14"/>
                <a:gd name="T66" fmla="*/ 7 w 17"/>
                <a:gd name="T67" fmla="*/ 0 h 14"/>
                <a:gd name="T68" fmla="*/ 4 w 17"/>
                <a:gd name="T69" fmla="*/ 0 h 14"/>
                <a:gd name="T70" fmla="*/ 3 w 17"/>
                <a:gd name="T71" fmla="*/ 0 h 14"/>
                <a:gd name="T72" fmla="*/ 6 w 17"/>
                <a:gd name="T73" fmla="*/ 1 h 14"/>
                <a:gd name="T74" fmla="*/ 4 w 17"/>
                <a:gd name="T75" fmla="*/ 1 h 14"/>
                <a:gd name="T76" fmla="*/ 3 w 17"/>
                <a:gd name="T77" fmla="*/ 1 h 14"/>
                <a:gd name="T78" fmla="*/ 2 w 17"/>
                <a:gd name="T79" fmla="*/ 2 h 14"/>
                <a:gd name="T80" fmla="*/ 4 w 17"/>
                <a:gd name="T81" fmla="*/ 3 h 14"/>
                <a:gd name="T82" fmla="*/ 1 w 17"/>
                <a:gd name="T83" fmla="*/ 3 h 14"/>
                <a:gd name="T84" fmla="*/ 2 w 17"/>
                <a:gd name="T85" fmla="*/ 3 h 14"/>
                <a:gd name="T86" fmla="*/ 0 w 17"/>
                <a:gd name="T87" fmla="*/ 4 h 14"/>
                <a:gd name="T88" fmla="*/ 3 w 17"/>
                <a:gd name="T89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" h="14">
                  <a:moveTo>
                    <a:pt x="3" y="5"/>
                  </a:moveTo>
                  <a:lnTo>
                    <a:pt x="3" y="5"/>
                  </a:lnTo>
                  <a:lnTo>
                    <a:pt x="2" y="5"/>
                  </a:lnTo>
                  <a:lnTo>
                    <a:pt x="1" y="4"/>
                  </a:lnTo>
                  <a:lnTo>
                    <a:pt x="0" y="5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3" y="8"/>
                  </a:lnTo>
                  <a:lnTo>
                    <a:pt x="6" y="8"/>
                  </a:lnTo>
                  <a:lnTo>
                    <a:pt x="7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6" y="9"/>
                  </a:lnTo>
                  <a:lnTo>
                    <a:pt x="9" y="9"/>
                  </a:lnTo>
                  <a:lnTo>
                    <a:pt x="7" y="9"/>
                  </a:lnTo>
                  <a:lnTo>
                    <a:pt x="4" y="9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9" y="14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10" y="12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1" y="12"/>
                  </a:lnTo>
                  <a:lnTo>
                    <a:pt x="13" y="12"/>
                  </a:lnTo>
                  <a:lnTo>
                    <a:pt x="11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4" y="11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5" y="10"/>
                  </a:lnTo>
                  <a:lnTo>
                    <a:pt x="16" y="9"/>
                  </a:lnTo>
                  <a:lnTo>
                    <a:pt x="17" y="9"/>
                  </a:lnTo>
                  <a:lnTo>
                    <a:pt x="17" y="8"/>
                  </a:lnTo>
                  <a:lnTo>
                    <a:pt x="16" y="8"/>
                  </a:lnTo>
                  <a:lnTo>
                    <a:pt x="15" y="8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4"/>
                  </a:lnTo>
                  <a:lnTo>
                    <a:pt x="13" y="4"/>
                  </a:lnTo>
                  <a:lnTo>
                    <a:pt x="11" y="4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11" y="5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9" y="3"/>
                  </a:lnTo>
                  <a:lnTo>
                    <a:pt x="8" y="2"/>
                  </a:lnTo>
                  <a:lnTo>
                    <a:pt x="8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3" name="Freeform 913"/>
            <p:cNvSpPr>
              <a:spLocks/>
            </p:cNvSpPr>
            <p:nvPr/>
          </p:nvSpPr>
          <p:spPr bwMode="auto">
            <a:xfrm>
              <a:off x="3746501" y="4614863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1 h 1"/>
                <a:gd name="T8" fmla="*/ 1 w 1"/>
                <a:gd name="T9" fmla="*/ 1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4" name="Freeform 914"/>
            <p:cNvSpPr>
              <a:spLocks/>
            </p:cNvSpPr>
            <p:nvPr/>
          </p:nvSpPr>
          <p:spPr bwMode="auto">
            <a:xfrm>
              <a:off x="3735388" y="4619626"/>
              <a:ext cx="3175" cy="3175"/>
            </a:xfrm>
            <a:custGeom>
              <a:avLst/>
              <a:gdLst>
                <a:gd name="T0" fmla="*/ 1 w 2"/>
                <a:gd name="T1" fmla="*/ 2 h 2"/>
                <a:gd name="T2" fmla="*/ 2 w 2"/>
                <a:gd name="T3" fmla="*/ 2 h 2"/>
                <a:gd name="T4" fmla="*/ 2 w 2"/>
                <a:gd name="T5" fmla="*/ 0 h 2"/>
                <a:gd name="T6" fmla="*/ 1 w 2"/>
                <a:gd name="T7" fmla="*/ 0 h 2"/>
                <a:gd name="T8" fmla="*/ 0 w 2"/>
                <a:gd name="T9" fmla="*/ 2 h 2"/>
                <a:gd name="T10" fmla="*/ 1 w 2"/>
                <a:gd name="T11" fmla="*/ 2 h 2"/>
                <a:gd name="T12" fmla="*/ 1 w 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5" name="Freeform 915"/>
            <p:cNvSpPr>
              <a:spLocks/>
            </p:cNvSpPr>
            <p:nvPr/>
          </p:nvSpPr>
          <p:spPr bwMode="auto">
            <a:xfrm>
              <a:off x="3759201" y="4635501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  <a:gd name="T8" fmla="*/ 1 w 1"/>
                <a:gd name="T9" fmla="*/ 1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6" name="Freeform 916"/>
            <p:cNvSpPr>
              <a:spLocks/>
            </p:cNvSpPr>
            <p:nvPr/>
          </p:nvSpPr>
          <p:spPr bwMode="auto">
            <a:xfrm>
              <a:off x="3757613" y="4637088"/>
              <a:ext cx="1588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1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7" name="Freeform 917"/>
            <p:cNvSpPr>
              <a:spLocks/>
            </p:cNvSpPr>
            <p:nvPr/>
          </p:nvSpPr>
          <p:spPr bwMode="auto">
            <a:xfrm>
              <a:off x="3768726" y="4625976"/>
              <a:ext cx="3175" cy="1588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0 h 1"/>
                <a:gd name="T4" fmla="*/ 1 w 2"/>
                <a:gd name="T5" fmla="*/ 1 h 1"/>
                <a:gd name="T6" fmla="*/ 0 w 2"/>
                <a:gd name="T7" fmla="*/ 1 h 1"/>
                <a:gd name="T8" fmla="*/ 1 w 2"/>
                <a:gd name="T9" fmla="*/ 1 h 1"/>
                <a:gd name="T10" fmla="*/ 2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2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8" name="Freeform 918"/>
            <p:cNvSpPr>
              <a:spLocks/>
            </p:cNvSpPr>
            <p:nvPr/>
          </p:nvSpPr>
          <p:spPr bwMode="auto">
            <a:xfrm>
              <a:off x="3802063" y="4589463"/>
              <a:ext cx="150813" cy="144463"/>
            </a:xfrm>
            <a:custGeom>
              <a:avLst/>
              <a:gdLst>
                <a:gd name="T0" fmla="*/ 71 w 95"/>
                <a:gd name="T1" fmla="*/ 54 h 91"/>
                <a:gd name="T2" fmla="*/ 70 w 95"/>
                <a:gd name="T3" fmla="*/ 52 h 91"/>
                <a:gd name="T4" fmla="*/ 74 w 95"/>
                <a:gd name="T5" fmla="*/ 50 h 91"/>
                <a:gd name="T6" fmla="*/ 79 w 95"/>
                <a:gd name="T7" fmla="*/ 49 h 91"/>
                <a:gd name="T8" fmla="*/ 74 w 95"/>
                <a:gd name="T9" fmla="*/ 44 h 91"/>
                <a:gd name="T10" fmla="*/ 75 w 95"/>
                <a:gd name="T11" fmla="*/ 42 h 91"/>
                <a:gd name="T12" fmla="*/ 81 w 95"/>
                <a:gd name="T13" fmla="*/ 43 h 91"/>
                <a:gd name="T14" fmla="*/ 82 w 95"/>
                <a:gd name="T15" fmla="*/ 38 h 91"/>
                <a:gd name="T16" fmla="*/ 83 w 95"/>
                <a:gd name="T17" fmla="*/ 37 h 91"/>
                <a:gd name="T18" fmla="*/ 79 w 95"/>
                <a:gd name="T19" fmla="*/ 32 h 91"/>
                <a:gd name="T20" fmla="*/ 84 w 95"/>
                <a:gd name="T21" fmla="*/ 30 h 91"/>
                <a:gd name="T22" fmla="*/ 81 w 95"/>
                <a:gd name="T23" fmla="*/ 25 h 91"/>
                <a:gd name="T24" fmla="*/ 84 w 95"/>
                <a:gd name="T25" fmla="*/ 18 h 91"/>
                <a:gd name="T26" fmla="*/ 89 w 95"/>
                <a:gd name="T27" fmla="*/ 17 h 91"/>
                <a:gd name="T28" fmla="*/ 85 w 95"/>
                <a:gd name="T29" fmla="*/ 16 h 91"/>
                <a:gd name="T30" fmla="*/ 95 w 95"/>
                <a:gd name="T31" fmla="*/ 12 h 91"/>
                <a:gd name="T32" fmla="*/ 83 w 95"/>
                <a:gd name="T33" fmla="*/ 12 h 91"/>
                <a:gd name="T34" fmla="*/ 77 w 95"/>
                <a:gd name="T35" fmla="*/ 15 h 91"/>
                <a:gd name="T36" fmla="*/ 70 w 95"/>
                <a:gd name="T37" fmla="*/ 12 h 91"/>
                <a:gd name="T38" fmla="*/ 63 w 95"/>
                <a:gd name="T39" fmla="*/ 11 h 91"/>
                <a:gd name="T40" fmla="*/ 76 w 95"/>
                <a:gd name="T41" fmla="*/ 8 h 91"/>
                <a:gd name="T42" fmla="*/ 74 w 95"/>
                <a:gd name="T43" fmla="*/ 5 h 91"/>
                <a:gd name="T44" fmla="*/ 60 w 95"/>
                <a:gd name="T45" fmla="*/ 5 h 91"/>
                <a:gd name="T46" fmla="*/ 62 w 95"/>
                <a:gd name="T47" fmla="*/ 4 h 91"/>
                <a:gd name="T48" fmla="*/ 68 w 95"/>
                <a:gd name="T49" fmla="*/ 1 h 91"/>
                <a:gd name="T50" fmla="*/ 57 w 95"/>
                <a:gd name="T51" fmla="*/ 1 h 91"/>
                <a:gd name="T52" fmla="*/ 53 w 95"/>
                <a:gd name="T53" fmla="*/ 2 h 91"/>
                <a:gd name="T54" fmla="*/ 53 w 95"/>
                <a:gd name="T55" fmla="*/ 5 h 91"/>
                <a:gd name="T56" fmla="*/ 46 w 95"/>
                <a:gd name="T57" fmla="*/ 3 h 91"/>
                <a:gd name="T58" fmla="*/ 49 w 95"/>
                <a:gd name="T59" fmla="*/ 5 h 91"/>
                <a:gd name="T60" fmla="*/ 47 w 95"/>
                <a:gd name="T61" fmla="*/ 5 h 91"/>
                <a:gd name="T62" fmla="*/ 43 w 95"/>
                <a:gd name="T63" fmla="*/ 9 h 91"/>
                <a:gd name="T64" fmla="*/ 35 w 95"/>
                <a:gd name="T65" fmla="*/ 7 h 91"/>
                <a:gd name="T66" fmla="*/ 30 w 95"/>
                <a:gd name="T67" fmla="*/ 10 h 91"/>
                <a:gd name="T68" fmla="*/ 23 w 95"/>
                <a:gd name="T69" fmla="*/ 9 h 91"/>
                <a:gd name="T70" fmla="*/ 16 w 95"/>
                <a:gd name="T71" fmla="*/ 11 h 91"/>
                <a:gd name="T72" fmla="*/ 14 w 95"/>
                <a:gd name="T73" fmla="*/ 15 h 91"/>
                <a:gd name="T74" fmla="*/ 12 w 95"/>
                <a:gd name="T75" fmla="*/ 19 h 91"/>
                <a:gd name="T76" fmla="*/ 6 w 95"/>
                <a:gd name="T77" fmla="*/ 24 h 91"/>
                <a:gd name="T78" fmla="*/ 0 w 95"/>
                <a:gd name="T79" fmla="*/ 28 h 91"/>
                <a:gd name="T80" fmla="*/ 9 w 95"/>
                <a:gd name="T81" fmla="*/ 29 h 91"/>
                <a:gd name="T82" fmla="*/ 8 w 95"/>
                <a:gd name="T83" fmla="*/ 30 h 91"/>
                <a:gd name="T84" fmla="*/ 7 w 95"/>
                <a:gd name="T85" fmla="*/ 32 h 91"/>
                <a:gd name="T86" fmla="*/ 11 w 95"/>
                <a:gd name="T87" fmla="*/ 33 h 91"/>
                <a:gd name="T88" fmla="*/ 16 w 95"/>
                <a:gd name="T89" fmla="*/ 33 h 91"/>
                <a:gd name="T90" fmla="*/ 26 w 95"/>
                <a:gd name="T91" fmla="*/ 39 h 91"/>
                <a:gd name="T92" fmla="*/ 27 w 95"/>
                <a:gd name="T93" fmla="*/ 49 h 91"/>
                <a:gd name="T94" fmla="*/ 33 w 95"/>
                <a:gd name="T95" fmla="*/ 51 h 91"/>
                <a:gd name="T96" fmla="*/ 29 w 95"/>
                <a:gd name="T97" fmla="*/ 53 h 91"/>
                <a:gd name="T98" fmla="*/ 33 w 95"/>
                <a:gd name="T99" fmla="*/ 59 h 91"/>
                <a:gd name="T100" fmla="*/ 30 w 95"/>
                <a:gd name="T101" fmla="*/ 61 h 91"/>
                <a:gd name="T102" fmla="*/ 32 w 95"/>
                <a:gd name="T103" fmla="*/ 64 h 91"/>
                <a:gd name="T104" fmla="*/ 33 w 95"/>
                <a:gd name="T105" fmla="*/ 74 h 91"/>
                <a:gd name="T106" fmla="*/ 34 w 95"/>
                <a:gd name="T107" fmla="*/ 78 h 91"/>
                <a:gd name="T108" fmla="*/ 39 w 95"/>
                <a:gd name="T109" fmla="*/ 87 h 91"/>
                <a:gd name="T110" fmla="*/ 47 w 95"/>
                <a:gd name="T111" fmla="*/ 87 h 91"/>
                <a:gd name="T112" fmla="*/ 49 w 95"/>
                <a:gd name="T113" fmla="*/ 78 h 91"/>
                <a:gd name="T114" fmla="*/ 51 w 95"/>
                <a:gd name="T115" fmla="*/ 70 h 91"/>
                <a:gd name="T116" fmla="*/ 58 w 95"/>
                <a:gd name="T117" fmla="*/ 65 h 91"/>
                <a:gd name="T118" fmla="*/ 65 w 95"/>
                <a:gd name="T119" fmla="*/ 59 h 91"/>
                <a:gd name="T120" fmla="*/ 76 w 95"/>
                <a:gd name="T121" fmla="*/ 5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" h="91">
                  <a:moveTo>
                    <a:pt x="77" y="56"/>
                  </a:moveTo>
                  <a:lnTo>
                    <a:pt x="79" y="54"/>
                  </a:lnTo>
                  <a:lnTo>
                    <a:pt x="79" y="54"/>
                  </a:lnTo>
                  <a:lnTo>
                    <a:pt x="79" y="54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75" y="54"/>
                  </a:lnTo>
                  <a:lnTo>
                    <a:pt x="75" y="53"/>
                  </a:lnTo>
                  <a:lnTo>
                    <a:pt x="74" y="53"/>
                  </a:lnTo>
                  <a:lnTo>
                    <a:pt x="74" y="54"/>
                  </a:lnTo>
                  <a:lnTo>
                    <a:pt x="72" y="54"/>
                  </a:lnTo>
                  <a:lnTo>
                    <a:pt x="71" y="54"/>
                  </a:lnTo>
                  <a:lnTo>
                    <a:pt x="70" y="54"/>
                  </a:lnTo>
                  <a:lnTo>
                    <a:pt x="70" y="54"/>
                  </a:lnTo>
                  <a:lnTo>
                    <a:pt x="71" y="54"/>
                  </a:lnTo>
                  <a:lnTo>
                    <a:pt x="72" y="54"/>
                  </a:lnTo>
                  <a:lnTo>
                    <a:pt x="72" y="53"/>
                  </a:lnTo>
                  <a:lnTo>
                    <a:pt x="71" y="53"/>
                  </a:lnTo>
                  <a:lnTo>
                    <a:pt x="71" y="53"/>
                  </a:lnTo>
                  <a:lnTo>
                    <a:pt x="70" y="53"/>
                  </a:lnTo>
                  <a:lnTo>
                    <a:pt x="69" y="53"/>
                  </a:lnTo>
                  <a:lnTo>
                    <a:pt x="69" y="53"/>
                  </a:lnTo>
                  <a:lnTo>
                    <a:pt x="69" y="53"/>
                  </a:lnTo>
                  <a:lnTo>
                    <a:pt x="70" y="52"/>
                  </a:lnTo>
                  <a:lnTo>
                    <a:pt x="70" y="52"/>
                  </a:lnTo>
                  <a:lnTo>
                    <a:pt x="72" y="52"/>
                  </a:lnTo>
                  <a:lnTo>
                    <a:pt x="74" y="51"/>
                  </a:lnTo>
                  <a:lnTo>
                    <a:pt x="74" y="50"/>
                  </a:lnTo>
                  <a:lnTo>
                    <a:pt x="71" y="50"/>
                  </a:lnTo>
                  <a:lnTo>
                    <a:pt x="70" y="50"/>
                  </a:lnTo>
                  <a:lnTo>
                    <a:pt x="70" y="49"/>
                  </a:lnTo>
                  <a:lnTo>
                    <a:pt x="69" y="49"/>
                  </a:lnTo>
                  <a:lnTo>
                    <a:pt x="70" y="47"/>
                  </a:lnTo>
                  <a:lnTo>
                    <a:pt x="71" y="49"/>
                  </a:lnTo>
                  <a:lnTo>
                    <a:pt x="71" y="50"/>
                  </a:lnTo>
                  <a:lnTo>
                    <a:pt x="74" y="50"/>
                  </a:lnTo>
                  <a:lnTo>
                    <a:pt x="76" y="50"/>
                  </a:lnTo>
                  <a:lnTo>
                    <a:pt x="76" y="51"/>
                  </a:lnTo>
                  <a:lnTo>
                    <a:pt x="77" y="53"/>
                  </a:lnTo>
                  <a:lnTo>
                    <a:pt x="78" y="53"/>
                  </a:lnTo>
                  <a:lnTo>
                    <a:pt x="79" y="53"/>
                  </a:lnTo>
                  <a:lnTo>
                    <a:pt x="79" y="52"/>
                  </a:lnTo>
                  <a:lnTo>
                    <a:pt x="79" y="53"/>
                  </a:lnTo>
                  <a:lnTo>
                    <a:pt x="81" y="53"/>
                  </a:lnTo>
                  <a:lnTo>
                    <a:pt x="81" y="51"/>
                  </a:lnTo>
                  <a:lnTo>
                    <a:pt x="81" y="50"/>
                  </a:lnTo>
                  <a:lnTo>
                    <a:pt x="79" y="50"/>
                  </a:lnTo>
                  <a:lnTo>
                    <a:pt x="79" y="49"/>
                  </a:lnTo>
                  <a:lnTo>
                    <a:pt x="78" y="49"/>
                  </a:lnTo>
                  <a:lnTo>
                    <a:pt x="77" y="47"/>
                  </a:lnTo>
                  <a:lnTo>
                    <a:pt x="76" y="47"/>
                  </a:lnTo>
                  <a:lnTo>
                    <a:pt x="75" y="47"/>
                  </a:lnTo>
                  <a:lnTo>
                    <a:pt x="74" y="46"/>
                  </a:lnTo>
                  <a:lnTo>
                    <a:pt x="75" y="46"/>
                  </a:lnTo>
                  <a:lnTo>
                    <a:pt x="75" y="45"/>
                  </a:lnTo>
                  <a:lnTo>
                    <a:pt x="72" y="46"/>
                  </a:lnTo>
                  <a:lnTo>
                    <a:pt x="72" y="45"/>
                  </a:lnTo>
                  <a:lnTo>
                    <a:pt x="75" y="45"/>
                  </a:lnTo>
                  <a:lnTo>
                    <a:pt x="75" y="45"/>
                  </a:lnTo>
                  <a:lnTo>
                    <a:pt x="74" y="44"/>
                  </a:lnTo>
                  <a:lnTo>
                    <a:pt x="72" y="45"/>
                  </a:lnTo>
                  <a:lnTo>
                    <a:pt x="72" y="45"/>
                  </a:lnTo>
                  <a:lnTo>
                    <a:pt x="71" y="45"/>
                  </a:lnTo>
                  <a:lnTo>
                    <a:pt x="71" y="44"/>
                  </a:lnTo>
                  <a:lnTo>
                    <a:pt x="72" y="44"/>
                  </a:lnTo>
                  <a:lnTo>
                    <a:pt x="71" y="44"/>
                  </a:lnTo>
                  <a:lnTo>
                    <a:pt x="72" y="43"/>
                  </a:lnTo>
                  <a:lnTo>
                    <a:pt x="74" y="44"/>
                  </a:lnTo>
                  <a:lnTo>
                    <a:pt x="75" y="44"/>
                  </a:lnTo>
                  <a:lnTo>
                    <a:pt x="75" y="43"/>
                  </a:lnTo>
                  <a:lnTo>
                    <a:pt x="74" y="42"/>
                  </a:lnTo>
                  <a:lnTo>
                    <a:pt x="75" y="42"/>
                  </a:lnTo>
                  <a:lnTo>
                    <a:pt x="76" y="42"/>
                  </a:lnTo>
                  <a:lnTo>
                    <a:pt x="77" y="42"/>
                  </a:lnTo>
                  <a:lnTo>
                    <a:pt x="78" y="43"/>
                  </a:lnTo>
                  <a:lnTo>
                    <a:pt x="77" y="43"/>
                  </a:lnTo>
                  <a:lnTo>
                    <a:pt x="77" y="43"/>
                  </a:lnTo>
                  <a:lnTo>
                    <a:pt x="79" y="44"/>
                  </a:lnTo>
                  <a:lnTo>
                    <a:pt x="81" y="43"/>
                  </a:lnTo>
                  <a:lnTo>
                    <a:pt x="82" y="43"/>
                  </a:lnTo>
                  <a:lnTo>
                    <a:pt x="82" y="42"/>
                  </a:lnTo>
                  <a:lnTo>
                    <a:pt x="81" y="42"/>
                  </a:lnTo>
                  <a:lnTo>
                    <a:pt x="81" y="43"/>
                  </a:lnTo>
                  <a:lnTo>
                    <a:pt x="81" y="43"/>
                  </a:lnTo>
                  <a:lnTo>
                    <a:pt x="79" y="42"/>
                  </a:lnTo>
                  <a:lnTo>
                    <a:pt x="79" y="40"/>
                  </a:lnTo>
                  <a:lnTo>
                    <a:pt x="79" y="39"/>
                  </a:lnTo>
                  <a:lnTo>
                    <a:pt x="81" y="39"/>
                  </a:lnTo>
                  <a:lnTo>
                    <a:pt x="82" y="39"/>
                  </a:lnTo>
                  <a:lnTo>
                    <a:pt x="83" y="40"/>
                  </a:lnTo>
                  <a:lnTo>
                    <a:pt x="84" y="40"/>
                  </a:lnTo>
                  <a:lnTo>
                    <a:pt x="84" y="39"/>
                  </a:lnTo>
                  <a:lnTo>
                    <a:pt x="84" y="39"/>
                  </a:lnTo>
                  <a:lnTo>
                    <a:pt x="83" y="39"/>
                  </a:lnTo>
                  <a:lnTo>
                    <a:pt x="82" y="39"/>
                  </a:lnTo>
                  <a:lnTo>
                    <a:pt x="82" y="38"/>
                  </a:lnTo>
                  <a:lnTo>
                    <a:pt x="82" y="38"/>
                  </a:lnTo>
                  <a:lnTo>
                    <a:pt x="82" y="37"/>
                  </a:lnTo>
                  <a:lnTo>
                    <a:pt x="79" y="38"/>
                  </a:lnTo>
                  <a:lnTo>
                    <a:pt x="79" y="37"/>
                  </a:lnTo>
                  <a:lnTo>
                    <a:pt x="81" y="37"/>
                  </a:lnTo>
                  <a:lnTo>
                    <a:pt x="82" y="37"/>
                  </a:lnTo>
                  <a:lnTo>
                    <a:pt x="82" y="37"/>
                  </a:lnTo>
                  <a:lnTo>
                    <a:pt x="79" y="36"/>
                  </a:lnTo>
                  <a:lnTo>
                    <a:pt x="81" y="36"/>
                  </a:lnTo>
                  <a:lnTo>
                    <a:pt x="82" y="36"/>
                  </a:lnTo>
                  <a:lnTo>
                    <a:pt x="82" y="36"/>
                  </a:lnTo>
                  <a:lnTo>
                    <a:pt x="83" y="37"/>
                  </a:lnTo>
                  <a:lnTo>
                    <a:pt x="84" y="36"/>
                  </a:lnTo>
                  <a:lnTo>
                    <a:pt x="84" y="35"/>
                  </a:lnTo>
                  <a:lnTo>
                    <a:pt x="83" y="35"/>
                  </a:lnTo>
                  <a:lnTo>
                    <a:pt x="81" y="35"/>
                  </a:lnTo>
                  <a:lnTo>
                    <a:pt x="79" y="35"/>
                  </a:lnTo>
                  <a:lnTo>
                    <a:pt x="82" y="35"/>
                  </a:lnTo>
                  <a:lnTo>
                    <a:pt x="83" y="33"/>
                  </a:lnTo>
                  <a:lnTo>
                    <a:pt x="83" y="33"/>
                  </a:lnTo>
                  <a:lnTo>
                    <a:pt x="82" y="33"/>
                  </a:lnTo>
                  <a:lnTo>
                    <a:pt x="81" y="33"/>
                  </a:lnTo>
                  <a:lnTo>
                    <a:pt x="79" y="33"/>
                  </a:lnTo>
                  <a:lnTo>
                    <a:pt x="79" y="32"/>
                  </a:lnTo>
                  <a:lnTo>
                    <a:pt x="79" y="32"/>
                  </a:lnTo>
                  <a:lnTo>
                    <a:pt x="79" y="31"/>
                  </a:lnTo>
                  <a:lnTo>
                    <a:pt x="81" y="31"/>
                  </a:lnTo>
                  <a:lnTo>
                    <a:pt x="82" y="31"/>
                  </a:lnTo>
                  <a:lnTo>
                    <a:pt x="81" y="31"/>
                  </a:lnTo>
                  <a:lnTo>
                    <a:pt x="82" y="31"/>
                  </a:lnTo>
                  <a:lnTo>
                    <a:pt x="84" y="31"/>
                  </a:lnTo>
                  <a:lnTo>
                    <a:pt x="85" y="31"/>
                  </a:lnTo>
                  <a:lnTo>
                    <a:pt x="85" y="30"/>
                  </a:lnTo>
                  <a:lnTo>
                    <a:pt x="85" y="30"/>
                  </a:lnTo>
                  <a:lnTo>
                    <a:pt x="84" y="30"/>
                  </a:lnTo>
                  <a:lnTo>
                    <a:pt x="84" y="30"/>
                  </a:lnTo>
                  <a:lnTo>
                    <a:pt x="83" y="29"/>
                  </a:lnTo>
                  <a:lnTo>
                    <a:pt x="82" y="29"/>
                  </a:lnTo>
                  <a:lnTo>
                    <a:pt x="82" y="29"/>
                  </a:lnTo>
                  <a:lnTo>
                    <a:pt x="83" y="29"/>
                  </a:lnTo>
                  <a:lnTo>
                    <a:pt x="84" y="29"/>
                  </a:lnTo>
                  <a:lnTo>
                    <a:pt x="84" y="29"/>
                  </a:lnTo>
                  <a:lnTo>
                    <a:pt x="82" y="28"/>
                  </a:lnTo>
                  <a:lnTo>
                    <a:pt x="81" y="28"/>
                  </a:lnTo>
                  <a:lnTo>
                    <a:pt x="81" y="29"/>
                  </a:lnTo>
                  <a:lnTo>
                    <a:pt x="79" y="29"/>
                  </a:lnTo>
                  <a:lnTo>
                    <a:pt x="79" y="28"/>
                  </a:lnTo>
                  <a:lnTo>
                    <a:pt x="81" y="25"/>
                  </a:lnTo>
                  <a:lnTo>
                    <a:pt x="81" y="25"/>
                  </a:lnTo>
                  <a:lnTo>
                    <a:pt x="82" y="24"/>
                  </a:lnTo>
                  <a:lnTo>
                    <a:pt x="83" y="24"/>
                  </a:lnTo>
                  <a:lnTo>
                    <a:pt x="84" y="23"/>
                  </a:lnTo>
                  <a:lnTo>
                    <a:pt x="84" y="23"/>
                  </a:lnTo>
                  <a:lnTo>
                    <a:pt x="83" y="23"/>
                  </a:lnTo>
                  <a:lnTo>
                    <a:pt x="84" y="21"/>
                  </a:lnTo>
                  <a:lnTo>
                    <a:pt x="85" y="21"/>
                  </a:lnTo>
                  <a:lnTo>
                    <a:pt x="86" y="19"/>
                  </a:lnTo>
                  <a:lnTo>
                    <a:pt x="86" y="18"/>
                  </a:lnTo>
                  <a:lnTo>
                    <a:pt x="85" y="19"/>
                  </a:lnTo>
                  <a:lnTo>
                    <a:pt x="84" y="18"/>
                  </a:lnTo>
                  <a:lnTo>
                    <a:pt x="84" y="18"/>
                  </a:lnTo>
                  <a:lnTo>
                    <a:pt x="83" y="19"/>
                  </a:lnTo>
                  <a:lnTo>
                    <a:pt x="84" y="19"/>
                  </a:lnTo>
                  <a:lnTo>
                    <a:pt x="83" y="19"/>
                  </a:lnTo>
                  <a:lnTo>
                    <a:pt x="83" y="21"/>
                  </a:lnTo>
                  <a:lnTo>
                    <a:pt x="82" y="21"/>
                  </a:lnTo>
                  <a:lnTo>
                    <a:pt x="82" y="19"/>
                  </a:lnTo>
                  <a:lnTo>
                    <a:pt x="83" y="18"/>
                  </a:lnTo>
                  <a:lnTo>
                    <a:pt x="85" y="18"/>
                  </a:lnTo>
                  <a:lnTo>
                    <a:pt x="86" y="18"/>
                  </a:lnTo>
                  <a:lnTo>
                    <a:pt x="88" y="18"/>
                  </a:lnTo>
                  <a:lnTo>
                    <a:pt x="89" y="17"/>
                  </a:lnTo>
                  <a:lnTo>
                    <a:pt x="88" y="17"/>
                  </a:lnTo>
                  <a:lnTo>
                    <a:pt x="86" y="17"/>
                  </a:lnTo>
                  <a:lnTo>
                    <a:pt x="85" y="17"/>
                  </a:lnTo>
                  <a:lnTo>
                    <a:pt x="84" y="17"/>
                  </a:lnTo>
                  <a:lnTo>
                    <a:pt x="83" y="17"/>
                  </a:lnTo>
                  <a:lnTo>
                    <a:pt x="83" y="17"/>
                  </a:lnTo>
                  <a:lnTo>
                    <a:pt x="82" y="17"/>
                  </a:lnTo>
                  <a:lnTo>
                    <a:pt x="82" y="17"/>
                  </a:lnTo>
                  <a:lnTo>
                    <a:pt x="82" y="17"/>
                  </a:lnTo>
                  <a:lnTo>
                    <a:pt x="83" y="16"/>
                  </a:lnTo>
                  <a:lnTo>
                    <a:pt x="84" y="16"/>
                  </a:lnTo>
                  <a:lnTo>
                    <a:pt x="85" y="16"/>
                  </a:lnTo>
                  <a:lnTo>
                    <a:pt x="85" y="16"/>
                  </a:lnTo>
                  <a:lnTo>
                    <a:pt x="88" y="16"/>
                  </a:lnTo>
                  <a:lnTo>
                    <a:pt x="89" y="16"/>
                  </a:lnTo>
                  <a:lnTo>
                    <a:pt x="89" y="16"/>
                  </a:lnTo>
                  <a:lnTo>
                    <a:pt x="90" y="16"/>
                  </a:lnTo>
                  <a:lnTo>
                    <a:pt x="91" y="16"/>
                  </a:lnTo>
                  <a:lnTo>
                    <a:pt x="91" y="15"/>
                  </a:lnTo>
                  <a:lnTo>
                    <a:pt x="90" y="15"/>
                  </a:lnTo>
                  <a:lnTo>
                    <a:pt x="91" y="15"/>
                  </a:lnTo>
                  <a:lnTo>
                    <a:pt x="92" y="15"/>
                  </a:lnTo>
                  <a:lnTo>
                    <a:pt x="95" y="12"/>
                  </a:lnTo>
                  <a:lnTo>
                    <a:pt x="95" y="12"/>
                  </a:lnTo>
                  <a:lnTo>
                    <a:pt x="91" y="10"/>
                  </a:lnTo>
                  <a:lnTo>
                    <a:pt x="89" y="10"/>
                  </a:lnTo>
                  <a:lnTo>
                    <a:pt x="88" y="11"/>
                  </a:lnTo>
                  <a:lnTo>
                    <a:pt x="86" y="10"/>
                  </a:lnTo>
                  <a:lnTo>
                    <a:pt x="86" y="10"/>
                  </a:lnTo>
                  <a:lnTo>
                    <a:pt x="86" y="11"/>
                  </a:lnTo>
                  <a:lnTo>
                    <a:pt x="85" y="11"/>
                  </a:lnTo>
                  <a:lnTo>
                    <a:pt x="85" y="12"/>
                  </a:lnTo>
                  <a:lnTo>
                    <a:pt x="84" y="12"/>
                  </a:lnTo>
                  <a:lnTo>
                    <a:pt x="83" y="12"/>
                  </a:lnTo>
                  <a:lnTo>
                    <a:pt x="83" y="12"/>
                  </a:lnTo>
                  <a:lnTo>
                    <a:pt x="83" y="12"/>
                  </a:lnTo>
                  <a:lnTo>
                    <a:pt x="82" y="12"/>
                  </a:lnTo>
                  <a:lnTo>
                    <a:pt x="82" y="12"/>
                  </a:lnTo>
                  <a:lnTo>
                    <a:pt x="79" y="14"/>
                  </a:lnTo>
                  <a:lnTo>
                    <a:pt x="79" y="15"/>
                  </a:lnTo>
                  <a:lnTo>
                    <a:pt x="77" y="16"/>
                  </a:lnTo>
                  <a:lnTo>
                    <a:pt x="77" y="17"/>
                  </a:lnTo>
                  <a:lnTo>
                    <a:pt x="76" y="17"/>
                  </a:lnTo>
                  <a:lnTo>
                    <a:pt x="76" y="17"/>
                  </a:lnTo>
                  <a:lnTo>
                    <a:pt x="76" y="16"/>
                  </a:lnTo>
                  <a:lnTo>
                    <a:pt x="77" y="16"/>
                  </a:lnTo>
                  <a:lnTo>
                    <a:pt x="77" y="16"/>
                  </a:lnTo>
                  <a:lnTo>
                    <a:pt x="77" y="15"/>
                  </a:lnTo>
                  <a:lnTo>
                    <a:pt x="77" y="14"/>
                  </a:lnTo>
                  <a:lnTo>
                    <a:pt x="78" y="14"/>
                  </a:lnTo>
                  <a:lnTo>
                    <a:pt x="79" y="12"/>
                  </a:lnTo>
                  <a:lnTo>
                    <a:pt x="79" y="10"/>
                  </a:lnTo>
                  <a:lnTo>
                    <a:pt x="78" y="10"/>
                  </a:lnTo>
                  <a:lnTo>
                    <a:pt x="76" y="10"/>
                  </a:lnTo>
                  <a:lnTo>
                    <a:pt x="76" y="10"/>
                  </a:lnTo>
                  <a:lnTo>
                    <a:pt x="76" y="11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1" y="12"/>
                  </a:lnTo>
                  <a:lnTo>
                    <a:pt x="70" y="12"/>
                  </a:lnTo>
                  <a:lnTo>
                    <a:pt x="70" y="12"/>
                  </a:lnTo>
                  <a:lnTo>
                    <a:pt x="71" y="12"/>
                  </a:lnTo>
                  <a:lnTo>
                    <a:pt x="72" y="11"/>
                  </a:lnTo>
                  <a:lnTo>
                    <a:pt x="74" y="11"/>
                  </a:lnTo>
                  <a:lnTo>
                    <a:pt x="74" y="10"/>
                  </a:lnTo>
                  <a:lnTo>
                    <a:pt x="74" y="10"/>
                  </a:lnTo>
                  <a:lnTo>
                    <a:pt x="70" y="10"/>
                  </a:lnTo>
                  <a:lnTo>
                    <a:pt x="69" y="10"/>
                  </a:lnTo>
                  <a:lnTo>
                    <a:pt x="67" y="10"/>
                  </a:lnTo>
                  <a:lnTo>
                    <a:pt x="65" y="10"/>
                  </a:lnTo>
                  <a:lnTo>
                    <a:pt x="63" y="11"/>
                  </a:lnTo>
                  <a:lnTo>
                    <a:pt x="63" y="11"/>
                  </a:lnTo>
                  <a:lnTo>
                    <a:pt x="62" y="12"/>
                  </a:lnTo>
                  <a:lnTo>
                    <a:pt x="61" y="11"/>
                  </a:lnTo>
                  <a:lnTo>
                    <a:pt x="62" y="10"/>
                  </a:lnTo>
                  <a:lnTo>
                    <a:pt x="64" y="10"/>
                  </a:lnTo>
                  <a:lnTo>
                    <a:pt x="64" y="9"/>
                  </a:lnTo>
                  <a:lnTo>
                    <a:pt x="63" y="9"/>
                  </a:lnTo>
                  <a:lnTo>
                    <a:pt x="65" y="9"/>
                  </a:lnTo>
                  <a:lnTo>
                    <a:pt x="67" y="9"/>
                  </a:lnTo>
                  <a:lnTo>
                    <a:pt x="70" y="9"/>
                  </a:lnTo>
                  <a:lnTo>
                    <a:pt x="71" y="9"/>
                  </a:lnTo>
                  <a:lnTo>
                    <a:pt x="75" y="9"/>
                  </a:lnTo>
                  <a:lnTo>
                    <a:pt x="76" y="8"/>
                  </a:lnTo>
                  <a:lnTo>
                    <a:pt x="77" y="9"/>
                  </a:lnTo>
                  <a:lnTo>
                    <a:pt x="79" y="8"/>
                  </a:lnTo>
                  <a:lnTo>
                    <a:pt x="79" y="8"/>
                  </a:lnTo>
                  <a:lnTo>
                    <a:pt x="81" y="7"/>
                  </a:lnTo>
                  <a:lnTo>
                    <a:pt x="81" y="7"/>
                  </a:lnTo>
                  <a:lnTo>
                    <a:pt x="79" y="5"/>
                  </a:lnTo>
                  <a:lnTo>
                    <a:pt x="77" y="5"/>
                  </a:lnTo>
                  <a:lnTo>
                    <a:pt x="76" y="5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4" y="5"/>
                  </a:lnTo>
                  <a:lnTo>
                    <a:pt x="74" y="5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4" y="3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68" y="4"/>
                  </a:lnTo>
                  <a:lnTo>
                    <a:pt x="67" y="3"/>
                  </a:lnTo>
                  <a:lnTo>
                    <a:pt x="65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0" y="4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58" y="5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58" y="4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2" y="3"/>
                  </a:lnTo>
                  <a:lnTo>
                    <a:pt x="62" y="4"/>
                  </a:lnTo>
                  <a:lnTo>
                    <a:pt x="64" y="3"/>
                  </a:lnTo>
                  <a:lnTo>
                    <a:pt x="67" y="3"/>
                  </a:lnTo>
                  <a:lnTo>
                    <a:pt x="69" y="3"/>
                  </a:lnTo>
                  <a:lnTo>
                    <a:pt x="71" y="3"/>
                  </a:lnTo>
                  <a:lnTo>
                    <a:pt x="74" y="2"/>
                  </a:lnTo>
                  <a:lnTo>
                    <a:pt x="72" y="2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8" y="2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7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3" y="1"/>
                  </a:lnTo>
                  <a:lnTo>
                    <a:pt x="63" y="0"/>
                  </a:lnTo>
                  <a:lnTo>
                    <a:pt x="62" y="1"/>
                  </a:lnTo>
                  <a:lnTo>
                    <a:pt x="61" y="0"/>
                  </a:lnTo>
                  <a:lnTo>
                    <a:pt x="60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6" y="1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6" y="2"/>
                  </a:lnTo>
                  <a:lnTo>
                    <a:pt x="55" y="2"/>
                  </a:lnTo>
                  <a:lnTo>
                    <a:pt x="54" y="1"/>
                  </a:lnTo>
                  <a:lnTo>
                    <a:pt x="53" y="1"/>
                  </a:lnTo>
                  <a:lnTo>
                    <a:pt x="54" y="2"/>
                  </a:lnTo>
                  <a:lnTo>
                    <a:pt x="53" y="2"/>
                  </a:lnTo>
                  <a:lnTo>
                    <a:pt x="53" y="1"/>
                  </a:lnTo>
                  <a:lnTo>
                    <a:pt x="51" y="2"/>
                  </a:lnTo>
                  <a:lnTo>
                    <a:pt x="53" y="2"/>
                  </a:lnTo>
                  <a:lnTo>
                    <a:pt x="51" y="3"/>
                  </a:lnTo>
                  <a:lnTo>
                    <a:pt x="53" y="3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3" y="3"/>
                  </a:lnTo>
                  <a:lnTo>
                    <a:pt x="53" y="4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3" y="4"/>
                  </a:lnTo>
                  <a:lnTo>
                    <a:pt x="51" y="4"/>
                  </a:lnTo>
                  <a:lnTo>
                    <a:pt x="53" y="5"/>
                  </a:lnTo>
                  <a:lnTo>
                    <a:pt x="53" y="5"/>
                  </a:lnTo>
                  <a:lnTo>
                    <a:pt x="53" y="5"/>
                  </a:lnTo>
                  <a:lnTo>
                    <a:pt x="51" y="4"/>
                  </a:lnTo>
                  <a:lnTo>
                    <a:pt x="50" y="4"/>
                  </a:lnTo>
                  <a:lnTo>
                    <a:pt x="49" y="4"/>
                  </a:lnTo>
                  <a:lnTo>
                    <a:pt x="48" y="4"/>
                  </a:lnTo>
                  <a:lnTo>
                    <a:pt x="48" y="3"/>
                  </a:lnTo>
                  <a:lnTo>
                    <a:pt x="47" y="3"/>
                  </a:lnTo>
                  <a:lnTo>
                    <a:pt x="46" y="3"/>
                  </a:lnTo>
                  <a:lnTo>
                    <a:pt x="44" y="3"/>
                  </a:lnTo>
                  <a:lnTo>
                    <a:pt x="44" y="3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4" y="3"/>
                  </a:lnTo>
                  <a:lnTo>
                    <a:pt x="43" y="3"/>
                  </a:lnTo>
                  <a:lnTo>
                    <a:pt x="42" y="3"/>
                  </a:lnTo>
                  <a:lnTo>
                    <a:pt x="41" y="3"/>
                  </a:lnTo>
                  <a:lnTo>
                    <a:pt x="43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6" y="5"/>
                  </a:lnTo>
                  <a:lnTo>
                    <a:pt x="49" y="5"/>
                  </a:lnTo>
                  <a:lnTo>
                    <a:pt x="49" y="7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49" y="8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48" y="5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47" y="7"/>
                  </a:lnTo>
                  <a:lnTo>
                    <a:pt x="47" y="7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4" y="5"/>
                  </a:lnTo>
                  <a:lnTo>
                    <a:pt x="42" y="5"/>
                  </a:lnTo>
                  <a:lnTo>
                    <a:pt x="41" y="5"/>
                  </a:lnTo>
                  <a:lnTo>
                    <a:pt x="42" y="7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7" y="9"/>
                  </a:lnTo>
                  <a:lnTo>
                    <a:pt x="46" y="9"/>
                  </a:lnTo>
                  <a:lnTo>
                    <a:pt x="44" y="9"/>
                  </a:lnTo>
                  <a:lnTo>
                    <a:pt x="43" y="9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43" y="10"/>
                  </a:lnTo>
                  <a:lnTo>
                    <a:pt x="43" y="11"/>
                  </a:lnTo>
                  <a:lnTo>
                    <a:pt x="43" y="11"/>
                  </a:lnTo>
                  <a:lnTo>
                    <a:pt x="42" y="11"/>
                  </a:lnTo>
                  <a:lnTo>
                    <a:pt x="41" y="10"/>
                  </a:lnTo>
                  <a:lnTo>
                    <a:pt x="40" y="9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5" y="7"/>
                  </a:lnTo>
                  <a:lnTo>
                    <a:pt x="34" y="8"/>
                  </a:lnTo>
                  <a:lnTo>
                    <a:pt x="33" y="8"/>
                  </a:lnTo>
                  <a:lnTo>
                    <a:pt x="34" y="8"/>
                  </a:lnTo>
                  <a:lnTo>
                    <a:pt x="34" y="9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4" y="10"/>
                  </a:lnTo>
                  <a:lnTo>
                    <a:pt x="36" y="11"/>
                  </a:lnTo>
                  <a:lnTo>
                    <a:pt x="35" y="12"/>
                  </a:lnTo>
                  <a:lnTo>
                    <a:pt x="32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7" y="8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5" y="9"/>
                  </a:lnTo>
                  <a:lnTo>
                    <a:pt x="23" y="9"/>
                  </a:lnTo>
                  <a:lnTo>
                    <a:pt x="21" y="10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2" y="11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0" y="11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6" y="11"/>
                  </a:lnTo>
                  <a:lnTo>
                    <a:pt x="18" y="11"/>
                  </a:lnTo>
                  <a:lnTo>
                    <a:pt x="18" y="12"/>
                  </a:lnTo>
                  <a:lnTo>
                    <a:pt x="19" y="12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8" y="15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5" y="14"/>
                  </a:lnTo>
                  <a:lnTo>
                    <a:pt x="15" y="16"/>
                  </a:lnTo>
                  <a:lnTo>
                    <a:pt x="14" y="16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2" y="16"/>
                  </a:lnTo>
                  <a:lnTo>
                    <a:pt x="12" y="17"/>
                  </a:lnTo>
                  <a:lnTo>
                    <a:pt x="11" y="17"/>
                  </a:lnTo>
                  <a:lnTo>
                    <a:pt x="9" y="17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11" y="19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3" y="19"/>
                  </a:lnTo>
                  <a:lnTo>
                    <a:pt x="14" y="19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3" y="21"/>
                  </a:lnTo>
                  <a:lnTo>
                    <a:pt x="12" y="21"/>
                  </a:lnTo>
                  <a:lnTo>
                    <a:pt x="13" y="22"/>
                  </a:lnTo>
                  <a:lnTo>
                    <a:pt x="11" y="23"/>
                  </a:lnTo>
                  <a:lnTo>
                    <a:pt x="9" y="23"/>
                  </a:lnTo>
                  <a:lnTo>
                    <a:pt x="7" y="23"/>
                  </a:lnTo>
                  <a:lnTo>
                    <a:pt x="7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5" y="24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1" y="28"/>
                  </a:lnTo>
                  <a:lnTo>
                    <a:pt x="2" y="28"/>
                  </a:lnTo>
                  <a:lnTo>
                    <a:pt x="2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6" y="30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8" y="29"/>
                  </a:lnTo>
                  <a:lnTo>
                    <a:pt x="9" y="29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8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8" y="30"/>
                  </a:lnTo>
                  <a:lnTo>
                    <a:pt x="7" y="31"/>
                  </a:lnTo>
                  <a:lnTo>
                    <a:pt x="6" y="31"/>
                  </a:lnTo>
                  <a:lnTo>
                    <a:pt x="5" y="30"/>
                  </a:lnTo>
                  <a:lnTo>
                    <a:pt x="4" y="30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1"/>
                  </a:lnTo>
                  <a:lnTo>
                    <a:pt x="5" y="32"/>
                  </a:lnTo>
                  <a:lnTo>
                    <a:pt x="7" y="32"/>
                  </a:lnTo>
                  <a:lnTo>
                    <a:pt x="7" y="32"/>
                  </a:lnTo>
                  <a:lnTo>
                    <a:pt x="6" y="32"/>
                  </a:lnTo>
                  <a:lnTo>
                    <a:pt x="5" y="33"/>
                  </a:lnTo>
                  <a:lnTo>
                    <a:pt x="6" y="33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33"/>
                  </a:lnTo>
                  <a:lnTo>
                    <a:pt x="8" y="33"/>
                  </a:lnTo>
                  <a:lnTo>
                    <a:pt x="9" y="33"/>
                  </a:lnTo>
                  <a:lnTo>
                    <a:pt x="11" y="33"/>
                  </a:lnTo>
                  <a:lnTo>
                    <a:pt x="11" y="33"/>
                  </a:lnTo>
                  <a:lnTo>
                    <a:pt x="12" y="33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3" y="33"/>
                  </a:lnTo>
                  <a:lnTo>
                    <a:pt x="13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19" y="33"/>
                  </a:lnTo>
                  <a:lnTo>
                    <a:pt x="18" y="35"/>
                  </a:lnTo>
                  <a:lnTo>
                    <a:pt x="19" y="35"/>
                  </a:lnTo>
                  <a:lnTo>
                    <a:pt x="20" y="35"/>
                  </a:lnTo>
                  <a:lnTo>
                    <a:pt x="20" y="35"/>
                  </a:lnTo>
                  <a:lnTo>
                    <a:pt x="21" y="35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25" y="39"/>
                  </a:lnTo>
                  <a:lnTo>
                    <a:pt x="26" y="39"/>
                  </a:lnTo>
                  <a:lnTo>
                    <a:pt x="26" y="39"/>
                  </a:lnTo>
                  <a:lnTo>
                    <a:pt x="26" y="40"/>
                  </a:lnTo>
                  <a:lnTo>
                    <a:pt x="26" y="42"/>
                  </a:lnTo>
                  <a:lnTo>
                    <a:pt x="27" y="42"/>
                  </a:lnTo>
                  <a:lnTo>
                    <a:pt x="26" y="43"/>
                  </a:lnTo>
                  <a:lnTo>
                    <a:pt x="27" y="44"/>
                  </a:lnTo>
                  <a:lnTo>
                    <a:pt x="27" y="45"/>
                  </a:lnTo>
                  <a:lnTo>
                    <a:pt x="28" y="45"/>
                  </a:lnTo>
                  <a:lnTo>
                    <a:pt x="28" y="47"/>
                  </a:lnTo>
                  <a:lnTo>
                    <a:pt x="27" y="46"/>
                  </a:lnTo>
                  <a:lnTo>
                    <a:pt x="27" y="47"/>
                  </a:lnTo>
                  <a:lnTo>
                    <a:pt x="28" y="47"/>
                  </a:lnTo>
                  <a:lnTo>
                    <a:pt x="27" y="49"/>
                  </a:lnTo>
                  <a:lnTo>
                    <a:pt x="28" y="49"/>
                  </a:lnTo>
                  <a:lnTo>
                    <a:pt x="27" y="50"/>
                  </a:lnTo>
                  <a:lnTo>
                    <a:pt x="28" y="50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29" y="49"/>
                  </a:lnTo>
                  <a:lnTo>
                    <a:pt x="29" y="49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33" y="51"/>
                  </a:lnTo>
                  <a:lnTo>
                    <a:pt x="34" y="51"/>
                  </a:lnTo>
                  <a:lnTo>
                    <a:pt x="33" y="52"/>
                  </a:lnTo>
                  <a:lnTo>
                    <a:pt x="34" y="52"/>
                  </a:lnTo>
                  <a:lnTo>
                    <a:pt x="34" y="53"/>
                  </a:lnTo>
                  <a:lnTo>
                    <a:pt x="35" y="53"/>
                  </a:lnTo>
                  <a:lnTo>
                    <a:pt x="34" y="54"/>
                  </a:lnTo>
                  <a:lnTo>
                    <a:pt x="33" y="53"/>
                  </a:lnTo>
                  <a:lnTo>
                    <a:pt x="32" y="53"/>
                  </a:lnTo>
                  <a:lnTo>
                    <a:pt x="30" y="52"/>
                  </a:lnTo>
                  <a:lnTo>
                    <a:pt x="29" y="52"/>
                  </a:lnTo>
                  <a:lnTo>
                    <a:pt x="28" y="52"/>
                  </a:lnTo>
                  <a:lnTo>
                    <a:pt x="29" y="53"/>
                  </a:lnTo>
                  <a:lnTo>
                    <a:pt x="30" y="53"/>
                  </a:lnTo>
                  <a:lnTo>
                    <a:pt x="32" y="54"/>
                  </a:lnTo>
                  <a:lnTo>
                    <a:pt x="34" y="54"/>
                  </a:lnTo>
                  <a:lnTo>
                    <a:pt x="35" y="54"/>
                  </a:lnTo>
                  <a:lnTo>
                    <a:pt x="35" y="56"/>
                  </a:lnTo>
                  <a:lnTo>
                    <a:pt x="35" y="56"/>
                  </a:lnTo>
                  <a:lnTo>
                    <a:pt x="35" y="57"/>
                  </a:lnTo>
                  <a:lnTo>
                    <a:pt x="34" y="57"/>
                  </a:lnTo>
                  <a:lnTo>
                    <a:pt x="34" y="58"/>
                  </a:lnTo>
                  <a:lnTo>
                    <a:pt x="34" y="59"/>
                  </a:lnTo>
                  <a:lnTo>
                    <a:pt x="34" y="59"/>
                  </a:lnTo>
                  <a:lnTo>
                    <a:pt x="33" y="59"/>
                  </a:lnTo>
                  <a:lnTo>
                    <a:pt x="32" y="59"/>
                  </a:lnTo>
                  <a:lnTo>
                    <a:pt x="32" y="60"/>
                  </a:lnTo>
                  <a:lnTo>
                    <a:pt x="33" y="60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5" y="60"/>
                  </a:lnTo>
                  <a:lnTo>
                    <a:pt x="35" y="60"/>
                  </a:lnTo>
                  <a:lnTo>
                    <a:pt x="33" y="60"/>
                  </a:lnTo>
                  <a:lnTo>
                    <a:pt x="32" y="60"/>
                  </a:lnTo>
                  <a:lnTo>
                    <a:pt x="30" y="61"/>
                  </a:lnTo>
                  <a:lnTo>
                    <a:pt x="30" y="61"/>
                  </a:lnTo>
                  <a:lnTo>
                    <a:pt x="30" y="61"/>
                  </a:lnTo>
                  <a:lnTo>
                    <a:pt x="32" y="61"/>
                  </a:lnTo>
                  <a:lnTo>
                    <a:pt x="33" y="61"/>
                  </a:lnTo>
                  <a:lnTo>
                    <a:pt x="34" y="61"/>
                  </a:lnTo>
                  <a:lnTo>
                    <a:pt x="35" y="61"/>
                  </a:lnTo>
                  <a:lnTo>
                    <a:pt x="34" y="63"/>
                  </a:lnTo>
                  <a:lnTo>
                    <a:pt x="33" y="61"/>
                  </a:lnTo>
                  <a:lnTo>
                    <a:pt x="32" y="61"/>
                  </a:lnTo>
                  <a:lnTo>
                    <a:pt x="30" y="63"/>
                  </a:lnTo>
                  <a:lnTo>
                    <a:pt x="29" y="64"/>
                  </a:lnTo>
                  <a:lnTo>
                    <a:pt x="30" y="64"/>
                  </a:lnTo>
                  <a:lnTo>
                    <a:pt x="30" y="64"/>
                  </a:lnTo>
                  <a:lnTo>
                    <a:pt x="32" y="64"/>
                  </a:lnTo>
                  <a:lnTo>
                    <a:pt x="32" y="65"/>
                  </a:lnTo>
                  <a:lnTo>
                    <a:pt x="30" y="65"/>
                  </a:lnTo>
                  <a:lnTo>
                    <a:pt x="30" y="66"/>
                  </a:lnTo>
                  <a:lnTo>
                    <a:pt x="30" y="67"/>
                  </a:lnTo>
                  <a:lnTo>
                    <a:pt x="32" y="67"/>
                  </a:lnTo>
                  <a:lnTo>
                    <a:pt x="32" y="68"/>
                  </a:lnTo>
                  <a:lnTo>
                    <a:pt x="32" y="68"/>
                  </a:lnTo>
                  <a:lnTo>
                    <a:pt x="30" y="68"/>
                  </a:lnTo>
                  <a:lnTo>
                    <a:pt x="33" y="70"/>
                  </a:lnTo>
                  <a:lnTo>
                    <a:pt x="33" y="71"/>
                  </a:lnTo>
                  <a:lnTo>
                    <a:pt x="33" y="72"/>
                  </a:lnTo>
                  <a:lnTo>
                    <a:pt x="33" y="74"/>
                  </a:lnTo>
                  <a:lnTo>
                    <a:pt x="33" y="74"/>
                  </a:lnTo>
                  <a:lnTo>
                    <a:pt x="34" y="72"/>
                  </a:lnTo>
                  <a:lnTo>
                    <a:pt x="34" y="72"/>
                  </a:lnTo>
                  <a:lnTo>
                    <a:pt x="36" y="73"/>
                  </a:lnTo>
                  <a:lnTo>
                    <a:pt x="35" y="73"/>
                  </a:lnTo>
                  <a:lnTo>
                    <a:pt x="35" y="73"/>
                  </a:lnTo>
                  <a:lnTo>
                    <a:pt x="35" y="74"/>
                  </a:lnTo>
                  <a:lnTo>
                    <a:pt x="35" y="75"/>
                  </a:lnTo>
                  <a:lnTo>
                    <a:pt x="34" y="75"/>
                  </a:lnTo>
                  <a:lnTo>
                    <a:pt x="34" y="77"/>
                  </a:lnTo>
                  <a:lnTo>
                    <a:pt x="34" y="78"/>
                  </a:lnTo>
                  <a:lnTo>
                    <a:pt x="34" y="78"/>
                  </a:lnTo>
                  <a:lnTo>
                    <a:pt x="35" y="79"/>
                  </a:lnTo>
                  <a:lnTo>
                    <a:pt x="35" y="79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5" y="81"/>
                  </a:lnTo>
                  <a:lnTo>
                    <a:pt x="36" y="81"/>
                  </a:lnTo>
                  <a:lnTo>
                    <a:pt x="36" y="82"/>
                  </a:lnTo>
                  <a:lnTo>
                    <a:pt x="36" y="84"/>
                  </a:lnTo>
                  <a:lnTo>
                    <a:pt x="37" y="85"/>
                  </a:lnTo>
                  <a:lnTo>
                    <a:pt x="37" y="85"/>
                  </a:lnTo>
                  <a:lnTo>
                    <a:pt x="39" y="86"/>
                  </a:lnTo>
                  <a:lnTo>
                    <a:pt x="39" y="87"/>
                  </a:lnTo>
                  <a:lnTo>
                    <a:pt x="39" y="87"/>
                  </a:lnTo>
                  <a:lnTo>
                    <a:pt x="40" y="86"/>
                  </a:lnTo>
                  <a:lnTo>
                    <a:pt x="42" y="86"/>
                  </a:lnTo>
                  <a:lnTo>
                    <a:pt x="42" y="87"/>
                  </a:lnTo>
                  <a:lnTo>
                    <a:pt x="44" y="88"/>
                  </a:lnTo>
                  <a:lnTo>
                    <a:pt x="43" y="89"/>
                  </a:lnTo>
                  <a:lnTo>
                    <a:pt x="44" y="89"/>
                  </a:lnTo>
                  <a:lnTo>
                    <a:pt x="46" y="89"/>
                  </a:lnTo>
                  <a:lnTo>
                    <a:pt x="46" y="91"/>
                  </a:lnTo>
                  <a:lnTo>
                    <a:pt x="47" y="88"/>
                  </a:lnTo>
                  <a:lnTo>
                    <a:pt x="46" y="87"/>
                  </a:lnTo>
                  <a:lnTo>
                    <a:pt x="47" y="87"/>
                  </a:lnTo>
                  <a:lnTo>
                    <a:pt x="47" y="87"/>
                  </a:lnTo>
                  <a:lnTo>
                    <a:pt x="47" y="86"/>
                  </a:lnTo>
                  <a:lnTo>
                    <a:pt x="47" y="85"/>
                  </a:lnTo>
                  <a:lnTo>
                    <a:pt x="48" y="85"/>
                  </a:lnTo>
                  <a:lnTo>
                    <a:pt x="48" y="84"/>
                  </a:lnTo>
                  <a:lnTo>
                    <a:pt x="48" y="81"/>
                  </a:lnTo>
                  <a:lnTo>
                    <a:pt x="48" y="80"/>
                  </a:lnTo>
                  <a:lnTo>
                    <a:pt x="48" y="80"/>
                  </a:lnTo>
                  <a:lnTo>
                    <a:pt x="48" y="79"/>
                  </a:lnTo>
                  <a:lnTo>
                    <a:pt x="49" y="79"/>
                  </a:lnTo>
                  <a:lnTo>
                    <a:pt x="49" y="78"/>
                  </a:lnTo>
                  <a:lnTo>
                    <a:pt x="49" y="78"/>
                  </a:lnTo>
                  <a:lnTo>
                    <a:pt x="49" y="77"/>
                  </a:lnTo>
                  <a:lnTo>
                    <a:pt x="49" y="75"/>
                  </a:lnTo>
                  <a:lnTo>
                    <a:pt x="50" y="77"/>
                  </a:lnTo>
                  <a:lnTo>
                    <a:pt x="50" y="74"/>
                  </a:lnTo>
                  <a:lnTo>
                    <a:pt x="49" y="74"/>
                  </a:lnTo>
                  <a:lnTo>
                    <a:pt x="49" y="73"/>
                  </a:lnTo>
                  <a:lnTo>
                    <a:pt x="50" y="73"/>
                  </a:lnTo>
                  <a:lnTo>
                    <a:pt x="50" y="72"/>
                  </a:lnTo>
                  <a:lnTo>
                    <a:pt x="50" y="72"/>
                  </a:lnTo>
                  <a:lnTo>
                    <a:pt x="50" y="71"/>
                  </a:lnTo>
                  <a:lnTo>
                    <a:pt x="51" y="71"/>
                  </a:lnTo>
                  <a:lnTo>
                    <a:pt x="51" y="70"/>
                  </a:lnTo>
                  <a:lnTo>
                    <a:pt x="50" y="70"/>
                  </a:lnTo>
                  <a:lnTo>
                    <a:pt x="51" y="68"/>
                  </a:lnTo>
                  <a:lnTo>
                    <a:pt x="54" y="68"/>
                  </a:lnTo>
                  <a:lnTo>
                    <a:pt x="54" y="66"/>
                  </a:lnTo>
                  <a:lnTo>
                    <a:pt x="55" y="65"/>
                  </a:lnTo>
                  <a:lnTo>
                    <a:pt x="55" y="65"/>
                  </a:lnTo>
                  <a:lnTo>
                    <a:pt x="55" y="66"/>
                  </a:lnTo>
                  <a:lnTo>
                    <a:pt x="55" y="67"/>
                  </a:lnTo>
                  <a:lnTo>
                    <a:pt x="56" y="67"/>
                  </a:lnTo>
                  <a:lnTo>
                    <a:pt x="57" y="67"/>
                  </a:lnTo>
                  <a:lnTo>
                    <a:pt x="58" y="66"/>
                  </a:lnTo>
                  <a:lnTo>
                    <a:pt x="58" y="65"/>
                  </a:lnTo>
                  <a:lnTo>
                    <a:pt x="60" y="65"/>
                  </a:lnTo>
                  <a:lnTo>
                    <a:pt x="61" y="64"/>
                  </a:lnTo>
                  <a:lnTo>
                    <a:pt x="62" y="63"/>
                  </a:lnTo>
                  <a:lnTo>
                    <a:pt x="62" y="61"/>
                  </a:lnTo>
                  <a:lnTo>
                    <a:pt x="64" y="61"/>
                  </a:lnTo>
                  <a:lnTo>
                    <a:pt x="64" y="60"/>
                  </a:lnTo>
                  <a:lnTo>
                    <a:pt x="63" y="59"/>
                  </a:lnTo>
                  <a:lnTo>
                    <a:pt x="63" y="59"/>
                  </a:lnTo>
                  <a:lnTo>
                    <a:pt x="63" y="59"/>
                  </a:lnTo>
                  <a:lnTo>
                    <a:pt x="64" y="60"/>
                  </a:lnTo>
                  <a:lnTo>
                    <a:pt x="65" y="60"/>
                  </a:lnTo>
                  <a:lnTo>
                    <a:pt x="65" y="59"/>
                  </a:lnTo>
                  <a:lnTo>
                    <a:pt x="67" y="60"/>
                  </a:lnTo>
                  <a:lnTo>
                    <a:pt x="68" y="59"/>
                  </a:lnTo>
                  <a:lnTo>
                    <a:pt x="68" y="59"/>
                  </a:lnTo>
                  <a:lnTo>
                    <a:pt x="69" y="59"/>
                  </a:lnTo>
                  <a:lnTo>
                    <a:pt x="70" y="59"/>
                  </a:lnTo>
                  <a:lnTo>
                    <a:pt x="71" y="59"/>
                  </a:lnTo>
                  <a:lnTo>
                    <a:pt x="72" y="58"/>
                  </a:lnTo>
                  <a:lnTo>
                    <a:pt x="74" y="58"/>
                  </a:lnTo>
                  <a:lnTo>
                    <a:pt x="74" y="58"/>
                  </a:lnTo>
                  <a:lnTo>
                    <a:pt x="75" y="58"/>
                  </a:lnTo>
                  <a:lnTo>
                    <a:pt x="75" y="57"/>
                  </a:lnTo>
                  <a:lnTo>
                    <a:pt x="76" y="57"/>
                  </a:lnTo>
                  <a:lnTo>
                    <a:pt x="76" y="56"/>
                  </a:lnTo>
                  <a:lnTo>
                    <a:pt x="77" y="56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9" name="Freeform 919"/>
            <p:cNvSpPr>
              <a:spLocks/>
            </p:cNvSpPr>
            <p:nvPr/>
          </p:nvSpPr>
          <p:spPr bwMode="auto">
            <a:xfrm>
              <a:off x="3802063" y="4589463"/>
              <a:ext cx="150813" cy="144463"/>
            </a:xfrm>
            <a:custGeom>
              <a:avLst/>
              <a:gdLst>
                <a:gd name="T0" fmla="*/ 71 w 95"/>
                <a:gd name="T1" fmla="*/ 54 h 91"/>
                <a:gd name="T2" fmla="*/ 70 w 95"/>
                <a:gd name="T3" fmla="*/ 52 h 91"/>
                <a:gd name="T4" fmla="*/ 74 w 95"/>
                <a:gd name="T5" fmla="*/ 50 h 91"/>
                <a:gd name="T6" fmla="*/ 79 w 95"/>
                <a:gd name="T7" fmla="*/ 49 h 91"/>
                <a:gd name="T8" fmla="*/ 74 w 95"/>
                <a:gd name="T9" fmla="*/ 44 h 91"/>
                <a:gd name="T10" fmla="*/ 75 w 95"/>
                <a:gd name="T11" fmla="*/ 42 h 91"/>
                <a:gd name="T12" fmla="*/ 81 w 95"/>
                <a:gd name="T13" fmla="*/ 43 h 91"/>
                <a:gd name="T14" fmla="*/ 82 w 95"/>
                <a:gd name="T15" fmla="*/ 38 h 91"/>
                <a:gd name="T16" fmla="*/ 83 w 95"/>
                <a:gd name="T17" fmla="*/ 37 h 91"/>
                <a:gd name="T18" fmla="*/ 79 w 95"/>
                <a:gd name="T19" fmla="*/ 32 h 91"/>
                <a:gd name="T20" fmla="*/ 84 w 95"/>
                <a:gd name="T21" fmla="*/ 30 h 91"/>
                <a:gd name="T22" fmla="*/ 81 w 95"/>
                <a:gd name="T23" fmla="*/ 25 h 91"/>
                <a:gd name="T24" fmla="*/ 84 w 95"/>
                <a:gd name="T25" fmla="*/ 18 h 91"/>
                <a:gd name="T26" fmla="*/ 89 w 95"/>
                <a:gd name="T27" fmla="*/ 17 h 91"/>
                <a:gd name="T28" fmla="*/ 85 w 95"/>
                <a:gd name="T29" fmla="*/ 16 h 91"/>
                <a:gd name="T30" fmla="*/ 95 w 95"/>
                <a:gd name="T31" fmla="*/ 12 h 91"/>
                <a:gd name="T32" fmla="*/ 83 w 95"/>
                <a:gd name="T33" fmla="*/ 12 h 91"/>
                <a:gd name="T34" fmla="*/ 77 w 95"/>
                <a:gd name="T35" fmla="*/ 15 h 91"/>
                <a:gd name="T36" fmla="*/ 70 w 95"/>
                <a:gd name="T37" fmla="*/ 12 h 91"/>
                <a:gd name="T38" fmla="*/ 63 w 95"/>
                <a:gd name="T39" fmla="*/ 11 h 91"/>
                <a:gd name="T40" fmla="*/ 76 w 95"/>
                <a:gd name="T41" fmla="*/ 8 h 91"/>
                <a:gd name="T42" fmla="*/ 74 w 95"/>
                <a:gd name="T43" fmla="*/ 5 h 91"/>
                <a:gd name="T44" fmla="*/ 60 w 95"/>
                <a:gd name="T45" fmla="*/ 5 h 91"/>
                <a:gd name="T46" fmla="*/ 62 w 95"/>
                <a:gd name="T47" fmla="*/ 4 h 91"/>
                <a:gd name="T48" fmla="*/ 68 w 95"/>
                <a:gd name="T49" fmla="*/ 1 h 91"/>
                <a:gd name="T50" fmla="*/ 57 w 95"/>
                <a:gd name="T51" fmla="*/ 1 h 91"/>
                <a:gd name="T52" fmla="*/ 53 w 95"/>
                <a:gd name="T53" fmla="*/ 2 h 91"/>
                <a:gd name="T54" fmla="*/ 53 w 95"/>
                <a:gd name="T55" fmla="*/ 5 h 91"/>
                <a:gd name="T56" fmla="*/ 46 w 95"/>
                <a:gd name="T57" fmla="*/ 3 h 91"/>
                <a:gd name="T58" fmla="*/ 49 w 95"/>
                <a:gd name="T59" fmla="*/ 5 h 91"/>
                <a:gd name="T60" fmla="*/ 47 w 95"/>
                <a:gd name="T61" fmla="*/ 5 h 91"/>
                <a:gd name="T62" fmla="*/ 43 w 95"/>
                <a:gd name="T63" fmla="*/ 9 h 91"/>
                <a:gd name="T64" fmla="*/ 35 w 95"/>
                <a:gd name="T65" fmla="*/ 7 h 91"/>
                <a:gd name="T66" fmla="*/ 30 w 95"/>
                <a:gd name="T67" fmla="*/ 10 h 91"/>
                <a:gd name="T68" fmla="*/ 23 w 95"/>
                <a:gd name="T69" fmla="*/ 9 h 91"/>
                <a:gd name="T70" fmla="*/ 16 w 95"/>
                <a:gd name="T71" fmla="*/ 11 h 91"/>
                <a:gd name="T72" fmla="*/ 14 w 95"/>
                <a:gd name="T73" fmla="*/ 15 h 91"/>
                <a:gd name="T74" fmla="*/ 12 w 95"/>
                <a:gd name="T75" fmla="*/ 19 h 91"/>
                <a:gd name="T76" fmla="*/ 6 w 95"/>
                <a:gd name="T77" fmla="*/ 24 h 91"/>
                <a:gd name="T78" fmla="*/ 0 w 95"/>
                <a:gd name="T79" fmla="*/ 28 h 91"/>
                <a:gd name="T80" fmla="*/ 9 w 95"/>
                <a:gd name="T81" fmla="*/ 29 h 91"/>
                <a:gd name="T82" fmla="*/ 8 w 95"/>
                <a:gd name="T83" fmla="*/ 30 h 91"/>
                <a:gd name="T84" fmla="*/ 7 w 95"/>
                <a:gd name="T85" fmla="*/ 32 h 91"/>
                <a:gd name="T86" fmla="*/ 11 w 95"/>
                <a:gd name="T87" fmla="*/ 33 h 91"/>
                <a:gd name="T88" fmla="*/ 16 w 95"/>
                <a:gd name="T89" fmla="*/ 33 h 91"/>
                <a:gd name="T90" fmla="*/ 26 w 95"/>
                <a:gd name="T91" fmla="*/ 39 h 91"/>
                <a:gd name="T92" fmla="*/ 27 w 95"/>
                <a:gd name="T93" fmla="*/ 49 h 91"/>
                <a:gd name="T94" fmla="*/ 33 w 95"/>
                <a:gd name="T95" fmla="*/ 51 h 91"/>
                <a:gd name="T96" fmla="*/ 29 w 95"/>
                <a:gd name="T97" fmla="*/ 53 h 91"/>
                <a:gd name="T98" fmla="*/ 33 w 95"/>
                <a:gd name="T99" fmla="*/ 59 h 91"/>
                <a:gd name="T100" fmla="*/ 30 w 95"/>
                <a:gd name="T101" fmla="*/ 61 h 91"/>
                <a:gd name="T102" fmla="*/ 32 w 95"/>
                <a:gd name="T103" fmla="*/ 64 h 91"/>
                <a:gd name="T104" fmla="*/ 33 w 95"/>
                <a:gd name="T105" fmla="*/ 74 h 91"/>
                <a:gd name="T106" fmla="*/ 34 w 95"/>
                <a:gd name="T107" fmla="*/ 78 h 91"/>
                <a:gd name="T108" fmla="*/ 39 w 95"/>
                <a:gd name="T109" fmla="*/ 87 h 91"/>
                <a:gd name="T110" fmla="*/ 47 w 95"/>
                <a:gd name="T111" fmla="*/ 87 h 91"/>
                <a:gd name="T112" fmla="*/ 49 w 95"/>
                <a:gd name="T113" fmla="*/ 78 h 91"/>
                <a:gd name="T114" fmla="*/ 51 w 95"/>
                <a:gd name="T115" fmla="*/ 70 h 91"/>
                <a:gd name="T116" fmla="*/ 58 w 95"/>
                <a:gd name="T117" fmla="*/ 65 h 91"/>
                <a:gd name="T118" fmla="*/ 65 w 95"/>
                <a:gd name="T119" fmla="*/ 59 h 91"/>
                <a:gd name="T120" fmla="*/ 76 w 95"/>
                <a:gd name="T121" fmla="*/ 5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" h="91">
                  <a:moveTo>
                    <a:pt x="77" y="56"/>
                  </a:moveTo>
                  <a:lnTo>
                    <a:pt x="79" y="54"/>
                  </a:lnTo>
                  <a:lnTo>
                    <a:pt x="79" y="54"/>
                  </a:lnTo>
                  <a:lnTo>
                    <a:pt x="79" y="54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75" y="54"/>
                  </a:lnTo>
                  <a:lnTo>
                    <a:pt x="75" y="53"/>
                  </a:lnTo>
                  <a:lnTo>
                    <a:pt x="74" y="53"/>
                  </a:lnTo>
                  <a:lnTo>
                    <a:pt x="74" y="54"/>
                  </a:lnTo>
                  <a:lnTo>
                    <a:pt x="72" y="54"/>
                  </a:lnTo>
                  <a:lnTo>
                    <a:pt x="71" y="54"/>
                  </a:lnTo>
                  <a:lnTo>
                    <a:pt x="70" y="54"/>
                  </a:lnTo>
                  <a:lnTo>
                    <a:pt x="70" y="54"/>
                  </a:lnTo>
                  <a:lnTo>
                    <a:pt x="71" y="54"/>
                  </a:lnTo>
                  <a:lnTo>
                    <a:pt x="72" y="54"/>
                  </a:lnTo>
                  <a:lnTo>
                    <a:pt x="72" y="53"/>
                  </a:lnTo>
                  <a:lnTo>
                    <a:pt x="71" y="53"/>
                  </a:lnTo>
                  <a:lnTo>
                    <a:pt x="71" y="53"/>
                  </a:lnTo>
                  <a:lnTo>
                    <a:pt x="70" y="53"/>
                  </a:lnTo>
                  <a:lnTo>
                    <a:pt x="69" y="53"/>
                  </a:lnTo>
                  <a:lnTo>
                    <a:pt x="69" y="53"/>
                  </a:lnTo>
                  <a:lnTo>
                    <a:pt x="69" y="53"/>
                  </a:lnTo>
                  <a:lnTo>
                    <a:pt x="70" y="52"/>
                  </a:lnTo>
                  <a:lnTo>
                    <a:pt x="70" y="52"/>
                  </a:lnTo>
                  <a:lnTo>
                    <a:pt x="72" y="52"/>
                  </a:lnTo>
                  <a:lnTo>
                    <a:pt x="74" y="51"/>
                  </a:lnTo>
                  <a:lnTo>
                    <a:pt x="74" y="50"/>
                  </a:lnTo>
                  <a:lnTo>
                    <a:pt x="71" y="50"/>
                  </a:lnTo>
                  <a:lnTo>
                    <a:pt x="70" y="50"/>
                  </a:lnTo>
                  <a:lnTo>
                    <a:pt x="70" y="49"/>
                  </a:lnTo>
                  <a:lnTo>
                    <a:pt x="69" y="49"/>
                  </a:lnTo>
                  <a:lnTo>
                    <a:pt x="70" y="47"/>
                  </a:lnTo>
                  <a:lnTo>
                    <a:pt x="71" y="49"/>
                  </a:lnTo>
                  <a:lnTo>
                    <a:pt x="71" y="50"/>
                  </a:lnTo>
                  <a:lnTo>
                    <a:pt x="74" y="50"/>
                  </a:lnTo>
                  <a:lnTo>
                    <a:pt x="76" y="50"/>
                  </a:lnTo>
                  <a:lnTo>
                    <a:pt x="76" y="51"/>
                  </a:lnTo>
                  <a:lnTo>
                    <a:pt x="77" y="53"/>
                  </a:lnTo>
                  <a:lnTo>
                    <a:pt x="78" y="53"/>
                  </a:lnTo>
                  <a:lnTo>
                    <a:pt x="79" y="53"/>
                  </a:lnTo>
                  <a:lnTo>
                    <a:pt x="79" y="52"/>
                  </a:lnTo>
                  <a:lnTo>
                    <a:pt x="79" y="53"/>
                  </a:lnTo>
                  <a:lnTo>
                    <a:pt x="81" y="53"/>
                  </a:lnTo>
                  <a:lnTo>
                    <a:pt x="81" y="51"/>
                  </a:lnTo>
                  <a:lnTo>
                    <a:pt x="81" y="50"/>
                  </a:lnTo>
                  <a:lnTo>
                    <a:pt x="79" y="50"/>
                  </a:lnTo>
                  <a:lnTo>
                    <a:pt x="79" y="49"/>
                  </a:lnTo>
                  <a:lnTo>
                    <a:pt x="78" y="49"/>
                  </a:lnTo>
                  <a:lnTo>
                    <a:pt x="77" y="47"/>
                  </a:lnTo>
                  <a:lnTo>
                    <a:pt x="76" y="47"/>
                  </a:lnTo>
                  <a:lnTo>
                    <a:pt x="75" y="47"/>
                  </a:lnTo>
                  <a:lnTo>
                    <a:pt x="74" y="46"/>
                  </a:lnTo>
                  <a:lnTo>
                    <a:pt x="75" y="46"/>
                  </a:lnTo>
                  <a:lnTo>
                    <a:pt x="75" y="45"/>
                  </a:lnTo>
                  <a:lnTo>
                    <a:pt x="72" y="46"/>
                  </a:lnTo>
                  <a:lnTo>
                    <a:pt x="72" y="45"/>
                  </a:lnTo>
                  <a:lnTo>
                    <a:pt x="75" y="45"/>
                  </a:lnTo>
                  <a:lnTo>
                    <a:pt x="75" y="45"/>
                  </a:lnTo>
                  <a:lnTo>
                    <a:pt x="74" y="44"/>
                  </a:lnTo>
                  <a:lnTo>
                    <a:pt x="72" y="45"/>
                  </a:lnTo>
                  <a:lnTo>
                    <a:pt x="72" y="45"/>
                  </a:lnTo>
                  <a:lnTo>
                    <a:pt x="71" y="45"/>
                  </a:lnTo>
                  <a:lnTo>
                    <a:pt x="71" y="44"/>
                  </a:lnTo>
                  <a:lnTo>
                    <a:pt x="72" y="44"/>
                  </a:lnTo>
                  <a:lnTo>
                    <a:pt x="71" y="44"/>
                  </a:lnTo>
                  <a:lnTo>
                    <a:pt x="72" y="43"/>
                  </a:lnTo>
                  <a:lnTo>
                    <a:pt x="74" y="44"/>
                  </a:lnTo>
                  <a:lnTo>
                    <a:pt x="75" y="44"/>
                  </a:lnTo>
                  <a:lnTo>
                    <a:pt x="75" y="43"/>
                  </a:lnTo>
                  <a:lnTo>
                    <a:pt x="74" y="42"/>
                  </a:lnTo>
                  <a:lnTo>
                    <a:pt x="75" y="42"/>
                  </a:lnTo>
                  <a:lnTo>
                    <a:pt x="76" y="42"/>
                  </a:lnTo>
                  <a:lnTo>
                    <a:pt x="77" y="42"/>
                  </a:lnTo>
                  <a:lnTo>
                    <a:pt x="78" y="43"/>
                  </a:lnTo>
                  <a:lnTo>
                    <a:pt x="77" y="43"/>
                  </a:lnTo>
                  <a:lnTo>
                    <a:pt x="77" y="43"/>
                  </a:lnTo>
                  <a:lnTo>
                    <a:pt x="79" y="44"/>
                  </a:lnTo>
                  <a:lnTo>
                    <a:pt x="81" y="43"/>
                  </a:lnTo>
                  <a:lnTo>
                    <a:pt x="82" y="43"/>
                  </a:lnTo>
                  <a:lnTo>
                    <a:pt x="82" y="42"/>
                  </a:lnTo>
                  <a:lnTo>
                    <a:pt x="81" y="42"/>
                  </a:lnTo>
                  <a:lnTo>
                    <a:pt x="81" y="43"/>
                  </a:lnTo>
                  <a:lnTo>
                    <a:pt x="81" y="43"/>
                  </a:lnTo>
                  <a:lnTo>
                    <a:pt x="79" y="42"/>
                  </a:lnTo>
                  <a:lnTo>
                    <a:pt x="79" y="40"/>
                  </a:lnTo>
                  <a:lnTo>
                    <a:pt x="79" y="39"/>
                  </a:lnTo>
                  <a:lnTo>
                    <a:pt x="81" y="39"/>
                  </a:lnTo>
                  <a:lnTo>
                    <a:pt x="82" y="39"/>
                  </a:lnTo>
                  <a:lnTo>
                    <a:pt x="83" y="40"/>
                  </a:lnTo>
                  <a:lnTo>
                    <a:pt x="84" y="40"/>
                  </a:lnTo>
                  <a:lnTo>
                    <a:pt x="84" y="39"/>
                  </a:lnTo>
                  <a:lnTo>
                    <a:pt x="84" y="39"/>
                  </a:lnTo>
                  <a:lnTo>
                    <a:pt x="83" y="39"/>
                  </a:lnTo>
                  <a:lnTo>
                    <a:pt x="82" y="39"/>
                  </a:lnTo>
                  <a:lnTo>
                    <a:pt x="82" y="38"/>
                  </a:lnTo>
                  <a:lnTo>
                    <a:pt x="82" y="38"/>
                  </a:lnTo>
                  <a:lnTo>
                    <a:pt x="82" y="37"/>
                  </a:lnTo>
                  <a:lnTo>
                    <a:pt x="79" y="38"/>
                  </a:lnTo>
                  <a:lnTo>
                    <a:pt x="79" y="37"/>
                  </a:lnTo>
                  <a:lnTo>
                    <a:pt x="81" y="37"/>
                  </a:lnTo>
                  <a:lnTo>
                    <a:pt x="82" y="37"/>
                  </a:lnTo>
                  <a:lnTo>
                    <a:pt x="82" y="37"/>
                  </a:lnTo>
                  <a:lnTo>
                    <a:pt x="79" y="36"/>
                  </a:lnTo>
                  <a:lnTo>
                    <a:pt x="81" y="36"/>
                  </a:lnTo>
                  <a:lnTo>
                    <a:pt x="82" y="36"/>
                  </a:lnTo>
                  <a:lnTo>
                    <a:pt x="82" y="36"/>
                  </a:lnTo>
                  <a:lnTo>
                    <a:pt x="83" y="37"/>
                  </a:lnTo>
                  <a:lnTo>
                    <a:pt x="84" y="36"/>
                  </a:lnTo>
                  <a:lnTo>
                    <a:pt x="84" y="35"/>
                  </a:lnTo>
                  <a:lnTo>
                    <a:pt x="83" y="35"/>
                  </a:lnTo>
                  <a:lnTo>
                    <a:pt x="81" y="35"/>
                  </a:lnTo>
                  <a:lnTo>
                    <a:pt x="79" y="35"/>
                  </a:lnTo>
                  <a:lnTo>
                    <a:pt x="82" y="35"/>
                  </a:lnTo>
                  <a:lnTo>
                    <a:pt x="83" y="33"/>
                  </a:lnTo>
                  <a:lnTo>
                    <a:pt x="83" y="33"/>
                  </a:lnTo>
                  <a:lnTo>
                    <a:pt x="82" y="33"/>
                  </a:lnTo>
                  <a:lnTo>
                    <a:pt x="81" y="33"/>
                  </a:lnTo>
                  <a:lnTo>
                    <a:pt x="79" y="33"/>
                  </a:lnTo>
                  <a:lnTo>
                    <a:pt x="79" y="32"/>
                  </a:lnTo>
                  <a:lnTo>
                    <a:pt x="79" y="32"/>
                  </a:lnTo>
                  <a:lnTo>
                    <a:pt x="79" y="31"/>
                  </a:lnTo>
                  <a:lnTo>
                    <a:pt x="81" y="31"/>
                  </a:lnTo>
                  <a:lnTo>
                    <a:pt x="82" y="31"/>
                  </a:lnTo>
                  <a:lnTo>
                    <a:pt x="81" y="31"/>
                  </a:lnTo>
                  <a:lnTo>
                    <a:pt x="82" y="31"/>
                  </a:lnTo>
                  <a:lnTo>
                    <a:pt x="84" y="31"/>
                  </a:lnTo>
                  <a:lnTo>
                    <a:pt x="85" y="31"/>
                  </a:lnTo>
                  <a:lnTo>
                    <a:pt x="85" y="30"/>
                  </a:lnTo>
                  <a:lnTo>
                    <a:pt x="85" y="30"/>
                  </a:lnTo>
                  <a:lnTo>
                    <a:pt x="84" y="30"/>
                  </a:lnTo>
                  <a:lnTo>
                    <a:pt x="84" y="30"/>
                  </a:lnTo>
                  <a:lnTo>
                    <a:pt x="83" y="29"/>
                  </a:lnTo>
                  <a:lnTo>
                    <a:pt x="82" y="29"/>
                  </a:lnTo>
                  <a:lnTo>
                    <a:pt x="82" y="29"/>
                  </a:lnTo>
                  <a:lnTo>
                    <a:pt x="83" y="29"/>
                  </a:lnTo>
                  <a:lnTo>
                    <a:pt x="84" y="29"/>
                  </a:lnTo>
                  <a:lnTo>
                    <a:pt x="84" y="29"/>
                  </a:lnTo>
                  <a:lnTo>
                    <a:pt x="82" y="28"/>
                  </a:lnTo>
                  <a:lnTo>
                    <a:pt x="81" y="28"/>
                  </a:lnTo>
                  <a:lnTo>
                    <a:pt x="81" y="29"/>
                  </a:lnTo>
                  <a:lnTo>
                    <a:pt x="79" y="29"/>
                  </a:lnTo>
                  <a:lnTo>
                    <a:pt x="79" y="28"/>
                  </a:lnTo>
                  <a:lnTo>
                    <a:pt x="81" y="25"/>
                  </a:lnTo>
                  <a:lnTo>
                    <a:pt x="81" y="25"/>
                  </a:lnTo>
                  <a:lnTo>
                    <a:pt x="82" y="24"/>
                  </a:lnTo>
                  <a:lnTo>
                    <a:pt x="83" y="24"/>
                  </a:lnTo>
                  <a:lnTo>
                    <a:pt x="84" y="23"/>
                  </a:lnTo>
                  <a:lnTo>
                    <a:pt x="84" y="23"/>
                  </a:lnTo>
                  <a:lnTo>
                    <a:pt x="83" y="23"/>
                  </a:lnTo>
                  <a:lnTo>
                    <a:pt x="84" y="21"/>
                  </a:lnTo>
                  <a:lnTo>
                    <a:pt x="85" y="21"/>
                  </a:lnTo>
                  <a:lnTo>
                    <a:pt x="86" y="19"/>
                  </a:lnTo>
                  <a:lnTo>
                    <a:pt x="86" y="18"/>
                  </a:lnTo>
                  <a:lnTo>
                    <a:pt x="85" y="19"/>
                  </a:lnTo>
                  <a:lnTo>
                    <a:pt x="84" y="18"/>
                  </a:lnTo>
                  <a:lnTo>
                    <a:pt x="84" y="18"/>
                  </a:lnTo>
                  <a:lnTo>
                    <a:pt x="83" y="19"/>
                  </a:lnTo>
                  <a:lnTo>
                    <a:pt x="84" y="19"/>
                  </a:lnTo>
                  <a:lnTo>
                    <a:pt x="83" y="19"/>
                  </a:lnTo>
                  <a:lnTo>
                    <a:pt x="83" y="21"/>
                  </a:lnTo>
                  <a:lnTo>
                    <a:pt x="82" y="21"/>
                  </a:lnTo>
                  <a:lnTo>
                    <a:pt x="82" y="19"/>
                  </a:lnTo>
                  <a:lnTo>
                    <a:pt x="83" y="18"/>
                  </a:lnTo>
                  <a:lnTo>
                    <a:pt x="85" y="18"/>
                  </a:lnTo>
                  <a:lnTo>
                    <a:pt x="86" y="18"/>
                  </a:lnTo>
                  <a:lnTo>
                    <a:pt x="88" y="18"/>
                  </a:lnTo>
                  <a:lnTo>
                    <a:pt x="89" y="17"/>
                  </a:lnTo>
                  <a:lnTo>
                    <a:pt x="88" y="17"/>
                  </a:lnTo>
                  <a:lnTo>
                    <a:pt x="86" y="17"/>
                  </a:lnTo>
                  <a:lnTo>
                    <a:pt x="85" y="17"/>
                  </a:lnTo>
                  <a:lnTo>
                    <a:pt x="84" y="17"/>
                  </a:lnTo>
                  <a:lnTo>
                    <a:pt x="83" y="17"/>
                  </a:lnTo>
                  <a:lnTo>
                    <a:pt x="83" y="17"/>
                  </a:lnTo>
                  <a:lnTo>
                    <a:pt x="82" y="17"/>
                  </a:lnTo>
                  <a:lnTo>
                    <a:pt x="82" y="17"/>
                  </a:lnTo>
                  <a:lnTo>
                    <a:pt x="82" y="17"/>
                  </a:lnTo>
                  <a:lnTo>
                    <a:pt x="83" y="16"/>
                  </a:lnTo>
                  <a:lnTo>
                    <a:pt x="84" y="16"/>
                  </a:lnTo>
                  <a:lnTo>
                    <a:pt x="85" y="16"/>
                  </a:lnTo>
                  <a:lnTo>
                    <a:pt x="85" y="16"/>
                  </a:lnTo>
                  <a:lnTo>
                    <a:pt x="88" y="16"/>
                  </a:lnTo>
                  <a:lnTo>
                    <a:pt x="89" y="16"/>
                  </a:lnTo>
                  <a:lnTo>
                    <a:pt x="89" y="16"/>
                  </a:lnTo>
                  <a:lnTo>
                    <a:pt x="90" y="16"/>
                  </a:lnTo>
                  <a:lnTo>
                    <a:pt x="91" y="16"/>
                  </a:lnTo>
                  <a:lnTo>
                    <a:pt x="91" y="15"/>
                  </a:lnTo>
                  <a:lnTo>
                    <a:pt x="90" y="15"/>
                  </a:lnTo>
                  <a:lnTo>
                    <a:pt x="91" y="15"/>
                  </a:lnTo>
                  <a:lnTo>
                    <a:pt x="92" y="15"/>
                  </a:lnTo>
                  <a:lnTo>
                    <a:pt x="95" y="12"/>
                  </a:lnTo>
                  <a:lnTo>
                    <a:pt x="95" y="12"/>
                  </a:lnTo>
                  <a:lnTo>
                    <a:pt x="91" y="10"/>
                  </a:lnTo>
                  <a:lnTo>
                    <a:pt x="89" y="10"/>
                  </a:lnTo>
                  <a:lnTo>
                    <a:pt x="88" y="11"/>
                  </a:lnTo>
                  <a:lnTo>
                    <a:pt x="86" y="10"/>
                  </a:lnTo>
                  <a:lnTo>
                    <a:pt x="86" y="10"/>
                  </a:lnTo>
                  <a:lnTo>
                    <a:pt x="86" y="11"/>
                  </a:lnTo>
                  <a:lnTo>
                    <a:pt x="85" y="11"/>
                  </a:lnTo>
                  <a:lnTo>
                    <a:pt x="85" y="12"/>
                  </a:lnTo>
                  <a:lnTo>
                    <a:pt x="84" y="12"/>
                  </a:lnTo>
                  <a:lnTo>
                    <a:pt x="83" y="12"/>
                  </a:lnTo>
                  <a:lnTo>
                    <a:pt x="83" y="12"/>
                  </a:lnTo>
                  <a:lnTo>
                    <a:pt x="83" y="12"/>
                  </a:lnTo>
                  <a:lnTo>
                    <a:pt x="82" y="12"/>
                  </a:lnTo>
                  <a:lnTo>
                    <a:pt x="82" y="12"/>
                  </a:lnTo>
                  <a:lnTo>
                    <a:pt x="79" y="14"/>
                  </a:lnTo>
                  <a:lnTo>
                    <a:pt x="79" y="15"/>
                  </a:lnTo>
                  <a:lnTo>
                    <a:pt x="77" y="16"/>
                  </a:lnTo>
                  <a:lnTo>
                    <a:pt x="77" y="17"/>
                  </a:lnTo>
                  <a:lnTo>
                    <a:pt x="76" y="17"/>
                  </a:lnTo>
                  <a:lnTo>
                    <a:pt x="76" y="17"/>
                  </a:lnTo>
                  <a:lnTo>
                    <a:pt x="76" y="16"/>
                  </a:lnTo>
                  <a:lnTo>
                    <a:pt x="77" y="16"/>
                  </a:lnTo>
                  <a:lnTo>
                    <a:pt x="77" y="16"/>
                  </a:lnTo>
                  <a:lnTo>
                    <a:pt x="77" y="15"/>
                  </a:lnTo>
                  <a:lnTo>
                    <a:pt x="77" y="14"/>
                  </a:lnTo>
                  <a:lnTo>
                    <a:pt x="78" y="14"/>
                  </a:lnTo>
                  <a:lnTo>
                    <a:pt x="79" y="12"/>
                  </a:lnTo>
                  <a:lnTo>
                    <a:pt x="79" y="10"/>
                  </a:lnTo>
                  <a:lnTo>
                    <a:pt x="78" y="10"/>
                  </a:lnTo>
                  <a:lnTo>
                    <a:pt x="76" y="10"/>
                  </a:lnTo>
                  <a:lnTo>
                    <a:pt x="76" y="10"/>
                  </a:lnTo>
                  <a:lnTo>
                    <a:pt x="76" y="11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1" y="12"/>
                  </a:lnTo>
                  <a:lnTo>
                    <a:pt x="70" y="12"/>
                  </a:lnTo>
                  <a:lnTo>
                    <a:pt x="70" y="12"/>
                  </a:lnTo>
                  <a:lnTo>
                    <a:pt x="71" y="12"/>
                  </a:lnTo>
                  <a:lnTo>
                    <a:pt x="72" y="11"/>
                  </a:lnTo>
                  <a:lnTo>
                    <a:pt x="74" y="11"/>
                  </a:lnTo>
                  <a:lnTo>
                    <a:pt x="74" y="10"/>
                  </a:lnTo>
                  <a:lnTo>
                    <a:pt x="74" y="10"/>
                  </a:lnTo>
                  <a:lnTo>
                    <a:pt x="70" y="10"/>
                  </a:lnTo>
                  <a:lnTo>
                    <a:pt x="69" y="10"/>
                  </a:lnTo>
                  <a:lnTo>
                    <a:pt x="67" y="10"/>
                  </a:lnTo>
                  <a:lnTo>
                    <a:pt x="65" y="10"/>
                  </a:lnTo>
                  <a:lnTo>
                    <a:pt x="63" y="11"/>
                  </a:lnTo>
                  <a:lnTo>
                    <a:pt x="63" y="11"/>
                  </a:lnTo>
                  <a:lnTo>
                    <a:pt x="62" y="12"/>
                  </a:lnTo>
                  <a:lnTo>
                    <a:pt x="61" y="11"/>
                  </a:lnTo>
                  <a:lnTo>
                    <a:pt x="62" y="10"/>
                  </a:lnTo>
                  <a:lnTo>
                    <a:pt x="64" y="10"/>
                  </a:lnTo>
                  <a:lnTo>
                    <a:pt x="64" y="9"/>
                  </a:lnTo>
                  <a:lnTo>
                    <a:pt x="63" y="9"/>
                  </a:lnTo>
                  <a:lnTo>
                    <a:pt x="65" y="9"/>
                  </a:lnTo>
                  <a:lnTo>
                    <a:pt x="67" y="9"/>
                  </a:lnTo>
                  <a:lnTo>
                    <a:pt x="70" y="9"/>
                  </a:lnTo>
                  <a:lnTo>
                    <a:pt x="71" y="9"/>
                  </a:lnTo>
                  <a:lnTo>
                    <a:pt x="75" y="9"/>
                  </a:lnTo>
                  <a:lnTo>
                    <a:pt x="76" y="8"/>
                  </a:lnTo>
                  <a:lnTo>
                    <a:pt x="77" y="9"/>
                  </a:lnTo>
                  <a:lnTo>
                    <a:pt x="79" y="8"/>
                  </a:lnTo>
                  <a:lnTo>
                    <a:pt x="79" y="8"/>
                  </a:lnTo>
                  <a:lnTo>
                    <a:pt x="81" y="7"/>
                  </a:lnTo>
                  <a:lnTo>
                    <a:pt x="81" y="7"/>
                  </a:lnTo>
                  <a:lnTo>
                    <a:pt x="79" y="5"/>
                  </a:lnTo>
                  <a:lnTo>
                    <a:pt x="77" y="5"/>
                  </a:lnTo>
                  <a:lnTo>
                    <a:pt x="76" y="5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4" y="5"/>
                  </a:lnTo>
                  <a:lnTo>
                    <a:pt x="74" y="5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4" y="3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68" y="4"/>
                  </a:lnTo>
                  <a:lnTo>
                    <a:pt x="67" y="3"/>
                  </a:lnTo>
                  <a:lnTo>
                    <a:pt x="65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0" y="4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58" y="5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58" y="4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2" y="3"/>
                  </a:lnTo>
                  <a:lnTo>
                    <a:pt x="62" y="4"/>
                  </a:lnTo>
                  <a:lnTo>
                    <a:pt x="64" y="3"/>
                  </a:lnTo>
                  <a:lnTo>
                    <a:pt x="67" y="3"/>
                  </a:lnTo>
                  <a:lnTo>
                    <a:pt x="69" y="3"/>
                  </a:lnTo>
                  <a:lnTo>
                    <a:pt x="71" y="3"/>
                  </a:lnTo>
                  <a:lnTo>
                    <a:pt x="74" y="2"/>
                  </a:lnTo>
                  <a:lnTo>
                    <a:pt x="72" y="2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8" y="2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7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3" y="1"/>
                  </a:lnTo>
                  <a:lnTo>
                    <a:pt x="63" y="0"/>
                  </a:lnTo>
                  <a:lnTo>
                    <a:pt x="62" y="1"/>
                  </a:lnTo>
                  <a:lnTo>
                    <a:pt x="61" y="0"/>
                  </a:lnTo>
                  <a:lnTo>
                    <a:pt x="60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6" y="1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6" y="2"/>
                  </a:lnTo>
                  <a:lnTo>
                    <a:pt x="55" y="2"/>
                  </a:lnTo>
                  <a:lnTo>
                    <a:pt x="54" y="1"/>
                  </a:lnTo>
                  <a:lnTo>
                    <a:pt x="53" y="1"/>
                  </a:lnTo>
                  <a:lnTo>
                    <a:pt x="54" y="2"/>
                  </a:lnTo>
                  <a:lnTo>
                    <a:pt x="53" y="2"/>
                  </a:lnTo>
                  <a:lnTo>
                    <a:pt x="53" y="1"/>
                  </a:lnTo>
                  <a:lnTo>
                    <a:pt x="51" y="2"/>
                  </a:lnTo>
                  <a:lnTo>
                    <a:pt x="53" y="2"/>
                  </a:lnTo>
                  <a:lnTo>
                    <a:pt x="51" y="3"/>
                  </a:lnTo>
                  <a:lnTo>
                    <a:pt x="53" y="3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3" y="3"/>
                  </a:lnTo>
                  <a:lnTo>
                    <a:pt x="53" y="4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3" y="4"/>
                  </a:lnTo>
                  <a:lnTo>
                    <a:pt x="51" y="4"/>
                  </a:lnTo>
                  <a:lnTo>
                    <a:pt x="53" y="5"/>
                  </a:lnTo>
                  <a:lnTo>
                    <a:pt x="53" y="5"/>
                  </a:lnTo>
                  <a:lnTo>
                    <a:pt x="53" y="5"/>
                  </a:lnTo>
                  <a:lnTo>
                    <a:pt x="51" y="4"/>
                  </a:lnTo>
                  <a:lnTo>
                    <a:pt x="50" y="4"/>
                  </a:lnTo>
                  <a:lnTo>
                    <a:pt x="49" y="4"/>
                  </a:lnTo>
                  <a:lnTo>
                    <a:pt x="48" y="4"/>
                  </a:lnTo>
                  <a:lnTo>
                    <a:pt x="48" y="3"/>
                  </a:lnTo>
                  <a:lnTo>
                    <a:pt x="47" y="3"/>
                  </a:lnTo>
                  <a:lnTo>
                    <a:pt x="46" y="3"/>
                  </a:lnTo>
                  <a:lnTo>
                    <a:pt x="44" y="3"/>
                  </a:lnTo>
                  <a:lnTo>
                    <a:pt x="44" y="3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4" y="3"/>
                  </a:lnTo>
                  <a:lnTo>
                    <a:pt x="43" y="3"/>
                  </a:lnTo>
                  <a:lnTo>
                    <a:pt x="42" y="3"/>
                  </a:lnTo>
                  <a:lnTo>
                    <a:pt x="41" y="3"/>
                  </a:lnTo>
                  <a:lnTo>
                    <a:pt x="43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6" y="5"/>
                  </a:lnTo>
                  <a:lnTo>
                    <a:pt x="49" y="5"/>
                  </a:lnTo>
                  <a:lnTo>
                    <a:pt x="49" y="7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49" y="8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48" y="5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47" y="7"/>
                  </a:lnTo>
                  <a:lnTo>
                    <a:pt x="47" y="7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4" y="5"/>
                  </a:lnTo>
                  <a:lnTo>
                    <a:pt x="42" y="5"/>
                  </a:lnTo>
                  <a:lnTo>
                    <a:pt x="41" y="5"/>
                  </a:lnTo>
                  <a:lnTo>
                    <a:pt x="42" y="7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7" y="9"/>
                  </a:lnTo>
                  <a:lnTo>
                    <a:pt x="46" y="9"/>
                  </a:lnTo>
                  <a:lnTo>
                    <a:pt x="44" y="9"/>
                  </a:lnTo>
                  <a:lnTo>
                    <a:pt x="43" y="9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43" y="10"/>
                  </a:lnTo>
                  <a:lnTo>
                    <a:pt x="43" y="11"/>
                  </a:lnTo>
                  <a:lnTo>
                    <a:pt x="43" y="11"/>
                  </a:lnTo>
                  <a:lnTo>
                    <a:pt x="42" y="11"/>
                  </a:lnTo>
                  <a:lnTo>
                    <a:pt x="41" y="10"/>
                  </a:lnTo>
                  <a:lnTo>
                    <a:pt x="40" y="9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5" y="7"/>
                  </a:lnTo>
                  <a:lnTo>
                    <a:pt x="34" y="8"/>
                  </a:lnTo>
                  <a:lnTo>
                    <a:pt x="33" y="8"/>
                  </a:lnTo>
                  <a:lnTo>
                    <a:pt x="34" y="8"/>
                  </a:lnTo>
                  <a:lnTo>
                    <a:pt x="34" y="9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4" y="10"/>
                  </a:lnTo>
                  <a:lnTo>
                    <a:pt x="36" y="11"/>
                  </a:lnTo>
                  <a:lnTo>
                    <a:pt x="35" y="12"/>
                  </a:lnTo>
                  <a:lnTo>
                    <a:pt x="32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7" y="8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5" y="9"/>
                  </a:lnTo>
                  <a:lnTo>
                    <a:pt x="23" y="9"/>
                  </a:lnTo>
                  <a:lnTo>
                    <a:pt x="21" y="10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2" y="11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0" y="11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6" y="11"/>
                  </a:lnTo>
                  <a:lnTo>
                    <a:pt x="18" y="11"/>
                  </a:lnTo>
                  <a:lnTo>
                    <a:pt x="18" y="12"/>
                  </a:lnTo>
                  <a:lnTo>
                    <a:pt x="19" y="12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8" y="15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5" y="14"/>
                  </a:lnTo>
                  <a:lnTo>
                    <a:pt x="15" y="16"/>
                  </a:lnTo>
                  <a:lnTo>
                    <a:pt x="14" y="16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2" y="16"/>
                  </a:lnTo>
                  <a:lnTo>
                    <a:pt x="12" y="17"/>
                  </a:lnTo>
                  <a:lnTo>
                    <a:pt x="11" y="17"/>
                  </a:lnTo>
                  <a:lnTo>
                    <a:pt x="9" y="17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11" y="19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3" y="19"/>
                  </a:lnTo>
                  <a:lnTo>
                    <a:pt x="14" y="19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3" y="21"/>
                  </a:lnTo>
                  <a:lnTo>
                    <a:pt x="12" y="21"/>
                  </a:lnTo>
                  <a:lnTo>
                    <a:pt x="13" y="22"/>
                  </a:lnTo>
                  <a:lnTo>
                    <a:pt x="11" y="23"/>
                  </a:lnTo>
                  <a:lnTo>
                    <a:pt x="9" y="23"/>
                  </a:lnTo>
                  <a:lnTo>
                    <a:pt x="7" y="23"/>
                  </a:lnTo>
                  <a:lnTo>
                    <a:pt x="7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5" y="24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1" y="28"/>
                  </a:lnTo>
                  <a:lnTo>
                    <a:pt x="2" y="28"/>
                  </a:lnTo>
                  <a:lnTo>
                    <a:pt x="2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6" y="30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8" y="29"/>
                  </a:lnTo>
                  <a:lnTo>
                    <a:pt x="9" y="29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8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8" y="30"/>
                  </a:lnTo>
                  <a:lnTo>
                    <a:pt x="7" y="31"/>
                  </a:lnTo>
                  <a:lnTo>
                    <a:pt x="6" y="31"/>
                  </a:lnTo>
                  <a:lnTo>
                    <a:pt x="5" y="30"/>
                  </a:lnTo>
                  <a:lnTo>
                    <a:pt x="4" y="30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1"/>
                  </a:lnTo>
                  <a:lnTo>
                    <a:pt x="5" y="32"/>
                  </a:lnTo>
                  <a:lnTo>
                    <a:pt x="7" y="32"/>
                  </a:lnTo>
                  <a:lnTo>
                    <a:pt x="7" y="32"/>
                  </a:lnTo>
                  <a:lnTo>
                    <a:pt x="6" y="32"/>
                  </a:lnTo>
                  <a:lnTo>
                    <a:pt x="5" y="33"/>
                  </a:lnTo>
                  <a:lnTo>
                    <a:pt x="6" y="33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33"/>
                  </a:lnTo>
                  <a:lnTo>
                    <a:pt x="8" y="33"/>
                  </a:lnTo>
                  <a:lnTo>
                    <a:pt x="9" y="33"/>
                  </a:lnTo>
                  <a:lnTo>
                    <a:pt x="11" y="33"/>
                  </a:lnTo>
                  <a:lnTo>
                    <a:pt x="11" y="33"/>
                  </a:lnTo>
                  <a:lnTo>
                    <a:pt x="12" y="33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3" y="33"/>
                  </a:lnTo>
                  <a:lnTo>
                    <a:pt x="13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19" y="33"/>
                  </a:lnTo>
                  <a:lnTo>
                    <a:pt x="18" y="35"/>
                  </a:lnTo>
                  <a:lnTo>
                    <a:pt x="19" y="35"/>
                  </a:lnTo>
                  <a:lnTo>
                    <a:pt x="20" y="35"/>
                  </a:lnTo>
                  <a:lnTo>
                    <a:pt x="20" y="35"/>
                  </a:lnTo>
                  <a:lnTo>
                    <a:pt x="21" y="35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25" y="39"/>
                  </a:lnTo>
                  <a:lnTo>
                    <a:pt x="26" y="39"/>
                  </a:lnTo>
                  <a:lnTo>
                    <a:pt x="26" y="39"/>
                  </a:lnTo>
                  <a:lnTo>
                    <a:pt x="26" y="40"/>
                  </a:lnTo>
                  <a:lnTo>
                    <a:pt x="26" y="42"/>
                  </a:lnTo>
                  <a:lnTo>
                    <a:pt x="27" y="42"/>
                  </a:lnTo>
                  <a:lnTo>
                    <a:pt x="26" y="43"/>
                  </a:lnTo>
                  <a:lnTo>
                    <a:pt x="27" y="44"/>
                  </a:lnTo>
                  <a:lnTo>
                    <a:pt x="27" y="45"/>
                  </a:lnTo>
                  <a:lnTo>
                    <a:pt x="28" y="45"/>
                  </a:lnTo>
                  <a:lnTo>
                    <a:pt x="28" y="47"/>
                  </a:lnTo>
                  <a:lnTo>
                    <a:pt x="27" y="46"/>
                  </a:lnTo>
                  <a:lnTo>
                    <a:pt x="27" y="47"/>
                  </a:lnTo>
                  <a:lnTo>
                    <a:pt x="28" y="47"/>
                  </a:lnTo>
                  <a:lnTo>
                    <a:pt x="27" y="49"/>
                  </a:lnTo>
                  <a:lnTo>
                    <a:pt x="28" y="49"/>
                  </a:lnTo>
                  <a:lnTo>
                    <a:pt x="27" y="50"/>
                  </a:lnTo>
                  <a:lnTo>
                    <a:pt x="28" y="50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29" y="49"/>
                  </a:lnTo>
                  <a:lnTo>
                    <a:pt x="29" y="49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33" y="51"/>
                  </a:lnTo>
                  <a:lnTo>
                    <a:pt x="34" y="51"/>
                  </a:lnTo>
                  <a:lnTo>
                    <a:pt x="33" y="52"/>
                  </a:lnTo>
                  <a:lnTo>
                    <a:pt x="34" y="52"/>
                  </a:lnTo>
                  <a:lnTo>
                    <a:pt x="34" y="53"/>
                  </a:lnTo>
                  <a:lnTo>
                    <a:pt x="35" y="53"/>
                  </a:lnTo>
                  <a:lnTo>
                    <a:pt x="34" y="54"/>
                  </a:lnTo>
                  <a:lnTo>
                    <a:pt x="33" y="53"/>
                  </a:lnTo>
                  <a:lnTo>
                    <a:pt x="32" y="53"/>
                  </a:lnTo>
                  <a:lnTo>
                    <a:pt x="30" y="52"/>
                  </a:lnTo>
                  <a:lnTo>
                    <a:pt x="29" y="52"/>
                  </a:lnTo>
                  <a:lnTo>
                    <a:pt x="28" y="52"/>
                  </a:lnTo>
                  <a:lnTo>
                    <a:pt x="29" y="53"/>
                  </a:lnTo>
                  <a:lnTo>
                    <a:pt x="30" y="53"/>
                  </a:lnTo>
                  <a:lnTo>
                    <a:pt x="32" y="54"/>
                  </a:lnTo>
                  <a:lnTo>
                    <a:pt x="34" y="54"/>
                  </a:lnTo>
                  <a:lnTo>
                    <a:pt x="35" y="54"/>
                  </a:lnTo>
                  <a:lnTo>
                    <a:pt x="35" y="56"/>
                  </a:lnTo>
                  <a:lnTo>
                    <a:pt x="35" y="56"/>
                  </a:lnTo>
                  <a:lnTo>
                    <a:pt x="35" y="57"/>
                  </a:lnTo>
                  <a:lnTo>
                    <a:pt x="34" y="57"/>
                  </a:lnTo>
                  <a:lnTo>
                    <a:pt x="34" y="58"/>
                  </a:lnTo>
                  <a:lnTo>
                    <a:pt x="34" y="59"/>
                  </a:lnTo>
                  <a:lnTo>
                    <a:pt x="34" y="59"/>
                  </a:lnTo>
                  <a:lnTo>
                    <a:pt x="33" y="59"/>
                  </a:lnTo>
                  <a:lnTo>
                    <a:pt x="32" y="59"/>
                  </a:lnTo>
                  <a:lnTo>
                    <a:pt x="32" y="60"/>
                  </a:lnTo>
                  <a:lnTo>
                    <a:pt x="33" y="60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5" y="60"/>
                  </a:lnTo>
                  <a:lnTo>
                    <a:pt x="35" y="60"/>
                  </a:lnTo>
                  <a:lnTo>
                    <a:pt x="33" y="60"/>
                  </a:lnTo>
                  <a:lnTo>
                    <a:pt x="32" y="60"/>
                  </a:lnTo>
                  <a:lnTo>
                    <a:pt x="30" y="61"/>
                  </a:lnTo>
                  <a:lnTo>
                    <a:pt x="30" y="61"/>
                  </a:lnTo>
                  <a:lnTo>
                    <a:pt x="30" y="61"/>
                  </a:lnTo>
                  <a:lnTo>
                    <a:pt x="32" y="61"/>
                  </a:lnTo>
                  <a:lnTo>
                    <a:pt x="33" y="61"/>
                  </a:lnTo>
                  <a:lnTo>
                    <a:pt x="34" y="61"/>
                  </a:lnTo>
                  <a:lnTo>
                    <a:pt x="35" y="61"/>
                  </a:lnTo>
                  <a:lnTo>
                    <a:pt x="34" y="63"/>
                  </a:lnTo>
                  <a:lnTo>
                    <a:pt x="33" y="61"/>
                  </a:lnTo>
                  <a:lnTo>
                    <a:pt x="32" y="61"/>
                  </a:lnTo>
                  <a:lnTo>
                    <a:pt x="30" y="63"/>
                  </a:lnTo>
                  <a:lnTo>
                    <a:pt x="29" y="64"/>
                  </a:lnTo>
                  <a:lnTo>
                    <a:pt x="30" y="64"/>
                  </a:lnTo>
                  <a:lnTo>
                    <a:pt x="30" y="64"/>
                  </a:lnTo>
                  <a:lnTo>
                    <a:pt x="32" y="64"/>
                  </a:lnTo>
                  <a:lnTo>
                    <a:pt x="32" y="65"/>
                  </a:lnTo>
                  <a:lnTo>
                    <a:pt x="30" y="65"/>
                  </a:lnTo>
                  <a:lnTo>
                    <a:pt x="30" y="66"/>
                  </a:lnTo>
                  <a:lnTo>
                    <a:pt x="30" y="67"/>
                  </a:lnTo>
                  <a:lnTo>
                    <a:pt x="32" y="67"/>
                  </a:lnTo>
                  <a:lnTo>
                    <a:pt x="32" y="68"/>
                  </a:lnTo>
                  <a:lnTo>
                    <a:pt x="32" y="68"/>
                  </a:lnTo>
                  <a:lnTo>
                    <a:pt x="30" y="68"/>
                  </a:lnTo>
                  <a:lnTo>
                    <a:pt x="33" y="70"/>
                  </a:lnTo>
                  <a:lnTo>
                    <a:pt x="33" y="71"/>
                  </a:lnTo>
                  <a:lnTo>
                    <a:pt x="33" y="72"/>
                  </a:lnTo>
                  <a:lnTo>
                    <a:pt x="33" y="74"/>
                  </a:lnTo>
                  <a:lnTo>
                    <a:pt x="33" y="74"/>
                  </a:lnTo>
                  <a:lnTo>
                    <a:pt x="34" y="72"/>
                  </a:lnTo>
                  <a:lnTo>
                    <a:pt x="34" y="72"/>
                  </a:lnTo>
                  <a:lnTo>
                    <a:pt x="36" y="73"/>
                  </a:lnTo>
                  <a:lnTo>
                    <a:pt x="35" y="73"/>
                  </a:lnTo>
                  <a:lnTo>
                    <a:pt x="35" y="73"/>
                  </a:lnTo>
                  <a:lnTo>
                    <a:pt x="35" y="74"/>
                  </a:lnTo>
                  <a:lnTo>
                    <a:pt x="35" y="75"/>
                  </a:lnTo>
                  <a:lnTo>
                    <a:pt x="34" y="75"/>
                  </a:lnTo>
                  <a:lnTo>
                    <a:pt x="34" y="77"/>
                  </a:lnTo>
                  <a:lnTo>
                    <a:pt x="34" y="78"/>
                  </a:lnTo>
                  <a:lnTo>
                    <a:pt x="34" y="78"/>
                  </a:lnTo>
                  <a:lnTo>
                    <a:pt x="35" y="79"/>
                  </a:lnTo>
                  <a:lnTo>
                    <a:pt x="35" y="79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5" y="81"/>
                  </a:lnTo>
                  <a:lnTo>
                    <a:pt x="36" y="81"/>
                  </a:lnTo>
                  <a:lnTo>
                    <a:pt x="36" y="82"/>
                  </a:lnTo>
                  <a:lnTo>
                    <a:pt x="36" y="84"/>
                  </a:lnTo>
                  <a:lnTo>
                    <a:pt x="37" y="85"/>
                  </a:lnTo>
                  <a:lnTo>
                    <a:pt x="37" y="85"/>
                  </a:lnTo>
                  <a:lnTo>
                    <a:pt x="39" y="86"/>
                  </a:lnTo>
                  <a:lnTo>
                    <a:pt x="39" y="87"/>
                  </a:lnTo>
                  <a:lnTo>
                    <a:pt x="39" y="87"/>
                  </a:lnTo>
                  <a:lnTo>
                    <a:pt x="40" y="86"/>
                  </a:lnTo>
                  <a:lnTo>
                    <a:pt x="42" y="86"/>
                  </a:lnTo>
                  <a:lnTo>
                    <a:pt x="42" y="87"/>
                  </a:lnTo>
                  <a:lnTo>
                    <a:pt x="44" y="88"/>
                  </a:lnTo>
                  <a:lnTo>
                    <a:pt x="43" y="89"/>
                  </a:lnTo>
                  <a:lnTo>
                    <a:pt x="44" y="89"/>
                  </a:lnTo>
                  <a:lnTo>
                    <a:pt x="46" y="89"/>
                  </a:lnTo>
                  <a:lnTo>
                    <a:pt x="46" y="91"/>
                  </a:lnTo>
                  <a:lnTo>
                    <a:pt x="47" y="88"/>
                  </a:lnTo>
                  <a:lnTo>
                    <a:pt x="46" y="87"/>
                  </a:lnTo>
                  <a:lnTo>
                    <a:pt x="47" y="87"/>
                  </a:lnTo>
                  <a:lnTo>
                    <a:pt x="47" y="87"/>
                  </a:lnTo>
                  <a:lnTo>
                    <a:pt x="47" y="86"/>
                  </a:lnTo>
                  <a:lnTo>
                    <a:pt x="47" y="85"/>
                  </a:lnTo>
                  <a:lnTo>
                    <a:pt x="48" y="85"/>
                  </a:lnTo>
                  <a:lnTo>
                    <a:pt x="48" y="84"/>
                  </a:lnTo>
                  <a:lnTo>
                    <a:pt x="48" y="81"/>
                  </a:lnTo>
                  <a:lnTo>
                    <a:pt x="48" y="80"/>
                  </a:lnTo>
                  <a:lnTo>
                    <a:pt x="48" y="80"/>
                  </a:lnTo>
                  <a:lnTo>
                    <a:pt x="48" y="79"/>
                  </a:lnTo>
                  <a:lnTo>
                    <a:pt x="49" y="79"/>
                  </a:lnTo>
                  <a:lnTo>
                    <a:pt x="49" y="78"/>
                  </a:lnTo>
                  <a:lnTo>
                    <a:pt x="49" y="78"/>
                  </a:lnTo>
                  <a:lnTo>
                    <a:pt x="49" y="77"/>
                  </a:lnTo>
                  <a:lnTo>
                    <a:pt x="49" y="75"/>
                  </a:lnTo>
                  <a:lnTo>
                    <a:pt x="50" y="77"/>
                  </a:lnTo>
                  <a:lnTo>
                    <a:pt x="50" y="74"/>
                  </a:lnTo>
                  <a:lnTo>
                    <a:pt x="49" y="74"/>
                  </a:lnTo>
                  <a:lnTo>
                    <a:pt x="49" y="73"/>
                  </a:lnTo>
                  <a:lnTo>
                    <a:pt x="50" y="73"/>
                  </a:lnTo>
                  <a:lnTo>
                    <a:pt x="50" y="72"/>
                  </a:lnTo>
                  <a:lnTo>
                    <a:pt x="50" y="72"/>
                  </a:lnTo>
                  <a:lnTo>
                    <a:pt x="50" y="71"/>
                  </a:lnTo>
                  <a:lnTo>
                    <a:pt x="51" y="71"/>
                  </a:lnTo>
                  <a:lnTo>
                    <a:pt x="51" y="70"/>
                  </a:lnTo>
                  <a:lnTo>
                    <a:pt x="50" y="70"/>
                  </a:lnTo>
                  <a:lnTo>
                    <a:pt x="51" y="68"/>
                  </a:lnTo>
                  <a:lnTo>
                    <a:pt x="54" y="68"/>
                  </a:lnTo>
                  <a:lnTo>
                    <a:pt x="54" y="66"/>
                  </a:lnTo>
                  <a:lnTo>
                    <a:pt x="55" y="65"/>
                  </a:lnTo>
                  <a:lnTo>
                    <a:pt x="55" y="65"/>
                  </a:lnTo>
                  <a:lnTo>
                    <a:pt x="55" y="66"/>
                  </a:lnTo>
                  <a:lnTo>
                    <a:pt x="55" y="67"/>
                  </a:lnTo>
                  <a:lnTo>
                    <a:pt x="56" y="67"/>
                  </a:lnTo>
                  <a:lnTo>
                    <a:pt x="57" y="67"/>
                  </a:lnTo>
                  <a:lnTo>
                    <a:pt x="58" y="66"/>
                  </a:lnTo>
                  <a:lnTo>
                    <a:pt x="58" y="65"/>
                  </a:lnTo>
                  <a:lnTo>
                    <a:pt x="60" y="65"/>
                  </a:lnTo>
                  <a:lnTo>
                    <a:pt x="61" y="64"/>
                  </a:lnTo>
                  <a:lnTo>
                    <a:pt x="62" y="63"/>
                  </a:lnTo>
                  <a:lnTo>
                    <a:pt x="62" y="61"/>
                  </a:lnTo>
                  <a:lnTo>
                    <a:pt x="64" y="61"/>
                  </a:lnTo>
                  <a:lnTo>
                    <a:pt x="64" y="60"/>
                  </a:lnTo>
                  <a:lnTo>
                    <a:pt x="63" y="59"/>
                  </a:lnTo>
                  <a:lnTo>
                    <a:pt x="63" y="59"/>
                  </a:lnTo>
                  <a:lnTo>
                    <a:pt x="63" y="59"/>
                  </a:lnTo>
                  <a:lnTo>
                    <a:pt x="64" y="60"/>
                  </a:lnTo>
                  <a:lnTo>
                    <a:pt x="65" y="60"/>
                  </a:lnTo>
                  <a:lnTo>
                    <a:pt x="65" y="59"/>
                  </a:lnTo>
                  <a:lnTo>
                    <a:pt x="67" y="60"/>
                  </a:lnTo>
                  <a:lnTo>
                    <a:pt x="68" y="59"/>
                  </a:lnTo>
                  <a:lnTo>
                    <a:pt x="68" y="59"/>
                  </a:lnTo>
                  <a:lnTo>
                    <a:pt x="69" y="59"/>
                  </a:lnTo>
                  <a:lnTo>
                    <a:pt x="70" y="59"/>
                  </a:lnTo>
                  <a:lnTo>
                    <a:pt x="71" y="59"/>
                  </a:lnTo>
                  <a:lnTo>
                    <a:pt x="72" y="58"/>
                  </a:lnTo>
                  <a:lnTo>
                    <a:pt x="74" y="58"/>
                  </a:lnTo>
                  <a:lnTo>
                    <a:pt x="74" y="58"/>
                  </a:lnTo>
                  <a:lnTo>
                    <a:pt x="75" y="58"/>
                  </a:lnTo>
                  <a:lnTo>
                    <a:pt x="75" y="57"/>
                  </a:lnTo>
                  <a:lnTo>
                    <a:pt x="76" y="57"/>
                  </a:lnTo>
                  <a:lnTo>
                    <a:pt x="76" y="56"/>
                  </a:lnTo>
                  <a:lnTo>
                    <a:pt x="77" y="5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0" name="Rectangle 920"/>
            <p:cNvSpPr>
              <a:spLocks noChangeArrowheads="1"/>
            </p:cNvSpPr>
            <p:nvPr/>
          </p:nvSpPr>
          <p:spPr bwMode="auto">
            <a:xfrm>
              <a:off x="3844926" y="4660901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1" name="Freeform 921"/>
            <p:cNvSpPr>
              <a:spLocks/>
            </p:cNvSpPr>
            <p:nvPr/>
          </p:nvSpPr>
          <p:spPr bwMode="auto">
            <a:xfrm>
              <a:off x="3848101" y="4670426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0 h 1"/>
                <a:gd name="T8" fmla="*/ 1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2" name="Freeform 922"/>
            <p:cNvSpPr>
              <a:spLocks/>
            </p:cNvSpPr>
            <p:nvPr/>
          </p:nvSpPr>
          <p:spPr bwMode="auto">
            <a:xfrm>
              <a:off x="3849688" y="4670426"/>
              <a:ext cx="3175" cy="0"/>
            </a:xfrm>
            <a:custGeom>
              <a:avLst/>
              <a:gdLst>
                <a:gd name="T0" fmla="*/ 2 w 2"/>
                <a:gd name="T1" fmla="*/ 0 w 2"/>
                <a:gd name="T2" fmla="*/ 2 w 2"/>
                <a:gd name="T3" fmla="*/ 2 w 2"/>
                <a:gd name="T4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3" name="Freeform 923"/>
            <p:cNvSpPr>
              <a:spLocks/>
            </p:cNvSpPr>
            <p:nvPr/>
          </p:nvSpPr>
          <p:spPr bwMode="auto">
            <a:xfrm>
              <a:off x="3846513" y="4673601"/>
              <a:ext cx="7938" cy="6350"/>
            </a:xfrm>
            <a:custGeom>
              <a:avLst/>
              <a:gdLst>
                <a:gd name="T0" fmla="*/ 0 w 5"/>
                <a:gd name="T1" fmla="*/ 3 h 4"/>
                <a:gd name="T2" fmla="*/ 1 w 5"/>
                <a:gd name="T3" fmla="*/ 3 h 4"/>
                <a:gd name="T4" fmla="*/ 2 w 5"/>
                <a:gd name="T5" fmla="*/ 4 h 4"/>
                <a:gd name="T6" fmla="*/ 4 w 5"/>
                <a:gd name="T7" fmla="*/ 4 h 4"/>
                <a:gd name="T8" fmla="*/ 5 w 5"/>
                <a:gd name="T9" fmla="*/ 3 h 4"/>
                <a:gd name="T10" fmla="*/ 5 w 5"/>
                <a:gd name="T11" fmla="*/ 3 h 4"/>
                <a:gd name="T12" fmla="*/ 4 w 5"/>
                <a:gd name="T13" fmla="*/ 1 h 4"/>
                <a:gd name="T14" fmla="*/ 2 w 5"/>
                <a:gd name="T15" fmla="*/ 1 h 4"/>
                <a:gd name="T16" fmla="*/ 1 w 5"/>
                <a:gd name="T17" fmla="*/ 1 h 4"/>
                <a:gd name="T18" fmla="*/ 0 w 5"/>
                <a:gd name="T19" fmla="*/ 0 h 4"/>
                <a:gd name="T20" fmla="*/ 0 w 5"/>
                <a:gd name="T21" fmla="*/ 1 h 4"/>
                <a:gd name="T22" fmla="*/ 0 w 5"/>
                <a:gd name="T23" fmla="*/ 1 h 4"/>
                <a:gd name="T24" fmla="*/ 0 w 5"/>
                <a:gd name="T25" fmla="*/ 3 h 4"/>
                <a:gd name="T26" fmla="*/ 0 w 5"/>
                <a:gd name="T2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4">
                  <a:moveTo>
                    <a:pt x="0" y="3"/>
                  </a:moveTo>
                  <a:lnTo>
                    <a:pt x="1" y="3"/>
                  </a:lnTo>
                  <a:lnTo>
                    <a:pt x="2" y="4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4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4" name="Freeform 924"/>
            <p:cNvSpPr>
              <a:spLocks/>
            </p:cNvSpPr>
            <p:nvPr/>
          </p:nvSpPr>
          <p:spPr bwMode="auto">
            <a:xfrm>
              <a:off x="3805238" y="4637088"/>
              <a:ext cx="3175" cy="0"/>
            </a:xfrm>
            <a:custGeom>
              <a:avLst/>
              <a:gdLst>
                <a:gd name="T0" fmla="*/ 2 w 2"/>
                <a:gd name="T1" fmla="*/ 0 w 2"/>
                <a:gd name="T2" fmla="*/ 0 w 2"/>
                <a:gd name="T3" fmla="*/ 0 w 2"/>
                <a:gd name="T4" fmla="*/ 2 w 2"/>
                <a:gd name="T5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5" name="Freeform 925"/>
            <p:cNvSpPr>
              <a:spLocks/>
            </p:cNvSpPr>
            <p:nvPr/>
          </p:nvSpPr>
          <p:spPr bwMode="auto">
            <a:xfrm>
              <a:off x="3803651" y="4637088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0 w 1"/>
                <a:gd name="T4" fmla="*/ 1 w 1"/>
                <a:gd name="T5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6" name="Freeform 926"/>
            <p:cNvSpPr>
              <a:spLocks/>
            </p:cNvSpPr>
            <p:nvPr/>
          </p:nvSpPr>
          <p:spPr bwMode="auto">
            <a:xfrm>
              <a:off x="3848101" y="4603751"/>
              <a:ext cx="6350" cy="1588"/>
            </a:xfrm>
            <a:custGeom>
              <a:avLst/>
              <a:gdLst>
                <a:gd name="T0" fmla="*/ 3 w 4"/>
                <a:gd name="T1" fmla="*/ 1 h 1"/>
                <a:gd name="T2" fmla="*/ 4 w 4"/>
                <a:gd name="T3" fmla="*/ 1 h 1"/>
                <a:gd name="T4" fmla="*/ 3 w 4"/>
                <a:gd name="T5" fmla="*/ 0 h 1"/>
                <a:gd name="T6" fmla="*/ 3 w 4"/>
                <a:gd name="T7" fmla="*/ 0 h 1"/>
                <a:gd name="T8" fmla="*/ 3 w 4"/>
                <a:gd name="T9" fmla="*/ 0 h 1"/>
                <a:gd name="T10" fmla="*/ 1 w 4"/>
                <a:gd name="T11" fmla="*/ 0 h 1"/>
                <a:gd name="T12" fmla="*/ 0 w 4"/>
                <a:gd name="T13" fmla="*/ 0 h 1"/>
                <a:gd name="T14" fmla="*/ 0 w 4"/>
                <a:gd name="T15" fmla="*/ 0 h 1"/>
                <a:gd name="T16" fmla="*/ 3 w 4"/>
                <a:gd name="T1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1">
                  <a:moveTo>
                    <a:pt x="3" y="1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7" name="Freeform 927"/>
            <p:cNvSpPr>
              <a:spLocks/>
            </p:cNvSpPr>
            <p:nvPr/>
          </p:nvSpPr>
          <p:spPr bwMode="auto">
            <a:xfrm>
              <a:off x="3859213" y="4600576"/>
              <a:ext cx="1588" cy="1588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1 h 1"/>
                <a:gd name="T6" fmla="*/ 1 w 1"/>
                <a:gd name="T7" fmla="*/ 0 h 1"/>
                <a:gd name="T8" fmla="*/ 0 w 1"/>
                <a:gd name="T9" fmla="*/ 0 h 1"/>
                <a:gd name="T10" fmla="*/ 1 w 1"/>
                <a:gd name="T11" fmla="*/ 1 h 1"/>
                <a:gd name="T12" fmla="*/ 1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8" name="Freeform 928"/>
            <p:cNvSpPr>
              <a:spLocks/>
            </p:cNvSpPr>
            <p:nvPr/>
          </p:nvSpPr>
          <p:spPr bwMode="auto">
            <a:xfrm>
              <a:off x="3863976" y="4600576"/>
              <a:ext cx="6350" cy="3175"/>
            </a:xfrm>
            <a:custGeom>
              <a:avLst/>
              <a:gdLst>
                <a:gd name="T0" fmla="*/ 2 w 4"/>
                <a:gd name="T1" fmla="*/ 0 h 2"/>
                <a:gd name="T2" fmla="*/ 0 w 4"/>
                <a:gd name="T3" fmla="*/ 0 h 2"/>
                <a:gd name="T4" fmla="*/ 0 w 4"/>
                <a:gd name="T5" fmla="*/ 1 h 2"/>
                <a:gd name="T6" fmla="*/ 2 w 4"/>
                <a:gd name="T7" fmla="*/ 2 h 2"/>
                <a:gd name="T8" fmla="*/ 3 w 4"/>
                <a:gd name="T9" fmla="*/ 2 h 2"/>
                <a:gd name="T10" fmla="*/ 3 w 4"/>
                <a:gd name="T11" fmla="*/ 2 h 2"/>
                <a:gd name="T12" fmla="*/ 3 w 4"/>
                <a:gd name="T13" fmla="*/ 2 h 2"/>
                <a:gd name="T14" fmla="*/ 3 w 4"/>
                <a:gd name="T15" fmla="*/ 2 h 2"/>
                <a:gd name="T16" fmla="*/ 4 w 4"/>
                <a:gd name="T17" fmla="*/ 1 h 2"/>
                <a:gd name="T18" fmla="*/ 2 w 4"/>
                <a:gd name="T1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9" name="Freeform 929"/>
            <p:cNvSpPr>
              <a:spLocks/>
            </p:cNvSpPr>
            <p:nvPr/>
          </p:nvSpPr>
          <p:spPr bwMode="auto">
            <a:xfrm>
              <a:off x="3860801" y="4597401"/>
              <a:ext cx="3175" cy="0"/>
            </a:xfrm>
            <a:custGeom>
              <a:avLst/>
              <a:gdLst>
                <a:gd name="T0" fmla="*/ 2 w 2"/>
                <a:gd name="T1" fmla="*/ 0 w 2"/>
                <a:gd name="T2" fmla="*/ 0 w 2"/>
                <a:gd name="T3" fmla="*/ 0 w 2"/>
                <a:gd name="T4" fmla="*/ 0 w 2"/>
                <a:gd name="T5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0" name="Freeform 930"/>
            <p:cNvSpPr>
              <a:spLocks/>
            </p:cNvSpPr>
            <p:nvPr/>
          </p:nvSpPr>
          <p:spPr bwMode="auto">
            <a:xfrm>
              <a:off x="3865563" y="4595813"/>
              <a:ext cx="3175" cy="1588"/>
            </a:xfrm>
            <a:custGeom>
              <a:avLst/>
              <a:gdLst>
                <a:gd name="T0" fmla="*/ 1 w 2"/>
                <a:gd name="T1" fmla="*/ 1 h 1"/>
                <a:gd name="T2" fmla="*/ 2 w 2"/>
                <a:gd name="T3" fmla="*/ 1 h 1"/>
                <a:gd name="T4" fmla="*/ 2 w 2"/>
                <a:gd name="T5" fmla="*/ 0 h 1"/>
                <a:gd name="T6" fmla="*/ 1 w 2"/>
                <a:gd name="T7" fmla="*/ 0 h 1"/>
                <a:gd name="T8" fmla="*/ 1 w 2"/>
                <a:gd name="T9" fmla="*/ 0 h 1"/>
                <a:gd name="T10" fmla="*/ 0 w 2"/>
                <a:gd name="T11" fmla="*/ 0 h 1"/>
                <a:gd name="T12" fmla="*/ 0 w 2"/>
                <a:gd name="T13" fmla="*/ 0 h 1"/>
                <a:gd name="T14" fmla="*/ 0 w 2"/>
                <a:gd name="T15" fmla="*/ 0 h 1"/>
                <a:gd name="T16" fmla="*/ 0 w 2"/>
                <a:gd name="T17" fmla="*/ 1 h 1"/>
                <a:gd name="T18" fmla="*/ 1 w 2"/>
                <a:gd name="T1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1" name="Freeform 931"/>
            <p:cNvSpPr>
              <a:spLocks/>
            </p:cNvSpPr>
            <p:nvPr/>
          </p:nvSpPr>
          <p:spPr bwMode="auto">
            <a:xfrm>
              <a:off x="3879851" y="4592638"/>
              <a:ext cx="6350" cy="1588"/>
            </a:xfrm>
            <a:custGeom>
              <a:avLst/>
              <a:gdLst>
                <a:gd name="T0" fmla="*/ 1 w 4"/>
                <a:gd name="T1" fmla="*/ 1 h 1"/>
                <a:gd name="T2" fmla="*/ 2 w 4"/>
                <a:gd name="T3" fmla="*/ 1 h 1"/>
                <a:gd name="T4" fmla="*/ 4 w 4"/>
                <a:gd name="T5" fmla="*/ 1 h 1"/>
                <a:gd name="T6" fmla="*/ 1 w 4"/>
                <a:gd name="T7" fmla="*/ 0 h 1"/>
                <a:gd name="T8" fmla="*/ 0 w 4"/>
                <a:gd name="T9" fmla="*/ 0 h 1"/>
                <a:gd name="T10" fmla="*/ 0 w 4"/>
                <a:gd name="T11" fmla="*/ 1 h 1"/>
                <a:gd name="T12" fmla="*/ 1 w 4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">
                  <a:moveTo>
                    <a:pt x="1" y="1"/>
                  </a:moveTo>
                  <a:lnTo>
                    <a:pt x="2" y="1"/>
                  </a:lnTo>
                  <a:lnTo>
                    <a:pt x="4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2" name="Freeform 932"/>
            <p:cNvSpPr>
              <a:spLocks/>
            </p:cNvSpPr>
            <p:nvPr/>
          </p:nvSpPr>
          <p:spPr bwMode="auto">
            <a:xfrm>
              <a:off x="3879851" y="4594226"/>
              <a:ext cx="3175" cy="1588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2 w 2"/>
                <a:gd name="T5" fmla="*/ 1 h 1"/>
                <a:gd name="T6" fmla="*/ 1 w 2"/>
                <a:gd name="T7" fmla="*/ 0 h 1"/>
                <a:gd name="T8" fmla="*/ 0 w 2"/>
                <a:gd name="T9" fmla="*/ 0 h 1"/>
                <a:gd name="T10" fmla="*/ 1 w 2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3" name="Freeform 933"/>
            <p:cNvSpPr>
              <a:spLocks/>
            </p:cNvSpPr>
            <p:nvPr/>
          </p:nvSpPr>
          <p:spPr bwMode="auto">
            <a:xfrm>
              <a:off x="3878263" y="4594226"/>
              <a:ext cx="3175" cy="1588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1 h 1"/>
                <a:gd name="T4" fmla="*/ 1 w 2"/>
                <a:gd name="T5" fmla="*/ 0 h 1"/>
                <a:gd name="T6" fmla="*/ 0 w 2"/>
                <a:gd name="T7" fmla="*/ 0 h 1"/>
                <a:gd name="T8" fmla="*/ 1 w 2"/>
                <a:gd name="T9" fmla="*/ 1 h 1"/>
                <a:gd name="T10" fmla="*/ 2 w 2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4" name="Freeform 934"/>
            <p:cNvSpPr>
              <a:spLocks/>
            </p:cNvSpPr>
            <p:nvPr/>
          </p:nvSpPr>
          <p:spPr bwMode="auto">
            <a:xfrm>
              <a:off x="3881438" y="45926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0 w 1"/>
                <a:gd name="T4" fmla="*/ 1 w 1"/>
                <a:gd name="T5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5" name="Freeform 935"/>
            <p:cNvSpPr>
              <a:spLocks/>
            </p:cNvSpPr>
            <p:nvPr/>
          </p:nvSpPr>
          <p:spPr bwMode="auto">
            <a:xfrm>
              <a:off x="3773488" y="4872038"/>
              <a:ext cx="25400" cy="11113"/>
            </a:xfrm>
            <a:custGeom>
              <a:avLst/>
              <a:gdLst>
                <a:gd name="T0" fmla="*/ 13 w 16"/>
                <a:gd name="T1" fmla="*/ 6 h 7"/>
                <a:gd name="T2" fmla="*/ 16 w 16"/>
                <a:gd name="T3" fmla="*/ 6 h 7"/>
                <a:gd name="T4" fmla="*/ 16 w 16"/>
                <a:gd name="T5" fmla="*/ 5 h 7"/>
                <a:gd name="T6" fmla="*/ 13 w 16"/>
                <a:gd name="T7" fmla="*/ 5 h 7"/>
                <a:gd name="T8" fmla="*/ 13 w 16"/>
                <a:gd name="T9" fmla="*/ 4 h 7"/>
                <a:gd name="T10" fmla="*/ 12 w 16"/>
                <a:gd name="T11" fmla="*/ 4 h 7"/>
                <a:gd name="T12" fmla="*/ 12 w 16"/>
                <a:gd name="T13" fmla="*/ 4 h 7"/>
                <a:gd name="T14" fmla="*/ 9 w 16"/>
                <a:gd name="T15" fmla="*/ 3 h 7"/>
                <a:gd name="T16" fmla="*/ 7 w 16"/>
                <a:gd name="T17" fmla="*/ 3 h 7"/>
                <a:gd name="T18" fmla="*/ 7 w 16"/>
                <a:gd name="T19" fmla="*/ 1 h 7"/>
                <a:gd name="T20" fmla="*/ 6 w 16"/>
                <a:gd name="T21" fmla="*/ 0 h 7"/>
                <a:gd name="T22" fmla="*/ 4 w 16"/>
                <a:gd name="T23" fmla="*/ 0 h 7"/>
                <a:gd name="T24" fmla="*/ 4 w 16"/>
                <a:gd name="T25" fmla="*/ 0 h 7"/>
                <a:gd name="T26" fmla="*/ 3 w 16"/>
                <a:gd name="T27" fmla="*/ 0 h 7"/>
                <a:gd name="T28" fmla="*/ 2 w 16"/>
                <a:gd name="T29" fmla="*/ 1 h 7"/>
                <a:gd name="T30" fmla="*/ 0 w 16"/>
                <a:gd name="T31" fmla="*/ 3 h 7"/>
                <a:gd name="T32" fmla="*/ 2 w 16"/>
                <a:gd name="T33" fmla="*/ 3 h 7"/>
                <a:gd name="T34" fmla="*/ 3 w 16"/>
                <a:gd name="T35" fmla="*/ 1 h 7"/>
                <a:gd name="T36" fmla="*/ 4 w 16"/>
                <a:gd name="T37" fmla="*/ 1 h 7"/>
                <a:gd name="T38" fmla="*/ 4 w 16"/>
                <a:gd name="T39" fmla="*/ 1 h 7"/>
                <a:gd name="T40" fmla="*/ 5 w 16"/>
                <a:gd name="T41" fmla="*/ 3 h 7"/>
                <a:gd name="T42" fmla="*/ 6 w 16"/>
                <a:gd name="T43" fmla="*/ 3 h 7"/>
                <a:gd name="T44" fmla="*/ 7 w 16"/>
                <a:gd name="T45" fmla="*/ 4 h 7"/>
                <a:gd name="T46" fmla="*/ 9 w 16"/>
                <a:gd name="T47" fmla="*/ 4 h 7"/>
                <a:gd name="T48" fmla="*/ 10 w 16"/>
                <a:gd name="T49" fmla="*/ 5 h 7"/>
                <a:gd name="T50" fmla="*/ 11 w 16"/>
                <a:gd name="T51" fmla="*/ 5 h 7"/>
                <a:gd name="T52" fmla="*/ 11 w 16"/>
                <a:gd name="T53" fmla="*/ 5 h 7"/>
                <a:gd name="T54" fmla="*/ 11 w 16"/>
                <a:gd name="T55" fmla="*/ 6 h 7"/>
                <a:gd name="T56" fmla="*/ 10 w 16"/>
                <a:gd name="T57" fmla="*/ 6 h 7"/>
                <a:gd name="T58" fmla="*/ 11 w 16"/>
                <a:gd name="T59" fmla="*/ 7 h 7"/>
                <a:gd name="T60" fmla="*/ 13 w 16"/>
                <a:gd name="T61" fmla="*/ 6 h 7"/>
                <a:gd name="T62" fmla="*/ 13 w 16"/>
                <a:gd name="T63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" h="7">
                  <a:moveTo>
                    <a:pt x="13" y="6"/>
                  </a:moveTo>
                  <a:lnTo>
                    <a:pt x="16" y="6"/>
                  </a:lnTo>
                  <a:lnTo>
                    <a:pt x="16" y="5"/>
                  </a:lnTo>
                  <a:lnTo>
                    <a:pt x="13" y="5"/>
                  </a:lnTo>
                  <a:lnTo>
                    <a:pt x="13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9" y="3"/>
                  </a:lnTo>
                  <a:lnTo>
                    <a:pt x="7" y="3"/>
                  </a:lnTo>
                  <a:lnTo>
                    <a:pt x="7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2" y="3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3"/>
                  </a:lnTo>
                  <a:lnTo>
                    <a:pt x="6" y="3"/>
                  </a:lnTo>
                  <a:lnTo>
                    <a:pt x="7" y="4"/>
                  </a:lnTo>
                  <a:lnTo>
                    <a:pt x="9" y="4"/>
                  </a:lnTo>
                  <a:lnTo>
                    <a:pt x="10" y="5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11" y="7"/>
                  </a:lnTo>
                  <a:lnTo>
                    <a:pt x="13" y="6"/>
                  </a:lnTo>
                  <a:lnTo>
                    <a:pt x="13" y="6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6" name="Freeform 936"/>
            <p:cNvSpPr>
              <a:spLocks/>
            </p:cNvSpPr>
            <p:nvPr/>
          </p:nvSpPr>
          <p:spPr bwMode="auto">
            <a:xfrm>
              <a:off x="3778251" y="4876801"/>
              <a:ext cx="1588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7" name="Freeform 937"/>
            <p:cNvSpPr>
              <a:spLocks/>
            </p:cNvSpPr>
            <p:nvPr/>
          </p:nvSpPr>
          <p:spPr bwMode="auto">
            <a:xfrm>
              <a:off x="3789363" y="4887913"/>
              <a:ext cx="3175" cy="1588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  <a:gd name="T8" fmla="*/ 2 w 2"/>
                <a:gd name="T9" fmla="*/ 0 h 1"/>
                <a:gd name="T10" fmla="*/ 1 w 2"/>
                <a:gd name="T11" fmla="*/ 0 h 1"/>
                <a:gd name="T12" fmla="*/ 0 w 2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8" name="Freeform 938"/>
            <p:cNvSpPr>
              <a:spLocks/>
            </p:cNvSpPr>
            <p:nvPr/>
          </p:nvSpPr>
          <p:spPr bwMode="auto">
            <a:xfrm>
              <a:off x="3790951" y="4862513"/>
              <a:ext cx="0" cy="3175"/>
            </a:xfrm>
            <a:custGeom>
              <a:avLst/>
              <a:gdLst>
                <a:gd name="T0" fmla="*/ 2 h 2"/>
                <a:gd name="T1" fmla="*/ 0 h 2"/>
                <a:gd name="T2" fmla="*/ 0 h 2"/>
                <a:gd name="T3" fmla="*/ 0 h 2"/>
                <a:gd name="T4" fmla="*/ 0 h 2"/>
                <a:gd name="T5" fmla="*/ 2 h 2"/>
                <a:gd name="T6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9" name="Freeform 939"/>
            <p:cNvSpPr>
              <a:spLocks/>
            </p:cNvSpPr>
            <p:nvPr/>
          </p:nvSpPr>
          <p:spPr bwMode="auto">
            <a:xfrm>
              <a:off x="3792538" y="4867276"/>
              <a:ext cx="1588" cy="1588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1 h 1"/>
                <a:gd name="T12" fmla="*/ 1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0" name="Freeform 940"/>
            <p:cNvSpPr>
              <a:spLocks/>
            </p:cNvSpPr>
            <p:nvPr/>
          </p:nvSpPr>
          <p:spPr bwMode="auto">
            <a:xfrm>
              <a:off x="3794126" y="4868863"/>
              <a:ext cx="3175" cy="1588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0 w 2"/>
                <a:gd name="T7" fmla="*/ 0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1"/>
                  </a:lnTo>
                  <a:lnTo>
                    <a:pt x="2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1" name="Freeform 941"/>
            <p:cNvSpPr>
              <a:spLocks/>
            </p:cNvSpPr>
            <p:nvPr/>
          </p:nvSpPr>
          <p:spPr bwMode="auto">
            <a:xfrm>
              <a:off x="3797301" y="4872038"/>
              <a:ext cx="0" cy="1588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0 h 1"/>
                <a:gd name="T4" fmla="*/ 1 h 1"/>
                <a:gd name="T5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2" name="Freeform 942"/>
            <p:cNvSpPr>
              <a:spLocks/>
            </p:cNvSpPr>
            <p:nvPr/>
          </p:nvSpPr>
          <p:spPr bwMode="auto">
            <a:xfrm>
              <a:off x="3798888" y="4873626"/>
              <a:ext cx="1588" cy="4763"/>
            </a:xfrm>
            <a:custGeom>
              <a:avLst/>
              <a:gdLst>
                <a:gd name="T0" fmla="*/ 0 w 1"/>
                <a:gd name="T1" fmla="*/ 2 h 3"/>
                <a:gd name="T2" fmla="*/ 0 w 1"/>
                <a:gd name="T3" fmla="*/ 2 h 3"/>
                <a:gd name="T4" fmla="*/ 0 w 1"/>
                <a:gd name="T5" fmla="*/ 3 h 3"/>
                <a:gd name="T6" fmla="*/ 1 w 1"/>
                <a:gd name="T7" fmla="*/ 2 h 3"/>
                <a:gd name="T8" fmla="*/ 0 w 1"/>
                <a:gd name="T9" fmla="*/ 0 h 3"/>
                <a:gd name="T10" fmla="*/ 0 w 1"/>
                <a:gd name="T11" fmla="*/ 0 h 3"/>
                <a:gd name="T12" fmla="*/ 0 w 1"/>
                <a:gd name="T13" fmla="*/ 0 h 3"/>
                <a:gd name="T14" fmla="*/ 0 w 1"/>
                <a:gd name="T15" fmla="*/ 2 h 3"/>
                <a:gd name="T16" fmla="*/ 0 w 1"/>
                <a:gd name="T1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3">
                  <a:moveTo>
                    <a:pt x="0" y="2"/>
                  </a:moveTo>
                  <a:lnTo>
                    <a:pt x="0" y="2"/>
                  </a:lnTo>
                  <a:lnTo>
                    <a:pt x="0" y="3"/>
                  </a:lnTo>
                  <a:lnTo>
                    <a:pt x="1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3" name="Freeform 943"/>
            <p:cNvSpPr>
              <a:spLocks/>
            </p:cNvSpPr>
            <p:nvPr/>
          </p:nvSpPr>
          <p:spPr bwMode="auto">
            <a:xfrm>
              <a:off x="3800476" y="4878388"/>
              <a:ext cx="1588" cy="1588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1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4" name="Rectangle 944"/>
            <p:cNvSpPr>
              <a:spLocks noChangeArrowheads="1"/>
            </p:cNvSpPr>
            <p:nvPr/>
          </p:nvSpPr>
          <p:spPr bwMode="auto">
            <a:xfrm>
              <a:off x="3802063" y="4876801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5" name="Rectangle 945"/>
            <p:cNvSpPr>
              <a:spLocks noChangeArrowheads="1"/>
            </p:cNvSpPr>
            <p:nvPr/>
          </p:nvSpPr>
          <p:spPr bwMode="auto">
            <a:xfrm>
              <a:off x="3803651" y="4878388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6" name="Freeform 946"/>
            <p:cNvSpPr>
              <a:spLocks/>
            </p:cNvSpPr>
            <p:nvPr/>
          </p:nvSpPr>
          <p:spPr bwMode="auto">
            <a:xfrm>
              <a:off x="3789363" y="4868863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  <a:gd name="T8" fmla="*/ 1 w 1"/>
                <a:gd name="T9" fmla="*/ 0 h 1"/>
                <a:gd name="T10" fmla="*/ 0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7" name="Rectangle 947"/>
            <p:cNvSpPr>
              <a:spLocks noChangeArrowheads="1"/>
            </p:cNvSpPr>
            <p:nvPr/>
          </p:nvSpPr>
          <p:spPr bwMode="auto">
            <a:xfrm>
              <a:off x="3787776" y="4862513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8" name="Freeform 948"/>
            <p:cNvSpPr>
              <a:spLocks/>
            </p:cNvSpPr>
            <p:nvPr/>
          </p:nvSpPr>
          <p:spPr bwMode="auto">
            <a:xfrm>
              <a:off x="3789363" y="4870451"/>
              <a:ext cx="1588" cy="1588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9" name="Freeform 949"/>
            <p:cNvSpPr>
              <a:spLocks/>
            </p:cNvSpPr>
            <p:nvPr/>
          </p:nvSpPr>
          <p:spPr bwMode="auto">
            <a:xfrm>
              <a:off x="3798888" y="4881563"/>
              <a:ext cx="14288" cy="7938"/>
            </a:xfrm>
            <a:custGeom>
              <a:avLst/>
              <a:gdLst>
                <a:gd name="T0" fmla="*/ 9 w 9"/>
                <a:gd name="T1" fmla="*/ 2 h 5"/>
                <a:gd name="T2" fmla="*/ 8 w 9"/>
                <a:gd name="T3" fmla="*/ 1 h 5"/>
                <a:gd name="T4" fmla="*/ 7 w 9"/>
                <a:gd name="T5" fmla="*/ 1 h 5"/>
                <a:gd name="T6" fmla="*/ 6 w 9"/>
                <a:gd name="T7" fmla="*/ 1 h 5"/>
                <a:gd name="T8" fmla="*/ 4 w 9"/>
                <a:gd name="T9" fmla="*/ 0 h 5"/>
                <a:gd name="T10" fmla="*/ 3 w 9"/>
                <a:gd name="T11" fmla="*/ 1 h 5"/>
                <a:gd name="T12" fmla="*/ 2 w 9"/>
                <a:gd name="T13" fmla="*/ 1 h 5"/>
                <a:gd name="T14" fmla="*/ 2 w 9"/>
                <a:gd name="T15" fmla="*/ 0 h 5"/>
                <a:gd name="T16" fmla="*/ 1 w 9"/>
                <a:gd name="T17" fmla="*/ 1 h 5"/>
                <a:gd name="T18" fmla="*/ 1 w 9"/>
                <a:gd name="T19" fmla="*/ 1 h 5"/>
                <a:gd name="T20" fmla="*/ 2 w 9"/>
                <a:gd name="T21" fmla="*/ 1 h 5"/>
                <a:gd name="T22" fmla="*/ 2 w 9"/>
                <a:gd name="T23" fmla="*/ 2 h 5"/>
                <a:gd name="T24" fmla="*/ 2 w 9"/>
                <a:gd name="T25" fmla="*/ 2 h 5"/>
                <a:gd name="T26" fmla="*/ 2 w 9"/>
                <a:gd name="T27" fmla="*/ 2 h 5"/>
                <a:gd name="T28" fmla="*/ 1 w 9"/>
                <a:gd name="T29" fmla="*/ 2 h 5"/>
                <a:gd name="T30" fmla="*/ 0 w 9"/>
                <a:gd name="T31" fmla="*/ 2 h 5"/>
                <a:gd name="T32" fmla="*/ 0 w 9"/>
                <a:gd name="T33" fmla="*/ 4 h 5"/>
                <a:gd name="T34" fmla="*/ 1 w 9"/>
                <a:gd name="T35" fmla="*/ 4 h 5"/>
                <a:gd name="T36" fmla="*/ 2 w 9"/>
                <a:gd name="T37" fmla="*/ 4 h 5"/>
                <a:gd name="T38" fmla="*/ 3 w 9"/>
                <a:gd name="T39" fmla="*/ 4 h 5"/>
                <a:gd name="T40" fmla="*/ 3 w 9"/>
                <a:gd name="T41" fmla="*/ 5 h 5"/>
                <a:gd name="T42" fmla="*/ 4 w 9"/>
                <a:gd name="T43" fmla="*/ 5 h 5"/>
                <a:gd name="T44" fmla="*/ 4 w 9"/>
                <a:gd name="T45" fmla="*/ 4 h 5"/>
                <a:gd name="T46" fmla="*/ 6 w 9"/>
                <a:gd name="T47" fmla="*/ 4 h 5"/>
                <a:gd name="T48" fmla="*/ 7 w 9"/>
                <a:gd name="T49" fmla="*/ 4 h 5"/>
                <a:gd name="T50" fmla="*/ 8 w 9"/>
                <a:gd name="T51" fmla="*/ 4 h 5"/>
                <a:gd name="T52" fmla="*/ 8 w 9"/>
                <a:gd name="T53" fmla="*/ 4 h 5"/>
                <a:gd name="T54" fmla="*/ 9 w 9"/>
                <a:gd name="T55" fmla="*/ 4 h 5"/>
                <a:gd name="T56" fmla="*/ 9 w 9"/>
                <a:gd name="T5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" h="5">
                  <a:moveTo>
                    <a:pt x="9" y="2"/>
                  </a:moveTo>
                  <a:lnTo>
                    <a:pt x="8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4"/>
                  </a:lnTo>
                  <a:lnTo>
                    <a:pt x="2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4" y="4"/>
                  </a:lnTo>
                  <a:lnTo>
                    <a:pt x="6" y="4"/>
                  </a:lnTo>
                  <a:lnTo>
                    <a:pt x="7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9" y="4"/>
                  </a:lnTo>
                  <a:lnTo>
                    <a:pt x="9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0" name="Freeform 950"/>
            <p:cNvSpPr>
              <a:spLocks/>
            </p:cNvSpPr>
            <p:nvPr/>
          </p:nvSpPr>
          <p:spPr bwMode="auto">
            <a:xfrm>
              <a:off x="3814763" y="4887913"/>
              <a:ext cx="4763" cy="0"/>
            </a:xfrm>
            <a:custGeom>
              <a:avLst/>
              <a:gdLst>
                <a:gd name="T0" fmla="*/ 0 w 3"/>
                <a:gd name="T1" fmla="*/ 0 w 3"/>
                <a:gd name="T2" fmla="*/ 3 w 3"/>
                <a:gd name="T3" fmla="*/ 3 w 3"/>
                <a:gd name="T4" fmla="*/ 3 w 3"/>
                <a:gd name="T5" fmla="*/ 1 w 3"/>
                <a:gd name="T6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1" name="Freeform 951"/>
            <p:cNvSpPr>
              <a:spLocks/>
            </p:cNvSpPr>
            <p:nvPr/>
          </p:nvSpPr>
          <p:spPr bwMode="auto">
            <a:xfrm>
              <a:off x="3821113" y="4887913"/>
              <a:ext cx="1588" cy="1588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1 w 1"/>
                <a:gd name="T5" fmla="*/ 1 h 1"/>
                <a:gd name="T6" fmla="*/ 1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2" name="Freeform 952"/>
            <p:cNvSpPr>
              <a:spLocks/>
            </p:cNvSpPr>
            <p:nvPr/>
          </p:nvSpPr>
          <p:spPr bwMode="auto">
            <a:xfrm>
              <a:off x="3830638" y="4906963"/>
              <a:ext cx="1588" cy="317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1 w 1"/>
                <a:gd name="T5" fmla="*/ 2 h 2"/>
                <a:gd name="T6" fmla="*/ 1 w 1"/>
                <a:gd name="T7" fmla="*/ 0 h 2"/>
                <a:gd name="T8" fmla="*/ 0 w 1"/>
                <a:gd name="T9" fmla="*/ 0 h 2"/>
                <a:gd name="T10" fmla="*/ 1 w 1"/>
                <a:gd name="T11" fmla="*/ 0 h 2"/>
                <a:gd name="T12" fmla="*/ 0 w 1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3" name="Rectangle 953"/>
            <p:cNvSpPr>
              <a:spLocks noChangeArrowheads="1"/>
            </p:cNvSpPr>
            <p:nvPr/>
          </p:nvSpPr>
          <p:spPr bwMode="auto">
            <a:xfrm>
              <a:off x="3832226" y="4906963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4" name="Freeform 954"/>
            <p:cNvSpPr>
              <a:spLocks/>
            </p:cNvSpPr>
            <p:nvPr/>
          </p:nvSpPr>
          <p:spPr bwMode="auto">
            <a:xfrm>
              <a:off x="3830638" y="4892676"/>
              <a:ext cx="0" cy="1588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  <a:gd name="T4" fmla="*/ 0 h 1"/>
                <a:gd name="T5" fmla="*/ 0 h 1"/>
                <a:gd name="T6" fmla="*/ 0 h 1"/>
                <a:gd name="T7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5" name="Freeform 955"/>
            <p:cNvSpPr>
              <a:spLocks/>
            </p:cNvSpPr>
            <p:nvPr/>
          </p:nvSpPr>
          <p:spPr bwMode="auto">
            <a:xfrm>
              <a:off x="3830638" y="4895851"/>
              <a:ext cx="1588" cy="3175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0 h 2"/>
                <a:gd name="T4" fmla="*/ 0 w 1"/>
                <a:gd name="T5" fmla="*/ 0 h 2"/>
                <a:gd name="T6" fmla="*/ 0 w 1"/>
                <a:gd name="T7" fmla="*/ 0 h 2"/>
                <a:gd name="T8" fmla="*/ 1 w 1"/>
                <a:gd name="T9" fmla="*/ 2 h 2"/>
                <a:gd name="T10" fmla="*/ 1 w 1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6" name="Freeform 956"/>
            <p:cNvSpPr>
              <a:spLocks/>
            </p:cNvSpPr>
            <p:nvPr/>
          </p:nvSpPr>
          <p:spPr bwMode="auto">
            <a:xfrm>
              <a:off x="3827463" y="4889501"/>
              <a:ext cx="3175" cy="1588"/>
            </a:xfrm>
            <a:custGeom>
              <a:avLst/>
              <a:gdLst>
                <a:gd name="T0" fmla="*/ 0 w 2"/>
                <a:gd name="T1" fmla="*/ 1 h 1"/>
                <a:gd name="T2" fmla="*/ 0 w 2"/>
                <a:gd name="T3" fmla="*/ 1 h 1"/>
                <a:gd name="T4" fmla="*/ 2 w 2"/>
                <a:gd name="T5" fmla="*/ 1 h 1"/>
                <a:gd name="T6" fmla="*/ 2 w 2"/>
                <a:gd name="T7" fmla="*/ 1 h 1"/>
                <a:gd name="T8" fmla="*/ 2 w 2"/>
                <a:gd name="T9" fmla="*/ 0 h 1"/>
                <a:gd name="T10" fmla="*/ 0 w 2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7" name="Freeform 957"/>
            <p:cNvSpPr>
              <a:spLocks/>
            </p:cNvSpPr>
            <p:nvPr/>
          </p:nvSpPr>
          <p:spPr bwMode="auto">
            <a:xfrm>
              <a:off x="3830638" y="4894263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0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8" name="Rectangle 958"/>
            <p:cNvSpPr>
              <a:spLocks noChangeArrowheads="1"/>
            </p:cNvSpPr>
            <p:nvPr/>
          </p:nvSpPr>
          <p:spPr bwMode="auto">
            <a:xfrm>
              <a:off x="3830638" y="4902201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9" name="Rectangle 959"/>
            <p:cNvSpPr>
              <a:spLocks noChangeArrowheads="1"/>
            </p:cNvSpPr>
            <p:nvPr/>
          </p:nvSpPr>
          <p:spPr bwMode="auto">
            <a:xfrm>
              <a:off x="3830638" y="4903788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0" name="Rectangle 960"/>
            <p:cNvSpPr>
              <a:spLocks noChangeArrowheads="1"/>
            </p:cNvSpPr>
            <p:nvPr/>
          </p:nvSpPr>
          <p:spPr bwMode="auto">
            <a:xfrm>
              <a:off x="3811588" y="4903788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1" name="Freeform 961"/>
            <p:cNvSpPr>
              <a:spLocks/>
            </p:cNvSpPr>
            <p:nvPr/>
          </p:nvSpPr>
          <p:spPr bwMode="auto">
            <a:xfrm>
              <a:off x="3757613" y="4937126"/>
              <a:ext cx="1588" cy="317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0 w 1"/>
                <a:gd name="T5" fmla="*/ 1 h 2"/>
                <a:gd name="T6" fmla="*/ 0 w 1"/>
                <a:gd name="T7" fmla="*/ 2 h 2"/>
                <a:gd name="T8" fmla="*/ 1 w 1"/>
                <a:gd name="T9" fmla="*/ 1 h 2"/>
                <a:gd name="T10" fmla="*/ 0 w 1"/>
                <a:gd name="T11" fmla="*/ 0 h 2"/>
                <a:gd name="T12" fmla="*/ 0 w 1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2" name="Freeform 962"/>
            <p:cNvSpPr>
              <a:spLocks/>
            </p:cNvSpPr>
            <p:nvPr/>
          </p:nvSpPr>
          <p:spPr bwMode="auto">
            <a:xfrm>
              <a:off x="3759201" y="4938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3" name="Freeform 963"/>
            <p:cNvSpPr>
              <a:spLocks/>
            </p:cNvSpPr>
            <p:nvPr/>
          </p:nvSpPr>
          <p:spPr bwMode="auto">
            <a:xfrm>
              <a:off x="3889376" y="5108576"/>
              <a:ext cx="4763" cy="3175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0 h 2"/>
                <a:gd name="T6" fmla="*/ 1 w 3"/>
                <a:gd name="T7" fmla="*/ 1 h 2"/>
                <a:gd name="T8" fmla="*/ 2 w 3"/>
                <a:gd name="T9" fmla="*/ 2 h 2"/>
                <a:gd name="T10" fmla="*/ 3 w 3"/>
                <a:gd name="T11" fmla="*/ 2 h 2"/>
                <a:gd name="T12" fmla="*/ 2 w 3"/>
                <a:gd name="T13" fmla="*/ 1 h 2"/>
                <a:gd name="T14" fmla="*/ 1 w 3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2"/>
                  </a:lnTo>
                  <a:lnTo>
                    <a:pt x="3" y="2"/>
                  </a:lnTo>
                  <a:lnTo>
                    <a:pt x="2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4" name="Freeform 964"/>
            <p:cNvSpPr>
              <a:spLocks/>
            </p:cNvSpPr>
            <p:nvPr/>
          </p:nvSpPr>
          <p:spPr bwMode="auto">
            <a:xfrm>
              <a:off x="3835401" y="4773613"/>
              <a:ext cx="17463" cy="20638"/>
            </a:xfrm>
            <a:custGeom>
              <a:avLst/>
              <a:gdLst>
                <a:gd name="T0" fmla="*/ 5 w 11"/>
                <a:gd name="T1" fmla="*/ 0 h 13"/>
                <a:gd name="T2" fmla="*/ 4 w 11"/>
                <a:gd name="T3" fmla="*/ 1 h 13"/>
                <a:gd name="T4" fmla="*/ 2 w 11"/>
                <a:gd name="T5" fmla="*/ 4 h 13"/>
                <a:gd name="T6" fmla="*/ 2 w 11"/>
                <a:gd name="T7" fmla="*/ 6 h 13"/>
                <a:gd name="T8" fmla="*/ 1 w 11"/>
                <a:gd name="T9" fmla="*/ 6 h 13"/>
                <a:gd name="T10" fmla="*/ 1 w 11"/>
                <a:gd name="T11" fmla="*/ 7 h 13"/>
                <a:gd name="T12" fmla="*/ 0 w 11"/>
                <a:gd name="T13" fmla="*/ 8 h 13"/>
                <a:gd name="T14" fmla="*/ 0 w 11"/>
                <a:gd name="T15" fmla="*/ 8 h 13"/>
                <a:gd name="T16" fmla="*/ 1 w 11"/>
                <a:gd name="T17" fmla="*/ 8 h 13"/>
                <a:gd name="T18" fmla="*/ 0 w 11"/>
                <a:gd name="T19" fmla="*/ 10 h 13"/>
                <a:gd name="T20" fmla="*/ 1 w 11"/>
                <a:gd name="T21" fmla="*/ 11 h 13"/>
                <a:gd name="T22" fmla="*/ 2 w 11"/>
                <a:gd name="T23" fmla="*/ 10 h 13"/>
                <a:gd name="T24" fmla="*/ 4 w 11"/>
                <a:gd name="T25" fmla="*/ 11 h 13"/>
                <a:gd name="T26" fmla="*/ 5 w 11"/>
                <a:gd name="T27" fmla="*/ 10 h 13"/>
                <a:gd name="T28" fmla="*/ 6 w 11"/>
                <a:gd name="T29" fmla="*/ 11 h 13"/>
                <a:gd name="T30" fmla="*/ 6 w 11"/>
                <a:gd name="T31" fmla="*/ 10 h 13"/>
                <a:gd name="T32" fmla="*/ 7 w 11"/>
                <a:gd name="T33" fmla="*/ 11 h 13"/>
                <a:gd name="T34" fmla="*/ 7 w 11"/>
                <a:gd name="T35" fmla="*/ 12 h 13"/>
                <a:gd name="T36" fmla="*/ 8 w 11"/>
                <a:gd name="T37" fmla="*/ 11 h 13"/>
                <a:gd name="T38" fmla="*/ 8 w 11"/>
                <a:gd name="T39" fmla="*/ 11 h 13"/>
                <a:gd name="T40" fmla="*/ 8 w 11"/>
                <a:gd name="T41" fmla="*/ 12 h 13"/>
                <a:gd name="T42" fmla="*/ 9 w 11"/>
                <a:gd name="T43" fmla="*/ 12 h 13"/>
                <a:gd name="T44" fmla="*/ 9 w 11"/>
                <a:gd name="T45" fmla="*/ 13 h 13"/>
                <a:gd name="T46" fmla="*/ 11 w 11"/>
                <a:gd name="T47" fmla="*/ 13 h 13"/>
                <a:gd name="T48" fmla="*/ 11 w 11"/>
                <a:gd name="T49" fmla="*/ 10 h 13"/>
                <a:gd name="T50" fmla="*/ 9 w 11"/>
                <a:gd name="T51" fmla="*/ 10 h 13"/>
                <a:gd name="T52" fmla="*/ 11 w 11"/>
                <a:gd name="T53" fmla="*/ 8 h 13"/>
                <a:gd name="T54" fmla="*/ 11 w 11"/>
                <a:gd name="T55" fmla="*/ 7 h 13"/>
                <a:gd name="T56" fmla="*/ 8 w 11"/>
                <a:gd name="T57" fmla="*/ 8 h 13"/>
                <a:gd name="T58" fmla="*/ 8 w 11"/>
                <a:gd name="T59" fmla="*/ 6 h 13"/>
                <a:gd name="T60" fmla="*/ 7 w 11"/>
                <a:gd name="T61" fmla="*/ 6 h 13"/>
                <a:gd name="T62" fmla="*/ 6 w 11"/>
                <a:gd name="T63" fmla="*/ 6 h 13"/>
                <a:gd name="T64" fmla="*/ 6 w 11"/>
                <a:gd name="T65" fmla="*/ 5 h 13"/>
                <a:gd name="T66" fmla="*/ 6 w 11"/>
                <a:gd name="T67" fmla="*/ 5 h 13"/>
                <a:gd name="T68" fmla="*/ 6 w 11"/>
                <a:gd name="T69" fmla="*/ 4 h 13"/>
                <a:gd name="T70" fmla="*/ 5 w 11"/>
                <a:gd name="T71" fmla="*/ 4 h 13"/>
                <a:gd name="T72" fmla="*/ 4 w 11"/>
                <a:gd name="T73" fmla="*/ 5 h 13"/>
                <a:gd name="T74" fmla="*/ 4 w 11"/>
                <a:gd name="T75" fmla="*/ 5 h 13"/>
                <a:gd name="T76" fmla="*/ 6 w 11"/>
                <a:gd name="T77" fmla="*/ 0 h 13"/>
                <a:gd name="T78" fmla="*/ 5 w 11"/>
                <a:gd name="T7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" h="13">
                  <a:moveTo>
                    <a:pt x="5" y="0"/>
                  </a:moveTo>
                  <a:lnTo>
                    <a:pt x="4" y="1"/>
                  </a:lnTo>
                  <a:lnTo>
                    <a:pt x="2" y="4"/>
                  </a:lnTo>
                  <a:lnTo>
                    <a:pt x="2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8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2" y="10"/>
                  </a:lnTo>
                  <a:lnTo>
                    <a:pt x="4" y="11"/>
                  </a:lnTo>
                  <a:lnTo>
                    <a:pt x="5" y="10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9" y="12"/>
                  </a:lnTo>
                  <a:lnTo>
                    <a:pt x="9" y="13"/>
                  </a:lnTo>
                  <a:lnTo>
                    <a:pt x="11" y="13"/>
                  </a:lnTo>
                  <a:lnTo>
                    <a:pt x="11" y="10"/>
                  </a:lnTo>
                  <a:lnTo>
                    <a:pt x="9" y="10"/>
                  </a:lnTo>
                  <a:lnTo>
                    <a:pt x="11" y="8"/>
                  </a:lnTo>
                  <a:lnTo>
                    <a:pt x="11" y="7"/>
                  </a:lnTo>
                  <a:lnTo>
                    <a:pt x="8" y="8"/>
                  </a:lnTo>
                  <a:lnTo>
                    <a:pt x="8" y="6"/>
                  </a:lnTo>
                  <a:lnTo>
                    <a:pt x="7" y="6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5" name="Freeform 965"/>
            <p:cNvSpPr>
              <a:spLocks/>
            </p:cNvSpPr>
            <p:nvPr/>
          </p:nvSpPr>
          <p:spPr bwMode="auto">
            <a:xfrm>
              <a:off x="3830638" y="4792663"/>
              <a:ext cx="1588" cy="4763"/>
            </a:xfrm>
            <a:custGeom>
              <a:avLst/>
              <a:gdLst>
                <a:gd name="T0" fmla="*/ 1 w 1"/>
                <a:gd name="T1" fmla="*/ 2 h 3"/>
                <a:gd name="T2" fmla="*/ 1 w 1"/>
                <a:gd name="T3" fmla="*/ 1 h 3"/>
                <a:gd name="T4" fmla="*/ 1 w 1"/>
                <a:gd name="T5" fmla="*/ 0 h 3"/>
                <a:gd name="T6" fmla="*/ 1 w 1"/>
                <a:gd name="T7" fmla="*/ 0 h 3"/>
                <a:gd name="T8" fmla="*/ 1 w 1"/>
                <a:gd name="T9" fmla="*/ 1 h 3"/>
                <a:gd name="T10" fmla="*/ 0 w 1"/>
                <a:gd name="T11" fmla="*/ 2 h 3"/>
                <a:gd name="T12" fmla="*/ 0 w 1"/>
                <a:gd name="T13" fmla="*/ 3 h 3"/>
                <a:gd name="T14" fmla="*/ 1 w 1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3">
                  <a:moveTo>
                    <a:pt x="1" y="2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6" name="Freeform 966"/>
            <p:cNvSpPr>
              <a:spLocks/>
            </p:cNvSpPr>
            <p:nvPr/>
          </p:nvSpPr>
          <p:spPr bwMode="auto">
            <a:xfrm>
              <a:off x="3832226" y="4795838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1 h 1"/>
                <a:gd name="T8" fmla="*/ 0 w 1"/>
                <a:gd name="T9" fmla="*/ 1 h 1"/>
                <a:gd name="T10" fmla="*/ 1 w 1"/>
                <a:gd name="T11" fmla="*/ 0 h 1"/>
                <a:gd name="T12" fmla="*/ 1 w 1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7" name="Freeform 967"/>
            <p:cNvSpPr>
              <a:spLocks/>
            </p:cNvSpPr>
            <p:nvPr/>
          </p:nvSpPr>
          <p:spPr bwMode="auto">
            <a:xfrm>
              <a:off x="3822701" y="4792663"/>
              <a:ext cx="4763" cy="3175"/>
            </a:xfrm>
            <a:custGeom>
              <a:avLst/>
              <a:gdLst>
                <a:gd name="T0" fmla="*/ 1 w 3"/>
                <a:gd name="T1" fmla="*/ 1 h 2"/>
                <a:gd name="T2" fmla="*/ 1 w 3"/>
                <a:gd name="T3" fmla="*/ 0 h 2"/>
                <a:gd name="T4" fmla="*/ 0 w 3"/>
                <a:gd name="T5" fmla="*/ 0 h 2"/>
                <a:gd name="T6" fmla="*/ 0 w 3"/>
                <a:gd name="T7" fmla="*/ 1 h 2"/>
                <a:gd name="T8" fmla="*/ 2 w 3"/>
                <a:gd name="T9" fmla="*/ 2 h 2"/>
                <a:gd name="T10" fmla="*/ 3 w 3"/>
                <a:gd name="T11" fmla="*/ 2 h 2"/>
                <a:gd name="T12" fmla="*/ 3 w 3"/>
                <a:gd name="T13" fmla="*/ 1 h 2"/>
                <a:gd name="T14" fmla="*/ 1 w 3"/>
                <a:gd name="T15" fmla="*/ 1 h 2"/>
                <a:gd name="T16" fmla="*/ 1 w 3"/>
                <a:gd name="T1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2">
                  <a:moveTo>
                    <a:pt x="1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8" name="Freeform 968"/>
            <p:cNvSpPr>
              <a:spLocks/>
            </p:cNvSpPr>
            <p:nvPr/>
          </p:nvSpPr>
          <p:spPr bwMode="auto">
            <a:xfrm>
              <a:off x="3827463" y="4789488"/>
              <a:ext cx="3175" cy="1588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1 h 1"/>
                <a:gd name="T4" fmla="*/ 2 w 2"/>
                <a:gd name="T5" fmla="*/ 0 h 1"/>
                <a:gd name="T6" fmla="*/ 2 w 2"/>
                <a:gd name="T7" fmla="*/ 0 h 1"/>
                <a:gd name="T8" fmla="*/ 2 w 2"/>
                <a:gd name="T9" fmla="*/ 1 h 1"/>
                <a:gd name="T10" fmla="*/ 0 w 2"/>
                <a:gd name="T11" fmla="*/ 1 h 1"/>
                <a:gd name="T12" fmla="*/ 2 w 2"/>
                <a:gd name="T13" fmla="*/ 1 h 1"/>
                <a:gd name="T14" fmla="*/ 2 w 2"/>
                <a:gd name="T1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2" y="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9" name="Freeform 969"/>
            <p:cNvSpPr>
              <a:spLocks/>
            </p:cNvSpPr>
            <p:nvPr/>
          </p:nvSpPr>
          <p:spPr bwMode="auto">
            <a:xfrm>
              <a:off x="3824288" y="4779963"/>
              <a:ext cx="6350" cy="3175"/>
            </a:xfrm>
            <a:custGeom>
              <a:avLst/>
              <a:gdLst>
                <a:gd name="T0" fmla="*/ 4 w 4"/>
                <a:gd name="T1" fmla="*/ 2 h 2"/>
                <a:gd name="T2" fmla="*/ 1 w 4"/>
                <a:gd name="T3" fmla="*/ 0 h 2"/>
                <a:gd name="T4" fmla="*/ 0 w 4"/>
                <a:gd name="T5" fmla="*/ 0 h 2"/>
                <a:gd name="T6" fmla="*/ 0 w 4"/>
                <a:gd name="T7" fmla="*/ 1 h 2"/>
                <a:gd name="T8" fmla="*/ 0 w 4"/>
                <a:gd name="T9" fmla="*/ 2 h 2"/>
                <a:gd name="T10" fmla="*/ 1 w 4"/>
                <a:gd name="T11" fmla="*/ 2 h 2"/>
                <a:gd name="T12" fmla="*/ 4 w 4"/>
                <a:gd name="T13" fmla="*/ 2 h 2"/>
                <a:gd name="T14" fmla="*/ 4 w 4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0" name="Freeform 970"/>
            <p:cNvSpPr>
              <a:spLocks/>
            </p:cNvSpPr>
            <p:nvPr/>
          </p:nvSpPr>
          <p:spPr bwMode="auto">
            <a:xfrm>
              <a:off x="3567113" y="4667251"/>
              <a:ext cx="330200" cy="441325"/>
            </a:xfrm>
            <a:custGeom>
              <a:avLst/>
              <a:gdLst>
                <a:gd name="T0" fmla="*/ 183 w 208"/>
                <a:gd name="T1" fmla="*/ 170 h 278"/>
                <a:gd name="T2" fmla="*/ 166 w 208"/>
                <a:gd name="T3" fmla="*/ 154 h 278"/>
                <a:gd name="T4" fmla="*/ 149 w 208"/>
                <a:gd name="T5" fmla="*/ 150 h 278"/>
                <a:gd name="T6" fmla="*/ 134 w 208"/>
                <a:gd name="T7" fmla="*/ 154 h 278"/>
                <a:gd name="T8" fmla="*/ 122 w 208"/>
                <a:gd name="T9" fmla="*/ 133 h 278"/>
                <a:gd name="T10" fmla="*/ 111 w 208"/>
                <a:gd name="T11" fmla="*/ 122 h 278"/>
                <a:gd name="T12" fmla="*/ 130 w 208"/>
                <a:gd name="T13" fmla="*/ 116 h 278"/>
                <a:gd name="T14" fmla="*/ 141 w 208"/>
                <a:gd name="T15" fmla="*/ 108 h 278"/>
                <a:gd name="T16" fmla="*/ 147 w 208"/>
                <a:gd name="T17" fmla="*/ 95 h 278"/>
                <a:gd name="T18" fmla="*/ 155 w 208"/>
                <a:gd name="T19" fmla="*/ 86 h 278"/>
                <a:gd name="T20" fmla="*/ 163 w 208"/>
                <a:gd name="T21" fmla="*/ 85 h 278"/>
                <a:gd name="T22" fmla="*/ 161 w 208"/>
                <a:gd name="T23" fmla="*/ 74 h 278"/>
                <a:gd name="T24" fmla="*/ 163 w 208"/>
                <a:gd name="T25" fmla="*/ 71 h 278"/>
                <a:gd name="T26" fmla="*/ 168 w 208"/>
                <a:gd name="T27" fmla="*/ 61 h 278"/>
                <a:gd name="T28" fmla="*/ 163 w 208"/>
                <a:gd name="T29" fmla="*/ 45 h 278"/>
                <a:gd name="T30" fmla="*/ 153 w 208"/>
                <a:gd name="T31" fmla="*/ 45 h 278"/>
                <a:gd name="T32" fmla="*/ 146 w 208"/>
                <a:gd name="T33" fmla="*/ 32 h 278"/>
                <a:gd name="T34" fmla="*/ 142 w 208"/>
                <a:gd name="T35" fmla="*/ 51 h 278"/>
                <a:gd name="T36" fmla="*/ 135 w 208"/>
                <a:gd name="T37" fmla="*/ 65 h 278"/>
                <a:gd name="T38" fmla="*/ 118 w 208"/>
                <a:gd name="T39" fmla="*/ 50 h 278"/>
                <a:gd name="T40" fmla="*/ 119 w 208"/>
                <a:gd name="T41" fmla="*/ 28 h 278"/>
                <a:gd name="T42" fmla="*/ 127 w 208"/>
                <a:gd name="T43" fmla="*/ 16 h 278"/>
                <a:gd name="T44" fmla="*/ 135 w 208"/>
                <a:gd name="T45" fmla="*/ 10 h 278"/>
                <a:gd name="T46" fmla="*/ 126 w 208"/>
                <a:gd name="T47" fmla="*/ 14 h 278"/>
                <a:gd name="T48" fmla="*/ 119 w 208"/>
                <a:gd name="T49" fmla="*/ 5 h 278"/>
                <a:gd name="T50" fmla="*/ 113 w 208"/>
                <a:gd name="T51" fmla="*/ 7 h 278"/>
                <a:gd name="T52" fmla="*/ 112 w 208"/>
                <a:gd name="T53" fmla="*/ 11 h 278"/>
                <a:gd name="T54" fmla="*/ 94 w 208"/>
                <a:gd name="T55" fmla="*/ 14 h 278"/>
                <a:gd name="T56" fmla="*/ 80 w 208"/>
                <a:gd name="T57" fmla="*/ 9 h 278"/>
                <a:gd name="T58" fmla="*/ 64 w 208"/>
                <a:gd name="T59" fmla="*/ 5 h 278"/>
                <a:gd name="T60" fmla="*/ 59 w 208"/>
                <a:gd name="T61" fmla="*/ 5 h 278"/>
                <a:gd name="T62" fmla="*/ 43 w 208"/>
                <a:gd name="T63" fmla="*/ 8 h 278"/>
                <a:gd name="T64" fmla="*/ 20 w 208"/>
                <a:gd name="T65" fmla="*/ 3 h 278"/>
                <a:gd name="T66" fmla="*/ 7 w 208"/>
                <a:gd name="T67" fmla="*/ 15 h 278"/>
                <a:gd name="T68" fmla="*/ 1 w 208"/>
                <a:gd name="T69" fmla="*/ 19 h 278"/>
                <a:gd name="T70" fmla="*/ 9 w 208"/>
                <a:gd name="T71" fmla="*/ 29 h 278"/>
                <a:gd name="T72" fmla="*/ 10 w 208"/>
                <a:gd name="T73" fmla="*/ 45 h 278"/>
                <a:gd name="T74" fmla="*/ 7 w 208"/>
                <a:gd name="T75" fmla="*/ 58 h 278"/>
                <a:gd name="T76" fmla="*/ 22 w 208"/>
                <a:gd name="T77" fmla="*/ 46 h 278"/>
                <a:gd name="T78" fmla="*/ 27 w 208"/>
                <a:gd name="T79" fmla="*/ 44 h 278"/>
                <a:gd name="T80" fmla="*/ 44 w 208"/>
                <a:gd name="T81" fmla="*/ 42 h 278"/>
                <a:gd name="T82" fmla="*/ 58 w 208"/>
                <a:gd name="T83" fmla="*/ 56 h 278"/>
                <a:gd name="T84" fmla="*/ 67 w 208"/>
                <a:gd name="T85" fmla="*/ 71 h 278"/>
                <a:gd name="T86" fmla="*/ 69 w 208"/>
                <a:gd name="T87" fmla="*/ 96 h 278"/>
                <a:gd name="T88" fmla="*/ 81 w 208"/>
                <a:gd name="T89" fmla="*/ 116 h 278"/>
                <a:gd name="T90" fmla="*/ 88 w 208"/>
                <a:gd name="T91" fmla="*/ 125 h 278"/>
                <a:gd name="T92" fmla="*/ 91 w 208"/>
                <a:gd name="T93" fmla="*/ 123 h 278"/>
                <a:gd name="T94" fmla="*/ 102 w 208"/>
                <a:gd name="T95" fmla="*/ 139 h 278"/>
                <a:gd name="T96" fmla="*/ 125 w 208"/>
                <a:gd name="T97" fmla="*/ 147 h 278"/>
                <a:gd name="T98" fmla="*/ 140 w 208"/>
                <a:gd name="T99" fmla="*/ 157 h 278"/>
                <a:gd name="T100" fmla="*/ 135 w 208"/>
                <a:gd name="T101" fmla="*/ 177 h 278"/>
                <a:gd name="T102" fmla="*/ 148 w 208"/>
                <a:gd name="T103" fmla="*/ 200 h 278"/>
                <a:gd name="T104" fmla="*/ 147 w 208"/>
                <a:gd name="T105" fmla="*/ 245 h 278"/>
                <a:gd name="T106" fmla="*/ 145 w 208"/>
                <a:gd name="T107" fmla="*/ 259 h 278"/>
                <a:gd name="T108" fmla="*/ 146 w 208"/>
                <a:gd name="T109" fmla="*/ 271 h 278"/>
                <a:gd name="T110" fmla="*/ 152 w 208"/>
                <a:gd name="T111" fmla="*/ 274 h 278"/>
                <a:gd name="T112" fmla="*/ 157 w 208"/>
                <a:gd name="T113" fmla="*/ 261 h 278"/>
                <a:gd name="T114" fmla="*/ 162 w 208"/>
                <a:gd name="T115" fmla="*/ 248 h 278"/>
                <a:gd name="T116" fmla="*/ 175 w 208"/>
                <a:gd name="T117" fmla="*/ 234 h 278"/>
                <a:gd name="T118" fmla="*/ 185 w 208"/>
                <a:gd name="T119" fmla="*/ 218 h 278"/>
                <a:gd name="T120" fmla="*/ 201 w 208"/>
                <a:gd name="T121" fmla="*/ 199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08" h="278">
                  <a:moveTo>
                    <a:pt x="204" y="178"/>
                  </a:moveTo>
                  <a:lnTo>
                    <a:pt x="201" y="176"/>
                  </a:lnTo>
                  <a:lnTo>
                    <a:pt x="199" y="176"/>
                  </a:lnTo>
                  <a:lnTo>
                    <a:pt x="198" y="175"/>
                  </a:lnTo>
                  <a:lnTo>
                    <a:pt x="196" y="175"/>
                  </a:lnTo>
                  <a:lnTo>
                    <a:pt x="194" y="175"/>
                  </a:lnTo>
                  <a:lnTo>
                    <a:pt x="192" y="175"/>
                  </a:lnTo>
                  <a:lnTo>
                    <a:pt x="192" y="176"/>
                  </a:lnTo>
                  <a:lnTo>
                    <a:pt x="191" y="175"/>
                  </a:lnTo>
                  <a:lnTo>
                    <a:pt x="192" y="174"/>
                  </a:lnTo>
                  <a:lnTo>
                    <a:pt x="191" y="172"/>
                  </a:lnTo>
                  <a:lnTo>
                    <a:pt x="190" y="172"/>
                  </a:lnTo>
                  <a:lnTo>
                    <a:pt x="188" y="171"/>
                  </a:lnTo>
                  <a:lnTo>
                    <a:pt x="187" y="171"/>
                  </a:lnTo>
                  <a:lnTo>
                    <a:pt x="187" y="172"/>
                  </a:lnTo>
                  <a:lnTo>
                    <a:pt x="185" y="174"/>
                  </a:lnTo>
                  <a:lnTo>
                    <a:pt x="184" y="174"/>
                  </a:lnTo>
                  <a:lnTo>
                    <a:pt x="184" y="174"/>
                  </a:lnTo>
                  <a:lnTo>
                    <a:pt x="185" y="172"/>
                  </a:lnTo>
                  <a:lnTo>
                    <a:pt x="187" y="171"/>
                  </a:lnTo>
                  <a:lnTo>
                    <a:pt x="185" y="171"/>
                  </a:lnTo>
                  <a:lnTo>
                    <a:pt x="184" y="170"/>
                  </a:lnTo>
                  <a:lnTo>
                    <a:pt x="184" y="170"/>
                  </a:lnTo>
                  <a:lnTo>
                    <a:pt x="183" y="170"/>
                  </a:lnTo>
                  <a:lnTo>
                    <a:pt x="183" y="170"/>
                  </a:lnTo>
                  <a:lnTo>
                    <a:pt x="183" y="169"/>
                  </a:lnTo>
                  <a:lnTo>
                    <a:pt x="184" y="169"/>
                  </a:lnTo>
                  <a:lnTo>
                    <a:pt x="184" y="168"/>
                  </a:lnTo>
                  <a:lnTo>
                    <a:pt x="183" y="167"/>
                  </a:lnTo>
                  <a:lnTo>
                    <a:pt x="182" y="167"/>
                  </a:lnTo>
                  <a:lnTo>
                    <a:pt x="182" y="164"/>
                  </a:lnTo>
                  <a:lnTo>
                    <a:pt x="182" y="163"/>
                  </a:lnTo>
                  <a:lnTo>
                    <a:pt x="181" y="163"/>
                  </a:lnTo>
                  <a:lnTo>
                    <a:pt x="180" y="161"/>
                  </a:lnTo>
                  <a:lnTo>
                    <a:pt x="178" y="161"/>
                  </a:lnTo>
                  <a:lnTo>
                    <a:pt x="177" y="161"/>
                  </a:lnTo>
                  <a:lnTo>
                    <a:pt x="176" y="160"/>
                  </a:lnTo>
                  <a:lnTo>
                    <a:pt x="173" y="160"/>
                  </a:lnTo>
                  <a:lnTo>
                    <a:pt x="173" y="161"/>
                  </a:lnTo>
                  <a:lnTo>
                    <a:pt x="171" y="160"/>
                  </a:lnTo>
                  <a:lnTo>
                    <a:pt x="171" y="158"/>
                  </a:lnTo>
                  <a:lnTo>
                    <a:pt x="170" y="158"/>
                  </a:lnTo>
                  <a:lnTo>
                    <a:pt x="170" y="157"/>
                  </a:lnTo>
                  <a:lnTo>
                    <a:pt x="169" y="156"/>
                  </a:lnTo>
                  <a:lnTo>
                    <a:pt x="168" y="156"/>
                  </a:lnTo>
                  <a:lnTo>
                    <a:pt x="167" y="155"/>
                  </a:lnTo>
                  <a:lnTo>
                    <a:pt x="167" y="154"/>
                  </a:lnTo>
                  <a:lnTo>
                    <a:pt x="166" y="154"/>
                  </a:lnTo>
                  <a:lnTo>
                    <a:pt x="164" y="154"/>
                  </a:lnTo>
                  <a:lnTo>
                    <a:pt x="163" y="151"/>
                  </a:lnTo>
                  <a:lnTo>
                    <a:pt x="162" y="151"/>
                  </a:lnTo>
                  <a:lnTo>
                    <a:pt x="162" y="151"/>
                  </a:lnTo>
                  <a:lnTo>
                    <a:pt x="161" y="153"/>
                  </a:lnTo>
                  <a:lnTo>
                    <a:pt x="160" y="153"/>
                  </a:lnTo>
                  <a:lnTo>
                    <a:pt x="159" y="153"/>
                  </a:lnTo>
                  <a:lnTo>
                    <a:pt x="159" y="153"/>
                  </a:lnTo>
                  <a:lnTo>
                    <a:pt x="155" y="151"/>
                  </a:lnTo>
                  <a:lnTo>
                    <a:pt x="155" y="150"/>
                  </a:lnTo>
                  <a:lnTo>
                    <a:pt x="154" y="150"/>
                  </a:lnTo>
                  <a:lnTo>
                    <a:pt x="153" y="150"/>
                  </a:lnTo>
                  <a:lnTo>
                    <a:pt x="153" y="149"/>
                  </a:lnTo>
                  <a:lnTo>
                    <a:pt x="152" y="149"/>
                  </a:lnTo>
                  <a:lnTo>
                    <a:pt x="152" y="150"/>
                  </a:lnTo>
                  <a:lnTo>
                    <a:pt x="150" y="151"/>
                  </a:lnTo>
                  <a:lnTo>
                    <a:pt x="150" y="153"/>
                  </a:lnTo>
                  <a:lnTo>
                    <a:pt x="150" y="153"/>
                  </a:lnTo>
                  <a:lnTo>
                    <a:pt x="150" y="155"/>
                  </a:lnTo>
                  <a:lnTo>
                    <a:pt x="149" y="155"/>
                  </a:lnTo>
                  <a:lnTo>
                    <a:pt x="149" y="154"/>
                  </a:lnTo>
                  <a:lnTo>
                    <a:pt x="149" y="153"/>
                  </a:lnTo>
                  <a:lnTo>
                    <a:pt x="149" y="151"/>
                  </a:lnTo>
                  <a:lnTo>
                    <a:pt x="149" y="150"/>
                  </a:lnTo>
                  <a:lnTo>
                    <a:pt x="150" y="150"/>
                  </a:lnTo>
                  <a:lnTo>
                    <a:pt x="150" y="149"/>
                  </a:lnTo>
                  <a:lnTo>
                    <a:pt x="150" y="149"/>
                  </a:lnTo>
                  <a:lnTo>
                    <a:pt x="149" y="149"/>
                  </a:lnTo>
                  <a:lnTo>
                    <a:pt x="148" y="150"/>
                  </a:lnTo>
                  <a:lnTo>
                    <a:pt x="146" y="151"/>
                  </a:lnTo>
                  <a:lnTo>
                    <a:pt x="146" y="151"/>
                  </a:lnTo>
                  <a:lnTo>
                    <a:pt x="145" y="151"/>
                  </a:lnTo>
                  <a:lnTo>
                    <a:pt x="143" y="151"/>
                  </a:lnTo>
                  <a:lnTo>
                    <a:pt x="143" y="153"/>
                  </a:lnTo>
                  <a:lnTo>
                    <a:pt x="143" y="154"/>
                  </a:lnTo>
                  <a:lnTo>
                    <a:pt x="143" y="154"/>
                  </a:lnTo>
                  <a:lnTo>
                    <a:pt x="142" y="155"/>
                  </a:lnTo>
                  <a:lnTo>
                    <a:pt x="142" y="156"/>
                  </a:lnTo>
                  <a:lnTo>
                    <a:pt x="142" y="156"/>
                  </a:lnTo>
                  <a:lnTo>
                    <a:pt x="141" y="156"/>
                  </a:lnTo>
                  <a:lnTo>
                    <a:pt x="140" y="155"/>
                  </a:lnTo>
                  <a:lnTo>
                    <a:pt x="139" y="155"/>
                  </a:lnTo>
                  <a:lnTo>
                    <a:pt x="137" y="154"/>
                  </a:lnTo>
                  <a:lnTo>
                    <a:pt x="136" y="155"/>
                  </a:lnTo>
                  <a:lnTo>
                    <a:pt x="135" y="155"/>
                  </a:lnTo>
                  <a:lnTo>
                    <a:pt x="135" y="155"/>
                  </a:lnTo>
                  <a:lnTo>
                    <a:pt x="134" y="154"/>
                  </a:lnTo>
                  <a:lnTo>
                    <a:pt x="134" y="154"/>
                  </a:lnTo>
                  <a:lnTo>
                    <a:pt x="132" y="151"/>
                  </a:lnTo>
                  <a:lnTo>
                    <a:pt x="132" y="150"/>
                  </a:lnTo>
                  <a:lnTo>
                    <a:pt x="132" y="149"/>
                  </a:lnTo>
                  <a:lnTo>
                    <a:pt x="132" y="148"/>
                  </a:lnTo>
                  <a:lnTo>
                    <a:pt x="133" y="146"/>
                  </a:lnTo>
                  <a:lnTo>
                    <a:pt x="133" y="144"/>
                  </a:lnTo>
                  <a:lnTo>
                    <a:pt x="132" y="144"/>
                  </a:lnTo>
                  <a:lnTo>
                    <a:pt x="130" y="143"/>
                  </a:lnTo>
                  <a:lnTo>
                    <a:pt x="128" y="143"/>
                  </a:lnTo>
                  <a:lnTo>
                    <a:pt x="125" y="143"/>
                  </a:lnTo>
                  <a:lnTo>
                    <a:pt x="123" y="142"/>
                  </a:lnTo>
                  <a:lnTo>
                    <a:pt x="125" y="140"/>
                  </a:lnTo>
                  <a:lnTo>
                    <a:pt x="125" y="139"/>
                  </a:lnTo>
                  <a:lnTo>
                    <a:pt x="126" y="139"/>
                  </a:lnTo>
                  <a:lnTo>
                    <a:pt x="126" y="137"/>
                  </a:lnTo>
                  <a:lnTo>
                    <a:pt x="126" y="137"/>
                  </a:lnTo>
                  <a:lnTo>
                    <a:pt x="126" y="135"/>
                  </a:lnTo>
                  <a:lnTo>
                    <a:pt x="126" y="134"/>
                  </a:lnTo>
                  <a:lnTo>
                    <a:pt x="127" y="133"/>
                  </a:lnTo>
                  <a:lnTo>
                    <a:pt x="126" y="133"/>
                  </a:lnTo>
                  <a:lnTo>
                    <a:pt x="126" y="133"/>
                  </a:lnTo>
                  <a:lnTo>
                    <a:pt x="125" y="133"/>
                  </a:lnTo>
                  <a:lnTo>
                    <a:pt x="123" y="133"/>
                  </a:lnTo>
                  <a:lnTo>
                    <a:pt x="122" y="133"/>
                  </a:lnTo>
                  <a:lnTo>
                    <a:pt x="122" y="133"/>
                  </a:lnTo>
                  <a:lnTo>
                    <a:pt x="121" y="134"/>
                  </a:lnTo>
                  <a:lnTo>
                    <a:pt x="121" y="136"/>
                  </a:lnTo>
                  <a:lnTo>
                    <a:pt x="120" y="137"/>
                  </a:lnTo>
                  <a:lnTo>
                    <a:pt x="120" y="137"/>
                  </a:lnTo>
                  <a:lnTo>
                    <a:pt x="116" y="139"/>
                  </a:lnTo>
                  <a:lnTo>
                    <a:pt x="116" y="139"/>
                  </a:lnTo>
                  <a:lnTo>
                    <a:pt x="115" y="139"/>
                  </a:lnTo>
                  <a:lnTo>
                    <a:pt x="114" y="137"/>
                  </a:lnTo>
                  <a:lnTo>
                    <a:pt x="114" y="137"/>
                  </a:lnTo>
                  <a:lnTo>
                    <a:pt x="113" y="137"/>
                  </a:lnTo>
                  <a:lnTo>
                    <a:pt x="113" y="137"/>
                  </a:lnTo>
                  <a:lnTo>
                    <a:pt x="112" y="136"/>
                  </a:lnTo>
                  <a:lnTo>
                    <a:pt x="112" y="135"/>
                  </a:lnTo>
                  <a:lnTo>
                    <a:pt x="111" y="134"/>
                  </a:lnTo>
                  <a:lnTo>
                    <a:pt x="111" y="133"/>
                  </a:lnTo>
                  <a:lnTo>
                    <a:pt x="109" y="130"/>
                  </a:lnTo>
                  <a:lnTo>
                    <a:pt x="109" y="129"/>
                  </a:lnTo>
                  <a:lnTo>
                    <a:pt x="109" y="127"/>
                  </a:lnTo>
                  <a:lnTo>
                    <a:pt x="111" y="126"/>
                  </a:lnTo>
                  <a:lnTo>
                    <a:pt x="111" y="125"/>
                  </a:lnTo>
                  <a:lnTo>
                    <a:pt x="111" y="123"/>
                  </a:lnTo>
                  <a:lnTo>
                    <a:pt x="111" y="122"/>
                  </a:lnTo>
                  <a:lnTo>
                    <a:pt x="111" y="122"/>
                  </a:lnTo>
                  <a:lnTo>
                    <a:pt x="111" y="121"/>
                  </a:lnTo>
                  <a:lnTo>
                    <a:pt x="113" y="119"/>
                  </a:lnTo>
                  <a:lnTo>
                    <a:pt x="114" y="119"/>
                  </a:lnTo>
                  <a:lnTo>
                    <a:pt x="115" y="118"/>
                  </a:lnTo>
                  <a:lnTo>
                    <a:pt x="116" y="118"/>
                  </a:lnTo>
                  <a:lnTo>
                    <a:pt x="116" y="118"/>
                  </a:lnTo>
                  <a:lnTo>
                    <a:pt x="119" y="118"/>
                  </a:lnTo>
                  <a:lnTo>
                    <a:pt x="119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2" y="119"/>
                  </a:lnTo>
                  <a:lnTo>
                    <a:pt x="123" y="119"/>
                  </a:lnTo>
                  <a:lnTo>
                    <a:pt x="123" y="119"/>
                  </a:lnTo>
                  <a:lnTo>
                    <a:pt x="122" y="118"/>
                  </a:lnTo>
                  <a:lnTo>
                    <a:pt x="122" y="116"/>
                  </a:lnTo>
                  <a:lnTo>
                    <a:pt x="123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7" y="116"/>
                  </a:lnTo>
                  <a:lnTo>
                    <a:pt x="128" y="116"/>
                  </a:lnTo>
                  <a:lnTo>
                    <a:pt x="129" y="116"/>
                  </a:lnTo>
                  <a:lnTo>
                    <a:pt x="129" y="118"/>
                  </a:lnTo>
                  <a:lnTo>
                    <a:pt x="130" y="118"/>
                  </a:lnTo>
                  <a:lnTo>
                    <a:pt x="130" y="116"/>
                  </a:lnTo>
                  <a:lnTo>
                    <a:pt x="132" y="116"/>
                  </a:lnTo>
                  <a:lnTo>
                    <a:pt x="132" y="118"/>
                  </a:lnTo>
                  <a:lnTo>
                    <a:pt x="133" y="119"/>
                  </a:lnTo>
                  <a:lnTo>
                    <a:pt x="134" y="119"/>
                  </a:lnTo>
                  <a:lnTo>
                    <a:pt x="134" y="120"/>
                  </a:lnTo>
                  <a:lnTo>
                    <a:pt x="133" y="120"/>
                  </a:lnTo>
                  <a:lnTo>
                    <a:pt x="133" y="121"/>
                  </a:lnTo>
                  <a:lnTo>
                    <a:pt x="134" y="122"/>
                  </a:lnTo>
                  <a:lnTo>
                    <a:pt x="134" y="123"/>
                  </a:lnTo>
                  <a:lnTo>
                    <a:pt x="135" y="125"/>
                  </a:lnTo>
                  <a:lnTo>
                    <a:pt x="135" y="126"/>
                  </a:lnTo>
                  <a:lnTo>
                    <a:pt x="136" y="127"/>
                  </a:lnTo>
                  <a:lnTo>
                    <a:pt x="136" y="126"/>
                  </a:lnTo>
                  <a:lnTo>
                    <a:pt x="137" y="123"/>
                  </a:lnTo>
                  <a:lnTo>
                    <a:pt x="136" y="120"/>
                  </a:lnTo>
                  <a:lnTo>
                    <a:pt x="136" y="118"/>
                  </a:lnTo>
                  <a:lnTo>
                    <a:pt x="135" y="116"/>
                  </a:lnTo>
                  <a:lnTo>
                    <a:pt x="135" y="114"/>
                  </a:lnTo>
                  <a:lnTo>
                    <a:pt x="136" y="113"/>
                  </a:lnTo>
                  <a:lnTo>
                    <a:pt x="136" y="112"/>
                  </a:lnTo>
                  <a:lnTo>
                    <a:pt x="137" y="112"/>
                  </a:lnTo>
                  <a:lnTo>
                    <a:pt x="140" y="109"/>
                  </a:lnTo>
                  <a:lnTo>
                    <a:pt x="141" y="109"/>
                  </a:lnTo>
                  <a:lnTo>
                    <a:pt x="141" y="108"/>
                  </a:lnTo>
                  <a:lnTo>
                    <a:pt x="142" y="107"/>
                  </a:lnTo>
                  <a:lnTo>
                    <a:pt x="142" y="106"/>
                  </a:lnTo>
                  <a:lnTo>
                    <a:pt x="143" y="106"/>
                  </a:lnTo>
                  <a:lnTo>
                    <a:pt x="143" y="105"/>
                  </a:lnTo>
                  <a:lnTo>
                    <a:pt x="142" y="105"/>
                  </a:lnTo>
                  <a:lnTo>
                    <a:pt x="143" y="104"/>
                  </a:lnTo>
                  <a:lnTo>
                    <a:pt x="143" y="104"/>
                  </a:lnTo>
                  <a:lnTo>
                    <a:pt x="142" y="102"/>
                  </a:lnTo>
                  <a:lnTo>
                    <a:pt x="142" y="100"/>
                  </a:lnTo>
                  <a:lnTo>
                    <a:pt x="142" y="98"/>
                  </a:lnTo>
                  <a:lnTo>
                    <a:pt x="142" y="96"/>
                  </a:lnTo>
                  <a:lnTo>
                    <a:pt x="143" y="96"/>
                  </a:lnTo>
                  <a:lnTo>
                    <a:pt x="143" y="99"/>
                  </a:lnTo>
                  <a:lnTo>
                    <a:pt x="143" y="100"/>
                  </a:lnTo>
                  <a:lnTo>
                    <a:pt x="143" y="101"/>
                  </a:lnTo>
                  <a:lnTo>
                    <a:pt x="143" y="101"/>
                  </a:lnTo>
                  <a:lnTo>
                    <a:pt x="145" y="100"/>
                  </a:lnTo>
                  <a:lnTo>
                    <a:pt x="145" y="99"/>
                  </a:lnTo>
                  <a:lnTo>
                    <a:pt x="145" y="98"/>
                  </a:lnTo>
                  <a:lnTo>
                    <a:pt x="145" y="98"/>
                  </a:lnTo>
                  <a:lnTo>
                    <a:pt x="145" y="98"/>
                  </a:lnTo>
                  <a:lnTo>
                    <a:pt x="146" y="96"/>
                  </a:lnTo>
                  <a:lnTo>
                    <a:pt x="146" y="96"/>
                  </a:lnTo>
                  <a:lnTo>
                    <a:pt x="147" y="95"/>
                  </a:lnTo>
                  <a:lnTo>
                    <a:pt x="147" y="94"/>
                  </a:lnTo>
                  <a:lnTo>
                    <a:pt x="147" y="94"/>
                  </a:lnTo>
                  <a:lnTo>
                    <a:pt x="147" y="93"/>
                  </a:lnTo>
                  <a:lnTo>
                    <a:pt x="147" y="93"/>
                  </a:lnTo>
                  <a:lnTo>
                    <a:pt x="148" y="93"/>
                  </a:lnTo>
                  <a:lnTo>
                    <a:pt x="148" y="93"/>
                  </a:lnTo>
                  <a:lnTo>
                    <a:pt x="149" y="93"/>
                  </a:lnTo>
                  <a:lnTo>
                    <a:pt x="150" y="92"/>
                  </a:lnTo>
                  <a:lnTo>
                    <a:pt x="150" y="93"/>
                  </a:lnTo>
                  <a:lnTo>
                    <a:pt x="152" y="93"/>
                  </a:lnTo>
                  <a:lnTo>
                    <a:pt x="153" y="92"/>
                  </a:lnTo>
                  <a:lnTo>
                    <a:pt x="152" y="92"/>
                  </a:lnTo>
                  <a:lnTo>
                    <a:pt x="152" y="91"/>
                  </a:lnTo>
                  <a:lnTo>
                    <a:pt x="150" y="91"/>
                  </a:lnTo>
                  <a:lnTo>
                    <a:pt x="152" y="88"/>
                  </a:lnTo>
                  <a:lnTo>
                    <a:pt x="152" y="88"/>
                  </a:lnTo>
                  <a:lnTo>
                    <a:pt x="153" y="87"/>
                  </a:lnTo>
                  <a:lnTo>
                    <a:pt x="153" y="87"/>
                  </a:lnTo>
                  <a:lnTo>
                    <a:pt x="154" y="87"/>
                  </a:lnTo>
                  <a:lnTo>
                    <a:pt x="154" y="86"/>
                  </a:lnTo>
                  <a:lnTo>
                    <a:pt x="154" y="86"/>
                  </a:lnTo>
                  <a:lnTo>
                    <a:pt x="154" y="85"/>
                  </a:lnTo>
                  <a:lnTo>
                    <a:pt x="155" y="86"/>
                  </a:lnTo>
                  <a:lnTo>
                    <a:pt x="155" y="86"/>
                  </a:lnTo>
                  <a:lnTo>
                    <a:pt x="157" y="85"/>
                  </a:lnTo>
                  <a:lnTo>
                    <a:pt x="157" y="85"/>
                  </a:lnTo>
                  <a:lnTo>
                    <a:pt x="159" y="84"/>
                  </a:lnTo>
                  <a:lnTo>
                    <a:pt x="159" y="84"/>
                  </a:lnTo>
                  <a:lnTo>
                    <a:pt x="160" y="82"/>
                  </a:lnTo>
                  <a:lnTo>
                    <a:pt x="161" y="82"/>
                  </a:lnTo>
                  <a:lnTo>
                    <a:pt x="161" y="82"/>
                  </a:lnTo>
                  <a:lnTo>
                    <a:pt x="161" y="82"/>
                  </a:lnTo>
                  <a:lnTo>
                    <a:pt x="161" y="82"/>
                  </a:lnTo>
                  <a:lnTo>
                    <a:pt x="162" y="82"/>
                  </a:lnTo>
                  <a:lnTo>
                    <a:pt x="162" y="84"/>
                  </a:lnTo>
                  <a:lnTo>
                    <a:pt x="161" y="84"/>
                  </a:lnTo>
                  <a:lnTo>
                    <a:pt x="161" y="84"/>
                  </a:lnTo>
                  <a:lnTo>
                    <a:pt x="160" y="85"/>
                  </a:lnTo>
                  <a:lnTo>
                    <a:pt x="159" y="85"/>
                  </a:lnTo>
                  <a:lnTo>
                    <a:pt x="159" y="87"/>
                  </a:lnTo>
                  <a:lnTo>
                    <a:pt x="159" y="87"/>
                  </a:lnTo>
                  <a:lnTo>
                    <a:pt x="160" y="87"/>
                  </a:lnTo>
                  <a:lnTo>
                    <a:pt x="161" y="87"/>
                  </a:lnTo>
                  <a:lnTo>
                    <a:pt x="161" y="86"/>
                  </a:lnTo>
                  <a:lnTo>
                    <a:pt x="162" y="85"/>
                  </a:lnTo>
                  <a:lnTo>
                    <a:pt x="163" y="85"/>
                  </a:lnTo>
                  <a:lnTo>
                    <a:pt x="163" y="85"/>
                  </a:lnTo>
                  <a:lnTo>
                    <a:pt x="163" y="85"/>
                  </a:lnTo>
                  <a:lnTo>
                    <a:pt x="164" y="85"/>
                  </a:lnTo>
                  <a:lnTo>
                    <a:pt x="166" y="85"/>
                  </a:lnTo>
                  <a:lnTo>
                    <a:pt x="166" y="84"/>
                  </a:lnTo>
                  <a:lnTo>
                    <a:pt x="166" y="82"/>
                  </a:lnTo>
                  <a:lnTo>
                    <a:pt x="166" y="82"/>
                  </a:lnTo>
                  <a:lnTo>
                    <a:pt x="166" y="82"/>
                  </a:lnTo>
                  <a:lnTo>
                    <a:pt x="164" y="82"/>
                  </a:lnTo>
                  <a:lnTo>
                    <a:pt x="163" y="82"/>
                  </a:lnTo>
                  <a:lnTo>
                    <a:pt x="162" y="81"/>
                  </a:lnTo>
                  <a:lnTo>
                    <a:pt x="162" y="81"/>
                  </a:lnTo>
                  <a:lnTo>
                    <a:pt x="161" y="80"/>
                  </a:lnTo>
                  <a:lnTo>
                    <a:pt x="160" y="78"/>
                  </a:lnTo>
                  <a:lnTo>
                    <a:pt x="161" y="78"/>
                  </a:lnTo>
                  <a:lnTo>
                    <a:pt x="161" y="77"/>
                  </a:lnTo>
                  <a:lnTo>
                    <a:pt x="160" y="78"/>
                  </a:lnTo>
                  <a:lnTo>
                    <a:pt x="159" y="77"/>
                  </a:lnTo>
                  <a:lnTo>
                    <a:pt x="157" y="77"/>
                  </a:lnTo>
                  <a:lnTo>
                    <a:pt x="157" y="75"/>
                  </a:lnTo>
                  <a:lnTo>
                    <a:pt x="159" y="75"/>
                  </a:lnTo>
                  <a:lnTo>
                    <a:pt x="160" y="75"/>
                  </a:lnTo>
                  <a:lnTo>
                    <a:pt x="160" y="77"/>
                  </a:lnTo>
                  <a:lnTo>
                    <a:pt x="162" y="74"/>
                  </a:lnTo>
                  <a:lnTo>
                    <a:pt x="161" y="74"/>
                  </a:lnTo>
                  <a:lnTo>
                    <a:pt x="161" y="74"/>
                  </a:lnTo>
                  <a:lnTo>
                    <a:pt x="160" y="73"/>
                  </a:lnTo>
                  <a:lnTo>
                    <a:pt x="159" y="73"/>
                  </a:lnTo>
                  <a:lnTo>
                    <a:pt x="157" y="74"/>
                  </a:lnTo>
                  <a:lnTo>
                    <a:pt x="156" y="74"/>
                  </a:lnTo>
                  <a:lnTo>
                    <a:pt x="155" y="75"/>
                  </a:lnTo>
                  <a:lnTo>
                    <a:pt x="154" y="75"/>
                  </a:lnTo>
                  <a:lnTo>
                    <a:pt x="153" y="78"/>
                  </a:lnTo>
                  <a:lnTo>
                    <a:pt x="153" y="78"/>
                  </a:lnTo>
                  <a:lnTo>
                    <a:pt x="152" y="79"/>
                  </a:lnTo>
                  <a:lnTo>
                    <a:pt x="152" y="80"/>
                  </a:lnTo>
                  <a:lnTo>
                    <a:pt x="150" y="79"/>
                  </a:lnTo>
                  <a:lnTo>
                    <a:pt x="152" y="78"/>
                  </a:lnTo>
                  <a:lnTo>
                    <a:pt x="153" y="77"/>
                  </a:lnTo>
                  <a:lnTo>
                    <a:pt x="153" y="77"/>
                  </a:lnTo>
                  <a:lnTo>
                    <a:pt x="154" y="75"/>
                  </a:lnTo>
                  <a:lnTo>
                    <a:pt x="155" y="73"/>
                  </a:lnTo>
                  <a:lnTo>
                    <a:pt x="156" y="73"/>
                  </a:lnTo>
                  <a:lnTo>
                    <a:pt x="156" y="72"/>
                  </a:lnTo>
                  <a:lnTo>
                    <a:pt x="157" y="72"/>
                  </a:lnTo>
                  <a:lnTo>
                    <a:pt x="159" y="71"/>
                  </a:lnTo>
                  <a:lnTo>
                    <a:pt x="160" y="71"/>
                  </a:lnTo>
                  <a:lnTo>
                    <a:pt x="160" y="71"/>
                  </a:lnTo>
                  <a:lnTo>
                    <a:pt x="162" y="71"/>
                  </a:lnTo>
                  <a:lnTo>
                    <a:pt x="163" y="71"/>
                  </a:lnTo>
                  <a:lnTo>
                    <a:pt x="164" y="71"/>
                  </a:lnTo>
                  <a:lnTo>
                    <a:pt x="166" y="71"/>
                  </a:lnTo>
                  <a:lnTo>
                    <a:pt x="167" y="71"/>
                  </a:lnTo>
                  <a:lnTo>
                    <a:pt x="168" y="71"/>
                  </a:lnTo>
                  <a:lnTo>
                    <a:pt x="169" y="70"/>
                  </a:lnTo>
                  <a:lnTo>
                    <a:pt x="170" y="68"/>
                  </a:lnTo>
                  <a:lnTo>
                    <a:pt x="171" y="67"/>
                  </a:lnTo>
                  <a:lnTo>
                    <a:pt x="174" y="67"/>
                  </a:lnTo>
                  <a:lnTo>
                    <a:pt x="175" y="66"/>
                  </a:lnTo>
                  <a:lnTo>
                    <a:pt x="175" y="66"/>
                  </a:lnTo>
                  <a:lnTo>
                    <a:pt x="175" y="65"/>
                  </a:lnTo>
                  <a:lnTo>
                    <a:pt x="175" y="64"/>
                  </a:lnTo>
                  <a:lnTo>
                    <a:pt x="175" y="63"/>
                  </a:lnTo>
                  <a:lnTo>
                    <a:pt x="175" y="61"/>
                  </a:lnTo>
                  <a:lnTo>
                    <a:pt x="174" y="60"/>
                  </a:lnTo>
                  <a:lnTo>
                    <a:pt x="173" y="61"/>
                  </a:lnTo>
                  <a:lnTo>
                    <a:pt x="173" y="60"/>
                  </a:lnTo>
                  <a:lnTo>
                    <a:pt x="173" y="59"/>
                  </a:lnTo>
                  <a:lnTo>
                    <a:pt x="171" y="59"/>
                  </a:lnTo>
                  <a:lnTo>
                    <a:pt x="170" y="60"/>
                  </a:lnTo>
                  <a:lnTo>
                    <a:pt x="170" y="60"/>
                  </a:lnTo>
                  <a:lnTo>
                    <a:pt x="169" y="60"/>
                  </a:lnTo>
                  <a:lnTo>
                    <a:pt x="168" y="61"/>
                  </a:lnTo>
                  <a:lnTo>
                    <a:pt x="168" y="61"/>
                  </a:lnTo>
                  <a:lnTo>
                    <a:pt x="168" y="60"/>
                  </a:lnTo>
                  <a:lnTo>
                    <a:pt x="168" y="61"/>
                  </a:lnTo>
                  <a:lnTo>
                    <a:pt x="169" y="60"/>
                  </a:lnTo>
                  <a:lnTo>
                    <a:pt x="171" y="59"/>
                  </a:lnTo>
                  <a:lnTo>
                    <a:pt x="173" y="58"/>
                  </a:lnTo>
                  <a:lnTo>
                    <a:pt x="173" y="58"/>
                  </a:lnTo>
                  <a:lnTo>
                    <a:pt x="171" y="58"/>
                  </a:lnTo>
                  <a:lnTo>
                    <a:pt x="170" y="57"/>
                  </a:lnTo>
                  <a:lnTo>
                    <a:pt x="169" y="57"/>
                  </a:lnTo>
                  <a:lnTo>
                    <a:pt x="169" y="57"/>
                  </a:lnTo>
                  <a:lnTo>
                    <a:pt x="168" y="56"/>
                  </a:lnTo>
                  <a:lnTo>
                    <a:pt x="168" y="56"/>
                  </a:lnTo>
                  <a:lnTo>
                    <a:pt x="167" y="54"/>
                  </a:lnTo>
                  <a:lnTo>
                    <a:pt x="167" y="53"/>
                  </a:lnTo>
                  <a:lnTo>
                    <a:pt x="167" y="53"/>
                  </a:lnTo>
                  <a:lnTo>
                    <a:pt x="166" y="53"/>
                  </a:lnTo>
                  <a:lnTo>
                    <a:pt x="166" y="51"/>
                  </a:lnTo>
                  <a:lnTo>
                    <a:pt x="166" y="51"/>
                  </a:lnTo>
                  <a:lnTo>
                    <a:pt x="166" y="50"/>
                  </a:lnTo>
                  <a:lnTo>
                    <a:pt x="166" y="50"/>
                  </a:lnTo>
                  <a:lnTo>
                    <a:pt x="166" y="49"/>
                  </a:lnTo>
                  <a:lnTo>
                    <a:pt x="164" y="47"/>
                  </a:lnTo>
                  <a:lnTo>
                    <a:pt x="164" y="46"/>
                  </a:lnTo>
                  <a:lnTo>
                    <a:pt x="163" y="45"/>
                  </a:lnTo>
                  <a:lnTo>
                    <a:pt x="163" y="44"/>
                  </a:lnTo>
                  <a:lnTo>
                    <a:pt x="163" y="44"/>
                  </a:lnTo>
                  <a:lnTo>
                    <a:pt x="162" y="42"/>
                  </a:lnTo>
                  <a:lnTo>
                    <a:pt x="162" y="42"/>
                  </a:lnTo>
                  <a:lnTo>
                    <a:pt x="161" y="39"/>
                  </a:lnTo>
                  <a:lnTo>
                    <a:pt x="161" y="39"/>
                  </a:lnTo>
                  <a:lnTo>
                    <a:pt x="160" y="40"/>
                  </a:lnTo>
                  <a:lnTo>
                    <a:pt x="160" y="42"/>
                  </a:lnTo>
                  <a:lnTo>
                    <a:pt x="160" y="42"/>
                  </a:lnTo>
                  <a:lnTo>
                    <a:pt x="160" y="43"/>
                  </a:lnTo>
                  <a:lnTo>
                    <a:pt x="159" y="45"/>
                  </a:lnTo>
                  <a:lnTo>
                    <a:pt x="159" y="45"/>
                  </a:lnTo>
                  <a:lnTo>
                    <a:pt x="159" y="45"/>
                  </a:lnTo>
                  <a:lnTo>
                    <a:pt x="159" y="45"/>
                  </a:lnTo>
                  <a:lnTo>
                    <a:pt x="157" y="45"/>
                  </a:lnTo>
                  <a:lnTo>
                    <a:pt x="157" y="46"/>
                  </a:lnTo>
                  <a:lnTo>
                    <a:pt x="156" y="46"/>
                  </a:lnTo>
                  <a:lnTo>
                    <a:pt x="156" y="47"/>
                  </a:lnTo>
                  <a:lnTo>
                    <a:pt x="155" y="46"/>
                  </a:lnTo>
                  <a:lnTo>
                    <a:pt x="155" y="45"/>
                  </a:lnTo>
                  <a:lnTo>
                    <a:pt x="154" y="44"/>
                  </a:lnTo>
                  <a:lnTo>
                    <a:pt x="153" y="45"/>
                  </a:lnTo>
                  <a:lnTo>
                    <a:pt x="153" y="45"/>
                  </a:lnTo>
                  <a:lnTo>
                    <a:pt x="153" y="45"/>
                  </a:lnTo>
                  <a:lnTo>
                    <a:pt x="154" y="44"/>
                  </a:lnTo>
                  <a:lnTo>
                    <a:pt x="154" y="44"/>
                  </a:lnTo>
                  <a:lnTo>
                    <a:pt x="153" y="43"/>
                  </a:lnTo>
                  <a:lnTo>
                    <a:pt x="153" y="43"/>
                  </a:lnTo>
                  <a:lnTo>
                    <a:pt x="153" y="43"/>
                  </a:lnTo>
                  <a:lnTo>
                    <a:pt x="153" y="43"/>
                  </a:lnTo>
                  <a:lnTo>
                    <a:pt x="153" y="42"/>
                  </a:lnTo>
                  <a:lnTo>
                    <a:pt x="153" y="40"/>
                  </a:lnTo>
                  <a:lnTo>
                    <a:pt x="153" y="40"/>
                  </a:lnTo>
                  <a:lnTo>
                    <a:pt x="153" y="38"/>
                  </a:lnTo>
                  <a:lnTo>
                    <a:pt x="154" y="38"/>
                  </a:lnTo>
                  <a:lnTo>
                    <a:pt x="154" y="37"/>
                  </a:lnTo>
                  <a:lnTo>
                    <a:pt x="153" y="37"/>
                  </a:lnTo>
                  <a:lnTo>
                    <a:pt x="153" y="37"/>
                  </a:lnTo>
                  <a:lnTo>
                    <a:pt x="153" y="37"/>
                  </a:lnTo>
                  <a:lnTo>
                    <a:pt x="150" y="37"/>
                  </a:lnTo>
                  <a:lnTo>
                    <a:pt x="150" y="36"/>
                  </a:lnTo>
                  <a:lnTo>
                    <a:pt x="150" y="35"/>
                  </a:lnTo>
                  <a:lnTo>
                    <a:pt x="149" y="35"/>
                  </a:lnTo>
                  <a:lnTo>
                    <a:pt x="149" y="33"/>
                  </a:lnTo>
                  <a:lnTo>
                    <a:pt x="148" y="33"/>
                  </a:lnTo>
                  <a:lnTo>
                    <a:pt x="148" y="32"/>
                  </a:lnTo>
                  <a:lnTo>
                    <a:pt x="147" y="32"/>
                  </a:lnTo>
                  <a:lnTo>
                    <a:pt x="146" y="32"/>
                  </a:lnTo>
                  <a:lnTo>
                    <a:pt x="146" y="33"/>
                  </a:lnTo>
                  <a:lnTo>
                    <a:pt x="145" y="32"/>
                  </a:lnTo>
                  <a:lnTo>
                    <a:pt x="143" y="32"/>
                  </a:lnTo>
                  <a:lnTo>
                    <a:pt x="142" y="32"/>
                  </a:lnTo>
                  <a:lnTo>
                    <a:pt x="141" y="31"/>
                  </a:lnTo>
                  <a:lnTo>
                    <a:pt x="141" y="31"/>
                  </a:lnTo>
                  <a:lnTo>
                    <a:pt x="140" y="32"/>
                  </a:lnTo>
                  <a:lnTo>
                    <a:pt x="140" y="35"/>
                  </a:lnTo>
                  <a:lnTo>
                    <a:pt x="141" y="36"/>
                  </a:lnTo>
                  <a:lnTo>
                    <a:pt x="141" y="37"/>
                  </a:lnTo>
                  <a:lnTo>
                    <a:pt x="140" y="37"/>
                  </a:lnTo>
                  <a:lnTo>
                    <a:pt x="140" y="37"/>
                  </a:lnTo>
                  <a:lnTo>
                    <a:pt x="140" y="38"/>
                  </a:lnTo>
                  <a:lnTo>
                    <a:pt x="141" y="38"/>
                  </a:lnTo>
                  <a:lnTo>
                    <a:pt x="141" y="39"/>
                  </a:lnTo>
                  <a:lnTo>
                    <a:pt x="141" y="40"/>
                  </a:lnTo>
                  <a:lnTo>
                    <a:pt x="141" y="42"/>
                  </a:lnTo>
                  <a:lnTo>
                    <a:pt x="140" y="43"/>
                  </a:lnTo>
                  <a:lnTo>
                    <a:pt x="140" y="44"/>
                  </a:lnTo>
                  <a:lnTo>
                    <a:pt x="140" y="44"/>
                  </a:lnTo>
                  <a:lnTo>
                    <a:pt x="140" y="45"/>
                  </a:lnTo>
                  <a:lnTo>
                    <a:pt x="141" y="46"/>
                  </a:lnTo>
                  <a:lnTo>
                    <a:pt x="142" y="49"/>
                  </a:lnTo>
                  <a:lnTo>
                    <a:pt x="142" y="51"/>
                  </a:lnTo>
                  <a:lnTo>
                    <a:pt x="142" y="54"/>
                  </a:lnTo>
                  <a:lnTo>
                    <a:pt x="141" y="54"/>
                  </a:lnTo>
                  <a:lnTo>
                    <a:pt x="141" y="56"/>
                  </a:lnTo>
                  <a:lnTo>
                    <a:pt x="140" y="57"/>
                  </a:lnTo>
                  <a:lnTo>
                    <a:pt x="140" y="57"/>
                  </a:lnTo>
                  <a:lnTo>
                    <a:pt x="139" y="58"/>
                  </a:lnTo>
                  <a:lnTo>
                    <a:pt x="139" y="58"/>
                  </a:lnTo>
                  <a:lnTo>
                    <a:pt x="137" y="58"/>
                  </a:lnTo>
                  <a:lnTo>
                    <a:pt x="139" y="59"/>
                  </a:lnTo>
                  <a:lnTo>
                    <a:pt x="139" y="60"/>
                  </a:lnTo>
                  <a:lnTo>
                    <a:pt x="139" y="63"/>
                  </a:lnTo>
                  <a:lnTo>
                    <a:pt x="139" y="64"/>
                  </a:lnTo>
                  <a:lnTo>
                    <a:pt x="140" y="65"/>
                  </a:lnTo>
                  <a:lnTo>
                    <a:pt x="140" y="65"/>
                  </a:lnTo>
                  <a:lnTo>
                    <a:pt x="139" y="66"/>
                  </a:lnTo>
                  <a:lnTo>
                    <a:pt x="139" y="67"/>
                  </a:lnTo>
                  <a:lnTo>
                    <a:pt x="137" y="66"/>
                  </a:lnTo>
                  <a:lnTo>
                    <a:pt x="137" y="67"/>
                  </a:lnTo>
                  <a:lnTo>
                    <a:pt x="137" y="67"/>
                  </a:lnTo>
                  <a:lnTo>
                    <a:pt x="136" y="67"/>
                  </a:lnTo>
                  <a:lnTo>
                    <a:pt x="136" y="67"/>
                  </a:lnTo>
                  <a:lnTo>
                    <a:pt x="135" y="65"/>
                  </a:lnTo>
                  <a:lnTo>
                    <a:pt x="135" y="65"/>
                  </a:lnTo>
                  <a:lnTo>
                    <a:pt x="135" y="65"/>
                  </a:lnTo>
                  <a:lnTo>
                    <a:pt x="134" y="64"/>
                  </a:lnTo>
                  <a:lnTo>
                    <a:pt x="134" y="63"/>
                  </a:lnTo>
                  <a:lnTo>
                    <a:pt x="134" y="63"/>
                  </a:lnTo>
                  <a:lnTo>
                    <a:pt x="134" y="60"/>
                  </a:lnTo>
                  <a:lnTo>
                    <a:pt x="134" y="59"/>
                  </a:lnTo>
                  <a:lnTo>
                    <a:pt x="134" y="57"/>
                  </a:lnTo>
                  <a:lnTo>
                    <a:pt x="133" y="56"/>
                  </a:lnTo>
                  <a:lnTo>
                    <a:pt x="132" y="56"/>
                  </a:lnTo>
                  <a:lnTo>
                    <a:pt x="130" y="56"/>
                  </a:lnTo>
                  <a:lnTo>
                    <a:pt x="130" y="56"/>
                  </a:lnTo>
                  <a:lnTo>
                    <a:pt x="128" y="56"/>
                  </a:lnTo>
                  <a:lnTo>
                    <a:pt x="128" y="54"/>
                  </a:lnTo>
                  <a:lnTo>
                    <a:pt x="126" y="54"/>
                  </a:lnTo>
                  <a:lnTo>
                    <a:pt x="126" y="53"/>
                  </a:lnTo>
                  <a:lnTo>
                    <a:pt x="125" y="52"/>
                  </a:lnTo>
                  <a:lnTo>
                    <a:pt x="125" y="52"/>
                  </a:lnTo>
                  <a:lnTo>
                    <a:pt x="125" y="52"/>
                  </a:lnTo>
                  <a:lnTo>
                    <a:pt x="123" y="51"/>
                  </a:lnTo>
                  <a:lnTo>
                    <a:pt x="121" y="50"/>
                  </a:lnTo>
                  <a:lnTo>
                    <a:pt x="121" y="50"/>
                  </a:lnTo>
                  <a:lnTo>
                    <a:pt x="121" y="50"/>
                  </a:lnTo>
                  <a:lnTo>
                    <a:pt x="119" y="50"/>
                  </a:lnTo>
                  <a:lnTo>
                    <a:pt x="118" y="51"/>
                  </a:lnTo>
                  <a:lnTo>
                    <a:pt x="118" y="50"/>
                  </a:lnTo>
                  <a:lnTo>
                    <a:pt x="118" y="49"/>
                  </a:lnTo>
                  <a:lnTo>
                    <a:pt x="118" y="47"/>
                  </a:lnTo>
                  <a:lnTo>
                    <a:pt x="116" y="45"/>
                  </a:lnTo>
                  <a:lnTo>
                    <a:pt x="116" y="45"/>
                  </a:lnTo>
                  <a:lnTo>
                    <a:pt x="115" y="45"/>
                  </a:lnTo>
                  <a:lnTo>
                    <a:pt x="114" y="44"/>
                  </a:lnTo>
                  <a:lnTo>
                    <a:pt x="114" y="42"/>
                  </a:lnTo>
                  <a:lnTo>
                    <a:pt x="114" y="42"/>
                  </a:lnTo>
                  <a:lnTo>
                    <a:pt x="114" y="38"/>
                  </a:lnTo>
                  <a:lnTo>
                    <a:pt x="115" y="37"/>
                  </a:lnTo>
                  <a:lnTo>
                    <a:pt x="115" y="35"/>
                  </a:lnTo>
                  <a:lnTo>
                    <a:pt x="116" y="35"/>
                  </a:lnTo>
                  <a:lnTo>
                    <a:pt x="116" y="33"/>
                  </a:lnTo>
                  <a:lnTo>
                    <a:pt x="118" y="33"/>
                  </a:lnTo>
                  <a:lnTo>
                    <a:pt x="118" y="32"/>
                  </a:lnTo>
                  <a:lnTo>
                    <a:pt x="119" y="31"/>
                  </a:lnTo>
                  <a:lnTo>
                    <a:pt x="118" y="30"/>
                  </a:lnTo>
                  <a:lnTo>
                    <a:pt x="119" y="30"/>
                  </a:lnTo>
                  <a:lnTo>
                    <a:pt x="119" y="30"/>
                  </a:lnTo>
                  <a:lnTo>
                    <a:pt x="120" y="30"/>
                  </a:lnTo>
                  <a:lnTo>
                    <a:pt x="121" y="30"/>
                  </a:lnTo>
                  <a:lnTo>
                    <a:pt x="121" y="29"/>
                  </a:lnTo>
                  <a:lnTo>
                    <a:pt x="120" y="28"/>
                  </a:lnTo>
                  <a:lnTo>
                    <a:pt x="119" y="28"/>
                  </a:lnTo>
                  <a:lnTo>
                    <a:pt x="120" y="28"/>
                  </a:lnTo>
                  <a:lnTo>
                    <a:pt x="121" y="28"/>
                  </a:lnTo>
                  <a:lnTo>
                    <a:pt x="121" y="28"/>
                  </a:lnTo>
                  <a:lnTo>
                    <a:pt x="122" y="26"/>
                  </a:lnTo>
                  <a:lnTo>
                    <a:pt x="123" y="26"/>
                  </a:lnTo>
                  <a:lnTo>
                    <a:pt x="123" y="26"/>
                  </a:lnTo>
                  <a:lnTo>
                    <a:pt x="125" y="25"/>
                  </a:lnTo>
                  <a:lnTo>
                    <a:pt x="126" y="24"/>
                  </a:lnTo>
                  <a:lnTo>
                    <a:pt x="126" y="23"/>
                  </a:lnTo>
                  <a:lnTo>
                    <a:pt x="126" y="22"/>
                  </a:lnTo>
                  <a:lnTo>
                    <a:pt x="126" y="22"/>
                  </a:lnTo>
                  <a:lnTo>
                    <a:pt x="126" y="21"/>
                  </a:lnTo>
                  <a:lnTo>
                    <a:pt x="123" y="21"/>
                  </a:lnTo>
                  <a:lnTo>
                    <a:pt x="122" y="19"/>
                  </a:lnTo>
                  <a:lnTo>
                    <a:pt x="121" y="18"/>
                  </a:lnTo>
                  <a:lnTo>
                    <a:pt x="122" y="18"/>
                  </a:lnTo>
                  <a:lnTo>
                    <a:pt x="123" y="19"/>
                  </a:lnTo>
                  <a:lnTo>
                    <a:pt x="125" y="21"/>
                  </a:lnTo>
                  <a:lnTo>
                    <a:pt x="126" y="21"/>
                  </a:lnTo>
                  <a:lnTo>
                    <a:pt x="127" y="19"/>
                  </a:lnTo>
                  <a:lnTo>
                    <a:pt x="128" y="18"/>
                  </a:lnTo>
                  <a:lnTo>
                    <a:pt x="128" y="17"/>
                  </a:lnTo>
                  <a:lnTo>
                    <a:pt x="128" y="17"/>
                  </a:lnTo>
                  <a:lnTo>
                    <a:pt x="127" y="16"/>
                  </a:lnTo>
                  <a:lnTo>
                    <a:pt x="127" y="16"/>
                  </a:lnTo>
                  <a:lnTo>
                    <a:pt x="128" y="16"/>
                  </a:lnTo>
                  <a:lnTo>
                    <a:pt x="129" y="16"/>
                  </a:lnTo>
                  <a:lnTo>
                    <a:pt x="129" y="17"/>
                  </a:lnTo>
                  <a:lnTo>
                    <a:pt x="130" y="17"/>
                  </a:lnTo>
                  <a:lnTo>
                    <a:pt x="132" y="16"/>
                  </a:lnTo>
                  <a:lnTo>
                    <a:pt x="132" y="16"/>
                  </a:lnTo>
                  <a:lnTo>
                    <a:pt x="130" y="15"/>
                  </a:lnTo>
                  <a:lnTo>
                    <a:pt x="129" y="15"/>
                  </a:lnTo>
                  <a:lnTo>
                    <a:pt x="130" y="15"/>
                  </a:lnTo>
                  <a:lnTo>
                    <a:pt x="130" y="15"/>
                  </a:lnTo>
                  <a:lnTo>
                    <a:pt x="132" y="15"/>
                  </a:lnTo>
                  <a:lnTo>
                    <a:pt x="132" y="16"/>
                  </a:lnTo>
                  <a:lnTo>
                    <a:pt x="133" y="16"/>
                  </a:lnTo>
                  <a:lnTo>
                    <a:pt x="134" y="16"/>
                  </a:lnTo>
                  <a:lnTo>
                    <a:pt x="135" y="15"/>
                  </a:lnTo>
                  <a:lnTo>
                    <a:pt x="135" y="15"/>
                  </a:lnTo>
                  <a:lnTo>
                    <a:pt x="135" y="12"/>
                  </a:lnTo>
                  <a:lnTo>
                    <a:pt x="135" y="12"/>
                  </a:lnTo>
                  <a:lnTo>
                    <a:pt x="134" y="11"/>
                  </a:lnTo>
                  <a:lnTo>
                    <a:pt x="134" y="11"/>
                  </a:lnTo>
                  <a:lnTo>
                    <a:pt x="134" y="10"/>
                  </a:lnTo>
                  <a:lnTo>
                    <a:pt x="135" y="10"/>
                  </a:lnTo>
                  <a:lnTo>
                    <a:pt x="135" y="10"/>
                  </a:lnTo>
                  <a:lnTo>
                    <a:pt x="135" y="9"/>
                  </a:lnTo>
                  <a:lnTo>
                    <a:pt x="135" y="9"/>
                  </a:lnTo>
                  <a:lnTo>
                    <a:pt x="135" y="8"/>
                  </a:lnTo>
                  <a:lnTo>
                    <a:pt x="134" y="8"/>
                  </a:lnTo>
                  <a:lnTo>
                    <a:pt x="134" y="8"/>
                  </a:lnTo>
                  <a:lnTo>
                    <a:pt x="134" y="8"/>
                  </a:lnTo>
                  <a:lnTo>
                    <a:pt x="134" y="7"/>
                  </a:lnTo>
                  <a:lnTo>
                    <a:pt x="134" y="7"/>
                  </a:lnTo>
                  <a:lnTo>
                    <a:pt x="132" y="7"/>
                  </a:lnTo>
                  <a:lnTo>
                    <a:pt x="132" y="7"/>
                  </a:lnTo>
                  <a:lnTo>
                    <a:pt x="130" y="7"/>
                  </a:lnTo>
                  <a:lnTo>
                    <a:pt x="129" y="7"/>
                  </a:lnTo>
                  <a:lnTo>
                    <a:pt x="129" y="7"/>
                  </a:lnTo>
                  <a:lnTo>
                    <a:pt x="129" y="8"/>
                  </a:lnTo>
                  <a:lnTo>
                    <a:pt x="129" y="9"/>
                  </a:lnTo>
                  <a:lnTo>
                    <a:pt x="129" y="9"/>
                  </a:lnTo>
                  <a:lnTo>
                    <a:pt x="128" y="10"/>
                  </a:lnTo>
                  <a:lnTo>
                    <a:pt x="128" y="10"/>
                  </a:lnTo>
                  <a:lnTo>
                    <a:pt x="128" y="11"/>
                  </a:lnTo>
                  <a:lnTo>
                    <a:pt x="127" y="12"/>
                  </a:lnTo>
                  <a:lnTo>
                    <a:pt x="127" y="12"/>
                  </a:lnTo>
                  <a:lnTo>
                    <a:pt x="126" y="14"/>
                  </a:lnTo>
                  <a:lnTo>
                    <a:pt x="126" y="14"/>
                  </a:lnTo>
                  <a:lnTo>
                    <a:pt x="126" y="14"/>
                  </a:lnTo>
                  <a:lnTo>
                    <a:pt x="125" y="12"/>
                  </a:lnTo>
                  <a:lnTo>
                    <a:pt x="125" y="11"/>
                  </a:lnTo>
                  <a:lnTo>
                    <a:pt x="126" y="11"/>
                  </a:lnTo>
                  <a:lnTo>
                    <a:pt x="126" y="10"/>
                  </a:lnTo>
                  <a:lnTo>
                    <a:pt x="125" y="10"/>
                  </a:lnTo>
                  <a:lnTo>
                    <a:pt x="123" y="9"/>
                  </a:lnTo>
                  <a:lnTo>
                    <a:pt x="123" y="8"/>
                  </a:lnTo>
                  <a:lnTo>
                    <a:pt x="122" y="9"/>
                  </a:lnTo>
                  <a:lnTo>
                    <a:pt x="122" y="10"/>
                  </a:lnTo>
                  <a:lnTo>
                    <a:pt x="122" y="10"/>
                  </a:lnTo>
                  <a:lnTo>
                    <a:pt x="121" y="11"/>
                  </a:lnTo>
                  <a:lnTo>
                    <a:pt x="121" y="10"/>
                  </a:lnTo>
                  <a:lnTo>
                    <a:pt x="121" y="9"/>
                  </a:lnTo>
                  <a:lnTo>
                    <a:pt x="120" y="8"/>
                  </a:lnTo>
                  <a:lnTo>
                    <a:pt x="120" y="8"/>
                  </a:lnTo>
                  <a:lnTo>
                    <a:pt x="121" y="8"/>
                  </a:lnTo>
                  <a:lnTo>
                    <a:pt x="121" y="8"/>
                  </a:lnTo>
                  <a:lnTo>
                    <a:pt x="120" y="7"/>
                  </a:lnTo>
                  <a:lnTo>
                    <a:pt x="119" y="7"/>
                  </a:lnTo>
                  <a:lnTo>
                    <a:pt x="118" y="7"/>
                  </a:lnTo>
                  <a:lnTo>
                    <a:pt x="118" y="5"/>
                  </a:lnTo>
                  <a:lnTo>
                    <a:pt x="118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9" y="4"/>
                  </a:lnTo>
                  <a:lnTo>
                    <a:pt x="118" y="3"/>
                  </a:lnTo>
                  <a:lnTo>
                    <a:pt x="118" y="2"/>
                  </a:lnTo>
                  <a:lnTo>
                    <a:pt x="116" y="2"/>
                  </a:lnTo>
                  <a:lnTo>
                    <a:pt x="116" y="1"/>
                  </a:lnTo>
                  <a:lnTo>
                    <a:pt x="116" y="1"/>
                  </a:lnTo>
                  <a:lnTo>
                    <a:pt x="115" y="1"/>
                  </a:lnTo>
                  <a:lnTo>
                    <a:pt x="115" y="0"/>
                  </a:lnTo>
                  <a:lnTo>
                    <a:pt x="114" y="0"/>
                  </a:lnTo>
                  <a:lnTo>
                    <a:pt x="114" y="1"/>
                  </a:lnTo>
                  <a:lnTo>
                    <a:pt x="113" y="1"/>
                  </a:lnTo>
                  <a:lnTo>
                    <a:pt x="113" y="1"/>
                  </a:lnTo>
                  <a:lnTo>
                    <a:pt x="113" y="1"/>
                  </a:lnTo>
                  <a:lnTo>
                    <a:pt x="113" y="2"/>
                  </a:lnTo>
                  <a:lnTo>
                    <a:pt x="112" y="2"/>
                  </a:lnTo>
                  <a:lnTo>
                    <a:pt x="112" y="2"/>
                  </a:lnTo>
                  <a:lnTo>
                    <a:pt x="112" y="3"/>
                  </a:lnTo>
                  <a:lnTo>
                    <a:pt x="112" y="4"/>
                  </a:lnTo>
                  <a:lnTo>
                    <a:pt x="113" y="4"/>
                  </a:lnTo>
                  <a:lnTo>
                    <a:pt x="113" y="4"/>
                  </a:lnTo>
                  <a:lnTo>
                    <a:pt x="112" y="4"/>
                  </a:lnTo>
                  <a:lnTo>
                    <a:pt x="112" y="5"/>
                  </a:lnTo>
                  <a:lnTo>
                    <a:pt x="112" y="5"/>
                  </a:lnTo>
                  <a:lnTo>
                    <a:pt x="113" y="7"/>
                  </a:lnTo>
                  <a:lnTo>
                    <a:pt x="114" y="7"/>
                  </a:lnTo>
                  <a:lnTo>
                    <a:pt x="114" y="7"/>
                  </a:lnTo>
                  <a:lnTo>
                    <a:pt x="114" y="7"/>
                  </a:lnTo>
                  <a:lnTo>
                    <a:pt x="115" y="8"/>
                  </a:lnTo>
                  <a:lnTo>
                    <a:pt x="116" y="7"/>
                  </a:lnTo>
                  <a:lnTo>
                    <a:pt x="116" y="8"/>
                  </a:lnTo>
                  <a:lnTo>
                    <a:pt x="115" y="8"/>
                  </a:lnTo>
                  <a:lnTo>
                    <a:pt x="114" y="9"/>
                  </a:lnTo>
                  <a:lnTo>
                    <a:pt x="115" y="10"/>
                  </a:lnTo>
                  <a:lnTo>
                    <a:pt x="115" y="9"/>
                  </a:lnTo>
                  <a:lnTo>
                    <a:pt x="116" y="9"/>
                  </a:lnTo>
                  <a:lnTo>
                    <a:pt x="116" y="9"/>
                  </a:lnTo>
                  <a:lnTo>
                    <a:pt x="116" y="10"/>
                  </a:lnTo>
                  <a:lnTo>
                    <a:pt x="115" y="11"/>
                  </a:lnTo>
                  <a:lnTo>
                    <a:pt x="114" y="11"/>
                  </a:lnTo>
                  <a:lnTo>
                    <a:pt x="114" y="11"/>
                  </a:lnTo>
                  <a:lnTo>
                    <a:pt x="113" y="11"/>
                  </a:lnTo>
                  <a:lnTo>
                    <a:pt x="113" y="12"/>
                  </a:lnTo>
                  <a:lnTo>
                    <a:pt x="114" y="12"/>
                  </a:lnTo>
                  <a:lnTo>
                    <a:pt x="113" y="14"/>
                  </a:lnTo>
                  <a:lnTo>
                    <a:pt x="112" y="14"/>
                  </a:lnTo>
                  <a:lnTo>
                    <a:pt x="112" y="12"/>
                  </a:lnTo>
                  <a:lnTo>
                    <a:pt x="112" y="12"/>
                  </a:lnTo>
                  <a:lnTo>
                    <a:pt x="112" y="11"/>
                  </a:lnTo>
                  <a:lnTo>
                    <a:pt x="112" y="11"/>
                  </a:lnTo>
                  <a:lnTo>
                    <a:pt x="111" y="10"/>
                  </a:lnTo>
                  <a:lnTo>
                    <a:pt x="109" y="10"/>
                  </a:lnTo>
                  <a:lnTo>
                    <a:pt x="109" y="10"/>
                  </a:lnTo>
                  <a:lnTo>
                    <a:pt x="108" y="10"/>
                  </a:lnTo>
                  <a:lnTo>
                    <a:pt x="108" y="12"/>
                  </a:lnTo>
                  <a:lnTo>
                    <a:pt x="107" y="12"/>
                  </a:lnTo>
                  <a:lnTo>
                    <a:pt x="106" y="12"/>
                  </a:lnTo>
                  <a:lnTo>
                    <a:pt x="105" y="12"/>
                  </a:lnTo>
                  <a:lnTo>
                    <a:pt x="104" y="12"/>
                  </a:lnTo>
                  <a:lnTo>
                    <a:pt x="104" y="12"/>
                  </a:lnTo>
                  <a:lnTo>
                    <a:pt x="101" y="12"/>
                  </a:lnTo>
                  <a:lnTo>
                    <a:pt x="101" y="11"/>
                  </a:lnTo>
                  <a:lnTo>
                    <a:pt x="100" y="11"/>
                  </a:lnTo>
                  <a:lnTo>
                    <a:pt x="99" y="11"/>
                  </a:lnTo>
                  <a:lnTo>
                    <a:pt x="98" y="10"/>
                  </a:lnTo>
                  <a:lnTo>
                    <a:pt x="98" y="10"/>
                  </a:lnTo>
                  <a:lnTo>
                    <a:pt x="98" y="10"/>
                  </a:lnTo>
                  <a:lnTo>
                    <a:pt x="97" y="10"/>
                  </a:lnTo>
                  <a:lnTo>
                    <a:pt x="97" y="10"/>
                  </a:lnTo>
                  <a:lnTo>
                    <a:pt x="95" y="11"/>
                  </a:lnTo>
                  <a:lnTo>
                    <a:pt x="94" y="11"/>
                  </a:lnTo>
                  <a:lnTo>
                    <a:pt x="94" y="12"/>
                  </a:lnTo>
                  <a:lnTo>
                    <a:pt x="94" y="14"/>
                  </a:lnTo>
                  <a:lnTo>
                    <a:pt x="95" y="14"/>
                  </a:lnTo>
                  <a:lnTo>
                    <a:pt x="94" y="15"/>
                  </a:lnTo>
                  <a:lnTo>
                    <a:pt x="94" y="16"/>
                  </a:lnTo>
                  <a:lnTo>
                    <a:pt x="93" y="15"/>
                  </a:lnTo>
                  <a:lnTo>
                    <a:pt x="93" y="15"/>
                  </a:lnTo>
                  <a:lnTo>
                    <a:pt x="93" y="14"/>
                  </a:lnTo>
                  <a:lnTo>
                    <a:pt x="93" y="12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1" y="12"/>
                  </a:lnTo>
                  <a:lnTo>
                    <a:pt x="91" y="11"/>
                  </a:lnTo>
                  <a:lnTo>
                    <a:pt x="88" y="12"/>
                  </a:lnTo>
                  <a:lnTo>
                    <a:pt x="87" y="12"/>
                  </a:lnTo>
                  <a:lnTo>
                    <a:pt x="85" y="12"/>
                  </a:lnTo>
                  <a:lnTo>
                    <a:pt x="84" y="12"/>
                  </a:lnTo>
                  <a:lnTo>
                    <a:pt x="83" y="12"/>
                  </a:lnTo>
                  <a:lnTo>
                    <a:pt x="81" y="11"/>
                  </a:lnTo>
                  <a:lnTo>
                    <a:pt x="83" y="11"/>
                  </a:lnTo>
                  <a:lnTo>
                    <a:pt x="83" y="11"/>
                  </a:lnTo>
                  <a:lnTo>
                    <a:pt x="83" y="11"/>
                  </a:lnTo>
                  <a:lnTo>
                    <a:pt x="84" y="10"/>
                  </a:lnTo>
                  <a:lnTo>
                    <a:pt x="81" y="9"/>
                  </a:lnTo>
                  <a:lnTo>
                    <a:pt x="81" y="9"/>
                  </a:lnTo>
                  <a:lnTo>
                    <a:pt x="80" y="9"/>
                  </a:lnTo>
                  <a:lnTo>
                    <a:pt x="80" y="9"/>
                  </a:lnTo>
                  <a:lnTo>
                    <a:pt x="79" y="9"/>
                  </a:lnTo>
                  <a:lnTo>
                    <a:pt x="78" y="9"/>
                  </a:lnTo>
                  <a:lnTo>
                    <a:pt x="77" y="8"/>
                  </a:lnTo>
                  <a:lnTo>
                    <a:pt x="76" y="8"/>
                  </a:lnTo>
                  <a:lnTo>
                    <a:pt x="74" y="8"/>
                  </a:lnTo>
                  <a:lnTo>
                    <a:pt x="72" y="7"/>
                  </a:lnTo>
                  <a:lnTo>
                    <a:pt x="70" y="7"/>
                  </a:lnTo>
                  <a:lnTo>
                    <a:pt x="70" y="7"/>
                  </a:lnTo>
                  <a:lnTo>
                    <a:pt x="70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9" y="7"/>
                  </a:lnTo>
                  <a:lnTo>
                    <a:pt x="67" y="7"/>
                  </a:lnTo>
                  <a:lnTo>
                    <a:pt x="67" y="7"/>
                  </a:lnTo>
                  <a:lnTo>
                    <a:pt x="69" y="7"/>
                  </a:lnTo>
                  <a:lnTo>
                    <a:pt x="67" y="5"/>
                  </a:lnTo>
                  <a:lnTo>
                    <a:pt x="66" y="5"/>
                  </a:lnTo>
                  <a:lnTo>
                    <a:pt x="66" y="7"/>
                  </a:lnTo>
                  <a:lnTo>
                    <a:pt x="66" y="7"/>
                  </a:lnTo>
                  <a:lnTo>
                    <a:pt x="66" y="8"/>
                  </a:lnTo>
                  <a:lnTo>
                    <a:pt x="65" y="8"/>
                  </a:lnTo>
                  <a:lnTo>
                    <a:pt x="64" y="7"/>
                  </a:lnTo>
                  <a:lnTo>
                    <a:pt x="64" y="5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2" y="5"/>
                  </a:lnTo>
                  <a:lnTo>
                    <a:pt x="62" y="5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7" y="8"/>
                  </a:lnTo>
                  <a:lnTo>
                    <a:pt x="56" y="9"/>
                  </a:lnTo>
                  <a:lnTo>
                    <a:pt x="55" y="9"/>
                  </a:lnTo>
                  <a:lnTo>
                    <a:pt x="53" y="10"/>
                  </a:lnTo>
                  <a:lnTo>
                    <a:pt x="53" y="9"/>
                  </a:lnTo>
                  <a:lnTo>
                    <a:pt x="55" y="9"/>
                  </a:lnTo>
                  <a:lnTo>
                    <a:pt x="55" y="9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7" y="7"/>
                  </a:lnTo>
                  <a:lnTo>
                    <a:pt x="58" y="7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8" y="5"/>
                  </a:lnTo>
                  <a:lnTo>
                    <a:pt x="58" y="7"/>
                  </a:lnTo>
                  <a:lnTo>
                    <a:pt x="57" y="7"/>
                  </a:lnTo>
                  <a:lnTo>
                    <a:pt x="56" y="7"/>
                  </a:lnTo>
                  <a:lnTo>
                    <a:pt x="56" y="7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2" y="7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0" y="9"/>
                  </a:lnTo>
                  <a:lnTo>
                    <a:pt x="50" y="9"/>
                  </a:lnTo>
                  <a:lnTo>
                    <a:pt x="51" y="9"/>
                  </a:lnTo>
                  <a:lnTo>
                    <a:pt x="51" y="10"/>
                  </a:lnTo>
                  <a:lnTo>
                    <a:pt x="51" y="10"/>
                  </a:lnTo>
                  <a:lnTo>
                    <a:pt x="49" y="10"/>
                  </a:lnTo>
                  <a:lnTo>
                    <a:pt x="49" y="9"/>
                  </a:lnTo>
                  <a:lnTo>
                    <a:pt x="48" y="9"/>
                  </a:lnTo>
                  <a:lnTo>
                    <a:pt x="45" y="8"/>
                  </a:lnTo>
                  <a:lnTo>
                    <a:pt x="44" y="8"/>
                  </a:lnTo>
                  <a:lnTo>
                    <a:pt x="43" y="8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1" y="7"/>
                  </a:lnTo>
                  <a:lnTo>
                    <a:pt x="39" y="7"/>
                  </a:lnTo>
                  <a:lnTo>
                    <a:pt x="39" y="5"/>
                  </a:lnTo>
                  <a:lnTo>
                    <a:pt x="37" y="5"/>
                  </a:lnTo>
                  <a:lnTo>
                    <a:pt x="36" y="7"/>
                  </a:lnTo>
                  <a:lnTo>
                    <a:pt x="34" y="5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0" y="5"/>
                  </a:lnTo>
                  <a:lnTo>
                    <a:pt x="29" y="4"/>
                  </a:lnTo>
                  <a:lnTo>
                    <a:pt x="28" y="4"/>
                  </a:lnTo>
                  <a:lnTo>
                    <a:pt x="27" y="4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3" y="4"/>
                  </a:lnTo>
                  <a:lnTo>
                    <a:pt x="24" y="3"/>
                  </a:lnTo>
                  <a:lnTo>
                    <a:pt x="22" y="3"/>
                  </a:lnTo>
                  <a:lnTo>
                    <a:pt x="22" y="4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7" y="2"/>
                  </a:lnTo>
                  <a:lnTo>
                    <a:pt x="15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1" y="11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2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9" y="16"/>
                  </a:lnTo>
                  <a:lnTo>
                    <a:pt x="10" y="16"/>
                  </a:lnTo>
                  <a:lnTo>
                    <a:pt x="11" y="16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3" y="17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7"/>
                  </a:lnTo>
                  <a:lnTo>
                    <a:pt x="4" y="17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2" y="18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0" y="21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4"/>
                  </a:lnTo>
                  <a:lnTo>
                    <a:pt x="6" y="24"/>
                  </a:lnTo>
                  <a:lnTo>
                    <a:pt x="6" y="25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9" y="24"/>
                  </a:lnTo>
                  <a:lnTo>
                    <a:pt x="9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1" y="26"/>
                  </a:lnTo>
                  <a:lnTo>
                    <a:pt x="11" y="28"/>
                  </a:lnTo>
                  <a:lnTo>
                    <a:pt x="9" y="30"/>
                  </a:lnTo>
                  <a:lnTo>
                    <a:pt x="9" y="29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4" y="31"/>
                  </a:lnTo>
                  <a:lnTo>
                    <a:pt x="4" y="32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2" y="36"/>
                  </a:lnTo>
                  <a:lnTo>
                    <a:pt x="3" y="37"/>
                  </a:lnTo>
                  <a:lnTo>
                    <a:pt x="3" y="38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4" y="39"/>
                  </a:lnTo>
                  <a:lnTo>
                    <a:pt x="3" y="39"/>
                  </a:lnTo>
                  <a:lnTo>
                    <a:pt x="6" y="42"/>
                  </a:lnTo>
                  <a:lnTo>
                    <a:pt x="7" y="42"/>
                  </a:lnTo>
                  <a:lnTo>
                    <a:pt x="8" y="42"/>
                  </a:lnTo>
                  <a:lnTo>
                    <a:pt x="8" y="40"/>
                  </a:lnTo>
                  <a:lnTo>
                    <a:pt x="9" y="40"/>
                  </a:lnTo>
                  <a:lnTo>
                    <a:pt x="9" y="42"/>
                  </a:lnTo>
                  <a:lnTo>
                    <a:pt x="9" y="43"/>
                  </a:lnTo>
                  <a:lnTo>
                    <a:pt x="9" y="45"/>
                  </a:lnTo>
                  <a:lnTo>
                    <a:pt x="9" y="46"/>
                  </a:lnTo>
                  <a:lnTo>
                    <a:pt x="10" y="45"/>
                  </a:lnTo>
                  <a:lnTo>
                    <a:pt x="11" y="45"/>
                  </a:lnTo>
                  <a:lnTo>
                    <a:pt x="11" y="45"/>
                  </a:lnTo>
                  <a:lnTo>
                    <a:pt x="13" y="45"/>
                  </a:lnTo>
                  <a:lnTo>
                    <a:pt x="13" y="46"/>
                  </a:lnTo>
                  <a:lnTo>
                    <a:pt x="14" y="46"/>
                  </a:lnTo>
                  <a:lnTo>
                    <a:pt x="14" y="45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16" y="45"/>
                  </a:lnTo>
                  <a:lnTo>
                    <a:pt x="17" y="45"/>
                  </a:lnTo>
                  <a:lnTo>
                    <a:pt x="17" y="45"/>
                  </a:lnTo>
                  <a:lnTo>
                    <a:pt x="16" y="47"/>
                  </a:lnTo>
                  <a:lnTo>
                    <a:pt x="16" y="50"/>
                  </a:lnTo>
                  <a:lnTo>
                    <a:pt x="15" y="50"/>
                  </a:lnTo>
                  <a:lnTo>
                    <a:pt x="14" y="52"/>
                  </a:lnTo>
                  <a:lnTo>
                    <a:pt x="13" y="53"/>
                  </a:lnTo>
                  <a:lnTo>
                    <a:pt x="11" y="53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0" y="54"/>
                  </a:lnTo>
                  <a:lnTo>
                    <a:pt x="9" y="54"/>
                  </a:lnTo>
                  <a:lnTo>
                    <a:pt x="8" y="56"/>
                  </a:lnTo>
                  <a:lnTo>
                    <a:pt x="8" y="57"/>
                  </a:lnTo>
                  <a:lnTo>
                    <a:pt x="7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4" y="59"/>
                  </a:lnTo>
                  <a:lnTo>
                    <a:pt x="4" y="59"/>
                  </a:lnTo>
                  <a:lnTo>
                    <a:pt x="6" y="59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9" y="57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3" y="56"/>
                  </a:lnTo>
                  <a:lnTo>
                    <a:pt x="14" y="54"/>
                  </a:lnTo>
                  <a:lnTo>
                    <a:pt x="14" y="54"/>
                  </a:lnTo>
                  <a:lnTo>
                    <a:pt x="15" y="53"/>
                  </a:lnTo>
                  <a:lnTo>
                    <a:pt x="17" y="52"/>
                  </a:lnTo>
                  <a:lnTo>
                    <a:pt x="17" y="51"/>
                  </a:lnTo>
                  <a:lnTo>
                    <a:pt x="17" y="50"/>
                  </a:lnTo>
                  <a:lnTo>
                    <a:pt x="18" y="49"/>
                  </a:lnTo>
                  <a:lnTo>
                    <a:pt x="20" y="49"/>
                  </a:lnTo>
                  <a:lnTo>
                    <a:pt x="21" y="47"/>
                  </a:lnTo>
                  <a:lnTo>
                    <a:pt x="22" y="46"/>
                  </a:lnTo>
                  <a:lnTo>
                    <a:pt x="22" y="46"/>
                  </a:lnTo>
                  <a:lnTo>
                    <a:pt x="22" y="44"/>
                  </a:lnTo>
                  <a:lnTo>
                    <a:pt x="21" y="44"/>
                  </a:lnTo>
                  <a:lnTo>
                    <a:pt x="21" y="44"/>
                  </a:lnTo>
                  <a:lnTo>
                    <a:pt x="22" y="43"/>
                  </a:lnTo>
                  <a:lnTo>
                    <a:pt x="23" y="43"/>
                  </a:lnTo>
                  <a:lnTo>
                    <a:pt x="24" y="42"/>
                  </a:lnTo>
                  <a:lnTo>
                    <a:pt x="23" y="40"/>
                  </a:lnTo>
                  <a:lnTo>
                    <a:pt x="27" y="36"/>
                  </a:lnTo>
                  <a:lnTo>
                    <a:pt x="28" y="37"/>
                  </a:lnTo>
                  <a:lnTo>
                    <a:pt x="28" y="36"/>
                  </a:lnTo>
                  <a:lnTo>
                    <a:pt x="29" y="36"/>
                  </a:lnTo>
                  <a:lnTo>
                    <a:pt x="28" y="38"/>
                  </a:lnTo>
                  <a:lnTo>
                    <a:pt x="28" y="37"/>
                  </a:lnTo>
                  <a:lnTo>
                    <a:pt x="25" y="38"/>
                  </a:lnTo>
                  <a:lnTo>
                    <a:pt x="25" y="39"/>
                  </a:lnTo>
                  <a:lnTo>
                    <a:pt x="25" y="42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4" y="44"/>
                  </a:lnTo>
                  <a:lnTo>
                    <a:pt x="27" y="44"/>
                  </a:lnTo>
                  <a:lnTo>
                    <a:pt x="28" y="43"/>
                  </a:lnTo>
                  <a:lnTo>
                    <a:pt x="29" y="42"/>
                  </a:lnTo>
                  <a:lnTo>
                    <a:pt x="30" y="42"/>
                  </a:lnTo>
                  <a:lnTo>
                    <a:pt x="30" y="39"/>
                  </a:lnTo>
                  <a:lnTo>
                    <a:pt x="30" y="39"/>
                  </a:lnTo>
                  <a:lnTo>
                    <a:pt x="30" y="38"/>
                  </a:lnTo>
                  <a:lnTo>
                    <a:pt x="30" y="38"/>
                  </a:lnTo>
                  <a:lnTo>
                    <a:pt x="31" y="37"/>
                  </a:lnTo>
                  <a:lnTo>
                    <a:pt x="31" y="37"/>
                  </a:lnTo>
                  <a:lnTo>
                    <a:pt x="31" y="38"/>
                  </a:lnTo>
                  <a:lnTo>
                    <a:pt x="32" y="38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5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40"/>
                  </a:lnTo>
                  <a:lnTo>
                    <a:pt x="38" y="40"/>
                  </a:lnTo>
                  <a:lnTo>
                    <a:pt x="39" y="42"/>
                  </a:lnTo>
                  <a:lnTo>
                    <a:pt x="39" y="42"/>
                  </a:lnTo>
                  <a:lnTo>
                    <a:pt x="42" y="42"/>
                  </a:lnTo>
                  <a:lnTo>
                    <a:pt x="42" y="42"/>
                  </a:lnTo>
                  <a:lnTo>
                    <a:pt x="43" y="42"/>
                  </a:lnTo>
                  <a:lnTo>
                    <a:pt x="44" y="42"/>
                  </a:lnTo>
                  <a:lnTo>
                    <a:pt x="44" y="43"/>
                  </a:lnTo>
                  <a:lnTo>
                    <a:pt x="46" y="44"/>
                  </a:lnTo>
                  <a:lnTo>
                    <a:pt x="46" y="45"/>
                  </a:lnTo>
                  <a:lnTo>
                    <a:pt x="48" y="46"/>
                  </a:lnTo>
                  <a:lnTo>
                    <a:pt x="50" y="46"/>
                  </a:lnTo>
                  <a:lnTo>
                    <a:pt x="49" y="45"/>
                  </a:lnTo>
                  <a:lnTo>
                    <a:pt x="49" y="45"/>
                  </a:lnTo>
                  <a:lnTo>
                    <a:pt x="50" y="45"/>
                  </a:lnTo>
                  <a:lnTo>
                    <a:pt x="50" y="46"/>
                  </a:lnTo>
                  <a:lnTo>
                    <a:pt x="51" y="46"/>
                  </a:lnTo>
                  <a:lnTo>
                    <a:pt x="51" y="45"/>
                  </a:lnTo>
                  <a:lnTo>
                    <a:pt x="51" y="46"/>
                  </a:lnTo>
                  <a:lnTo>
                    <a:pt x="52" y="46"/>
                  </a:lnTo>
                  <a:lnTo>
                    <a:pt x="52" y="46"/>
                  </a:lnTo>
                  <a:lnTo>
                    <a:pt x="53" y="49"/>
                  </a:lnTo>
                  <a:lnTo>
                    <a:pt x="53" y="51"/>
                  </a:lnTo>
                  <a:lnTo>
                    <a:pt x="55" y="51"/>
                  </a:lnTo>
                  <a:lnTo>
                    <a:pt x="56" y="52"/>
                  </a:lnTo>
                  <a:lnTo>
                    <a:pt x="56" y="53"/>
                  </a:lnTo>
                  <a:lnTo>
                    <a:pt x="56" y="54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7" y="56"/>
                  </a:lnTo>
                  <a:lnTo>
                    <a:pt x="58" y="56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9" y="58"/>
                  </a:lnTo>
                  <a:lnTo>
                    <a:pt x="58" y="59"/>
                  </a:lnTo>
                  <a:lnTo>
                    <a:pt x="59" y="60"/>
                  </a:lnTo>
                  <a:lnTo>
                    <a:pt x="59" y="61"/>
                  </a:lnTo>
                  <a:lnTo>
                    <a:pt x="60" y="61"/>
                  </a:lnTo>
                  <a:lnTo>
                    <a:pt x="60" y="61"/>
                  </a:lnTo>
                  <a:lnTo>
                    <a:pt x="60" y="61"/>
                  </a:lnTo>
                  <a:lnTo>
                    <a:pt x="60" y="63"/>
                  </a:lnTo>
                  <a:lnTo>
                    <a:pt x="60" y="63"/>
                  </a:lnTo>
                  <a:lnTo>
                    <a:pt x="60" y="64"/>
                  </a:lnTo>
                  <a:lnTo>
                    <a:pt x="62" y="64"/>
                  </a:lnTo>
                  <a:lnTo>
                    <a:pt x="62" y="64"/>
                  </a:lnTo>
                  <a:lnTo>
                    <a:pt x="62" y="64"/>
                  </a:lnTo>
                  <a:lnTo>
                    <a:pt x="63" y="65"/>
                  </a:lnTo>
                  <a:lnTo>
                    <a:pt x="63" y="66"/>
                  </a:lnTo>
                  <a:lnTo>
                    <a:pt x="63" y="67"/>
                  </a:lnTo>
                  <a:lnTo>
                    <a:pt x="63" y="68"/>
                  </a:lnTo>
                  <a:lnTo>
                    <a:pt x="65" y="68"/>
                  </a:lnTo>
                  <a:lnTo>
                    <a:pt x="65" y="70"/>
                  </a:lnTo>
                  <a:lnTo>
                    <a:pt x="66" y="70"/>
                  </a:lnTo>
                  <a:lnTo>
                    <a:pt x="67" y="70"/>
                  </a:lnTo>
                  <a:lnTo>
                    <a:pt x="67" y="71"/>
                  </a:lnTo>
                  <a:lnTo>
                    <a:pt x="69" y="71"/>
                  </a:lnTo>
                  <a:lnTo>
                    <a:pt x="69" y="72"/>
                  </a:lnTo>
                  <a:lnTo>
                    <a:pt x="70" y="72"/>
                  </a:lnTo>
                  <a:lnTo>
                    <a:pt x="70" y="73"/>
                  </a:lnTo>
                  <a:lnTo>
                    <a:pt x="71" y="74"/>
                  </a:lnTo>
                  <a:lnTo>
                    <a:pt x="71" y="75"/>
                  </a:lnTo>
                  <a:lnTo>
                    <a:pt x="72" y="77"/>
                  </a:lnTo>
                  <a:lnTo>
                    <a:pt x="71" y="78"/>
                  </a:lnTo>
                  <a:lnTo>
                    <a:pt x="71" y="78"/>
                  </a:lnTo>
                  <a:lnTo>
                    <a:pt x="71" y="77"/>
                  </a:lnTo>
                  <a:lnTo>
                    <a:pt x="70" y="77"/>
                  </a:lnTo>
                  <a:lnTo>
                    <a:pt x="69" y="75"/>
                  </a:lnTo>
                  <a:lnTo>
                    <a:pt x="67" y="75"/>
                  </a:lnTo>
                  <a:lnTo>
                    <a:pt x="67" y="77"/>
                  </a:lnTo>
                  <a:lnTo>
                    <a:pt x="69" y="79"/>
                  </a:lnTo>
                  <a:lnTo>
                    <a:pt x="69" y="80"/>
                  </a:lnTo>
                  <a:lnTo>
                    <a:pt x="69" y="82"/>
                  </a:lnTo>
                  <a:lnTo>
                    <a:pt x="69" y="86"/>
                  </a:lnTo>
                  <a:lnTo>
                    <a:pt x="67" y="88"/>
                  </a:lnTo>
                  <a:lnTo>
                    <a:pt x="67" y="89"/>
                  </a:lnTo>
                  <a:lnTo>
                    <a:pt x="69" y="92"/>
                  </a:lnTo>
                  <a:lnTo>
                    <a:pt x="69" y="94"/>
                  </a:lnTo>
                  <a:lnTo>
                    <a:pt x="69" y="95"/>
                  </a:lnTo>
                  <a:lnTo>
                    <a:pt x="69" y="96"/>
                  </a:lnTo>
                  <a:lnTo>
                    <a:pt x="69" y="98"/>
                  </a:lnTo>
                  <a:lnTo>
                    <a:pt x="70" y="99"/>
                  </a:lnTo>
                  <a:lnTo>
                    <a:pt x="70" y="100"/>
                  </a:lnTo>
                  <a:lnTo>
                    <a:pt x="71" y="100"/>
                  </a:lnTo>
                  <a:lnTo>
                    <a:pt x="72" y="100"/>
                  </a:lnTo>
                  <a:lnTo>
                    <a:pt x="71" y="101"/>
                  </a:lnTo>
                  <a:lnTo>
                    <a:pt x="72" y="102"/>
                  </a:lnTo>
                  <a:lnTo>
                    <a:pt x="72" y="102"/>
                  </a:lnTo>
                  <a:lnTo>
                    <a:pt x="72" y="104"/>
                  </a:lnTo>
                  <a:lnTo>
                    <a:pt x="73" y="105"/>
                  </a:lnTo>
                  <a:lnTo>
                    <a:pt x="73" y="106"/>
                  </a:lnTo>
                  <a:lnTo>
                    <a:pt x="74" y="107"/>
                  </a:lnTo>
                  <a:lnTo>
                    <a:pt x="74" y="107"/>
                  </a:lnTo>
                  <a:lnTo>
                    <a:pt x="76" y="108"/>
                  </a:lnTo>
                  <a:lnTo>
                    <a:pt x="77" y="109"/>
                  </a:lnTo>
                  <a:lnTo>
                    <a:pt x="77" y="109"/>
                  </a:lnTo>
                  <a:lnTo>
                    <a:pt x="78" y="109"/>
                  </a:lnTo>
                  <a:lnTo>
                    <a:pt x="79" y="109"/>
                  </a:lnTo>
                  <a:lnTo>
                    <a:pt x="79" y="111"/>
                  </a:lnTo>
                  <a:lnTo>
                    <a:pt x="79" y="112"/>
                  </a:lnTo>
                  <a:lnTo>
                    <a:pt x="79" y="113"/>
                  </a:lnTo>
                  <a:lnTo>
                    <a:pt x="80" y="114"/>
                  </a:lnTo>
                  <a:lnTo>
                    <a:pt x="81" y="115"/>
                  </a:lnTo>
                  <a:lnTo>
                    <a:pt x="81" y="116"/>
                  </a:lnTo>
                  <a:lnTo>
                    <a:pt x="83" y="118"/>
                  </a:lnTo>
                  <a:lnTo>
                    <a:pt x="83" y="118"/>
                  </a:lnTo>
                  <a:lnTo>
                    <a:pt x="84" y="119"/>
                  </a:lnTo>
                  <a:lnTo>
                    <a:pt x="84" y="120"/>
                  </a:lnTo>
                  <a:lnTo>
                    <a:pt x="84" y="121"/>
                  </a:lnTo>
                  <a:lnTo>
                    <a:pt x="83" y="121"/>
                  </a:lnTo>
                  <a:lnTo>
                    <a:pt x="83" y="121"/>
                  </a:lnTo>
                  <a:lnTo>
                    <a:pt x="85" y="122"/>
                  </a:lnTo>
                  <a:lnTo>
                    <a:pt x="85" y="123"/>
                  </a:lnTo>
                  <a:lnTo>
                    <a:pt x="86" y="123"/>
                  </a:lnTo>
                  <a:lnTo>
                    <a:pt x="87" y="125"/>
                  </a:lnTo>
                  <a:lnTo>
                    <a:pt x="87" y="127"/>
                  </a:lnTo>
                  <a:lnTo>
                    <a:pt x="88" y="128"/>
                  </a:lnTo>
                  <a:lnTo>
                    <a:pt x="88" y="128"/>
                  </a:lnTo>
                  <a:lnTo>
                    <a:pt x="91" y="129"/>
                  </a:lnTo>
                  <a:lnTo>
                    <a:pt x="91" y="130"/>
                  </a:lnTo>
                  <a:lnTo>
                    <a:pt x="91" y="130"/>
                  </a:lnTo>
                  <a:lnTo>
                    <a:pt x="91" y="129"/>
                  </a:lnTo>
                  <a:lnTo>
                    <a:pt x="91" y="128"/>
                  </a:lnTo>
                  <a:lnTo>
                    <a:pt x="91" y="128"/>
                  </a:lnTo>
                  <a:lnTo>
                    <a:pt x="90" y="127"/>
                  </a:lnTo>
                  <a:lnTo>
                    <a:pt x="90" y="126"/>
                  </a:lnTo>
                  <a:lnTo>
                    <a:pt x="88" y="126"/>
                  </a:lnTo>
                  <a:lnTo>
                    <a:pt x="88" y="125"/>
                  </a:lnTo>
                  <a:lnTo>
                    <a:pt x="88" y="123"/>
                  </a:lnTo>
                  <a:lnTo>
                    <a:pt x="86" y="121"/>
                  </a:lnTo>
                  <a:lnTo>
                    <a:pt x="86" y="121"/>
                  </a:lnTo>
                  <a:lnTo>
                    <a:pt x="86" y="120"/>
                  </a:lnTo>
                  <a:lnTo>
                    <a:pt x="86" y="119"/>
                  </a:lnTo>
                  <a:lnTo>
                    <a:pt x="84" y="116"/>
                  </a:lnTo>
                  <a:lnTo>
                    <a:pt x="84" y="116"/>
                  </a:lnTo>
                  <a:lnTo>
                    <a:pt x="83" y="113"/>
                  </a:lnTo>
                  <a:lnTo>
                    <a:pt x="84" y="113"/>
                  </a:lnTo>
                  <a:lnTo>
                    <a:pt x="84" y="114"/>
                  </a:lnTo>
                  <a:lnTo>
                    <a:pt x="85" y="113"/>
                  </a:lnTo>
                  <a:lnTo>
                    <a:pt x="85" y="113"/>
                  </a:lnTo>
                  <a:lnTo>
                    <a:pt x="85" y="114"/>
                  </a:lnTo>
                  <a:lnTo>
                    <a:pt x="85" y="114"/>
                  </a:lnTo>
                  <a:lnTo>
                    <a:pt x="86" y="115"/>
                  </a:lnTo>
                  <a:lnTo>
                    <a:pt x="86" y="115"/>
                  </a:lnTo>
                  <a:lnTo>
                    <a:pt x="86" y="116"/>
                  </a:lnTo>
                  <a:lnTo>
                    <a:pt x="86" y="118"/>
                  </a:lnTo>
                  <a:lnTo>
                    <a:pt x="87" y="119"/>
                  </a:lnTo>
                  <a:lnTo>
                    <a:pt x="87" y="119"/>
                  </a:lnTo>
                  <a:lnTo>
                    <a:pt x="88" y="120"/>
                  </a:lnTo>
                  <a:lnTo>
                    <a:pt x="90" y="121"/>
                  </a:lnTo>
                  <a:lnTo>
                    <a:pt x="90" y="121"/>
                  </a:lnTo>
                  <a:lnTo>
                    <a:pt x="91" y="123"/>
                  </a:lnTo>
                  <a:lnTo>
                    <a:pt x="91" y="123"/>
                  </a:lnTo>
                  <a:lnTo>
                    <a:pt x="92" y="123"/>
                  </a:lnTo>
                  <a:lnTo>
                    <a:pt x="92" y="125"/>
                  </a:lnTo>
                  <a:lnTo>
                    <a:pt x="92" y="125"/>
                  </a:lnTo>
                  <a:lnTo>
                    <a:pt x="92" y="126"/>
                  </a:lnTo>
                  <a:lnTo>
                    <a:pt x="93" y="126"/>
                  </a:lnTo>
                  <a:lnTo>
                    <a:pt x="93" y="126"/>
                  </a:lnTo>
                  <a:lnTo>
                    <a:pt x="94" y="127"/>
                  </a:lnTo>
                  <a:lnTo>
                    <a:pt x="94" y="128"/>
                  </a:lnTo>
                  <a:lnTo>
                    <a:pt x="95" y="128"/>
                  </a:lnTo>
                  <a:lnTo>
                    <a:pt x="95" y="129"/>
                  </a:lnTo>
                  <a:lnTo>
                    <a:pt x="97" y="130"/>
                  </a:lnTo>
                  <a:lnTo>
                    <a:pt x="98" y="132"/>
                  </a:lnTo>
                  <a:lnTo>
                    <a:pt x="98" y="133"/>
                  </a:lnTo>
                  <a:lnTo>
                    <a:pt x="98" y="134"/>
                  </a:lnTo>
                  <a:lnTo>
                    <a:pt x="98" y="135"/>
                  </a:lnTo>
                  <a:lnTo>
                    <a:pt x="98" y="135"/>
                  </a:lnTo>
                  <a:lnTo>
                    <a:pt x="98" y="136"/>
                  </a:lnTo>
                  <a:lnTo>
                    <a:pt x="99" y="136"/>
                  </a:lnTo>
                  <a:lnTo>
                    <a:pt x="99" y="136"/>
                  </a:lnTo>
                  <a:lnTo>
                    <a:pt x="100" y="137"/>
                  </a:lnTo>
                  <a:lnTo>
                    <a:pt x="100" y="139"/>
                  </a:lnTo>
                  <a:lnTo>
                    <a:pt x="101" y="139"/>
                  </a:lnTo>
                  <a:lnTo>
                    <a:pt x="102" y="139"/>
                  </a:lnTo>
                  <a:lnTo>
                    <a:pt x="104" y="139"/>
                  </a:lnTo>
                  <a:lnTo>
                    <a:pt x="104" y="140"/>
                  </a:lnTo>
                  <a:lnTo>
                    <a:pt x="105" y="140"/>
                  </a:lnTo>
                  <a:lnTo>
                    <a:pt x="105" y="141"/>
                  </a:lnTo>
                  <a:lnTo>
                    <a:pt x="106" y="141"/>
                  </a:lnTo>
                  <a:lnTo>
                    <a:pt x="106" y="141"/>
                  </a:lnTo>
                  <a:lnTo>
                    <a:pt x="107" y="141"/>
                  </a:lnTo>
                  <a:lnTo>
                    <a:pt x="108" y="142"/>
                  </a:lnTo>
                  <a:lnTo>
                    <a:pt x="109" y="142"/>
                  </a:lnTo>
                  <a:lnTo>
                    <a:pt x="109" y="142"/>
                  </a:lnTo>
                  <a:lnTo>
                    <a:pt x="111" y="143"/>
                  </a:lnTo>
                  <a:lnTo>
                    <a:pt x="111" y="143"/>
                  </a:lnTo>
                  <a:lnTo>
                    <a:pt x="113" y="143"/>
                  </a:lnTo>
                  <a:lnTo>
                    <a:pt x="114" y="142"/>
                  </a:lnTo>
                  <a:lnTo>
                    <a:pt x="115" y="142"/>
                  </a:lnTo>
                  <a:lnTo>
                    <a:pt x="115" y="142"/>
                  </a:lnTo>
                  <a:lnTo>
                    <a:pt x="116" y="142"/>
                  </a:lnTo>
                  <a:lnTo>
                    <a:pt x="116" y="143"/>
                  </a:lnTo>
                  <a:lnTo>
                    <a:pt x="118" y="144"/>
                  </a:lnTo>
                  <a:lnTo>
                    <a:pt x="119" y="146"/>
                  </a:lnTo>
                  <a:lnTo>
                    <a:pt x="121" y="147"/>
                  </a:lnTo>
                  <a:lnTo>
                    <a:pt x="123" y="148"/>
                  </a:lnTo>
                  <a:lnTo>
                    <a:pt x="125" y="148"/>
                  </a:lnTo>
                  <a:lnTo>
                    <a:pt x="125" y="147"/>
                  </a:lnTo>
                  <a:lnTo>
                    <a:pt x="126" y="148"/>
                  </a:lnTo>
                  <a:lnTo>
                    <a:pt x="126" y="148"/>
                  </a:lnTo>
                  <a:lnTo>
                    <a:pt x="126" y="148"/>
                  </a:lnTo>
                  <a:lnTo>
                    <a:pt x="127" y="149"/>
                  </a:lnTo>
                  <a:lnTo>
                    <a:pt x="127" y="150"/>
                  </a:lnTo>
                  <a:lnTo>
                    <a:pt x="128" y="151"/>
                  </a:lnTo>
                  <a:lnTo>
                    <a:pt x="128" y="153"/>
                  </a:lnTo>
                  <a:lnTo>
                    <a:pt x="129" y="154"/>
                  </a:lnTo>
                  <a:lnTo>
                    <a:pt x="130" y="153"/>
                  </a:lnTo>
                  <a:lnTo>
                    <a:pt x="130" y="154"/>
                  </a:lnTo>
                  <a:lnTo>
                    <a:pt x="132" y="155"/>
                  </a:lnTo>
                  <a:lnTo>
                    <a:pt x="133" y="156"/>
                  </a:lnTo>
                  <a:lnTo>
                    <a:pt x="133" y="156"/>
                  </a:lnTo>
                  <a:lnTo>
                    <a:pt x="134" y="156"/>
                  </a:lnTo>
                  <a:lnTo>
                    <a:pt x="134" y="157"/>
                  </a:lnTo>
                  <a:lnTo>
                    <a:pt x="135" y="157"/>
                  </a:lnTo>
                  <a:lnTo>
                    <a:pt x="136" y="158"/>
                  </a:lnTo>
                  <a:lnTo>
                    <a:pt x="137" y="157"/>
                  </a:lnTo>
                  <a:lnTo>
                    <a:pt x="136" y="156"/>
                  </a:lnTo>
                  <a:lnTo>
                    <a:pt x="137" y="156"/>
                  </a:lnTo>
                  <a:lnTo>
                    <a:pt x="137" y="155"/>
                  </a:lnTo>
                  <a:lnTo>
                    <a:pt x="139" y="155"/>
                  </a:lnTo>
                  <a:lnTo>
                    <a:pt x="140" y="156"/>
                  </a:lnTo>
                  <a:lnTo>
                    <a:pt x="140" y="157"/>
                  </a:lnTo>
                  <a:lnTo>
                    <a:pt x="140" y="157"/>
                  </a:lnTo>
                  <a:lnTo>
                    <a:pt x="141" y="158"/>
                  </a:lnTo>
                  <a:lnTo>
                    <a:pt x="141" y="161"/>
                  </a:lnTo>
                  <a:lnTo>
                    <a:pt x="141" y="162"/>
                  </a:lnTo>
                  <a:lnTo>
                    <a:pt x="141" y="163"/>
                  </a:lnTo>
                  <a:lnTo>
                    <a:pt x="141" y="164"/>
                  </a:lnTo>
                  <a:lnTo>
                    <a:pt x="141" y="165"/>
                  </a:lnTo>
                  <a:lnTo>
                    <a:pt x="140" y="165"/>
                  </a:lnTo>
                  <a:lnTo>
                    <a:pt x="139" y="165"/>
                  </a:lnTo>
                  <a:lnTo>
                    <a:pt x="139" y="167"/>
                  </a:lnTo>
                  <a:lnTo>
                    <a:pt x="139" y="169"/>
                  </a:lnTo>
                  <a:lnTo>
                    <a:pt x="137" y="169"/>
                  </a:lnTo>
                  <a:lnTo>
                    <a:pt x="137" y="169"/>
                  </a:lnTo>
                  <a:lnTo>
                    <a:pt x="136" y="169"/>
                  </a:lnTo>
                  <a:lnTo>
                    <a:pt x="136" y="171"/>
                  </a:lnTo>
                  <a:lnTo>
                    <a:pt x="135" y="171"/>
                  </a:lnTo>
                  <a:lnTo>
                    <a:pt x="135" y="175"/>
                  </a:lnTo>
                  <a:lnTo>
                    <a:pt x="136" y="175"/>
                  </a:lnTo>
                  <a:lnTo>
                    <a:pt x="136" y="175"/>
                  </a:lnTo>
                  <a:lnTo>
                    <a:pt x="137" y="175"/>
                  </a:lnTo>
                  <a:lnTo>
                    <a:pt x="137" y="175"/>
                  </a:lnTo>
                  <a:lnTo>
                    <a:pt x="137" y="176"/>
                  </a:lnTo>
                  <a:lnTo>
                    <a:pt x="136" y="176"/>
                  </a:lnTo>
                  <a:lnTo>
                    <a:pt x="135" y="177"/>
                  </a:lnTo>
                  <a:lnTo>
                    <a:pt x="135" y="177"/>
                  </a:lnTo>
                  <a:lnTo>
                    <a:pt x="135" y="177"/>
                  </a:lnTo>
                  <a:lnTo>
                    <a:pt x="135" y="178"/>
                  </a:lnTo>
                  <a:lnTo>
                    <a:pt x="135" y="179"/>
                  </a:lnTo>
                  <a:lnTo>
                    <a:pt x="135" y="179"/>
                  </a:lnTo>
                  <a:lnTo>
                    <a:pt x="135" y="181"/>
                  </a:lnTo>
                  <a:lnTo>
                    <a:pt x="135" y="181"/>
                  </a:lnTo>
                  <a:lnTo>
                    <a:pt x="135" y="182"/>
                  </a:lnTo>
                  <a:lnTo>
                    <a:pt x="136" y="182"/>
                  </a:lnTo>
                  <a:lnTo>
                    <a:pt x="137" y="184"/>
                  </a:lnTo>
                  <a:lnTo>
                    <a:pt x="139" y="185"/>
                  </a:lnTo>
                  <a:lnTo>
                    <a:pt x="140" y="188"/>
                  </a:lnTo>
                  <a:lnTo>
                    <a:pt x="140" y="190"/>
                  </a:lnTo>
                  <a:lnTo>
                    <a:pt x="140" y="191"/>
                  </a:lnTo>
                  <a:lnTo>
                    <a:pt x="141" y="191"/>
                  </a:lnTo>
                  <a:lnTo>
                    <a:pt x="141" y="192"/>
                  </a:lnTo>
                  <a:lnTo>
                    <a:pt x="142" y="193"/>
                  </a:lnTo>
                  <a:lnTo>
                    <a:pt x="142" y="195"/>
                  </a:lnTo>
                  <a:lnTo>
                    <a:pt x="142" y="196"/>
                  </a:lnTo>
                  <a:lnTo>
                    <a:pt x="143" y="197"/>
                  </a:lnTo>
                  <a:lnTo>
                    <a:pt x="143" y="197"/>
                  </a:lnTo>
                  <a:lnTo>
                    <a:pt x="146" y="198"/>
                  </a:lnTo>
                  <a:lnTo>
                    <a:pt x="147" y="198"/>
                  </a:lnTo>
                  <a:lnTo>
                    <a:pt x="148" y="200"/>
                  </a:lnTo>
                  <a:lnTo>
                    <a:pt x="149" y="200"/>
                  </a:lnTo>
                  <a:lnTo>
                    <a:pt x="152" y="203"/>
                  </a:lnTo>
                  <a:lnTo>
                    <a:pt x="152" y="205"/>
                  </a:lnTo>
                  <a:lnTo>
                    <a:pt x="152" y="206"/>
                  </a:lnTo>
                  <a:lnTo>
                    <a:pt x="152" y="211"/>
                  </a:lnTo>
                  <a:lnTo>
                    <a:pt x="152" y="211"/>
                  </a:lnTo>
                  <a:lnTo>
                    <a:pt x="152" y="216"/>
                  </a:lnTo>
                  <a:lnTo>
                    <a:pt x="150" y="218"/>
                  </a:lnTo>
                  <a:lnTo>
                    <a:pt x="149" y="223"/>
                  </a:lnTo>
                  <a:lnTo>
                    <a:pt x="150" y="223"/>
                  </a:lnTo>
                  <a:lnTo>
                    <a:pt x="150" y="225"/>
                  </a:lnTo>
                  <a:lnTo>
                    <a:pt x="149" y="225"/>
                  </a:lnTo>
                  <a:lnTo>
                    <a:pt x="150" y="227"/>
                  </a:lnTo>
                  <a:lnTo>
                    <a:pt x="150" y="231"/>
                  </a:lnTo>
                  <a:lnTo>
                    <a:pt x="149" y="232"/>
                  </a:lnTo>
                  <a:lnTo>
                    <a:pt x="148" y="233"/>
                  </a:lnTo>
                  <a:lnTo>
                    <a:pt x="148" y="235"/>
                  </a:lnTo>
                  <a:lnTo>
                    <a:pt x="148" y="237"/>
                  </a:lnTo>
                  <a:lnTo>
                    <a:pt x="147" y="237"/>
                  </a:lnTo>
                  <a:lnTo>
                    <a:pt x="147" y="239"/>
                  </a:lnTo>
                  <a:lnTo>
                    <a:pt x="147" y="239"/>
                  </a:lnTo>
                  <a:lnTo>
                    <a:pt x="147" y="241"/>
                  </a:lnTo>
                  <a:lnTo>
                    <a:pt x="147" y="242"/>
                  </a:lnTo>
                  <a:lnTo>
                    <a:pt x="147" y="245"/>
                  </a:lnTo>
                  <a:lnTo>
                    <a:pt x="146" y="245"/>
                  </a:lnTo>
                  <a:lnTo>
                    <a:pt x="146" y="247"/>
                  </a:lnTo>
                  <a:lnTo>
                    <a:pt x="146" y="248"/>
                  </a:lnTo>
                  <a:lnTo>
                    <a:pt x="147" y="249"/>
                  </a:lnTo>
                  <a:lnTo>
                    <a:pt x="147" y="249"/>
                  </a:lnTo>
                  <a:lnTo>
                    <a:pt x="148" y="249"/>
                  </a:lnTo>
                  <a:lnTo>
                    <a:pt x="148" y="249"/>
                  </a:lnTo>
                  <a:lnTo>
                    <a:pt x="148" y="251"/>
                  </a:lnTo>
                  <a:lnTo>
                    <a:pt x="148" y="252"/>
                  </a:lnTo>
                  <a:lnTo>
                    <a:pt x="148" y="253"/>
                  </a:lnTo>
                  <a:lnTo>
                    <a:pt x="147" y="254"/>
                  </a:lnTo>
                  <a:lnTo>
                    <a:pt x="147" y="255"/>
                  </a:lnTo>
                  <a:lnTo>
                    <a:pt x="148" y="256"/>
                  </a:lnTo>
                  <a:lnTo>
                    <a:pt x="148" y="256"/>
                  </a:lnTo>
                  <a:lnTo>
                    <a:pt x="147" y="256"/>
                  </a:lnTo>
                  <a:lnTo>
                    <a:pt x="147" y="258"/>
                  </a:lnTo>
                  <a:lnTo>
                    <a:pt x="147" y="258"/>
                  </a:lnTo>
                  <a:lnTo>
                    <a:pt x="147" y="259"/>
                  </a:lnTo>
                  <a:lnTo>
                    <a:pt x="147" y="260"/>
                  </a:lnTo>
                  <a:lnTo>
                    <a:pt x="146" y="260"/>
                  </a:lnTo>
                  <a:lnTo>
                    <a:pt x="146" y="261"/>
                  </a:lnTo>
                  <a:lnTo>
                    <a:pt x="146" y="260"/>
                  </a:lnTo>
                  <a:lnTo>
                    <a:pt x="146" y="259"/>
                  </a:lnTo>
                  <a:lnTo>
                    <a:pt x="145" y="259"/>
                  </a:lnTo>
                  <a:lnTo>
                    <a:pt x="145" y="260"/>
                  </a:lnTo>
                  <a:lnTo>
                    <a:pt x="143" y="261"/>
                  </a:lnTo>
                  <a:lnTo>
                    <a:pt x="143" y="261"/>
                  </a:lnTo>
                  <a:lnTo>
                    <a:pt x="145" y="261"/>
                  </a:lnTo>
                  <a:lnTo>
                    <a:pt x="145" y="261"/>
                  </a:lnTo>
                  <a:lnTo>
                    <a:pt x="146" y="261"/>
                  </a:lnTo>
                  <a:lnTo>
                    <a:pt x="146" y="261"/>
                  </a:lnTo>
                  <a:lnTo>
                    <a:pt x="145" y="262"/>
                  </a:lnTo>
                  <a:lnTo>
                    <a:pt x="145" y="262"/>
                  </a:lnTo>
                  <a:lnTo>
                    <a:pt x="145" y="264"/>
                  </a:lnTo>
                  <a:lnTo>
                    <a:pt x="146" y="264"/>
                  </a:lnTo>
                  <a:lnTo>
                    <a:pt x="146" y="262"/>
                  </a:lnTo>
                  <a:lnTo>
                    <a:pt x="147" y="264"/>
                  </a:lnTo>
                  <a:lnTo>
                    <a:pt x="147" y="264"/>
                  </a:lnTo>
                  <a:lnTo>
                    <a:pt x="146" y="265"/>
                  </a:lnTo>
                  <a:lnTo>
                    <a:pt x="146" y="264"/>
                  </a:lnTo>
                  <a:lnTo>
                    <a:pt x="145" y="264"/>
                  </a:lnTo>
                  <a:lnTo>
                    <a:pt x="146" y="265"/>
                  </a:lnTo>
                  <a:lnTo>
                    <a:pt x="146" y="266"/>
                  </a:lnTo>
                  <a:lnTo>
                    <a:pt x="145" y="267"/>
                  </a:lnTo>
                  <a:lnTo>
                    <a:pt x="146" y="268"/>
                  </a:lnTo>
                  <a:lnTo>
                    <a:pt x="145" y="269"/>
                  </a:lnTo>
                  <a:lnTo>
                    <a:pt x="146" y="269"/>
                  </a:lnTo>
                  <a:lnTo>
                    <a:pt x="146" y="271"/>
                  </a:lnTo>
                  <a:lnTo>
                    <a:pt x="146" y="271"/>
                  </a:lnTo>
                  <a:lnTo>
                    <a:pt x="146" y="272"/>
                  </a:lnTo>
                  <a:lnTo>
                    <a:pt x="146" y="273"/>
                  </a:lnTo>
                  <a:lnTo>
                    <a:pt x="147" y="273"/>
                  </a:lnTo>
                  <a:lnTo>
                    <a:pt x="147" y="273"/>
                  </a:lnTo>
                  <a:lnTo>
                    <a:pt x="148" y="273"/>
                  </a:lnTo>
                  <a:lnTo>
                    <a:pt x="148" y="273"/>
                  </a:lnTo>
                  <a:lnTo>
                    <a:pt x="147" y="273"/>
                  </a:lnTo>
                  <a:lnTo>
                    <a:pt x="147" y="274"/>
                  </a:lnTo>
                  <a:lnTo>
                    <a:pt x="147" y="275"/>
                  </a:lnTo>
                  <a:lnTo>
                    <a:pt x="147" y="275"/>
                  </a:lnTo>
                  <a:lnTo>
                    <a:pt x="148" y="274"/>
                  </a:lnTo>
                  <a:lnTo>
                    <a:pt x="149" y="274"/>
                  </a:lnTo>
                  <a:lnTo>
                    <a:pt x="149" y="274"/>
                  </a:lnTo>
                  <a:lnTo>
                    <a:pt x="149" y="275"/>
                  </a:lnTo>
                  <a:lnTo>
                    <a:pt x="149" y="276"/>
                  </a:lnTo>
                  <a:lnTo>
                    <a:pt x="148" y="276"/>
                  </a:lnTo>
                  <a:lnTo>
                    <a:pt x="148" y="276"/>
                  </a:lnTo>
                  <a:lnTo>
                    <a:pt x="149" y="278"/>
                  </a:lnTo>
                  <a:lnTo>
                    <a:pt x="150" y="278"/>
                  </a:lnTo>
                  <a:lnTo>
                    <a:pt x="150" y="276"/>
                  </a:lnTo>
                  <a:lnTo>
                    <a:pt x="150" y="275"/>
                  </a:lnTo>
                  <a:lnTo>
                    <a:pt x="150" y="274"/>
                  </a:lnTo>
                  <a:lnTo>
                    <a:pt x="152" y="274"/>
                  </a:lnTo>
                  <a:lnTo>
                    <a:pt x="152" y="274"/>
                  </a:lnTo>
                  <a:lnTo>
                    <a:pt x="153" y="274"/>
                  </a:lnTo>
                  <a:lnTo>
                    <a:pt x="153" y="273"/>
                  </a:lnTo>
                  <a:lnTo>
                    <a:pt x="154" y="273"/>
                  </a:lnTo>
                  <a:lnTo>
                    <a:pt x="154" y="273"/>
                  </a:lnTo>
                  <a:lnTo>
                    <a:pt x="154" y="273"/>
                  </a:lnTo>
                  <a:lnTo>
                    <a:pt x="154" y="272"/>
                  </a:lnTo>
                  <a:lnTo>
                    <a:pt x="153" y="272"/>
                  </a:lnTo>
                  <a:lnTo>
                    <a:pt x="154" y="271"/>
                  </a:lnTo>
                  <a:lnTo>
                    <a:pt x="154" y="269"/>
                  </a:lnTo>
                  <a:lnTo>
                    <a:pt x="154" y="268"/>
                  </a:lnTo>
                  <a:lnTo>
                    <a:pt x="154" y="268"/>
                  </a:lnTo>
                  <a:lnTo>
                    <a:pt x="155" y="268"/>
                  </a:lnTo>
                  <a:lnTo>
                    <a:pt x="155" y="268"/>
                  </a:lnTo>
                  <a:lnTo>
                    <a:pt x="155" y="267"/>
                  </a:lnTo>
                  <a:lnTo>
                    <a:pt x="155" y="266"/>
                  </a:lnTo>
                  <a:lnTo>
                    <a:pt x="156" y="266"/>
                  </a:lnTo>
                  <a:lnTo>
                    <a:pt x="156" y="265"/>
                  </a:lnTo>
                  <a:lnTo>
                    <a:pt x="157" y="265"/>
                  </a:lnTo>
                  <a:lnTo>
                    <a:pt x="157" y="264"/>
                  </a:lnTo>
                  <a:lnTo>
                    <a:pt x="159" y="264"/>
                  </a:lnTo>
                  <a:lnTo>
                    <a:pt x="159" y="264"/>
                  </a:lnTo>
                  <a:lnTo>
                    <a:pt x="159" y="261"/>
                  </a:lnTo>
                  <a:lnTo>
                    <a:pt x="157" y="261"/>
                  </a:lnTo>
                  <a:lnTo>
                    <a:pt x="156" y="261"/>
                  </a:lnTo>
                  <a:lnTo>
                    <a:pt x="156" y="260"/>
                  </a:lnTo>
                  <a:lnTo>
                    <a:pt x="156" y="259"/>
                  </a:lnTo>
                  <a:lnTo>
                    <a:pt x="156" y="258"/>
                  </a:lnTo>
                  <a:lnTo>
                    <a:pt x="157" y="258"/>
                  </a:lnTo>
                  <a:lnTo>
                    <a:pt x="157" y="258"/>
                  </a:lnTo>
                  <a:lnTo>
                    <a:pt x="159" y="258"/>
                  </a:lnTo>
                  <a:lnTo>
                    <a:pt x="160" y="256"/>
                  </a:lnTo>
                  <a:lnTo>
                    <a:pt x="160" y="256"/>
                  </a:lnTo>
                  <a:lnTo>
                    <a:pt x="160" y="255"/>
                  </a:lnTo>
                  <a:lnTo>
                    <a:pt x="160" y="254"/>
                  </a:lnTo>
                  <a:lnTo>
                    <a:pt x="161" y="253"/>
                  </a:lnTo>
                  <a:lnTo>
                    <a:pt x="160" y="252"/>
                  </a:lnTo>
                  <a:lnTo>
                    <a:pt x="161" y="252"/>
                  </a:lnTo>
                  <a:lnTo>
                    <a:pt x="161" y="252"/>
                  </a:lnTo>
                  <a:lnTo>
                    <a:pt x="162" y="252"/>
                  </a:lnTo>
                  <a:lnTo>
                    <a:pt x="162" y="251"/>
                  </a:lnTo>
                  <a:lnTo>
                    <a:pt x="161" y="251"/>
                  </a:lnTo>
                  <a:lnTo>
                    <a:pt x="161" y="251"/>
                  </a:lnTo>
                  <a:lnTo>
                    <a:pt x="160" y="251"/>
                  </a:lnTo>
                  <a:lnTo>
                    <a:pt x="160" y="247"/>
                  </a:lnTo>
                  <a:lnTo>
                    <a:pt x="160" y="247"/>
                  </a:lnTo>
                  <a:lnTo>
                    <a:pt x="161" y="247"/>
                  </a:lnTo>
                  <a:lnTo>
                    <a:pt x="162" y="248"/>
                  </a:lnTo>
                  <a:lnTo>
                    <a:pt x="163" y="248"/>
                  </a:lnTo>
                  <a:lnTo>
                    <a:pt x="164" y="247"/>
                  </a:lnTo>
                  <a:lnTo>
                    <a:pt x="164" y="245"/>
                  </a:lnTo>
                  <a:lnTo>
                    <a:pt x="164" y="244"/>
                  </a:lnTo>
                  <a:lnTo>
                    <a:pt x="164" y="244"/>
                  </a:lnTo>
                  <a:lnTo>
                    <a:pt x="167" y="244"/>
                  </a:lnTo>
                  <a:lnTo>
                    <a:pt x="168" y="242"/>
                  </a:lnTo>
                  <a:lnTo>
                    <a:pt x="169" y="242"/>
                  </a:lnTo>
                  <a:lnTo>
                    <a:pt x="170" y="241"/>
                  </a:lnTo>
                  <a:lnTo>
                    <a:pt x="171" y="241"/>
                  </a:lnTo>
                  <a:lnTo>
                    <a:pt x="173" y="240"/>
                  </a:lnTo>
                  <a:lnTo>
                    <a:pt x="173" y="238"/>
                  </a:lnTo>
                  <a:lnTo>
                    <a:pt x="173" y="238"/>
                  </a:lnTo>
                  <a:lnTo>
                    <a:pt x="173" y="237"/>
                  </a:lnTo>
                  <a:lnTo>
                    <a:pt x="173" y="235"/>
                  </a:lnTo>
                  <a:lnTo>
                    <a:pt x="171" y="234"/>
                  </a:lnTo>
                  <a:lnTo>
                    <a:pt x="171" y="234"/>
                  </a:lnTo>
                  <a:lnTo>
                    <a:pt x="170" y="233"/>
                  </a:lnTo>
                  <a:lnTo>
                    <a:pt x="170" y="233"/>
                  </a:lnTo>
                  <a:lnTo>
                    <a:pt x="171" y="233"/>
                  </a:lnTo>
                  <a:lnTo>
                    <a:pt x="171" y="234"/>
                  </a:lnTo>
                  <a:lnTo>
                    <a:pt x="173" y="234"/>
                  </a:lnTo>
                  <a:lnTo>
                    <a:pt x="174" y="234"/>
                  </a:lnTo>
                  <a:lnTo>
                    <a:pt x="175" y="234"/>
                  </a:lnTo>
                  <a:lnTo>
                    <a:pt x="177" y="234"/>
                  </a:lnTo>
                  <a:lnTo>
                    <a:pt x="177" y="233"/>
                  </a:lnTo>
                  <a:lnTo>
                    <a:pt x="177" y="233"/>
                  </a:lnTo>
                  <a:lnTo>
                    <a:pt x="178" y="232"/>
                  </a:lnTo>
                  <a:lnTo>
                    <a:pt x="178" y="231"/>
                  </a:lnTo>
                  <a:lnTo>
                    <a:pt x="181" y="230"/>
                  </a:lnTo>
                  <a:lnTo>
                    <a:pt x="181" y="228"/>
                  </a:lnTo>
                  <a:lnTo>
                    <a:pt x="180" y="228"/>
                  </a:lnTo>
                  <a:lnTo>
                    <a:pt x="181" y="227"/>
                  </a:lnTo>
                  <a:lnTo>
                    <a:pt x="181" y="226"/>
                  </a:lnTo>
                  <a:lnTo>
                    <a:pt x="182" y="225"/>
                  </a:lnTo>
                  <a:lnTo>
                    <a:pt x="183" y="225"/>
                  </a:lnTo>
                  <a:lnTo>
                    <a:pt x="182" y="226"/>
                  </a:lnTo>
                  <a:lnTo>
                    <a:pt x="182" y="227"/>
                  </a:lnTo>
                  <a:lnTo>
                    <a:pt x="181" y="228"/>
                  </a:lnTo>
                  <a:lnTo>
                    <a:pt x="181" y="228"/>
                  </a:lnTo>
                  <a:lnTo>
                    <a:pt x="182" y="227"/>
                  </a:lnTo>
                  <a:lnTo>
                    <a:pt x="183" y="225"/>
                  </a:lnTo>
                  <a:lnTo>
                    <a:pt x="183" y="224"/>
                  </a:lnTo>
                  <a:lnTo>
                    <a:pt x="184" y="223"/>
                  </a:lnTo>
                  <a:lnTo>
                    <a:pt x="184" y="223"/>
                  </a:lnTo>
                  <a:lnTo>
                    <a:pt x="185" y="221"/>
                  </a:lnTo>
                  <a:lnTo>
                    <a:pt x="187" y="219"/>
                  </a:lnTo>
                  <a:lnTo>
                    <a:pt x="185" y="218"/>
                  </a:lnTo>
                  <a:lnTo>
                    <a:pt x="187" y="216"/>
                  </a:lnTo>
                  <a:lnTo>
                    <a:pt x="187" y="216"/>
                  </a:lnTo>
                  <a:lnTo>
                    <a:pt x="188" y="214"/>
                  </a:lnTo>
                  <a:lnTo>
                    <a:pt x="188" y="214"/>
                  </a:lnTo>
                  <a:lnTo>
                    <a:pt x="188" y="214"/>
                  </a:lnTo>
                  <a:lnTo>
                    <a:pt x="189" y="213"/>
                  </a:lnTo>
                  <a:lnTo>
                    <a:pt x="190" y="213"/>
                  </a:lnTo>
                  <a:lnTo>
                    <a:pt x="191" y="212"/>
                  </a:lnTo>
                  <a:lnTo>
                    <a:pt x="192" y="212"/>
                  </a:lnTo>
                  <a:lnTo>
                    <a:pt x="192" y="212"/>
                  </a:lnTo>
                  <a:lnTo>
                    <a:pt x="194" y="212"/>
                  </a:lnTo>
                  <a:lnTo>
                    <a:pt x="195" y="211"/>
                  </a:lnTo>
                  <a:lnTo>
                    <a:pt x="196" y="211"/>
                  </a:lnTo>
                  <a:lnTo>
                    <a:pt x="196" y="211"/>
                  </a:lnTo>
                  <a:lnTo>
                    <a:pt x="197" y="210"/>
                  </a:lnTo>
                  <a:lnTo>
                    <a:pt x="198" y="210"/>
                  </a:lnTo>
                  <a:lnTo>
                    <a:pt x="198" y="207"/>
                  </a:lnTo>
                  <a:lnTo>
                    <a:pt x="198" y="206"/>
                  </a:lnTo>
                  <a:lnTo>
                    <a:pt x="199" y="205"/>
                  </a:lnTo>
                  <a:lnTo>
                    <a:pt x="199" y="205"/>
                  </a:lnTo>
                  <a:lnTo>
                    <a:pt x="199" y="204"/>
                  </a:lnTo>
                  <a:lnTo>
                    <a:pt x="199" y="202"/>
                  </a:lnTo>
                  <a:lnTo>
                    <a:pt x="201" y="200"/>
                  </a:lnTo>
                  <a:lnTo>
                    <a:pt x="201" y="199"/>
                  </a:lnTo>
                  <a:lnTo>
                    <a:pt x="201" y="197"/>
                  </a:lnTo>
                  <a:lnTo>
                    <a:pt x="201" y="196"/>
                  </a:lnTo>
                  <a:lnTo>
                    <a:pt x="201" y="193"/>
                  </a:lnTo>
                  <a:lnTo>
                    <a:pt x="202" y="193"/>
                  </a:lnTo>
                  <a:lnTo>
                    <a:pt x="203" y="192"/>
                  </a:lnTo>
                  <a:lnTo>
                    <a:pt x="204" y="191"/>
                  </a:lnTo>
                  <a:lnTo>
                    <a:pt x="204" y="189"/>
                  </a:lnTo>
                  <a:lnTo>
                    <a:pt x="204" y="189"/>
                  </a:lnTo>
                  <a:lnTo>
                    <a:pt x="205" y="189"/>
                  </a:lnTo>
                  <a:lnTo>
                    <a:pt x="206" y="188"/>
                  </a:lnTo>
                  <a:lnTo>
                    <a:pt x="206" y="186"/>
                  </a:lnTo>
                  <a:lnTo>
                    <a:pt x="208" y="185"/>
                  </a:lnTo>
                  <a:lnTo>
                    <a:pt x="208" y="181"/>
                  </a:lnTo>
                  <a:lnTo>
                    <a:pt x="206" y="179"/>
                  </a:lnTo>
                  <a:lnTo>
                    <a:pt x="204" y="178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1" name="Freeform 971"/>
            <p:cNvSpPr>
              <a:spLocks/>
            </p:cNvSpPr>
            <p:nvPr/>
          </p:nvSpPr>
          <p:spPr bwMode="auto">
            <a:xfrm>
              <a:off x="3803651" y="5102226"/>
              <a:ext cx="17463" cy="9525"/>
            </a:xfrm>
            <a:custGeom>
              <a:avLst/>
              <a:gdLst>
                <a:gd name="T0" fmla="*/ 0 w 11"/>
                <a:gd name="T1" fmla="*/ 5 h 6"/>
                <a:gd name="T2" fmla="*/ 1 w 11"/>
                <a:gd name="T3" fmla="*/ 6 h 6"/>
                <a:gd name="T4" fmla="*/ 3 w 11"/>
                <a:gd name="T5" fmla="*/ 6 h 6"/>
                <a:gd name="T6" fmla="*/ 5 w 11"/>
                <a:gd name="T7" fmla="*/ 6 h 6"/>
                <a:gd name="T8" fmla="*/ 6 w 11"/>
                <a:gd name="T9" fmla="*/ 6 h 6"/>
                <a:gd name="T10" fmla="*/ 7 w 11"/>
                <a:gd name="T11" fmla="*/ 6 h 6"/>
                <a:gd name="T12" fmla="*/ 8 w 11"/>
                <a:gd name="T13" fmla="*/ 6 h 6"/>
                <a:gd name="T14" fmla="*/ 8 w 11"/>
                <a:gd name="T15" fmla="*/ 6 h 6"/>
                <a:gd name="T16" fmla="*/ 10 w 11"/>
                <a:gd name="T17" fmla="*/ 6 h 6"/>
                <a:gd name="T18" fmla="*/ 11 w 11"/>
                <a:gd name="T19" fmla="*/ 6 h 6"/>
                <a:gd name="T20" fmla="*/ 11 w 11"/>
                <a:gd name="T21" fmla="*/ 6 h 6"/>
                <a:gd name="T22" fmla="*/ 8 w 11"/>
                <a:gd name="T23" fmla="*/ 5 h 6"/>
                <a:gd name="T24" fmla="*/ 8 w 11"/>
                <a:gd name="T25" fmla="*/ 5 h 6"/>
                <a:gd name="T26" fmla="*/ 7 w 11"/>
                <a:gd name="T27" fmla="*/ 4 h 6"/>
                <a:gd name="T28" fmla="*/ 6 w 11"/>
                <a:gd name="T29" fmla="*/ 2 h 6"/>
                <a:gd name="T30" fmla="*/ 6 w 11"/>
                <a:gd name="T31" fmla="*/ 1 h 6"/>
                <a:gd name="T32" fmla="*/ 5 w 11"/>
                <a:gd name="T33" fmla="*/ 0 h 6"/>
                <a:gd name="T34" fmla="*/ 5 w 11"/>
                <a:gd name="T35" fmla="*/ 0 h 6"/>
                <a:gd name="T36" fmla="*/ 4 w 11"/>
                <a:gd name="T37" fmla="*/ 0 h 6"/>
                <a:gd name="T38" fmla="*/ 4 w 11"/>
                <a:gd name="T39" fmla="*/ 0 h 6"/>
                <a:gd name="T40" fmla="*/ 3 w 11"/>
                <a:gd name="T41" fmla="*/ 1 h 6"/>
                <a:gd name="T42" fmla="*/ 3 w 11"/>
                <a:gd name="T43" fmla="*/ 1 h 6"/>
                <a:gd name="T44" fmla="*/ 3 w 11"/>
                <a:gd name="T45" fmla="*/ 2 h 6"/>
                <a:gd name="T46" fmla="*/ 3 w 11"/>
                <a:gd name="T47" fmla="*/ 2 h 6"/>
                <a:gd name="T48" fmla="*/ 4 w 11"/>
                <a:gd name="T49" fmla="*/ 2 h 6"/>
                <a:gd name="T50" fmla="*/ 4 w 11"/>
                <a:gd name="T51" fmla="*/ 2 h 6"/>
                <a:gd name="T52" fmla="*/ 4 w 11"/>
                <a:gd name="T53" fmla="*/ 2 h 6"/>
                <a:gd name="T54" fmla="*/ 3 w 11"/>
                <a:gd name="T55" fmla="*/ 4 h 6"/>
                <a:gd name="T56" fmla="*/ 4 w 11"/>
                <a:gd name="T57" fmla="*/ 4 h 6"/>
                <a:gd name="T58" fmla="*/ 4 w 11"/>
                <a:gd name="T59" fmla="*/ 5 h 6"/>
                <a:gd name="T60" fmla="*/ 5 w 11"/>
                <a:gd name="T61" fmla="*/ 5 h 6"/>
                <a:gd name="T62" fmla="*/ 6 w 11"/>
                <a:gd name="T63" fmla="*/ 5 h 6"/>
                <a:gd name="T64" fmla="*/ 6 w 11"/>
                <a:gd name="T65" fmla="*/ 5 h 6"/>
                <a:gd name="T66" fmla="*/ 5 w 11"/>
                <a:gd name="T67" fmla="*/ 5 h 6"/>
                <a:gd name="T68" fmla="*/ 3 w 11"/>
                <a:gd name="T69" fmla="*/ 5 h 6"/>
                <a:gd name="T70" fmla="*/ 1 w 11"/>
                <a:gd name="T71" fmla="*/ 5 h 6"/>
                <a:gd name="T72" fmla="*/ 0 w 11"/>
                <a:gd name="T73" fmla="*/ 5 h 6"/>
                <a:gd name="T74" fmla="*/ 0 w 11"/>
                <a:gd name="T7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" h="6">
                  <a:moveTo>
                    <a:pt x="0" y="5"/>
                  </a:moveTo>
                  <a:lnTo>
                    <a:pt x="1" y="6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6"/>
                  </a:lnTo>
                  <a:lnTo>
                    <a:pt x="7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8" y="5"/>
                  </a:lnTo>
                  <a:lnTo>
                    <a:pt x="8" y="5"/>
                  </a:lnTo>
                  <a:lnTo>
                    <a:pt x="7" y="4"/>
                  </a:lnTo>
                  <a:lnTo>
                    <a:pt x="6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3" y="4"/>
                  </a:lnTo>
                  <a:lnTo>
                    <a:pt x="4" y="4"/>
                  </a:lnTo>
                  <a:lnTo>
                    <a:pt x="4" y="5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5" y="5"/>
                  </a:lnTo>
                  <a:lnTo>
                    <a:pt x="3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2" name="Rectangle 972"/>
            <p:cNvSpPr>
              <a:spLocks noChangeArrowheads="1"/>
            </p:cNvSpPr>
            <p:nvPr/>
          </p:nvSpPr>
          <p:spPr bwMode="auto">
            <a:xfrm>
              <a:off x="3549651" y="5065713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3" name="Freeform 973"/>
            <p:cNvSpPr>
              <a:spLocks/>
            </p:cNvSpPr>
            <p:nvPr/>
          </p:nvSpPr>
          <p:spPr bwMode="auto">
            <a:xfrm>
              <a:off x="3549651" y="4684713"/>
              <a:ext cx="15875" cy="20638"/>
            </a:xfrm>
            <a:custGeom>
              <a:avLst/>
              <a:gdLst>
                <a:gd name="T0" fmla="*/ 4 w 10"/>
                <a:gd name="T1" fmla="*/ 12 h 13"/>
                <a:gd name="T2" fmla="*/ 4 w 10"/>
                <a:gd name="T3" fmla="*/ 11 h 13"/>
                <a:gd name="T4" fmla="*/ 5 w 10"/>
                <a:gd name="T5" fmla="*/ 10 h 13"/>
                <a:gd name="T6" fmla="*/ 5 w 10"/>
                <a:gd name="T7" fmla="*/ 8 h 13"/>
                <a:gd name="T8" fmla="*/ 5 w 10"/>
                <a:gd name="T9" fmla="*/ 8 h 13"/>
                <a:gd name="T10" fmla="*/ 5 w 10"/>
                <a:gd name="T11" fmla="*/ 8 h 13"/>
                <a:gd name="T12" fmla="*/ 7 w 10"/>
                <a:gd name="T13" fmla="*/ 7 h 13"/>
                <a:gd name="T14" fmla="*/ 8 w 10"/>
                <a:gd name="T15" fmla="*/ 7 h 13"/>
                <a:gd name="T16" fmla="*/ 8 w 10"/>
                <a:gd name="T17" fmla="*/ 6 h 13"/>
                <a:gd name="T18" fmla="*/ 10 w 10"/>
                <a:gd name="T19" fmla="*/ 6 h 13"/>
                <a:gd name="T20" fmla="*/ 10 w 10"/>
                <a:gd name="T21" fmla="*/ 5 h 13"/>
                <a:gd name="T22" fmla="*/ 7 w 10"/>
                <a:gd name="T23" fmla="*/ 4 h 13"/>
                <a:gd name="T24" fmla="*/ 5 w 10"/>
                <a:gd name="T25" fmla="*/ 3 h 13"/>
                <a:gd name="T26" fmla="*/ 5 w 10"/>
                <a:gd name="T27" fmla="*/ 3 h 13"/>
                <a:gd name="T28" fmla="*/ 4 w 10"/>
                <a:gd name="T29" fmla="*/ 3 h 13"/>
                <a:gd name="T30" fmla="*/ 3 w 10"/>
                <a:gd name="T31" fmla="*/ 3 h 13"/>
                <a:gd name="T32" fmla="*/ 3 w 10"/>
                <a:gd name="T33" fmla="*/ 3 h 13"/>
                <a:gd name="T34" fmla="*/ 3 w 10"/>
                <a:gd name="T35" fmla="*/ 4 h 13"/>
                <a:gd name="T36" fmla="*/ 3 w 10"/>
                <a:gd name="T37" fmla="*/ 4 h 13"/>
                <a:gd name="T38" fmla="*/ 3 w 10"/>
                <a:gd name="T39" fmla="*/ 4 h 13"/>
                <a:gd name="T40" fmla="*/ 1 w 10"/>
                <a:gd name="T41" fmla="*/ 4 h 13"/>
                <a:gd name="T42" fmla="*/ 1 w 10"/>
                <a:gd name="T43" fmla="*/ 3 h 13"/>
                <a:gd name="T44" fmla="*/ 1 w 10"/>
                <a:gd name="T45" fmla="*/ 1 h 13"/>
                <a:gd name="T46" fmla="*/ 0 w 10"/>
                <a:gd name="T47" fmla="*/ 0 h 13"/>
                <a:gd name="T48" fmla="*/ 0 w 10"/>
                <a:gd name="T49" fmla="*/ 11 h 13"/>
                <a:gd name="T50" fmla="*/ 1 w 10"/>
                <a:gd name="T51" fmla="*/ 11 h 13"/>
                <a:gd name="T52" fmla="*/ 1 w 10"/>
                <a:gd name="T53" fmla="*/ 11 h 13"/>
                <a:gd name="T54" fmla="*/ 3 w 10"/>
                <a:gd name="T55" fmla="*/ 12 h 13"/>
                <a:gd name="T56" fmla="*/ 4 w 10"/>
                <a:gd name="T57" fmla="*/ 13 h 13"/>
                <a:gd name="T58" fmla="*/ 5 w 10"/>
                <a:gd name="T59" fmla="*/ 12 h 13"/>
                <a:gd name="T60" fmla="*/ 4 w 10"/>
                <a:gd name="T61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" h="13">
                  <a:moveTo>
                    <a:pt x="4" y="12"/>
                  </a:moveTo>
                  <a:lnTo>
                    <a:pt x="4" y="11"/>
                  </a:lnTo>
                  <a:lnTo>
                    <a:pt x="5" y="1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8"/>
                  </a:lnTo>
                  <a:lnTo>
                    <a:pt x="7" y="7"/>
                  </a:lnTo>
                  <a:lnTo>
                    <a:pt x="8" y="7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0" y="5"/>
                  </a:lnTo>
                  <a:lnTo>
                    <a:pt x="7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3" y="12"/>
                  </a:lnTo>
                  <a:lnTo>
                    <a:pt x="4" y="13"/>
                  </a:lnTo>
                  <a:lnTo>
                    <a:pt x="5" y="12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374" name="Picture 97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4876" y="4492626"/>
              <a:ext cx="1173163" cy="744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5" name="Freeform 975"/>
            <p:cNvSpPr>
              <a:spLocks/>
            </p:cNvSpPr>
            <p:nvPr/>
          </p:nvSpPr>
          <p:spPr bwMode="auto">
            <a:xfrm>
              <a:off x="4794251" y="4914901"/>
              <a:ext cx="219075" cy="428625"/>
            </a:xfrm>
            <a:custGeom>
              <a:avLst/>
              <a:gdLst>
                <a:gd name="T0" fmla="*/ 117 w 138"/>
                <a:gd name="T1" fmla="*/ 0 h 270"/>
                <a:gd name="T2" fmla="*/ 21 w 138"/>
                <a:gd name="T3" fmla="*/ 0 h 270"/>
                <a:gd name="T4" fmla="*/ 21 w 138"/>
                <a:gd name="T5" fmla="*/ 0 h 270"/>
                <a:gd name="T6" fmla="*/ 17 w 138"/>
                <a:gd name="T7" fmla="*/ 0 h 270"/>
                <a:gd name="T8" fmla="*/ 13 w 138"/>
                <a:gd name="T9" fmla="*/ 1 h 270"/>
                <a:gd name="T10" fmla="*/ 9 w 138"/>
                <a:gd name="T11" fmla="*/ 4 h 270"/>
                <a:gd name="T12" fmla="*/ 7 w 138"/>
                <a:gd name="T13" fmla="*/ 6 h 270"/>
                <a:gd name="T14" fmla="*/ 5 w 138"/>
                <a:gd name="T15" fmla="*/ 9 h 270"/>
                <a:gd name="T16" fmla="*/ 2 w 138"/>
                <a:gd name="T17" fmla="*/ 13 h 270"/>
                <a:gd name="T18" fmla="*/ 1 w 138"/>
                <a:gd name="T19" fmla="*/ 16 h 270"/>
                <a:gd name="T20" fmla="*/ 0 w 138"/>
                <a:gd name="T21" fmla="*/ 21 h 270"/>
                <a:gd name="T22" fmla="*/ 0 w 138"/>
                <a:gd name="T23" fmla="*/ 249 h 270"/>
                <a:gd name="T24" fmla="*/ 0 w 138"/>
                <a:gd name="T25" fmla="*/ 249 h 270"/>
                <a:gd name="T26" fmla="*/ 1 w 138"/>
                <a:gd name="T27" fmla="*/ 253 h 270"/>
                <a:gd name="T28" fmla="*/ 2 w 138"/>
                <a:gd name="T29" fmla="*/ 257 h 270"/>
                <a:gd name="T30" fmla="*/ 5 w 138"/>
                <a:gd name="T31" fmla="*/ 260 h 270"/>
                <a:gd name="T32" fmla="*/ 7 w 138"/>
                <a:gd name="T33" fmla="*/ 264 h 270"/>
                <a:gd name="T34" fmla="*/ 9 w 138"/>
                <a:gd name="T35" fmla="*/ 266 h 270"/>
                <a:gd name="T36" fmla="*/ 13 w 138"/>
                <a:gd name="T37" fmla="*/ 269 h 270"/>
                <a:gd name="T38" fmla="*/ 17 w 138"/>
                <a:gd name="T39" fmla="*/ 270 h 270"/>
                <a:gd name="T40" fmla="*/ 21 w 138"/>
                <a:gd name="T41" fmla="*/ 270 h 270"/>
                <a:gd name="T42" fmla="*/ 117 w 138"/>
                <a:gd name="T43" fmla="*/ 270 h 270"/>
                <a:gd name="T44" fmla="*/ 117 w 138"/>
                <a:gd name="T45" fmla="*/ 270 h 270"/>
                <a:gd name="T46" fmla="*/ 121 w 138"/>
                <a:gd name="T47" fmla="*/ 270 h 270"/>
                <a:gd name="T48" fmla="*/ 125 w 138"/>
                <a:gd name="T49" fmla="*/ 269 h 270"/>
                <a:gd name="T50" fmla="*/ 128 w 138"/>
                <a:gd name="T51" fmla="*/ 266 h 270"/>
                <a:gd name="T52" fmla="*/ 132 w 138"/>
                <a:gd name="T53" fmla="*/ 264 h 270"/>
                <a:gd name="T54" fmla="*/ 134 w 138"/>
                <a:gd name="T55" fmla="*/ 260 h 270"/>
                <a:gd name="T56" fmla="*/ 137 w 138"/>
                <a:gd name="T57" fmla="*/ 257 h 270"/>
                <a:gd name="T58" fmla="*/ 138 w 138"/>
                <a:gd name="T59" fmla="*/ 253 h 270"/>
                <a:gd name="T60" fmla="*/ 138 w 138"/>
                <a:gd name="T61" fmla="*/ 249 h 270"/>
                <a:gd name="T62" fmla="*/ 138 w 138"/>
                <a:gd name="T63" fmla="*/ 21 h 270"/>
                <a:gd name="T64" fmla="*/ 138 w 138"/>
                <a:gd name="T65" fmla="*/ 21 h 270"/>
                <a:gd name="T66" fmla="*/ 138 w 138"/>
                <a:gd name="T67" fmla="*/ 16 h 270"/>
                <a:gd name="T68" fmla="*/ 137 w 138"/>
                <a:gd name="T69" fmla="*/ 13 h 270"/>
                <a:gd name="T70" fmla="*/ 134 w 138"/>
                <a:gd name="T71" fmla="*/ 9 h 270"/>
                <a:gd name="T72" fmla="*/ 132 w 138"/>
                <a:gd name="T73" fmla="*/ 6 h 270"/>
                <a:gd name="T74" fmla="*/ 128 w 138"/>
                <a:gd name="T75" fmla="*/ 4 h 270"/>
                <a:gd name="T76" fmla="*/ 125 w 138"/>
                <a:gd name="T77" fmla="*/ 1 h 270"/>
                <a:gd name="T78" fmla="*/ 121 w 138"/>
                <a:gd name="T79" fmla="*/ 0 h 270"/>
                <a:gd name="T80" fmla="*/ 117 w 138"/>
                <a:gd name="T81" fmla="*/ 0 h 270"/>
                <a:gd name="T82" fmla="*/ 117 w 138"/>
                <a:gd name="T83" fmla="*/ 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8" h="270">
                  <a:moveTo>
                    <a:pt x="117" y="0"/>
                  </a:moveTo>
                  <a:lnTo>
                    <a:pt x="21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3" y="1"/>
                  </a:lnTo>
                  <a:lnTo>
                    <a:pt x="9" y="4"/>
                  </a:lnTo>
                  <a:lnTo>
                    <a:pt x="7" y="6"/>
                  </a:lnTo>
                  <a:lnTo>
                    <a:pt x="5" y="9"/>
                  </a:lnTo>
                  <a:lnTo>
                    <a:pt x="2" y="13"/>
                  </a:lnTo>
                  <a:lnTo>
                    <a:pt x="1" y="16"/>
                  </a:lnTo>
                  <a:lnTo>
                    <a:pt x="0" y="21"/>
                  </a:lnTo>
                  <a:lnTo>
                    <a:pt x="0" y="249"/>
                  </a:lnTo>
                  <a:lnTo>
                    <a:pt x="0" y="249"/>
                  </a:lnTo>
                  <a:lnTo>
                    <a:pt x="1" y="253"/>
                  </a:lnTo>
                  <a:lnTo>
                    <a:pt x="2" y="257"/>
                  </a:lnTo>
                  <a:lnTo>
                    <a:pt x="5" y="260"/>
                  </a:lnTo>
                  <a:lnTo>
                    <a:pt x="7" y="264"/>
                  </a:lnTo>
                  <a:lnTo>
                    <a:pt x="9" y="266"/>
                  </a:lnTo>
                  <a:lnTo>
                    <a:pt x="13" y="269"/>
                  </a:lnTo>
                  <a:lnTo>
                    <a:pt x="17" y="270"/>
                  </a:lnTo>
                  <a:lnTo>
                    <a:pt x="21" y="270"/>
                  </a:lnTo>
                  <a:lnTo>
                    <a:pt x="117" y="270"/>
                  </a:lnTo>
                  <a:lnTo>
                    <a:pt x="117" y="270"/>
                  </a:lnTo>
                  <a:lnTo>
                    <a:pt x="121" y="270"/>
                  </a:lnTo>
                  <a:lnTo>
                    <a:pt x="125" y="269"/>
                  </a:lnTo>
                  <a:lnTo>
                    <a:pt x="128" y="266"/>
                  </a:lnTo>
                  <a:lnTo>
                    <a:pt x="132" y="264"/>
                  </a:lnTo>
                  <a:lnTo>
                    <a:pt x="134" y="260"/>
                  </a:lnTo>
                  <a:lnTo>
                    <a:pt x="137" y="257"/>
                  </a:lnTo>
                  <a:lnTo>
                    <a:pt x="138" y="253"/>
                  </a:lnTo>
                  <a:lnTo>
                    <a:pt x="138" y="249"/>
                  </a:lnTo>
                  <a:lnTo>
                    <a:pt x="138" y="21"/>
                  </a:lnTo>
                  <a:lnTo>
                    <a:pt x="138" y="21"/>
                  </a:lnTo>
                  <a:lnTo>
                    <a:pt x="138" y="16"/>
                  </a:lnTo>
                  <a:lnTo>
                    <a:pt x="137" y="13"/>
                  </a:lnTo>
                  <a:lnTo>
                    <a:pt x="134" y="9"/>
                  </a:lnTo>
                  <a:lnTo>
                    <a:pt x="132" y="6"/>
                  </a:lnTo>
                  <a:lnTo>
                    <a:pt x="128" y="4"/>
                  </a:lnTo>
                  <a:lnTo>
                    <a:pt x="125" y="1"/>
                  </a:lnTo>
                  <a:lnTo>
                    <a:pt x="121" y="0"/>
                  </a:lnTo>
                  <a:lnTo>
                    <a:pt x="117" y="0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003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6" name="Freeform 976"/>
            <p:cNvSpPr>
              <a:spLocks/>
            </p:cNvSpPr>
            <p:nvPr/>
          </p:nvSpPr>
          <p:spPr bwMode="auto">
            <a:xfrm>
              <a:off x="4872038" y="4940301"/>
              <a:ext cx="63500" cy="6350"/>
            </a:xfrm>
            <a:custGeom>
              <a:avLst/>
              <a:gdLst>
                <a:gd name="T0" fmla="*/ 2 w 40"/>
                <a:gd name="T1" fmla="*/ 0 h 4"/>
                <a:gd name="T2" fmla="*/ 38 w 40"/>
                <a:gd name="T3" fmla="*/ 0 h 4"/>
                <a:gd name="T4" fmla="*/ 38 w 40"/>
                <a:gd name="T5" fmla="*/ 0 h 4"/>
                <a:gd name="T6" fmla="*/ 40 w 40"/>
                <a:gd name="T7" fmla="*/ 0 h 4"/>
                <a:gd name="T8" fmla="*/ 40 w 40"/>
                <a:gd name="T9" fmla="*/ 2 h 4"/>
                <a:gd name="T10" fmla="*/ 40 w 40"/>
                <a:gd name="T11" fmla="*/ 2 h 4"/>
                <a:gd name="T12" fmla="*/ 40 w 40"/>
                <a:gd name="T13" fmla="*/ 4 h 4"/>
                <a:gd name="T14" fmla="*/ 38 w 40"/>
                <a:gd name="T15" fmla="*/ 4 h 4"/>
                <a:gd name="T16" fmla="*/ 2 w 40"/>
                <a:gd name="T17" fmla="*/ 4 h 4"/>
                <a:gd name="T18" fmla="*/ 2 w 40"/>
                <a:gd name="T19" fmla="*/ 4 h 4"/>
                <a:gd name="T20" fmla="*/ 1 w 40"/>
                <a:gd name="T21" fmla="*/ 4 h 4"/>
                <a:gd name="T22" fmla="*/ 0 w 40"/>
                <a:gd name="T23" fmla="*/ 2 h 4"/>
                <a:gd name="T24" fmla="*/ 0 w 40"/>
                <a:gd name="T25" fmla="*/ 2 h 4"/>
                <a:gd name="T26" fmla="*/ 1 w 40"/>
                <a:gd name="T27" fmla="*/ 0 h 4"/>
                <a:gd name="T28" fmla="*/ 2 w 40"/>
                <a:gd name="T29" fmla="*/ 0 h 4"/>
                <a:gd name="T30" fmla="*/ 2 w 40"/>
                <a:gd name="T3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" h="4">
                  <a:moveTo>
                    <a:pt x="2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38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7" name="Freeform 977"/>
            <p:cNvSpPr>
              <a:spLocks/>
            </p:cNvSpPr>
            <p:nvPr/>
          </p:nvSpPr>
          <p:spPr bwMode="auto">
            <a:xfrm>
              <a:off x="4884738" y="5280026"/>
              <a:ext cx="39688" cy="39688"/>
            </a:xfrm>
            <a:custGeom>
              <a:avLst/>
              <a:gdLst>
                <a:gd name="T0" fmla="*/ 12 w 25"/>
                <a:gd name="T1" fmla="*/ 25 h 25"/>
                <a:gd name="T2" fmla="*/ 12 w 25"/>
                <a:gd name="T3" fmla="*/ 25 h 25"/>
                <a:gd name="T4" fmla="*/ 7 w 25"/>
                <a:gd name="T5" fmla="*/ 23 h 25"/>
                <a:gd name="T6" fmla="*/ 4 w 25"/>
                <a:gd name="T7" fmla="*/ 21 h 25"/>
                <a:gd name="T8" fmla="*/ 1 w 25"/>
                <a:gd name="T9" fmla="*/ 18 h 25"/>
                <a:gd name="T10" fmla="*/ 0 w 25"/>
                <a:gd name="T11" fmla="*/ 13 h 25"/>
                <a:gd name="T12" fmla="*/ 0 w 25"/>
                <a:gd name="T13" fmla="*/ 13 h 25"/>
                <a:gd name="T14" fmla="*/ 1 w 25"/>
                <a:gd name="T15" fmla="*/ 8 h 25"/>
                <a:gd name="T16" fmla="*/ 4 w 25"/>
                <a:gd name="T17" fmla="*/ 4 h 25"/>
                <a:gd name="T18" fmla="*/ 7 w 25"/>
                <a:gd name="T19" fmla="*/ 1 h 25"/>
                <a:gd name="T20" fmla="*/ 12 w 25"/>
                <a:gd name="T21" fmla="*/ 0 h 25"/>
                <a:gd name="T22" fmla="*/ 12 w 25"/>
                <a:gd name="T23" fmla="*/ 0 h 25"/>
                <a:gd name="T24" fmla="*/ 16 w 25"/>
                <a:gd name="T25" fmla="*/ 1 h 25"/>
                <a:gd name="T26" fmla="*/ 21 w 25"/>
                <a:gd name="T27" fmla="*/ 4 h 25"/>
                <a:gd name="T28" fmla="*/ 23 w 25"/>
                <a:gd name="T29" fmla="*/ 8 h 25"/>
                <a:gd name="T30" fmla="*/ 25 w 25"/>
                <a:gd name="T31" fmla="*/ 13 h 25"/>
                <a:gd name="T32" fmla="*/ 25 w 25"/>
                <a:gd name="T33" fmla="*/ 13 h 25"/>
                <a:gd name="T34" fmla="*/ 23 w 25"/>
                <a:gd name="T35" fmla="*/ 18 h 25"/>
                <a:gd name="T36" fmla="*/ 21 w 25"/>
                <a:gd name="T37" fmla="*/ 21 h 25"/>
                <a:gd name="T38" fmla="*/ 16 w 25"/>
                <a:gd name="T39" fmla="*/ 23 h 25"/>
                <a:gd name="T40" fmla="*/ 12 w 25"/>
                <a:gd name="T41" fmla="*/ 25 h 25"/>
                <a:gd name="T42" fmla="*/ 12 w 25"/>
                <a:gd name="T4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25">
                  <a:moveTo>
                    <a:pt x="12" y="25"/>
                  </a:moveTo>
                  <a:lnTo>
                    <a:pt x="12" y="25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8"/>
                  </a:lnTo>
                  <a:lnTo>
                    <a:pt x="4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1" y="4"/>
                  </a:lnTo>
                  <a:lnTo>
                    <a:pt x="23" y="8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8"/>
                  </a:lnTo>
                  <a:lnTo>
                    <a:pt x="21" y="21"/>
                  </a:lnTo>
                  <a:lnTo>
                    <a:pt x="16" y="23"/>
                  </a:lnTo>
                  <a:lnTo>
                    <a:pt x="12" y="25"/>
                  </a:lnTo>
                  <a:lnTo>
                    <a:pt x="12" y="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8" name="Rectangle 978"/>
            <p:cNvSpPr>
              <a:spLocks noChangeArrowheads="1"/>
            </p:cNvSpPr>
            <p:nvPr/>
          </p:nvSpPr>
          <p:spPr bwMode="auto">
            <a:xfrm>
              <a:off x="4808538" y="4981576"/>
              <a:ext cx="188913" cy="277813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9" name="Freeform 979"/>
            <p:cNvSpPr>
              <a:spLocks/>
            </p:cNvSpPr>
            <p:nvPr/>
          </p:nvSpPr>
          <p:spPr bwMode="auto">
            <a:xfrm>
              <a:off x="4808538" y="4981576"/>
              <a:ext cx="188913" cy="277813"/>
            </a:xfrm>
            <a:custGeom>
              <a:avLst/>
              <a:gdLst>
                <a:gd name="T0" fmla="*/ 119 w 119"/>
                <a:gd name="T1" fmla="*/ 175 h 175"/>
                <a:gd name="T2" fmla="*/ 0 w 119"/>
                <a:gd name="T3" fmla="*/ 175 h 175"/>
                <a:gd name="T4" fmla="*/ 0 w 119"/>
                <a:gd name="T5" fmla="*/ 0 h 175"/>
                <a:gd name="T6" fmla="*/ 119 w 119"/>
                <a:gd name="T7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" h="175">
                  <a:moveTo>
                    <a:pt x="119" y="175"/>
                  </a:moveTo>
                  <a:lnTo>
                    <a:pt x="0" y="175"/>
                  </a:lnTo>
                  <a:lnTo>
                    <a:pt x="0" y="0"/>
                  </a:lnTo>
                  <a:lnTo>
                    <a:pt x="119" y="175"/>
                  </a:lnTo>
                  <a:close/>
                </a:path>
              </a:pathLst>
            </a:custGeom>
            <a:solidFill>
              <a:srgbClr val="DD3F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0" name="Rectangle 980"/>
            <p:cNvSpPr>
              <a:spLocks noChangeArrowheads="1"/>
            </p:cNvSpPr>
            <p:nvPr/>
          </p:nvSpPr>
          <p:spPr bwMode="auto">
            <a:xfrm>
              <a:off x="4835526" y="5054601"/>
              <a:ext cx="136525" cy="365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1" name="Freeform 981"/>
            <p:cNvSpPr>
              <a:spLocks/>
            </p:cNvSpPr>
            <p:nvPr/>
          </p:nvSpPr>
          <p:spPr bwMode="auto">
            <a:xfrm>
              <a:off x="4843463" y="5067301"/>
              <a:ext cx="9525" cy="9525"/>
            </a:xfrm>
            <a:custGeom>
              <a:avLst/>
              <a:gdLst>
                <a:gd name="T0" fmla="*/ 6 w 6"/>
                <a:gd name="T1" fmla="*/ 3 h 6"/>
                <a:gd name="T2" fmla="*/ 6 w 6"/>
                <a:gd name="T3" fmla="*/ 3 h 6"/>
                <a:gd name="T4" fmla="*/ 5 w 6"/>
                <a:gd name="T5" fmla="*/ 6 h 6"/>
                <a:gd name="T6" fmla="*/ 3 w 6"/>
                <a:gd name="T7" fmla="*/ 6 h 6"/>
                <a:gd name="T8" fmla="*/ 3 w 6"/>
                <a:gd name="T9" fmla="*/ 6 h 6"/>
                <a:gd name="T10" fmla="*/ 2 w 6"/>
                <a:gd name="T11" fmla="*/ 6 h 6"/>
                <a:gd name="T12" fmla="*/ 0 w 6"/>
                <a:gd name="T13" fmla="*/ 3 h 6"/>
                <a:gd name="T14" fmla="*/ 0 w 6"/>
                <a:gd name="T15" fmla="*/ 3 h 6"/>
                <a:gd name="T16" fmla="*/ 2 w 6"/>
                <a:gd name="T17" fmla="*/ 1 h 6"/>
                <a:gd name="T18" fmla="*/ 3 w 6"/>
                <a:gd name="T19" fmla="*/ 0 h 6"/>
                <a:gd name="T20" fmla="*/ 3 w 6"/>
                <a:gd name="T21" fmla="*/ 0 h 6"/>
                <a:gd name="T22" fmla="*/ 5 w 6"/>
                <a:gd name="T23" fmla="*/ 1 h 6"/>
                <a:gd name="T24" fmla="*/ 6 w 6"/>
                <a:gd name="T25" fmla="*/ 3 h 6"/>
                <a:gd name="T26" fmla="*/ 6 w 6"/>
                <a:gd name="T2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lnTo>
                    <a:pt x="6" y="3"/>
                  </a:lnTo>
                  <a:lnTo>
                    <a:pt x="5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1"/>
                  </a:lnTo>
                  <a:lnTo>
                    <a:pt x="6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174F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2" name="Freeform 982"/>
            <p:cNvSpPr>
              <a:spLocks/>
            </p:cNvSpPr>
            <p:nvPr/>
          </p:nvSpPr>
          <p:spPr bwMode="auto">
            <a:xfrm>
              <a:off x="4857751" y="5067301"/>
              <a:ext cx="7938" cy="9525"/>
            </a:xfrm>
            <a:custGeom>
              <a:avLst/>
              <a:gdLst>
                <a:gd name="T0" fmla="*/ 5 w 5"/>
                <a:gd name="T1" fmla="*/ 3 h 6"/>
                <a:gd name="T2" fmla="*/ 5 w 5"/>
                <a:gd name="T3" fmla="*/ 3 h 6"/>
                <a:gd name="T4" fmla="*/ 4 w 5"/>
                <a:gd name="T5" fmla="*/ 6 h 6"/>
                <a:gd name="T6" fmla="*/ 3 w 5"/>
                <a:gd name="T7" fmla="*/ 6 h 6"/>
                <a:gd name="T8" fmla="*/ 3 w 5"/>
                <a:gd name="T9" fmla="*/ 6 h 6"/>
                <a:gd name="T10" fmla="*/ 1 w 5"/>
                <a:gd name="T11" fmla="*/ 6 h 6"/>
                <a:gd name="T12" fmla="*/ 0 w 5"/>
                <a:gd name="T13" fmla="*/ 3 h 6"/>
                <a:gd name="T14" fmla="*/ 0 w 5"/>
                <a:gd name="T15" fmla="*/ 3 h 6"/>
                <a:gd name="T16" fmla="*/ 1 w 5"/>
                <a:gd name="T17" fmla="*/ 1 h 6"/>
                <a:gd name="T18" fmla="*/ 3 w 5"/>
                <a:gd name="T19" fmla="*/ 0 h 6"/>
                <a:gd name="T20" fmla="*/ 3 w 5"/>
                <a:gd name="T21" fmla="*/ 0 h 6"/>
                <a:gd name="T22" fmla="*/ 4 w 5"/>
                <a:gd name="T23" fmla="*/ 1 h 6"/>
                <a:gd name="T24" fmla="*/ 5 w 5"/>
                <a:gd name="T25" fmla="*/ 3 h 6"/>
                <a:gd name="T26" fmla="*/ 5 w 5"/>
                <a:gd name="T2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6">
                  <a:moveTo>
                    <a:pt x="5" y="3"/>
                  </a:moveTo>
                  <a:lnTo>
                    <a:pt x="5" y="3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3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174F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3" name="Freeform 983"/>
            <p:cNvSpPr>
              <a:spLocks/>
            </p:cNvSpPr>
            <p:nvPr/>
          </p:nvSpPr>
          <p:spPr bwMode="auto">
            <a:xfrm>
              <a:off x="4872038" y="5067301"/>
              <a:ext cx="9525" cy="9525"/>
            </a:xfrm>
            <a:custGeom>
              <a:avLst/>
              <a:gdLst>
                <a:gd name="T0" fmla="*/ 6 w 6"/>
                <a:gd name="T1" fmla="*/ 3 h 6"/>
                <a:gd name="T2" fmla="*/ 6 w 6"/>
                <a:gd name="T3" fmla="*/ 3 h 6"/>
                <a:gd name="T4" fmla="*/ 5 w 6"/>
                <a:gd name="T5" fmla="*/ 6 h 6"/>
                <a:gd name="T6" fmla="*/ 2 w 6"/>
                <a:gd name="T7" fmla="*/ 6 h 6"/>
                <a:gd name="T8" fmla="*/ 2 w 6"/>
                <a:gd name="T9" fmla="*/ 6 h 6"/>
                <a:gd name="T10" fmla="*/ 0 w 6"/>
                <a:gd name="T11" fmla="*/ 6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1 h 6"/>
                <a:gd name="T18" fmla="*/ 2 w 6"/>
                <a:gd name="T19" fmla="*/ 0 h 6"/>
                <a:gd name="T20" fmla="*/ 2 w 6"/>
                <a:gd name="T21" fmla="*/ 0 h 6"/>
                <a:gd name="T22" fmla="*/ 5 w 6"/>
                <a:gd name="T23" fmla="*/ 1 h 6"/>
                <a:gd name="T24" fmla="*/ 6 w 6"/>
                <a:gd name="T25" fmla="*/ 3 h 6"/>
                <a:gd name="T26" fmla="*/ 6 w 6"/>
                <a:gd name="T2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lnTo>
                    <a:pt x="6" y="3"/>
                  </a:lnTo>
                  <a:lnTo>
                    <a:pt x="5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1"/>
                  </a:lnTo>
                  <a:lnTo>
                    <a:pt x="6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174F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4" name="Freeform 984"/>
            <p:cNvSpPr>
              <a:spLocks/>
            </p:cNvSpPr>
            <p:nvPr/>
          </p:nvSpPr>
          <p:spPr bwMode="auto">
            <a:xfrm>
              <a:off x="4884738" y="5067301"/>
              <a:ext cx="9525" cy="9525"/>
            </a:xfrm>
            <a:custGeom>
              <a:avLst/>
              <a:gdLst>
                <a:gd name="T0" fmla="*/ 6 w 6"/>
                <a:gd name="T1" fmla="*/ 3 h 6"/>
                <a:gd name="T2" fmla="*/ 6 w 6"/>
                <a:gd name="T3" fmla="*/ 3 h 6"/>
                <a:gd name="T4" fmla="*/ 5 w 6"/>
                <a:gd name="T5" fmla="*/ 6 h 6"/>
                <a:gd name="T6" fmla="*/ 4 w 6"/>
                <a:gd name="T7" fmla="*/ 6 h 6"/>
                <a:gd name="T8" fmla="*/ 4 w 6"/>
                <a:gd name="T9" fmla="*/ 6 h 6"/>
                <a:gd name="T10" fmla="*/ 1 w 6"/>
                <a:gd name="T11" fmla="*/ 6 h 6"/>
                <a:gd name="T12" fmla="*/ 0 w 6"/>
                <a:gd name="T13" fmla="*/ 3 h 6"/>
                <a:gd name="T14" fmla="*/ 0 w 6"/>
                <a:gd name="T15" fmla="*/ 3 h 6"/>
                <a:gd name="T16" fmla="*/ 1 w 6"/>
                <a:gd name="T17" fmla="*/ 1 h 6"/>
                <a:gd name="T18" fmla="*/ 4 w 6"/>
                <a:gd name="T19" fmla="*/ 0 h 6"/>
                <a:gd name="T20" fmla="*/ 4 w 6"/>
                <a:gd name="T21" fmla="*/ 0 h 6"/>
                <a:gd name="T22" fmla="*/ 5 w 6"/>
                <a:gd name="T23" fmla="*/ 1 h 6"/>
                <a:gd name="T24" fmla="*/ 6 w 6"/>
                <a:gd name="T25" fmla="*/ 3 h 6"/>
                <a:gd name="T26" fmla="*/ 6 w 6"/>
                <a:gd name="T2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lnTo>
                    <a:pt x="6" y="3"/>
                  </a:lnTo>
                  <a:lnTo>
                    <a:pt x="5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1"/>
                  </a:lnTo>
                  <a:lnTo>
                    <a:pt x="6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174F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5" name="Freeform 985"/>
            <p:cNvSpPr>
              <a:spLocks/>
            </p:cNvSpPr>
            <p:nvPr/>
          </p:nvSpPr>
          <p:spPr bwMode="auto">
            <a:xfrm>
              <a:off x="4899026" y="5067301"/>
              <a:ext cx="9525" cy="9525"/>
            </a:xfrm>
            <a:custGeom>
              <a:avLst/>
              <a:gdLst>
                <a:gd name="T0" fmla="*/ 6 w 6"/>
                <a:gd name="T1" fmla="*/ 3 h 6"/>
                <a:gd name="T2" fmla="*/ 6 w 6"/>
                <a:gd name="T3" fmla="*/ 3 h 6"/>
                <a:gd name="T4" fmla="*/ 5 w 6"/>
                <a:gd name="T5" fmla="*/ 6 h 6"/>
                <a:gd name="T6" fmla="*/ 3 w 6"/>
                <a:gd name="T7" fmla="*/ 6 h 6"/>
                <a:gd name="T8" fmla="*/ 3 w 6"/>
                <a:gd name="T9" fmla="*/ 6 h 6"/>
                <a:gd name="T10" fmla="*/ 0 w 6"/>
                <a:gd name="T11" fmla="*/ 6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1 h 6"/>
                <a:gd name="T18" fmla="*/ 3 w 6"/>
                <a:gd name="T19" fmla="*/ 0 h 6"/>
                <a:gd name="T20" fmla="*/ 3 w 6"/>
                <a:gd name="T21" fmla="*/ 0 h 6"/>
                <a:gd name="T22" fmla="*/ 5 w 6"/>
                <a:gd name="T23" fmla="*/ 1 h 6"/>
                <a:gd name="T24" fmla="*/ 6 w 6"/>
                <a:gd name="T25" fmla="*/ 3 h 6"/>
                <a:gd name="T26" fmla="*/ 6 w 6"/>
                <a:gd name="T2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lnTo>
                    <a:pt x="6" y="3"/>
                  </a:lnTo>
                  <a:lnTo>
                    <a:pt x="5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1"/>
                  </a:lnTo>
                  <a:lnTo>
                    <a:pt x="6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174F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6" name="Freeform 986"/>
            <p:cNvSpPr>
              <a:spLocks/>
            </p:cNvSpPr>
            <p:nvPr/>
          </p:nvSpPr>
          <p:spPr bwMode="auto">
            <a:xfrm>
              <a:off x="4913313" y="5067301"/>
              <a:ext cx="7938" cy="9525"/>
            </a:xfrm>
            <a:custGeom>
              <a:avLst/>
              <a:gdLst>
                <a:gd name="T0" fmla="*/ 5 w 5"/>
                <a:gd name="T1" fmla="*/ 3 h 6"/>
                <a:gd name="T2" fmla="*/ 5 w 5"/>
                <a:gd name="T3" fmla="*/ 3 h 6"/>
                <a:gd name="T4" fmla="*/ 4 w 5"/>
                <a:gd name="T5" fmla="*/ 6 h 6"/>
                <a:gd name="T6" fmla="*/ 2 w 5"/>
                <a:gd name="T7" fmla="*/ 6 h 6"/>
                <a:gd name="T8" fmla="*/ 2 w 5"/>
                <a:gd name="T9" fmla="*/ 6 h 6"/>
                <a:gd name="T10" fmla="*/ 1 w 5"/>
                <a:gd name="T11" fmla="*/ 6 h 6"/>
                <a:gd name="T12" fmla="*/ 0 w 5"/>
                <a:gd name="T13" fmla="*/ 3 h 6"/>
                <a:gd name="T14" fmla="*/ 0 w 5"/>
                <a:gd name="T15" fmla="*/ 3 h 6"/>
                <a:gd name="T16" fmla="*/ 1 w 5"/>
                <a:gd name="T17" fmla="*/ 1 h 6"/>
                <a:gd name="T18" fmla="*/ 2 w 5"/>
                <a:gd name="T19" fmla="*/ 0 h 6"/>
                <a:gd name="T20" fmla="*/ 2 w 5"/>
                <a:gd name="T21" fmla="*/ 0 h 6"/>
                <a:gd name="T22" fmla="*/ 4 w 5"/>
                <a:gd name="T23" fmla="*/ 1 h 6"/>
                <a:gd name="T24" fmla="*/ 5 w 5"/>
                <a:gd name="T25" fmla="*/ 3 h 6"/>
                <a:gd name="T26" fmla="*/ 5 w 5"/>
                <a:gd name="T2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6">
                  <a:moveTo>
                    <a:pt x="5" y="3"/>
                  </a:moveTo>
                  <a:lnTo>
                    <a:pt x="5" y="3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1"/>
                  </a:lnTo>
                  <a:lnTo>
                    <a:pt x="5" y="3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174F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7" name="Freeform 987"/>
            <p:cNvSpPr>
              <a:spLocks/>
            </p:cNvSpPr>
            <p:nvPr/>
          </p:nvSpPr>
          <p:spPr bwMode="auto">
            <a:xfrm>
              <a:off x="4926013" y="5067301"/>
              <a:ext cx="9525" cy="9525"/>
            </a:xfrm>
            <a:custGeom>
              <a:avLst/>
              <a:gdLst>
                <a:gd name="T0" fmla="*/ 6 w 6"/>
                <a:gd name="T1" fmla="*/ 3 h 6"/>
                <a:gd name="T2" fmla="*/ 6 w 6"/>
                <a:gd name="T3" fmla="*/ 3 h 6"/>
                <a:gd name="T4" fmla="*/ 6 w 6"/>
                <a:gd name="T5" fmla="*/ 6 h 6"/>
                <a:gd name="T6" fmla="*/ 3 w 6"/>
                <a:gd name="T7" fmla="*/ 6 h 6"/>
                <a:gd name="T8" fmla="*/ 3 w 6"/>
                <a:gd name="T9" fmla="*/ 6 h 6"/>
                <a:gd name="T10" fmla="*/ 1 w 6"/>
                <a:gd name="T11" fmla="*/ 6 h 6"/>
                <a:gd name="T12" fmla="*/ 0 w 6"/>
                <a:gd name="T13" fmla="*/ 3 h 6"/>
                <a:gd name="T14" fmla="*/ 0 w 6"/>
                <a:gd name="T15" fmla="*/ 3 h 6"/>
                <a:gd name="T16" fmla="*/ 1 w 6"/>
                <a:gd name="T17" fmla="*/ 1 h 6"/>
                <a:gd name="T18" fmla="*/ 3 w 6"/>
                <a:gd name="T19" fmla="*/ 0 h 6"/>
                <a:gd name="T20" fmla="*/ 3 w 6"/>
                <a:gd name="T21" fmla="*/ 0 h 6"/>
                <a:gd name="T22" fmla="*/ 6 w 6"/>
                <a:gd name="T23" fmla="*/ 1 h 6"/>
                <a:gd name="T24" fmla="*/ 6 w 6"/>
                <a:gd name="T25" fmla="*/ 3 h 6"/>
                <a:gd name="T26" fmla="*/ 6 w 6"/>
                <a:gd name="T2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lnTo>
                    <a:pt x="6" y="3"/>
                  </a:lnTo>
                  <a:lnTo>
                    <a:pt x="6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174F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8" name="Rectangle 988"/>
            <p:cNvSpPr>
              <a:spLocks noChangeArrowheads="1"/>
            </p:cNvSpPr>
            <p:nvPr/>
          </p:nvSpPr>
          <p:spPr bwMode="auto">
            <a:xfrm>
              <a:off x="4835526" y="5102226"/>
              <a:ext cx="136525" cy="365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9" name="Freeform 989"/>
            <p:cNvSpPr>
              <a:spLocks/>
            </p:cNvSpPr>
            <p:nvPr/>
          </p:nvSpPr>
          <p:spPr bwMode="auto">
            <a:xfrm>
              <a:off x="4843463" y="5114926"/>
              <a:ext cx="9525" cy="9525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4 h 6"/>
                <a:gd name="T4" fmla="*/ 5 w 6"/>
                <a:gd name="T5" fmla="*/ 6 h 6"/>
                <a:gd name="T6" fmla="*/ 3 w 6"/>
                <a:gd name="T7" fmla="*/ 6 h 6"/>
                <a:gd name="T8" fmla="*/ 3 w 6"/>
                <a:gd name="T9" fmla="*/ 6 h 6"/>
                <a:gd name="T10" fmla="*/ 2 w 6"/>
                <a:gd name="T11" fmla="*/ 6 h 6"/>
                <a:gd name="T12" fmla="*/ 0 w 6"/>
                <a:gd name="T13" fmla="*/ 4 h 6"/>
                <a:gd name="T14" fmla="*/ 0 w 6"/>
                <a:gd name="T15" fmla="*/ 4 h 6"/>
                <a:gd name="T16" fmla="*/ 2 w 6"/>
                <a:gd name="T17" fmla="*/ 1 h 6"/>
                <a:gd name="T18" fmla="*/ 3 w 6"/>
                <a:gd name="T19" fmla="*/ 0 h 6"/>
                <a:gd name="T20" fmla="*/ 3 w 6"/>
                <a:gd name="T21" fmla="*/ 0 h 6"/>
                <a:gd name="T22" fmla="*/ 5 w 6"/>
                <a:gd name="T23" fmla="*/ 1 h 6"/>
                <a:gd name="T24" fmla="*/ 6 w 6"/>
                <a:gd name="T25" fmla="*/ 4 h 6"/>
                <a:gd name="T26" fmla="*/ 6 w 6"/>
                <a:gd name="T2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6" y="4"/>
                  </a:moveTo>
                  <a:lnTo>
                    <a:pt x="6" y="4"/>
                  </a:lnTo>
                  <a:lnTo>
                    <a:pt x="5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1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174F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0" name="Freeform 990"/>
            <p:cNvSpPr>
              <a:spLocks/>
            </p:cNvSpPr>
            <p:nvPr/>
          </p:nvSpPr>
          <p:spPr bwMode="auto">
            <a:xfrm>
              <a:off x="4857751" y="5114926"/>
              <a:ext cx="7938" cy="9525"/>
            </a:xfrm>
            <a:custGeom>
              <a:avLst/>
              <a:gdLst>
                <a:gd name="T0" fmla="*/ 5 w 5"/>
                <a:gd name="T1" fmla="*/ 4 h 6"/>
                <a:gd name="T2" fmla="*/ 5 w 5"/>
                <a:gd name="T3" fmla="*/ 4 h 6"/>
                <a:gd name="T4" fmla="*/ 4 w 5"/>
                <a:gd name="T5" fmla="*/ 6 h 6"/>
                <a:gd name="T6" fmla="*/ 3 w 5"/>
                <a:gd name="T7" fmla="*/ 6 h 6"/>
                <a:gd name="T8" fmla="*/ 3 w 5"/>
                <a:gd name="T9" fmla="*/ 6 h 6"/>
                <a:gd name="T10" fmla="*/ 1 w 5"/>
                <a:gd name="T11" fmla="*/ 6 h 6"/>
                <a:gd name="T12" fmla="*/ 0 w 5"/>
                <a:gd name="T13" fmla="*/ 4 h 6"/>
                <a:gd name="T14" fmla="*/ 0 w 5"/>
                <a:gd name="T15" fmla="*/ 4 h 6"/>
                <a:gd name="T16" fmla="*/ 1 w 5"/>
                <a:gd name="T17" fmla="*/ 1 h 6"/>
                <a:gd name="T18" fmla="*/ 3 w 5"/>
                <a:gd name="T19" fmla="*/ 0 h 6"/>
                <a:gd name="T20" fmla="*/ 3 w 5"/>
                <a:gd name="T21" fmla="*/ 0 h 6"/>
                <a:gd name="T22" fmla="*/ 4 w 5"/>
                <a:gd name="T23" fmla="*/ 1 h 6"/>
                <a:gd name="T24" fmla="*/ 5 w 5"/>
                <a:gd name="T25" fmla="*/ 4 h 6"/>
                <a:gd name="T26" fmla="*/ 5 w 5"/>
                <a:gd name="T2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6">
                  <a:moveTo>
                    <a:pt x="5" y="4"/>
                  </a:moveTo>
                  <a:lnTo>
                    <a:pt x="5" y="4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174F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1" name="Freeform 991"/>
            <p:cNvSpPr>
              <a:spLocks/>
            </p:cNvSpPr>
            <p:nvPr/>
          </p:nvSpPr>
          <p:spPr bwMode="auto">
            <a:xfrm>
              <a:off x="4872038" y="5114926"/>
              <a:ext cx="9525" cy="9525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4 h 6"/>
                <a:gd name="T4" fmla="*/ 5 w 6"/>
                <a:gd name="T5" fmla="*/ 6 h 6"/>
                <a:gd name="T6" fmla="*/ 2 w 6"/>
                <a:gd name="T7" fmla="*/ 6 h 6"/>
                <a:gd name="T8" fmla="*/ 2 w 6"/>
                <a:gd name="T9" fmla="*/ 6 h 6"/>
                <a:gd name="T10" fmla="*/ 0 w 6"/>
                <a:gd name="T11" fmla="*/ 6 h 6"/>
                <a:gd name="T12" fmla="*/ 0 w 6"/>
                <a:gd name="T13" fmla="*/ 4 h 6"/>
                <a:gd name="T14" fmla="*/ 0 w 6"/>
                <a:gd name="T15" fmla="*/ 4 h 6"/>
                <a:gd name="T16" fmla="*/ 0 w 6"/>
                <a:gd name="T17" fmla="*/ 1 h 6"/>
                <a:gd name="T18" fmla="*/ 2 w 6"/>
                <a:gd name="T19" fmla="*/ 0 h 6"/>
                <a:gd name="T20" fmla="*/ 2 w 6"/>
                <a:gd name="T21" fmla="*/ 0 h 6"/>
                <a:gd name="T22" fmla="*/ 5 w 6"/>
                <a:gd name="T23" fmla="*/ 1 h 6"/>
                <a:gd name="T24" fmla="*/ 6 w 6"/>
                <a:gd name="T25" fmla="*/ 4 h 6"/>
                <a:gd name="T26" fmla="*/ 6 w 6"/>
                <a:gd name="T2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6" y="4"/>
                  </a:moveTo>
                  <a:lnTo>
                    <a:pt x="6" y="4"/>
                  </a:lnTo>
                  <a:lnTo>
                    <a:pt x="5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1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174F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2" name="Freeform 992"/>
            <p:cNvSpPr>
              <a:spLocks/>
            </p:cNvSpPr>
            <p:nvPr/>
          </p:nvSpPr>
          <p:spPr bwMode="auto">
            <a:xfrm>
              <a:off x="4884738" y="5114926"/>
              <a:ext cx="9525" cy="9525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4 h 6"/>
                <a:gd name="T4" fmla="*/ 5 w 6"/>
                <a:gd name="T5" fmla="*/ 6 h 6"/>
                <a:gd name="T6" fmla="*/ 4 w 6"/>
                <a:gd name="T7" fmla="*/ 6 h 6"/>
                <a:gd name="T8" fmla="*/ 4 w 6"/>
                <a:gd name="T9" fmla="*/ 6 h 6"/>
                <a:gd name="T10" fmla="*/ 1 w 6"/>
                <a:gd name="T11" fmla="*/ 6 h 6"/>
                <a:gd name="T12" fmla="*/ 0 w 6"/>
                <a:gd name="T13" fmla="*/ 4 h 6"/>
                <a:gd name="T14" fmla="*/ 0 w 6"/>
                <a:gd name="T15" fmla="*/ 4 h 6"/>
                <a:gd name="T16" fmla="*/ 1 w 6"/>
                <a:gd name="T17" fmla="*/ 1 h 6"/>
                <a:gd name="T18" fmla="*/ 4 w 6"/>
                <a:gd name="T19" fmla="*/ 0 h 6"/>
                <a:gd name="T20" fmla="*/ 4 w 6"/>
                <a:gd name="T21" fmla="*/ 0 h 6"/>
                <a:gd name="T22" fmla="*/ 5 w 6"/>
                <a:gd name="T23" fmla="*/ 1 h 6"/>
                <a:gd name="T24" fmla="*/ 6 w 6"/>
                <a:gd name="T25" fmla="*/ 4 h 6"/>
                <a:gd name="T26" fmla="*/ 6 w 6"/>
                <a:gd name="T2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6" y="4"/>
                  </a:moveTo>
                  <a:lnTo>
                    <a:pt x="6" y="4"/>
                  </a:lnTo>
                  <a:lnTo>
                    <a:pt x="5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1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174F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3" name="Freeform 993"/>
            <p:cNvSpPr>
              <a:spLocks/>
            </p:cNvSpPr>
            <p:nvPr/>
          </p:nvSpPr>
          <p:spPr bwMode="auto">
            <a:xfrm>
              <a:off x="4899026" y="5114926"/>
              <a:ext cx="9525" cy="9525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4 h 6"/>
                <a:gd name="T4" fmla="*/ 5 w 6"/>
                <a:gd name="T5" fmla="*/ 6 h 6"/>
                <a:gd name="T6" fmla="*/ 3 w 6"/>
                <a:gd name="T7" fmla="*/ 6 h 6"/>
                <a:gd name="T8" fmla="*/ 3 w 6"/>
                <a:gd name="T9" fmla="*/ 6 h 6"/>
                <a:gd name="T10" fmla="*/ 0 w 6"/>
                <a:gd name="T11" fmla="*/ 6 h 6"/>
                <a:gd name="T12" fmla="*/ 0 w 6"/>
                <a:gd name="T13" fmla="*/ 4 h 6"/>
                <a:gd name="T14" fmla="*/ 0 w 6"/>
                <a:gd name="T15" fmla="*/ 4 h 6"/>
                <a:gd name="T16" fmla="*/ 0 w 6"/>
                <a:gd name="T17" fmla="*/ 1 h 6"/>
                <a:gd name="T18" fmla="*/ 3 w 6"/>
                <a:gd name="T19" fmla="*/ 0 h 6"/>
                <a:gd name="T20" fmla="*/ 3 w 6"/>
                <a:gd name="T21" fmla="*/ 0 h 6"/>
                <a:gd name="T22" fmla="*/ 5 w 6"/>
                <a:gd name="T23" fmla="*/ 1 h 6"/>
                <a:gd name="T24" fmla="*/ 6 w 6"/>
                <a:gd name="T25" fmla="*/ 4 h 6"/>
                <a:gd name="T26" fmla="*/ 6 w 6"/>
                <a:gd name="T2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6" y="4"/>
                  </a:moveTo>
                  <a:lnTo>
                    <a:pt x="6" y="4"/>
                  </a:lnTo>
                  <a:lnTo>
                    <a:pt x="5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1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174F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4" name="Freeform 994"/>
            <p:cNvSpPr>
              <a:spLocks/>
            </p:cNvSpPr>
            <p:nvPr/>
          </p:nvSpPr>
          <p:spPr bwMode="auto">
            <a:xfrm>
              <a:off x="4913313" y="5114926"/>
              <a:ext cx="7938" cy="9525"/>
            </a:xfrm>
            <a:custGeom>
              <a:avLst/>
              <a:gdLst>
                <a:gd name="T0" fmla="*/ 5 w 5"/>
                <a:gd name="T1" fmla="*/ 4 h 6"/>
                <a:gd name="T2" fmla="*/ 5 w 5"/>
                <a:gd name="T3" fmla="*/ 4 h 6"/>
                <a:gd name="T4" fmla="*/ 4 w 5"/>
                <a:gd name="T5" fmla="*/ 6 h 6"/>
                <a:gd name="T6" fmla="*/ 2 w 5"/>
                <a:gd name="T7" fmla="*/ 6 h 6"/>
                <a:gd name="T8" fmla="*/ 2 w 5"/>
                <a:gd name="T9" fmla="*/ 6 h 6"/>
                <a:gd name="T10" fmla="*/ 1 w 5"/>
                <a:gd name="T11" fmla="*/ 6 h 6"/>
                <a:gd name="T12" fmla="*/ 0 w 5"/>
                <a:gd name="T13" fmla="*/ 4 h 6"/>
                <a:gd name="T14" fmla="*/ 0 w 5"/>
                <a:gd name="T15" fmla="*/ 4 h 6"/>
                <a:gd name="T16" fmla="*/ 1 w 5"/>
                <a:gd name="T17" fmla="*/ 1 h 6"/>
                <a:gd name="T18" fmla="*/ 2 w 5"/>
                <a:gd name="T19" fmla="*/ 0 h 6"/>
                <a:gd name="T20" fmla="*/ 2 w 5"/>
                <a:gd name="T21" fmla="*/ 0 h 6"/>
                <a:gd name="T22" fmla="*/ 4 w 5"/>
                <a:gd name="T23" fmla="*/ 1 h 6"/>
                <a:gd name="T24" fmla="*/ 5 w 5"/>
                <a:gd name="T25" fmla="*/ 4 h 6"/>
                <a:gd name="T26" fmla="*/ 5 w 5"/>
                <a:gd name="T2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6">
                  <a:moveTo>
                    <a:pt x="5" y="4"/>
                  </a:moveTo>
                  <a:lnTo>
                    <a:pt x="5" y="4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1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174F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5" name="Rectangle 995"/>
            <p:cNvSpPr>
              <a:spLocks noChangeArrowheads="1"/>
            </p:cNvSpPr>
            <p:nvPr/>
          </p:nvSpPr>
          <p:spPr bwMode="auto">
            <a:xfrm>
              <a:off x="4835526" y="5149851"/>
              <a:ext cx="136525" cy="38100"/>
            </a:xfrm>
            <a:prstGeom prst="rect">
              <a:avLst/>
            </a:prstGeom>
            <a:solidFill>
              <a:srgbClr val="174F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6" name="Rectangle 996"/>
            <p:cNvSpPr>
              <a:spLocks noChangeArrowheads="1"/>
            </p:cNvSpPr>
            <p:nvPr/>
          </p:nvSpPr>
          <p:spPr bwMode="auto">
            <a:xfrm>
              <a:off x="4872038" y="5167313"/>
              <a:ext cx="65088" cy="3175"/>
            </a:xfrm>
            <a:prstGeom prst="rect">
              <a:avLst/>
            </a:prstGeom>
            <a:solidFill>
              <a:srgbClr val="C0E1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7" name="Freeform 997"/>
            <p:cNvSpPr>
              <a:spLocks/>
            </p:cNvSpPr>
            <p:nvPr/>
          </p:nvSpPr>
          <p:spPr bwMode="auto">
            <a:xfrm>
              <a:off x="4235451" y="4416426"/>
              <a:ext cx="625475" cy="560388"/>
            </a:xfrm>
            <a:custGeom>
              <a:avLst/>
              <a:gdLst>
                <a:gd name="T0" fmla="*/ 198 w 394"/>
                <a:gd name="T1" fmla="*/ 0 h 353"/>
                <a:gd name="T2" fmla="*/ 237 w 394"/>
                <a:gd name="T3" fmla="*/ 2 h 353"/>
                <a:gd name="T4" fmla="*/ 274 w 394"/>
                <a:gd name="T5" fmla="*/ 12 h 353"/>
                <a:gd name="T6" fmla="*/ 307 w 394"/>
                <a:gd name="T7" fmla="*/ 26 h 353"/>
                <a:gd name="T8" fmla="*/ 337 w 394"/>
                <a:gd name="T9" fmla="*/ 44 h 353"/>
                <a:gd name="T10" fmla="*/ 360 w 394"/>
                <a:gd name="T11" fmla="*/ 68 h 353"/>
                <a:gd name="T12" fmla="*/ 379 w 394"/>
                <a:gd name="T13" fmla="*/ 94 h 353"/>
                <a:gd name="T14" fmla="*/ 390 w 394"/>
                <a:gd name="T15" fmla="*/ 124 h 353"/>
                <a:gd name="T16" fmla="*/ 394 w 394"/>
                <a:gd name="T17" fmla="*/ 154 h 353"/>
                <a:gd name="T18" fmla="*/ 394 w 394"/>
                <a:gd name="T19" fmla="*/ 166 h 353"/>
                <a:gd name="T20" fmla="*/ 389 w 394"/>
                <a:gd name="T21" fmla="*/ 188 h 353"/>
                <a:gd name="T22" fmla="*/ 381 w 394"/>
                <a:gd name="T23" fmla="*/ 209 h 353"/>
                <a:gd name="T24" fmla="*/ 369 w 394"/>
                <a:gd name="T25" fmla="*/ 229 h 353"/>
                <a:gd name="T26" fmla="*/ 354 w 394"/>
                <a:gd name="T27" fmla="*/ 247 h 353"/>
                <a:gd name="T28" fmla="*/ 337 w 394"/>
                <a:gd name="T29" fmla="*/ 264 h 353"/>
                <a:gd name="T30" fmla="*/ 317 w 394"/>
                <a:gd name="T31" fmla="*/ 278 h 353"/>
                <a:gd name="T32" fmla="*/ 293 w 394"/>
                <a:gd name="T33" fmla="*/ 290 h 353"/>
                <a:gd name="T34" fmla="*/ 282 w 394"/>
                <a:gd name="T35" fmla="*/ 294 h 353"/>
                <a:gd name="T36" fmla="*/ 285 w 394"/>
                <a:gd name="T37" fmla="*/ 302 h 353"/>
                <a:gd name="T38" fmla="*/ 296 w 394"/>
                <a:gd name="T39" fmla="*/ 318 h 353"/>
                <a:gd name="T40" fmla="*/ 324 w 394"/>
                <a:gd name="T41" fmla="*/ 342 h 353"/>
                <a:gd name="T42" fmla="*/ 340 w 394"/>
                <a:gd name="T43" fmla="*/ 351 h 353"/>
                <a:gd name="T44" fmla="*/ 303 w 394"/>
                <a:gd name="T45" fmla="*/ 351 h 353"/>
                <a:gd name="T46" fmla="*/ 269 w 394"/>
                <a:gd name="T47" fmla="*/ 343 h 353"/>
                <a:gd name="T48" fmla="*/ 239 w 394"/>
                <a:gd name="T49" fmla="*/ 329 h 353"/>
                <a:gd name="T50" fmla="*/ 213 w 394"/>
                <a:gd name="T51" fmla="*/ 308 h 353"/>
                <a:gd name="T52" fmla="*/ 198 w 394"/>
                <a:gd name="T53" fmla="*/ 309 h 353"/>
                <a:gd name="T54" fmla="*/ 177 w 394"/>
                <a:gd name="T55" fmla="*/ 308 h 353"/>
                <a:gd name="T56" fmla="*/ 139 w 394"/>
                <a:gd name="T57" fmla="*/ 302 h 353"/>
                <a:gd name="T58" fmla="*/ 103 w 394"/>
                <a:gd name="T59" fmla="*/ 291 h 353"/>
                <a:gd name="T60" fmla="*/ 73 w 394"/>
                <a:gd name="T61" fmla="*/ 274 h 353"/>
                <a:gd name="T62" fmla="*/ 46 w 394"/>
                <a:gd name="T63" fmla="*/ 253 h 353"/>
                <a:gd name="T64" fmla="*/ 25 w 394"/>
                <a:gd name="T65" fmla="*/ 229 h 353"/>
                <a:gd name="T66" fmla="*/ 10 w 394"/>
                <a:gd name="T67" fmla="*/ 201 h 353"/>
                <a:gd name="T68" fmla="*/ 1 w 394"/>
                <a:gd name="T69" fmla="*/ 170 h 353"/>
                <a:gd name="T70" fmla="*/ 0 w 394"/>
                <a:gd name="T71" fmla="*/ 154 h 353"/>
                <a:gd name="T72" fmla="*/ 5 w 394"/>
                <a:gd name="T73" fmla="*/ 124 h 353"/>
                <a:gd name="T74" fmla="*/ 17 w 394"/>
                <a:gd name="T75" fmla="*/ 94 h 353"/>
                <a:gd name="T76" fmla="*/ 34 w 394"/>
                <a:gd name="T77" fmla="*/ 68 h 353"/>
                <a:gd name="T78" fmla="*/ 59 w 394"/>
                <a:gd name="T79" fmla="*/ 44 h 353"/>
                <a:gd name="T80" fmla="*/ 87 w 394"/>
                <a:gd name="T81" fmla="*/ 26 h 353"/>
                <a:gd name="T82" fmla="*/ 121 w 394"/>
                <a:gd name="T83" fmla="*/ 12 h 353"/>
                <a:gd name="T84" fmla="*/ 158 w 394"/>
                <a:gd name="T85" fmla="*/ 2 h 353"/>
                <a:gd name="T86" fmla="*/ 198 w 394"/>
                <a:gd name="T87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4" h="353">
                  <a:moveTo>
                    <a:pt x="198" y="0"/>
                  </a:moveTo>
                  <a:lnTo>
                    <a:pt x="198" y="0"/>
                  </a:lnTo>
                  <a:lnTo>
                    <a:pt x="218" y="0"/>
                  </a:lnTo>
                  <a:lnTo>
                    <a:pt x="237" y="2"/>
                  </a:lnTo>
                  <a:lnTo>
                    <a:pt x="256" y="7"/>
                  </a:lnTo>
                  <a:lnTo>
                    <a:pt x="274" y="12"/>
                  </a:lnTo>
                  <a:lnTo>
                    <a:pt x="291" y="19"/>
                  </a:lnTo>
                  <a:lnTo>
                    <a:pt x="307" y="26"/>
                  </a:lnTo>
                  <a:lnTo>
                    <a:pt x="323" y="35"/>
                  </a:lnTo>
                  <a:lnTo>
                    <a:pt x="337" y="44"/>
                  </a:lnTo>
                  <a:lnTo>
                    <a:pt x="350" y="56"/>
                  </a:lnTo>
                  <a:lnTo>
                    <a:pt x="360" y="68"/>
                  </a:lnTo>
                  <a:lnTo>
                    <a:pt x="371" y="80"/>
                  </a:lnTo>
                  <a:lnTo>
                    <a:pt x="379" y="94"/>
                  </a:lnTo>
                  <a:lnTo>
                    <a:pt x="385" y="109"/>
                  </a:lnTo>
                  <a:lnTo>
                    <a:pt x="390" y="124"/>
                  </a:lnTo>
                  <a:lnTo>
                    <a:pt x="393" y="139"/>
                  </a:lnTo>
                  <a:lnTo>
                    <a:pt x="394" y="154"/>
                  </a:lnTo>
                  <a:lnTo>
                    <a:pt x="394" y="154"/>
                  </a:lnTo>
                  <a:lnTo>
                    <a:pt x="394" y="166"/>
                  </a:lnTo>
                  <a:lnTo>
                    <a:pt x="392" y="177"/>
                  </a:lnTo>
                  <a:lnTo>
                    <a:pt x="389" y="188"/>
                  </a:lnTo>
                  <a:lnTo>
                    <a:pt x="386" y="198"/>
                  </a:lnTo>
                  <a:lnTo>
                    <a:pt x="381" y="209"/>
                  </a:lnTo>
                  <a:lnTo>
                    <a:pt x="375" y="219"/>
                  </a:lnTo>
                  <a:lnTo>
                    <a:pt x="369" y="229"/>
                  </a:lnTo>
                  <a:lnTo>
                    <a:pt x="362" y="238"/>
                  </a:lnTo>
                  <a:lnTo>
                    <a:pt x="354" y="247"/>
                  </a:lnTo>
                  <a:lnTo>
                    <a:pt x="346" y="256"/>
                  </a:lnTo>
                  <a:lnTo>
                    <a:pt x="337" y="264"/>
                  </a:lnTo>
                  <a:lnTo>
                    <a:pt x="327" y="271"/>
                  </a:lnTo>
                  <a:lnTo>
                    <a:pt x="317" y="278"/>
                  </a:lnTo>
                  <a:lnTo>
                    <a:pt x="305" y="284"/>
                  </a:lnTo>
                  <a:lnTo>
                    <a:pt x="293" y="290"/>
                  </a:lnTo>
                  <a:lnTo>
                    <a:pt x="282" y="294"/>
                  </a:lnTo>
                  <a:lnTo>
                    <a:pt x="282" y="294"/>
                  </a:lnTo>
                  <a:lnTo>
                    <a:pt x="285" y="302"/>
                  </a:lnTo>
                  <a:lnTo>
                    <a:pt x="285" y="302"/>
                  </a:lnTo>
                  <a:lnTo>
                    <a:pt x="290" y="311"/>
                  </a:lnTo>
                  <a:lnTo>
                    <a:pt x="296" y="318"/>
                  </a:lnTo>
                  <a:lnTo>
                    <a:pt x="309" y="332"/>
                  </a:lnTo>
                  <a:lnTo>
                    <a:pt x="324" y="342"/>
                  </a:lnTo>
                  <a:lnTo>
                    <a:pt x="340" y="351"/>
                  </a:lnTo>
                  <a:lnTo>
                    <a:pt x="340" y="351"/>
                  </a:lnTo>
                  <a:lnTo>
                    <a:pt x="321" y="353"/>
                  </a:lnTo>
                  <a:lnTo>
                    <a:pt x="303" y="351"/>
                  </a:lnTo>
                  <a:lnTo>
                    <a:pt x="285" y="348"/>
                  </a:lnTo>
                  <a:lnTo>
                    <a:pt x="269" y="343"/>
                  </a:lnTo>
                  <a:lnTo>
                    <a:pt x="254" y="337"/>
                  </a:lnTo>
                  <a:lnTo>
                    <a:pt x="239" y="329"/>
                  </a:lnTo>
                  <a:lnTo>
                    <a:pt x="225" y="320"/>
                  </a:lnTo>
                  <a:lnTo>
                    <a:pt x="213" y="308"/>
                  </a:lnTo>
                  <a:lnTo>
                    <a:pt x="213" y="308"/>
                  </a:lnTo>
                  <a:lnTo>
                    <a:pt x="198" y="309"/>
                  </a:lnTo>
                  <a:lnTo>
                    <a:pt x="198" y="309"/>
                  </a:lnTo>
                  <a:lnTo>
                    <a:pt x="177" y="308"/>
                  </a:lnTo>
                  <a:lnTo>
                    <a:pt x="158" y="306"/>
                  </a:lnTo>
                  <a:lnTo>
                    <a:pt x="139" y="302"/>
                  </a:lnTo>
                  <a:lnTo>
                    <a:pt x="121" y="298"/>
                  </a:lnTo>
                  <a:lnTo>
                    <a:pt x="103" y="291"/>
                  </a:lnTo>
                  <a:lnTo>
                    <a:pt x="87" y="283"/>
                  </a:lnTo>
                  <a:lnTo>
                    <a:pt x="73" y="274"/>
                  </a:lnTo>
                  <a:lnTo>
                    <a:pt x="59" y="264"/>
                  </a:lnTo>
                  <a:lnTo>
                    <a:pt x="46" y="253"/>
                  </a:lnTo>
                  <a:lnTo>
                    <a:pt x="34" y="240"/>
                  </a:lnTo>
                  <a:lnTo>
                    <a:pt x="25" y="229"/>
                  </a:lnTo>
                  <a:lnTo>
                    <a:pt x="17" y="215"/>
                  </a:lnTo>
                  <a:lnTo>
                    <a:pt x="10" y="201"/>
                  </a:lnTo>
                  <a:lnTo>
                    <a:pt x="5" y="186"/>
                  </a:lnTo>
                  <a:lnTo>
                    <a:pt x="1" y="170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1" y="139"/>
                  </a:lnTo>
                  <a:lnTo>
                    <a:pt x="5" y="124"/>
                  </a:lnTo>
                  <a:lnTo>
                    <a:pt x="10" y="109"/>
                  </a:lnTo>
                  <a:lnTo>
                    <a:pt x="17" y="94"/>
                  </a:lnTo>
                  <a:lnTo>
                    <a:pt x="25" y="80"/>
                  </a:lnTo>
                  <a:lnTo>
                    <a:pt x="34" y="68"/>
                  </a:lnTo>
                  <a:lnTo>
                    <a:pt x="46" y="56"/>
                  </a:lnTo>
                  <a:lnTo>
                    <a:pt x="59" y="44"/>
                  </a:lnTo>
                  <a:lnTo>
                    <a:pt x="73" y="35"/>
                  </a:lnTo>
                  <a:lnTo>
                    <a:pt x="87" y="26"/>
                  </a:lnTo>
                  <a:lnTo>
                    <a:pt x="103" y="19"/>
                  </a:lnTo>
                  <a:lnTo>
                    <a:pt x="121" y="12"/>
                  </a:lnTo>
                  <a:lnTo>
                    <a:pt x="139" y="7"/>
                  </a:lnTo>
                  <a:lnTo>
                    <a:pt x="158" y="2"/>
                  </a:lnTo>
                  <a:lnTo>
                    <a:pt x="177" y="0"/>
                  </a:lnTo>
                  <a:lnTo>
                    <a:pt x="198" y="0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D0D2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8" name="Freeform 998"/>
            <p:cNvSpPr>
              <a:spLocks/>
            </p:cNvSpPr>
            <p:nvPr/>
          </p:nvSpPr>
          <p:spPr bwMode="auto">
            <a:xfrm>
              <a:off x="4235451" y="4416426"/>
              <a:ext cx="446088" cy="422275"/>
            </a:xfrm>
            <a:custGeom>
              <a:avLst/>
              <a:gdLst>
                <a:gd name="T0" fmla="*/ 62 w 281"/>
                <a:gd name="T1" fmla="*/ 266 h 266"/>
                <a:gd name="T2" fmla="*/ 62 w 281"/>
                <a:gd name="T3" fmla="*/ 266 h 266"/>
                <a:gd name="T4" fmla="*/ 84 w 281"/>
                <a:gd name="T5" fmla="*/ 265 h 266"/>
                <a:gd name="T6" fmla="*/ 107 w 281"/>
                <a:gd name="T7" fmla="*/ 263 h 266"/>
                <a:gd name="T8" fmla="*/ 128 w 281"/>
                <a:gd name="T9" fmla="*/ 258 h 266"/>
                <a:gd name="T10" fmla="*/ 147 w 281"/>
                <a:gd name="T11" fmla="*/ 251 h 266"/>
                <a:gd name="T12" fmla="*/ 166 w 281"/>
                <a:gd name="T13" fmla="*/ 244 h 266"/>
                <a:gd name="T14" fmla="*/ 185 w 281"/>
                <a:gd name="T15" fmla="*/ 235 h 266"/>
                <a:gd name="T16" fmla="*/ 201 w 281"/>
                <a:gd name="T17" fmla="*/ 224 h 266"/>
                <a:gd name="T18" fmla="*/ 218 w 281"/>
                <a:gd name="T19" fmla="*/ 214 h 266"/>
                <a:gd name="T20" fmla="*/ 232 w 281"/>
                <a:gd name="T21" fmla="*/ 201 h 266"/>
                <a:gd name="T22" fmla="*/ 243 w 281"/>
                <a:gd name="T23" fmla="*/ 187 h 266"/>
                <a:gd name="T24" fmla="*/ 255 w 281"/>
                <a:gd name="T25" fmla="*/ 173 h 266"/>
                <a:gd name="T26" fmla="*/ 264 w 281"/>
                <a:gd name="T27" fmla="*/ 158 h 266"/>
                <a:gd name="T28" fmla="*/ 271 w 281"/>
                <a:gd name="T29" fmla="*/ 141 h 266"/>
                <a:gd name="T30" fmla="*/ 277 w 281"/>
                <a:gd name="T31" fmla="*/ 125 h 266"/>
                <a:gd name="T32" fmla="*/ 279 w 281"/>
                <a:gd name="T33" fmla="*/ 107 h 266"/>
                <a:gd name="T34" fmla="*/ 281 w 281"/>
                <a:gd name="T35" fmla="*/ 89 h 266"/>
                <a:gd name="T36" fmla="*/ 281 w 281"/>
                <a:gd name="T37" fmla="*/ 89 h 266"/>
                <a:gd name="T38" fmla="*/ 281 w 281"/>
                <a:gd name="T39" fmla="*/ 78 h 266"/>
                <a:gd name="T40" fmla="*/ 279 w 281"/>
                <a:gd name="T41" fmla="*/ 66 h 266"/>
                <a:gd name="T42" fmla="*/ 277 w 281"/>
                <a:gd name="T43" fmla="*/ 56 h 266"/>
                <a:gd name="T44" fmla="*/ 275 w 281"/>
                <a:gd name="T45" fmla="*/ 45 h 266"/>
                <a:gd name="T46" fmla="*/ 270 w 281"/>
                <a:gd name="T47" fmla="*/ 35 h 266"/>
                <a:gd name="T48" fmla="*/ 267 w 281"/>
                <a:gd name="T49" fmla="*/ 26 h 266"/>
                <a:gd name="T50" fmla="*/ 261 w 281"/>
                <a:gd name="T51" fmla="*/ 15 h 266"/>
                <a:gd name="T52" fmla="*/ 255 w 281"/>
                <a:gd name="T53" fmla="*/ 6 h 266"/>
                <a:gd name="T54" fmla="*/ 255 w 281"/>
                <a:gd name="T55" fmla="*/ 6 h 266"/>
                <a:gd name="T56" fmla="*/ 241 w 281"/>
                <a:gd name="T57" fmla="*/ 3 h 266"/>
                <a:gd name="T58" fmla="*/ 227 w 281"/>
                <a:gd name="T59" fmla="*/ 1 h 266"/>
                <a:gd name="T60" fmla="*/ 212 w 281"/>
                <a:gd name="T61" fmla="*/ 0 h 266"/>
                <a:gd name="T62" fmla="*/ 198 w 281"/>
                <a:gd name="T63" fmla="*/ 0 h 266"/>
                <a:gd name="T64" fmla="*/ 198 w 281"/>
                <a:gd name="T65" fmla="*/ 0 h 266"/>
                <a:gd name="T66" fmla="*/ 177 w 281"/>
                <a:gd name="T67" fmla="*/ 0 h 266"/>
                <a:gd name="T68" fmla="*/ 158 w 281"/>
                <a:gd name="T69" fmla="*/ 2 h 266"/>
                <a:gd name="T70" fmla="*/ 139 w 281"/>
                <a:gd name="T71" fmla="*/ 7 h 266"/>
                <a:gd name="T72" fmla="*/ 121 w 281"/>
                <a:gd name="T73" fmla="*/ 12 h 266"/>
                <a:gd name="T74" fmla="*/ 103 w 281"/>
                <a:gd name="T75" fmla="*/ 19 h 266"/>
                <a:gd name="T76" fmla="*/ 87 w 281"/>
                <a:gd name="T77" fmla="*/ 26 h 266"/>
                <a:gd name="T78" fmla="*/ 73 w 281"/>
                <a:gd name="T79" fmla="*/ 35 h 266"/>
                <a:gd name="T80" fmla="*/ 59 w 281"/>
                <a:gd name="T81" fmla="*/ 44 h 266"/>
                <a:gd name="T82" fmla="*/ 46 w 281"/>
                <a:gd name="T83" fmla="*/ 56 h 266"/>
                <a:gd name="T84" fmla="*/ 34 w 281"/>
                <a:gd name="T85" fmla="*/ 68 h 266"/>
                <a:gd name="T86" fmla="*/ 25 w 281"/>
                <a:gd name="T87" fmla="*/ 80 h 266"/>
                <a:gd name="T88" fmla="*/ 17 w 281"/>
                <a:gd name="T89" fmla="*/ 94 h 266"/>
                <a:gd name="T90" fmla="*/ 10 w 281"/>
                <a:gd name="T91" fmla="*/ 109 h 266"/>
                <a:gd name="T92" fmla="*/ 5 w 281"/>
                <a:gd name="T93" fmla="*/ 124 h 266"/>
                <a:gd name="T94" fmla="*/ 1 w 281"/>
                <a:gd name="T95" fmla="*/ 139 h 266"/>
                <a:gd name="T96" fmla="*/ 0 w 281"/>
                <a:gd name="T97" fmla="*/ 154 h 266"/>
                <a:gd name="T98" fmla="*/ 0 w 281"/>
                <a:gd name="T99" fmla="*/ 154 h 266"/>
                <a:gd name="T100" fmla="*/ 1 w 281"/>
                <a:gd name="T101" fmla="*/ 170 h 266"/>
                <a:gd name="T102" fmla="*/ 5 w 281"/>
                <a:gd name="T103" fmla="*/ 187 h 266"/>
                <a:gd name="T104" fmla="*/ 10 w 281"/>
                <a:gd name="T105" fmla="*/ 202 h 266"/>
                <a:gd name="T106" fmla="*/ 17 w 281"/>
                <a:gd name="T107" fmla="*/ 217 h 266"/>
                <a:gd name="T108" fmla="*/ 26 w 281"/>
                <a:gd name="T109" fmla="*/ 230 h 266"/>
                <a:gd name="T110" fmla="*/ 37 w 281"/>
                <a:gd name="T111" fmla="*/ 244 h 266"/>
                <a:gd name="T112" fmla="*/ 48 w 281"/>
                <a:gd name="T113" fmla="*/ 256 h 266"/>
                <a:gd name="T114" fmla="*/ 62 w 281"/>
                <a:gd name="T115" fmla="*/ 266 h 266"/>
                <a:gd name="T116" fmla="*/ 62 w 281"/>
                <a:gd name="T117" fmla="*/ 26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1" h="266">
                  <a:moveTo>
                    <a:pt x="62" y="266"/>
                  </a:moveTo>
                  <a:lnTo>
                    <a:pt x="62" y="266"/>
                  </a:lnTo>
                  <a:lnTo>
                    <a:pt x="84" y="265"/>
                  </a:lnTo>
                  <a:lnTo>
                    <a:pt x="107" y="263"/>
                  </a:lnTo>
                  <a:lnTo>
                    <a:pt x="128" y="258"/>
                  </a:lnTo>
                  <a:lnTo>
                    <a:pt x="147" y="251"/>
                  </a:lnTo>
                  <a:lnTo>
                    <a:pt x="166" y="244"/>
                  </a:lnTo>
                  <a:lnTo>
                    <a:pt x="185" y="235"/>
                  </a:lnTo>
                  <a:lnTo>
                    <a:pt x="201" y="224"/>
                  </a:lnTo>
                  <a:lnTo>
                    <a:pt x="218" y="214"/>
                  </a:lnTo>
                  <a:lnTo>
                    <a:pt x="232" y="201"/>
                  </a:lnTo>
                  <a:lnTo>
                    <a:pt x="243" y="187"/>
                  </a:lnTo>
                  <a:lnTo>
                    <a:pt x="255" y="173"/>
                  </a:lnTo>
                  <a:lnTo>
                    <a:pt x="264" y="158"/>
                  </a:lnTo>
                  <a:lnTo>
                    <a:pt x="271" y="141"/>
                  </a:lnTo>
                  <a:lnTo>
                    <a:pt x="277" y="125"/>
                  </a:lnTo>
                  <a:lnTo>
                    <a:pt x="279" y="107"/>
                  </a:lnTo>
                  <a:lnTo>
                    <a:pt x="281" y="89"/>
                  </a:lnTo>
                  <a:lnTo>
                    <a:pt x="281" y="89"/>
                  </a:lnTo>
                  <a:lnTo>
                    <a:pt x="281" y="78"/>
                  </a:lnTo>
                  <a:lnTo>
                    <a:pt x="279" y="66"/>
                  </a:lnTo>
                  <a:lnTo>
                    <a:pt x="277" y="56"/>
                  </a:lnTo>
                  <a:lnTo>
                    <a:pt x="275" y="45"/>
                  </a:lnTo>
                  <a:lnTo>
                    <a:pt x="270" y="35"/>
                  </a:lnTo>
                  <a:lnTo>
                    <a:pt x="267" y="26"/>
                  </a:lnTo>
                  <a:lnTo>
                    <a:pt x="261" y="15"/>
                  </a:lnTo>
                  <a:lnTo>
                    <a:pt x="255" y="6"/>
                  </a:lnTo>
                  <a:lnTo>
                    <a:pt x="255" y="6"/>
                  </a:lnTo>
                  <a:lnTo>
                    <a:pt x="241" y="3"/>
                  </a:lnTo>
                  <a:lnTo>
                    <a:pt x="227" y="1"/>
                  </a:lnTo>
                  <a:lnTo>
                    <a:pt x="212" y="0"/>
                  </a:lnTo>
                  <a:lnTo>
                    <a:pt x="198" y="0"/>
                  </a:lnTo>
                  <a:lnTo>
                    <a:pt x="198" y="0"/>
                  </a:lnTo>
                  <a:lnTo>
                    <a:pt x="177" y="0"/>
                  </a:lnTo>
                  <a:lnTo>
                    <a:pt x="158" y="2"/>
                  </a:lnTo>
                  <a:lnTo>
                    <a:pt x="139" y="7"/>
                  </a:lnTo>
                  <a:lnTo>
                    <a:pt x="121" y="12"/>
                  </a:lnTo>
                  <a:lnTo>
                    <a:pt x="103" y="19"/>
                  </a:lnTo>
                  <a:lnTo>
                    <a:pt x="87" y="26"/>
                  </a:lnTo>
                  <a:lnTo>
                    <a:pt x="73" y="35"/>
                  </a:lnTo>
                  <a:lnTo>
                    <a:pt x="59" y="44"/>
                  </a:lnTo>
                  <a:lnTo>
                    <a:pt x="46" y="56"/>
                  </a:lnTo>
                  <a:lnTo>
                    <a:pt x="34" y="68"/>
                  </a:lnTo>
                  <a:lnTo>
                    <a:pt x="25" y="80"/>
                  </a:lnTo>
                  <a:lnTo>
                    <a:pt x="17" y="94"/>
                  </a:lnTo>
                  <a:lnTo>
                    <a:pt x="10" y="109"/>
                  </a:lnTo>
                  <a:lnTo>
                    <a:pt x="5" y="124"/>
                  </a:lnTo>
                  <a:lnTo>
                    <a:pt x="1" y="139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1" y="170"/>
                  </a:lnTo>
                  <a:lnTo>
                    <a:pt x="5" y="187"/>
                  </a:lnTo>
                  <a:lnTo>
                    <a:pt x="10" y="202"/>
                  </a:lnTo>
                  <a:lnTo>
                    <a:pt x="17" y="217"/>
                  </a:lnTo>
                  <a:lnTo>
                    <a:pt x="26" y="230"/>
                  </a:lnTo>
                  <a:lnTo>
                    <a:pt x="37" y="244"/>
                  </a:lnTo>
                  <a:lnTo>
                    <a:pt x="48" y="256"/>
                  </a:lnTo>
                  <a:lnTo>
                    <a:pt x="62" y="266"/>
                  </a:lnTo>
                  <a:lnTo>
                    <a:pt x="62" y="266"/>
                  </a:ln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9" name="Freeform 999"/>
            <p:cNvSpPr>
              <a:spLocks/>
            </p:cNvSpPr>
            <p:nvPr/>
          </p:nvSpPr>
          <p:spPr bwMode="auto">
            <a:xfrm>
              <a:off x="3924301" y="4214813"/>
              <a:ext cx="715963" cy="641350"/>
            </a:xfrm>
            <a:custGeom>
              <a:avLst/>
              <a:gdLst>
                <a:gd name="T0" fmla="*/ 226 w 451"/>
                <a:gd name="T1" fmla="*/ 0 h 404"/>
                <a:gd name="T2" fmla="*/ 180 w 451"/>
                <a:gd name="T3" fmla="*/ 3 h 404"/>
                <a:gd name="T4" fmla="*/ 138 w 451"/>
                <a:gd name="T5" fmla="*/ 14 h 404"/>
                <a:gd name="T6" fmla="*/ 99 w 451"/>
                <a:gd name="T7" fmla="*/ 30 h 404"/>
                <a:gd name="T8" fmla="*/ 65 w 451"/>
                <a:gd name="T9" fmla="*/ 51 h 404"/>
                <a:gd name="T10" fmla="*/ 39 w 451"/>
                <a:gd name="T11" fmla="*/ 78 h 404"/>
                <a:gd name="T12" fmla="*/ 18 w 451"/>
                <a:gd name="T13" fmla="*/ 108 h 404"/>
                <a:gd name="T14" fmla="*/ 5 w 451"/>
                <a:gd name="T15" fmla="*/ 141 h 404"/>
                <a:gd name="T16" fmla="*/ 0 w 451"/>
                <a:gd name="T17" fmla="*/ 177 h 404"/>
                <a:gd name="T18" fmla="*/ 0 w 451"/>
                <a:gd name="T19" fmla="*/ 190 h 404"/>
                <a:gd name="T20" fmla="*/ 5 w 451"/>
                <a:gd name="T21" fmla="*/ 216 h 404"/>
                <a:gd name="T22" fmla="*/ 14 w 451"/>
                <a:gd name="T23" fmla="*/ 240 h 404"/>
                <a:gd name="T24" fmla="*/ 28 w 451"/>
                <a:gd name="T25" fmla="*/ 262 h 404"/>
                <a:gd name="T26" fmla="*/ 44 w 451"/>
                <a:gd name="T27" fmla="*/ 283 h 404"/>
                <a:gd name="T28" fmla="*/ 65 w 451"/>
                <a:gd name="T29" fmla="*/ 302 h 404"/>
                <a:gd name="T30" fmla="*/ 89 w 451"/>
                <a:gd name="T31" fmla="*/ 318 h 404"/>
                <a:gd name="T32" fmla="*/ 115 w 451"/>
                <a:gd name="T33" fmla="*/ 331 h 404"/>
                <a:gd name="T34" fmla="*/ 129 w 451"/>
                <a:gd name="T35" fmla="*/ 337 h 404"/>
                <a:gd name="T36" fmla="*/ 124 w 451"/>
                <a:gd name="T37" fmla="*/ 346 h 404"/>
                <a:gd name="T38" fmla="*/ 112 w 451"/>
                <a:gd name="T39" fmla="*/ 364 h 404"/>
                <a:gd name="T40" fmla="*/ 97 w 451"/>
                <a:gd name="T41" fmla="*/ 379 h 404"/>
                <a:gd name="T42" fmla="*/ 81 w 451"/>
                <a:gd name="T43" fmla="*/ 393 h 404"/>
                <a:gd name="T44" fmla="*/ 62 w 451"/>
                <a:gd name="T45" fmla="*/ 404 h 404"/>
                <a:gd name="T46" fmla="*/ 83 w 451"/>
                <a:gd name="T47" fmla="*/ 404 h 404"/>
                <a:gd name="T48" fmla="*/ 124 w 451"/>
                <a:gd name="T49" fmla="*/ 399 h 404"/>
                <a:gd name="T50" fmla="*/ 161 w 451"/>
                <a:gd name="T51" fmla="*/ 386 h 404"/>
                <a:gd name="T52" fmla="*/ 194 w 451"/>
                <a:gd name="T53" fmla="*/ 366 h 404"/>
                <a:gd name="T54" fmla="*/ 208 w 451"/>
                <a:gd name="T55" fmla="*/ 355 h 404"/>
                <a:gd name="T56" fmla="*/ 226 w 451"/>
                <a:gd name="T57" fmla="*/ 355 h 404"/>
                <a:gd name="T58" fmla="*/ 271 w 451"/>
                <a:gd name="T59" fmla="*/ 351 h 404"/>
                <a:gd name="T60" fmla="*/ 313 w 451"/>
                <a:gd name="T61" fmla="*/ 341 h 404"/>
                <a:gd name="T62" fmla="*/ 352 w 451"/>
                <a:gd name="T63" fmla="*/ 324 h 404"/>
                <a:gd name="T64" fmla="*/ 384 w 451"/>
                <a:gd name="T65" fmla="*/ 303 h 404"/>
                <a:gd name="T66" fmla="*/ 412 w 451"/>
                <a:gd name="T67" fmla="*/ 276 h 404"/>
                <a:gd name="T68" fmla="*/ 433 w 451"/>
                <a:gd name="T69" fmla="*/ 246 h 404"/>
                <a:gd name="T70" fmla="*/ 446 w 451"/>
                <a:gd name="T71" fmla="*/ 213 h 404"/>
                <a:gd name="T72" fmla="*/ 451 w 451"/>
                <a:gd name="T73" fmla="*/ 177 h 404"/>
                <a:gd name="T74" fmla="*/ 450 w 451"/>
                <a:gd name="T75" fmla="*/ 158 h 404"/>
                <a:gd name="T76" fmla="*/ 440 w 451"/>
                <a:gd name="T77" fmla="*/ 125 h 404"/>
                <a:gd name="T78" fmla="*/ 424 w 451"/>
                <a:gd name="T79" fmla="*/ 92 h 404"/>
                <a:gd name="T80" fmla="*/ 400 w 451"/>
                <a:gd name="T81" fmla="*/ 64 h 404"/>
                <a:gd name="T82" fmla="*/ 369 w 451"/>
                <a:gd name="T83" fmla="*/ 39 h 404"/>
                <a:gd name="T84" fmla="*/ 333 w 451"/>
                <a:gd name="T85" fmla="*/ 21 h 404"/>
                <a:gd name="T86" fmla="*/ 292 w 451"/>
                <a:gd name="T87" fmla="*/ 7 h 404"/>
                <a:gd name="T88" fmla="*/ 249 w 451"/>
                <a:gd name="T89" fmla="*/ 0 h 404"/>
                <a:gd name="T90" fmla="*/ 226 w 451"/>
                <a:gd name="T91" fmla="*/ 0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51" h="404">
                  <a:moveTo>
                    <a:pt x="226" y="0"/>
                  </a:moveTo>
                  <a:lnTo>
                    <a:pt x="226" y="0"/>
                  </a:lnTo>
                  <a:lnTo>
                    <a:pt x="202" y="0"/>
                  </a:lnTo>
                  <a:lnTo>
                    <a:pt x="180" y="3"/>
                  </a:lnTo>
                  <a:lnTo>
                    <a:pt x="158" y="7"/>
                  </a:lnTo>
                  <a:lnTo>
                    <a:pt x="138" y="14"/>
                  </a:lnTo>
                  <a:lnTo>
                    <a:pt x="118" y="21"/>
                  </a:lnTo>
                  <a:lnTo>
                    <a:pt x="99" y="30"/>
                  </a:lnTo>
                  <a:lnTo>
                    <a:pt x="82" y="39"/>
                  </a:lnTo>
                  <a:lnTo>
                    <a:pt x="65" y="51"/>
                  </a:lnTo>
                  <a:lnTo>
                    <a:pt x="51" y="64"/>
                  </a:lnTo>
                  <a:lnTo>
                    <a:pt x="39" y="78"/>
                  </a:lnTo>
                  <a:lnTo>
                    <a:pt x="27" y="92"/>
                  </a:lnTo>
                  <a:lnTo>
                    <a:pt x="18" y="108"/>
                  </a:lnTo>
                  <a:lnTo>
                    <a:pt x="9" y="125"/>
                  </a:lnTo>
                  <a:lnTo>
                    <a:pt x="5" y="141"/>
                  </a:lnTo>
                  <a:lnTo>
                    <a:pt x="1" y="158"/>
                  </a:lnTo>
                  <a:lnTo>
                    <a:pt x="0" y="177"/>
                  </a:lnTo>
                  <a:lnTo>
                    <a:pt x="0" y="177"/>
                  </a:lnTo>
                  <a:lnTo>
                    <a:pt x="0" y="190"/>
                  </a:lnTo>
                  <a:lnTo>
                    <a:pt x="2" y="203"/>
                  </a:lnTo>
                  <a:lnTo>
                    <a:pt x="5" y="216"/>
                  </a:lnTo>
                  <a:lnTo>
                    <a:pt x="9" y="229"/>
                  </a:lnTo>
                  <a:lnTo>
                    <a:pt x="14" y="240"/>
                  </a:lnTo>
                  <a:lnTo>
                    <a:pt x="21" y="252"/>
                  </a:lnTo>
                  <a:lnTo>
                    <a:pt x="28" y="262"/>
                  </a:lnTo>
                  <a:lnTo>
                    <a:pt x="36" y="273"/>
                  </a:lnTo>
                  <a:lnTo>
                    <a:pt x="44" y="283"/>
                  </a:lnTo>
                  <a:lnTo>
                    <a:pt x="55" y="293"/>
                  </a:lnTo>
                  <a:lnTo>
                    <a:pt x="65" y="302"/>
                  </a:lnTo>
                  <a:lnTo>
                    <a:pt x="77" y="310"/>
                  </a:lnTo>
                  <a:lnTo>
                    <a:pt x="89" y="318"/>
                  </a:lnTo>
                  <a:lnTo>
                    <a:pt x="102" y="325"/>
                  </a:lnTo>
                  <a:lnTo>
                    <a:pt x="115" y="331"/>
                  </a:lnTo>
                  <a:lnTo>
                    <a:pt x="129" y="337"/>
                  </a:lnTo>
                  <a:lnTo>
                    <a:pt x="129" y="337"/>
                  </a:lnTo>
                  <a:lnTo>
                    <a:pt x="124" y="346"/>
                  </a:lnTo>
                  <a:lnTo>
                    <a:pt x="124" y="346"/>
                  </a:lnTo>
                  <a:lnTo>
                    <a:pt x="118" y="356"/>
                  </a:lnTo>
                  <a:lnTo>
                    <a:pt x="112" y="364"/>
                  </a:lnTo>
                  <a:lnTo>
                    <a:pt x="105" y="372"/>
                  </a:lnTo>
                  <a:lnTo>
                    <a:pt x="97" y="379"/>
                  </a:lnTo>
                  <a:lnTo>
                    <a:pt x="89" y="386"/>
                  </a:lnTo>
                  <a:lnTo>
                    <a:pt x="81" y="393"/>
                  </a:lnTo>
                  <a:lnTo>
                    <a:pt x="71" y="398"/>
                  </a:lnTo>
                  <a:lnTo>
                    <a:pt x="62" y="404"/>
                  </a:lnTo>
                  <a:lnTo>
                    <a:pt x="62" y="404"/>
                  </a:lnTo>
                  <a:lnTo>
                    <a:pt x="83" y="404"/>
                  </a:lnTo>
                  <a:lnTo>
                    <a:pt x="104" y="403"/>
                  </a:lnTo>
                  <a:lnTo>
                    <a:pt x="124" y="399"/>
                  </a:lnTo>
                  <a:lnTo>
                    <a:pt x="143" y="394"/>
                  </a:lnTo>
                  <a:lnTo>
                    <a:pt x="161" y="386"/>
                  </a:lnTo>
                  <a:lnTo>
                    <a:pt x="178" y="378"/>
                  </a:lnTo>
                  <a:lnTo>
                    <a:pt x="194" y="366"/>
                  </a:lnTo>
                  <a:lnTo>
                    <a:pt x="208" y="355"/>
                  </a:lnTo>
                  <a:lnTo>
                    <a:pt x="208" y="355"/>
                  </a:lnTo>
                  <a:lnTo>
                    <a:pt x="226" y="355"/>
                  </a:lnTo>
                  <a:lnTo>
                    <a:pt x="226" y="355"/>
                  </a:lnTo>
                  <a:lnTo>
                    <a:pt x="249" y="353"/>
                  </a:lnTo>
                  <a:lnTo>
                    <a:pt x="271" y="351"/>
                  </a:lnTo>
                  <a:lnTo>
                    <a:pt x="292" y="346"/>
                  </a:lnTo>
                  <a:lnTo>
                    <a:pt x="313" y="341"/>
                  </a:lnTo>
                  <a:lnTo>
                    <a:pt x="333" y="334"/>
                  </a:lnTo>
                  <a:lnTo>
                    <a:pt x="352" y="324"/>
                  </a:lnTo>
                  <a:lnTo>
                    <a:pt x="369" y="314"/>
                  </a:lnTo>
                  <a:lnTo>
                    <a:pt x="384" y="303"/>
                  </a:lnTo>
                  <a:lnTo>
                    <a:pt x="400" y="290"/>
                  </a:lnTo>
                  <a:lnTo>
                    <a:pt x="412" y="276"/>
                  </a:lnTo>
                  <a:lnTo>
                    <a:pt x="424" y="261"/>
                  </a:lnTo>
                  <a:lnTo>
                    <a:pt x="433" y="246"/>
                  </a:lnTo>
                  <a:lnTo>
                    <a:pt x="440" y="230"/>
                  </a:lnTo>
                  <a:lnTo>
                    <a:pt x="446" y="213"/>
                  </a:lnTo>
                  <a:lnTo>
                    <a:pt x="450" y="195"/>
                  </a:lnTo>
                  <a:lnTo>
                    <a:pt x="451" y="177"/>
                  </a:lnTo>
                  <a:lnTo>
                    <a:pt x="451" y="177"/>
                  </a:lnTo>
                  <a:lnTo>
                    <a:pt x="450" y="158"/>
                  </a:lnTo>
                  <a:lnTo>
                    <a:pt x="446" y="141"/>
                  </a:lnTo>
                  <a:lnTo>
                    <a:pt x="440" y="125"/>
                  </a:lnTo>
                  <a:lnTo>
                    <a:pt x="433" y="108"/>
                  </a:lnTo>
                  <a:lnTo>
                    <a:pt x="424" y="92"/>
                  </a:lnTo>
                  <a:lnTo>
                    <a:pt x="412" y="78"/>
                  </a:lnTo>
                  <a:lnTo>
                    <a:pt x="400" y="64"/>
                  </a:lnTo>
                  <a:lnTo>
                    <a:pt x="384" y="51"/>
                  </a:lnTo>
                  <a:lnTo>
                    <a:pt x="369" y="39"/>
                  </a:lnTo>
                  <a:lnTo>
                    <a:pt x="352" y="30"/>
                  </a:lnTo>
                  <a:lnTo>
                    <a:pt x="333" y="21"/>
                  </a:lnTo>
                  <a:lnTo>
                    <a:pt x="313" y="14"/>
                  </a:lnTo>
                  <a:lnTo>
                    <a:pt x="292" y="7"/>
                  </a:lnTo>
                  <a:lnTo>
                    <a:pt x="271" y="3"/>
                  </a:lnTo>
                  <a:lnTo>
                    <a:pt x="249" y="0"/>
                  </a:lnTo>
                  <a:lnTo>
                    <a:pt x="226" y="0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0" name="Freeform 1000"/>
            <p:cNvSpPr>
              <a:spLocks/>
            </p:cNvSpPr>
            <p:nvPr/>
          </p:nvSpPr>
          <p:spPr bwMode="auto">
            <a:xfrm>
              <a:off x="4078288" y="4451351"/>
              <a:ext cx="100013" cy="100013"/>
            </a:xfrm>
            <a:custGeom>
              <a:avLst/>
              <a:gdLst>
                <a:gd name="T0" fmla="*/ 63 w 63"/>
                <a:gd name="T1" fmla="*/ 32 h 63"/>
                <a:gd name="T2" fmla="*/ 63 w 63"/>
                <a:gd name="T3" fmla="*/ 32 h 63"/>
                <a:gd name="T4" fmla="*/ 63 w 63"/>
                <a:gd name="T5" fmla="*/ 37 h 63"/>
                <a:gd name="T6" fmla="*/ 61 w 63"/>
                <a:gd name="T7" fmla="*/ 43 h 63"/>
                <a:gd name="T8" fmla="*/ 58 w 63"/>
                <a:gd name="T9" fmla="*/ 49 h 63"/>
                <a:gd name="T10" fmla="*/ 55 w 63"/>
                <a:gd name="T11" fmla="*/ 54 h 63"/>
                <a:gd name="T12" fmla="*/ 49 w 63"/>
                <a:gd name="T13" fmla="*/ 57 h 63"/>
                <a:gd name="T14" fmla="*/ 44 w 63"/>
                <a:gd name="T15" fmla="*/ 61 h 63"/>
                <a:gd name="T16" fmla="*/ 39 w 63"/>
                <a:gd name="T17" fmla="*/ 62 h 63"/>
                <a:gd name="T18" fmla="*/ 32 w 63"/>
                <a:gd name="T19" fmla="*/ 63 h 63"/>
                <a:gd name="T20" fmla="*/ 32 w 63"/>
                <a:gd name="T21" fmla="*/ 63 h 63"/>
                <a:gd name="T22" fmla="*/ 26 w 63"/>
                <a:gd name="T23" fmla="*/ 62 h 63"/>
                <a:gd name="T24" fmla="*/ 20 w 63"/>
                <a:gd name="T25" fmla="*/ 61 h 63"/>
                <a:gd name="T26" fmla="*/ 14 w 63"/>
                <a:gd name="T27" fmla="*/ 57 h 63"/>
                <a:gd name="T28" fmla="*/ 9 w 63"/>
                <a:gd name="T29" fmla="*/ 54 h 63"/>
                <a:gd name="T30" fmla="*/ 6 w 63"/>
                <a:gd name="T31" fmla="*/ 49 h 63"/>
                <a:gd name="T32" fmla="*/ 2 w 63"/>
                <a:gd name="T33" fmla="*/ 43 h 63"/>
                <a:gd name="T34" fmla="*/ 1 w 63"/>
                <a:gd name="T35" fmla="*/ 37 h 63"/>
                <a:gd name="T36" fmla="*/ 0 w 63"/>
                <a:gd name="T37" fmla="*/ 32 h 63"/>
                <a:gd name="T38" fmla="*/ 0 w 63"/>
                <a:gd name="T39" fmla="*/ 32 h 63"/>
                <a:gd name="T40" fmla="*/ 1 w 63"/>
                <a:gd name="T41" fmla="*/ 25 h 63"/>
                <a:gd name="T42" fmla="*/ 2 w 63"/>
                <a:gd name="T43" fmla="*/ 19 h 63"/>
                <a:gd name="T44" fmla="*/ 6 w 63"/>
                <a:gd name="T45" fmla="*/ 14 h 63"/>
                <a:gd name="T46" fmla="*/ 9 w 63"/>
                <a:gd name="T47" fmla="*/ 8 h 63"/>
                <a:gd name="T48" fmla="*/ 14 w 63"/>
                <a:gd name="T49" fmla="*/ 5 h 63"/>
                <a:gd name="T50" fmla="*/ 20 w 63"/>
                <a:gd name="T51" fmla="*/ 2 h 63"/>
                <a:gd name="T52" fmla="*/ 26 w 63"/>
                <a:gd name="T53" fmla="*/ 0 h 63"/>
                <a:gd name="T54" fmla="*/ 32 w 63"/>
                <a:gd name="T55" fmla="*/ 0 h 63"/>
                <a:gd name="T56" fmla="*/ 32 w 63"/>
                <a:gd name="T57" fmla="*/ 0 h 63"/>
                <a:gd name="T58" fmla="*/ 39 w 63"/>
                <a:gd name="T59" fmla="*/ 0 h 63"/>
                <a:gd name="T60" fmla="*/ 44 w 63"/>
                <a:gd name="T61" fmla="*/ 2 h 63"/>
                <a:gd name="T62" fmla="*/ 49 w 63"/>
                <a:gd name="T63" fmla="*/ 5 h 63"/>
                <a:gd name="T64" fmla="*/ 55 w 63"/>
                <a:gd name="T65" fmla="*/ 8 h 63"/>
                <a:gd name="T66" fmla="*/ 58 w 63"/>
                <a:gd name="T67" fmla="*/ 14 h 63"/>
                <a:gd name="T68" fmla="*/ 61 w 63"/>
                <a:gd name="T69" fmla="*/ 19 h 63"/>
                <a:gd name="T70" fmla="*/ 63 w 63"/>
                <a:gd name="T71" fmla="*/ 25 h 63"/>
                <a:gd name="T72" fmla="*/ 63 w 63"/>
                <a:gd name="T73" fmla="*/ 32 h 63"/>
                <a:gd name="T74" fmla="*/ 63 w 63"/>
                <a:gd name="T75" fmla="*/ 3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3" h="63">
                  <a:moveTo>
                    <a:pt x="63" y="32"/>
                  </a:moveTo>
                  <a:lnTo>
                    <a:pt x="63" y="32"/>
                  </a:lnTo>
                  <a:lnTo>
                    <a:pt x="63" y="37"/>
                  </a:lnTo>
                  <a:lnTo>
                    <a:pt x="61" y="43"/>
                  </a:lnTo>
                  <a:lnTo>
                    <a:pt x="58" y="49"/>
                  </a:lnTo>
                  <a:lnTo>
                    <a:pt x="55" y="54"/>
                  </a:lnTo>
                  <a:lnTo>
                    <a:pt x="49" y="57"/>
                  </a:lnTo>
                  <a:lnTo>
                    <a:pt x="44" y="61"/>
                  </a:lnTo>
                  <a:lnTo>
                    <a:pt x="39" y="62"/>
                  </a:lnTo>
                  <a:lnTo>
                    <a:pt x="32" y="63"/>
                  </a:lnTo>
                  <a:lnTo>
                    <a:pt x="32" y="63"/>
                  </a:lnTo>
                  <a:lnTo>
                    <a:pt x="26" y="62"/>
                  </a:lnTo>
                  <a:lnTo>
                    <a:pt x="20" y="61"/>
                  </a:lnTo>
                  <a:lnTo>
                    <a:pt x="14" y="57"/>
                  </a:lnTo>
                  <a:lnTo>
                    <a:pt x="9" y="54"/>
                  </a:lnTo>
                  <a:lnTo>
                    <a:pt x="6" y="49"/>
                  </a:lnTo>
                  <a:lnTo>
                    <a:pt x="2" y="43"/>
                  </a:lnTo>
                  <a:lnTo>
                    <a:pt x="1" y="37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5"/>
                  </a:lnTo>
                  <a:lnTo>
                    <a:pt x="2" y="19"/>
                  </a:lnTo>
                  <a:lnTo>
                    <a:pt x="6" y="14"/>
                  </a:lnTo>
                  <a:lnTo>
                    <a:pt x="9" y="8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9" y="0"/>
                  </a:lnTo>
                  <a:lnTo>
                    <a:pt x="44" y="2"/>
                  </a:lnTo>
                  <a:lnTo>
                    <a:pt x="49" y="5"/>
                  </a:lnTo>
                  <a:lnTo>
                    <a:pt x="55" y="8"/>
                  </a:lnTo>
                  <a:lnTo>
                    <a:pt x="58" y="14"/>
                  </a:lnTo>
                  <a:lnTo>
                    <a:pt x="61" y="19"/>
                  </a:lnTo>
                  <a:lnTo>
                    <a:pt x="63" y="25"/>
                  </a:lnTo>
                  <a:lnTo>
                    <a:pt x="63" y="32"/>
                  </a:lnTo>
                  <a:lnTo>
                    <a:pt x="63" y="32"/>
                  </a:lnTo>
                  <a:close/>
                </a:path>
              </a:pathLst>
            </a:custGeom>
            <a:solidFill>
              <a:srgbClr val="DD3F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1" name="Freeform 1001"/>
            <p:cNvSpPr>
              <a:spLocks/>
            </p:cNvSpPr>
            <p:nvPr/>
          </p:nvSpPr>
          <p:spPr bwMode="auto">
            <a:xfrm>
              <a:off x="4232276" y="4451351"/>
              <a:ext cx="101600" cy="100013"/>
            </a:xfrm>
            <a:custGeom>
              <a:avLst/>
              <a:gdLst>
                <a:gd name="T0" fmla="*/ 64 w 64"/>
                <a:gd name="T1" fmla="*/ 32 h 63"/>
                <a:gd name="T2" fmla="*/ 64 w 64"/>
                <a:gd name="T3" fmla="*/ 32 h 63"/>
                <a:gd name="T4" fmla="*/ 63 w 64"/>
                <a:gd name="T5" fmla="*/ 37 h 63"/>
                <a:gd name="T6" fmla="*/ 61 w 64"/>
                <a:gd name="T7" fmla="*/ 43 h 63"/>
                <a:gd name="T8" fmla="*/ 58 w 64"/>
                <a:gd name="T9" fmla="*/ 49 h 63"/>
                <a:gd name="T10" fmla="*/ 55 w 64"/>
                <a:gd name="T11" fmla="*/ 54 h 63"/>
                <a:gd name="T12" fmla="*/ 50 w 64"/>
                <a:gd name="T13" fmla="*/ 57 h 63"/>
                <a:gd name="T14" fmla="*/ 44 w 64"/>
                <a:gd name="T15" fmla="*/ 61 h 63"/>
                <a:gd name="T16" fmla="*/ 39 w 64"/>
                <a:gd name="T17" fmla="*/ 62 h 63"/>
                <a:gd name="T18" fmla="*/ 32 w 64"/>
                <a:gd name="T19" fmla="*/ 63 h 63"/>
                <a:gd name="T20" fmla="*/ 32 w 64"/>
                <a:gd name="T21" fmla="*/ 63 h 63"/>
                <a:gd name="T22" fmla="*/ 26 w 64"/>
                <a:gd name="T23" fmla="*/ 62 h 63"/>
                <a:gd name="T24" fmla="*/ 20 w 64"/>
                <a:gd name="T25" fmla="*/ 61 h 63"/>
                <a:gd name="T26" fmla="*/ 14 w 64"/>
                <a:gd name="T27" fmla="*/ 57 h 63"/>
                <a:gd name="T28" fmla="*/ 9 w 64"/>
                <a:gd name="T29" fmla="*/ 54 h 63"/>
                <a:gd name="T30" fmla="*/ 6 w 64"/>
                <a:gd name="T31" fmla="*/ 49 h 63"/>
                <a:gd name="T32" fmla="*/ 3 w 64"/>
                <a:gd name="T33" fmla="*/ 43 h 63"/>
                <a:gd name="T34" fmla="*/ 1 w 64"/>
                <a:gd name="T35" fmla="*/ 37 h 63"/>
                <a:gd name="T36" fmla="*/ 0 w 64"/>
                <a:gd name="T37" fmla="*/ 32 h 63"/>
                <a:gd name="T38" fmla="*/ 0 w 64"/>
                <a:gd name="T39" fmla="*/ 32 h 63"/>
                <a:gd name="T40" fmla="*/ 1 w 64"/>
                <a:gd name="T41" fmla="*/ 25 h 63"/>
                <a:gd name="T42" fmla="*/ 3 w 64"/>
                <a:gd name="T43" fmla="*/ 19 h 63"/>
                <a:gd name="T44" fmla="*/ 6 w 64"/>
                <a:gd name="T45" fmla="*/ 14 h 63"/>
                <a:gd name="T46" fmla="*/ 9 w 64"/>
                <a:gd name="T47" fmla="*/ 8 h 63"/>
                <a:gd name="T48" fmla="*/ 14 w 64"/>
                <a:gd name="T49" fmla="*/ 5 h 63"/>
                <a:gd name="T50" fmla="*/ 20 w 64"/>
                <a:gd name="T51" fmla="*/ 2 h 63"/>
                <a:gd name="T52" fmla="*/ 26 w 64"/>
                <a:gd name="T53" fmla="*/ 0 h 63"/>
                <a:gd name="T54" fmla="*/ 32 w 64"/>
                <a:gd name="T55" fmla="*/ 0 h 63"/>
                <a:gd name="T56" fmla="*/ 32 w 64"/>
                <a:gd name="T57" fmla="*/ 0 h 63"/>
                <a:gd name="T58" fmla="*/ 39 w 64"/>
                <a:gd name="T59" fmla="*/ 0 h 63"/>
                <a:gd name="T60" fmla="*/ 44 w 64"/>
                <a:gd name="T61" fmla="*/ 2 h 63"/>
                <a:gd name="T62" fmla="*/ 50 w 64"/>
                <a:gd name="T63" fmla="*/ 5 h 63"/>
                <a:gd name="T64" fmla="*/ 55 w 64"/>
                <a:gd name="T65" fmla="*/ 8 h 63"/>
                <a:gd name="T66" fmla="*/ 58 w 64"/>
                <a:gd name="T67" fmla="*/ 14 h 63"/>
                <a:gd name="T68" fmla="*/ 61 w 64"/>
                <a:gd name="T69" fmla="*/ 19 h 63"/>
                <a:gd name="T70" fmla="*/ 63 w 64"/>
                <a:gd name="T71" fmla="*/ 25 h 63"/>
                <a:gd name="T72" fmla="*/ 64 w 64"/>
                <a:gd name="T73" fmla="*/ 32 h 63"/>
                <a:gd name="T74" fmla="*/ 64 w 64"/>
                <a:gd name="T75" fmla="*/ 3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63">
                  <a:moveTo>
                    <a:pt x="64" y="32"/>
                  </a:moveTo>
                  <a:lnTo>
                    <a:pt x="64" y="32"/>
                  </a:lnTo>
                  <a:lnTo>
                    <a:pt x="63" y="37"/>
                  </a:lnTo>
                  <a:lnTo>
                    <a:pt x="61" y="43"/>
                  </a:lnTo>
                  <a:lnTo>
                    <a:pt x="58" y="49"/>
                  </a:lnTo>
                  <a:lnTo>
                    <a:pt x="55" y="54"/>
                  </a:lnTo>
                  <a:lnTo>
                    <a:pt x="50" y="57"/>
                  </a:lnTo>
                  <a:lnTo>
                    <a:pt x="44" y="61"/>
                  </a:lnTo>
                  <a:lnTo>
                    <a:pt x="39" y="62"/>
                  </a:lnTo>
                  <a:lnTo>
                    <a:pt x="32" y="63"/>
                  </a:lnTo>
                  <a:lnTo>
                    <a:pt x="32" y="63"/>
                  </a:lnTo>
                  <a:lnTo>
                    <a:pt x="26" y="62"/>
                  </a:lnTo>
                  <a:lnTo>
                    <a:pt x="20" y="61"/>
                  </a:lnTo>
                  <a:lnTo>
                    <a:pt x="14" y="57"/>
                  </a:lnTo>
                  <a:lnTo>
                    <a:pt x="9" y="54"/>
                  </a:lnTo>
                  <a:lnTo>
                    <a:pt x="6" y="49"/>
                  </a:lnTo>
                  <a:lnTo>
                    <a:pt x="3" y="43"/>
                  </a:lnTo>
                  <a:lnTo>
                    <a:pt x="1" y="37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5"/>
                  </a:lnTo>
                  <a:lnTo>
                    <a:pt x="3" y="19"/>
                  </a:lnTo>
                  <a:lnTo>
                    <a:pt x="6" y="14"/>
                  </a:lnTo>
                  <a:lnTo>
                    <a:pt x="9" y="8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9" y="0"/>
                  </a:lnTo>
                  <a:lnTo>
                    <a:pt x="44" y="2"/>
                  </a:lnTo>
                  <a:lnTo>
                    <a:pt x="50" y="5"/>
                  </a:lnTo>
                  <a:lnTo>
                    <a:pt x="55" y="8"/>
                  </a:lnTo>
                  <a:lnTo>
                    <a:pt x="58" y="14"/>
                  </a:lnTo>
                  <a:lnTo>
                    <a:pt x="61" y="19"/>
                  </a:lnTo>
                  <a:lnTo>
                    <a:pt x="63" y="25"/>
                  </a:lnTo>
                  <a:lnTo>
                    <a:pt x="64" y="32"/>
                  </a:lnTo>
                  <a:lnTo>
                    <a:pt x="64" y="32"/>
                  </a:lnTo>
                  <a:close/>
                </a:path>
              </a:pathLst>
            </a:custGeom>
            <a:solidFill>
              <a:srgbClr val="DD3F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2" name="Freeform 1002"/>
            <p:cNvSpPr>
              <a:spLocks/>
            </p:cNvSpPr>
            <p:nvPr/>
          </p:nvSpPr>
          <p:spPr bwMode="auto">
            <a:xfrm>
              <a:off x="4387851" y="4451351"/>
              <a:ext cx="100013" cy="100013"/>
            </a:xfrm>
            <a:custGeom>
              <a:avLst/>
              <a:gdLst>
                <a:gd name="T0" fmla="*/ 63 w 63"/>
                <a:gd name="T1" fmla="*/ 32 h 63"/>
                <a:gd name="T2" fmla="*/ 63 w 63"/>
                <a:gd name="T3" fmla="*/ 32 h 63"/>
                <a:gd name="T4" fmla="*/ 62 w 63"/>
                <a:gd name="T5" fmla="*/ 37 h 63"/>
                <a:gd name="T6" fmla="*/ 61 w 63"/>
                <a:gd name="T7" fmla="*/ 43 h 63"/>
                <a:gd name="T8" fmla="*/ 57 w 63"/>
                <a:gd name="T9" fmla="*/ 49 h 63"/>
                <a:gd name="T10" fmla="*/ 54 w 63"/>
                <a:gd name="T11" fmla="*/ 54 h 63"/>
                <a:gd name="T12" fmla="*/ 49 w 63"/>
                <a:gd name="T13" fmla="*/ 57 h 63"/>
                <a:gd name="T14" fmla="*/ 43 w 63"/>
                <a:gd name="T15" fmla="*/ 61 h 63"/>
                <a:gd name="T16" fmla="*/ 37 w 63"/>
                <a:gd name="T17" fmla="*/ 62 h 63"/>
                <a:gd name="T18" fmla="*/ 32 w 63"/>
                <a:gd name="T19" fmla="*/ 63 h 63"/>
                <a:gd name="T20" fmla="*/ 32 w 63"/>
                <a:gd name="T21" fmla="*/ 63 h 63"/>
                <a:gd name="T22" fmla="*/ 25 w 63"/>
                <a:gd name="T23" fmla="*/ 62 h 63"/>
                <a:gd name="T24" fmla="*/ 19 w 63"/>
                <a:gd name="T25" fmla="*/ 61 h 63"/>
                <a:gd name="T26" fmla="*/ 13 w 63"/>
                <a:gd name="T27" fmla="*/ 57 h 63"/>
                <a:gd name="T28" fmla="*/ 8 w 63"/>
                <a:gd name="T29" fmla="*/ 54 h 63"/>
                <a:gd name="T30" fmla="*/ 5 w 63"/>
                <a:gd name="T31" fmla="*/ 49 h 63"/>
                <a:gd name="T32" fmla="*/ 2 w 63"/>
                <a:gd name="T33" fmla="*/ 43 h 63"/>
                <a:gd name="T34" fmla="*/ 0 w 63"/>
                <a:gd name="T35" fmla="*/ 37 h 63"/>
                <a:gd name="T36" fmla="*/ 0 w 63"/>
                <a:gd name="T37" fmla="*/ 32 h 63"/>
                <a:gd name="T38" fmla="*/ 0 w 63"/>
                <a:gd name="T39" fmla="*/ 32 h 63"/>
                <a:gd name="T40" fmla="*/ 0 w 63"/>
                <a:gd name="T41" fmla="*/ 25 h 63"/>
                <a:gd name="T42" fmla="*/ 2 w 63"/>
                <a:gd name="T43" fmla="*/ 19 h 63"/>
                <a:gd name="T44" fmla="*/ 5 w 63"/>
                <a:gd name="T45" fmla="*/ 14 h 63"/>
                <a:gd name="T46" fmla="*/ 8 w 63"/>
                <a:gd name="T47" fmla="*/ 8 h 63"/>
                <a:gd name="T48" fmla="*/ 13 w 63"/>
                <a:gd name="T49" fmla="*/ 5 h 63"/>
                <a:gd name="T50" fmla="*/ 19 w 63"/>
                <a:gd name="T51" fmla="*/ 2 h 63"/>
                <a:gd name="T52" fmla="*/ 25 w 63"/>
                <a:gd name="T53" fmla="*/ 0 h 63"/>
                <a:gd name="T54" fmla="*/ 32 w 63"/>
                <a:gd name="T55" fmla="*/ 0 h 63"/>
                <a:gd name="T56" fmla="*/ 32 w 63"/>
                <a:gd name="T57" fmla="*/ 0 h 63"/>
                <a:gd name="T58" fmla="*/ 37 w 63"/>
                <a:gd name="T59" fmla="*/ 0 h 63"/>
                <a:gd name="T60" fmla="*/ 43 w 63"/>
                <a:gd name="T61" fmla="*/ 2 h 63"/>
                <a:gd name="T62" fmla="*/ 49 w 63"/>
                <a:gd name="T63" fmla="*/ 5 h 63"/>
                <a:gd name="T64" fmla="*/ 54 w 63"/>
                <a:gd name="T65" fmla="*/ 8 h 63"/>
                <a:gd name="T66" fmla="*/ 57 w 63"/>
                <a:gd name="T67" fmla="*/ 14 h 63"/>
                <a:gd name="T68" fmla="*/ 61 w 63"/>
                <a:gd name="T69" fmla="*/ 19 h 63"/>
                <a:gd name="T70" fmla="*/ 62 w 63"/>
                <a:gd name="T71" fmla="*/ 25 h 63"/>
                <a:gd name="T72" fmla="*/ 63 w 63"/>
                <a:gd name="T73" fmla="*/ 32 h 63"/>
                <a:gd name="T74" fmla="*/ 63 w 63"/>
                <a:gd name="T75" fmla="*/ 3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3" h="63">
                  <a:moveTo>
                    <a:pt x="63" y="32"/>
                  </a:moveTo>
                  <a:lnTo>
                    <a:pt x="63" y="32"/>
                  </a:lnTo>
                  <a:lnTo>
                    <a:pt x="62" y="37"/>
                  </a:lnTo>
                  <a:lnTo>
                    <a:pt x="61" y="43"/>
                  </a:lnTo>
                  <a:lnTo>
                    <a:pt x="57" y="49"/>
                  </a:lnTo>
                  <a:lnTo>
                    <a:pt x="54" y="54"/>
                  </a:lnTo>
                  <a:lnTo>
                    <a:pt x="49" y="57"/>
                  </a:lnTo>
                  <a:lnTo>
                    <a:pt x="43" y="61"/>
                  </a:lnTo>
                  <a:lnTo>
                    <a:pt x="37" y="62"/>
                  </a:lnTo>
                  <a:lnTo>
                    <a:pt x="32" y="63"/>
                  </a:lnTo>
                  <a:lnTo>
                    <a:pt x="32" y="63"/>
                  </a:lnTo>
                  <a:lnTo>
                    <a:pt x="25" y="62"/>
                  </a:lnTo>
                  <a:lnTo>
                    <a:pt x="19" y="61"/>
                  </a:lnTo>
                  <a:lnTo>
                    <a:pt x="13" y="57"/>
                  </a:lnTo>
                  <a:lnTo>
                    <a:pt x="8" y="54"/>
                  </a:lnTo>
                  <a:lnTo>
                    <a:pt x="5" y="49"/>
                  </a:lnTo>
                  <a:lnTo>
                    <a:pt x="2" y="43"/>
                  </a:lnTo>
                  <a:lnTo>
                    <a:pt x="0" y="37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5" y="14"/>
                  </a:lnTo>
                  <a:lnTo>
                    <a:pt x="8" y="8"/>
                  </a:lnTo>
                  <a:lnTo>
                    <a:pt x="13" y="5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7" y="0"/>
                  </a:lnTo>
                  <a:lnTo>
                    <a:pt x="43" y="2"/>
                  </a:lnTo>
                  <a:lnTo>
                    <a:pt x="49" y="5"/>
                  </a:lnTo>
                  <a:lnTo>
                    <a:pt x="54" y="8"/>
                  </a:lnTo>
                  <a:lnTo>
                    <a:pt x="57" y="14"/>
                  </a:lnTo>
                  <a:lnTo>
                    <a:pt x="61" y="19"/>
                  </a:lnTo>
                  <a:lnTo>
                    <a:pt x="62" y="25"/>
                  </a:lnTo>
                  <a:lnTo>
                    <a:pt x="63" y="32"/>
                  </a:lnTo>
                  <a:lnTo>
                    <a:pt x="63" y="32"/>
                  </a:lnTo>
                  <a:close/>
                </a:path>
              </a:pathLst>
            </a:custGeom>
            <a:solidFill>
              <a:srgbClr val="DD3F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3" name="Freeform 1003"/>
            <p:cNvSpPr>
              <a:spLocks/>
            </p:cNvSpPr>
            <p:nvPr/>
          </p:nvSpPr>
          <p:spPr bwMode="auto">
            <a:xfrm>
              <a:off x="4078288" y="4451351"/>
              <a:ext cx="100013" cy="44450"/>
            </a:xfrm>
            <a:custGeom>
              <a:avLst/>
              <a:gdLst>
                <a:gd name="T0" fmla="*/ 0 w 63"/>
                <a:gd name="T1" fmla="*/ 28 h 28"/>
                <a:gd name="T2" fmla="*/ 63 w 63"/>
                <a:gd name="T3" fmla="*/ 28 h 28"/>
                <a:gd name="T4" fmla="*/ 63 w 63"/>
                <a:gd name="T5" fmla="*/ 28 h 28"/>
                <a:gd name="T6" fmla="*/ 62 w 63"/>
                <a:gd name="T7" fmla="*/ 22 h 28"/>
                <a:gd name="T8" fmla="*/ 61 w 63"/>
                <a:gd name="T9" fmla="*/ 18 h 28"/>
                <a:gd name="T10" fmla="*/ 57 w 63"/>
                <a:gd name="T11" fmla="*/ 12 h 28"/>
                <a:gd name="T12" fmla="*/ 54 w 63"/>
                <a:gd name="T13" fmla="*/ 8 h 28"/>
                <a:gd name="T14" fmla="*/ 49 w 63"/>
                <a:gd name="T15" fmla="*/ 5 h 28"/>
                <a:gd name="T16" fmla="*/ 43 w 63"/>
                <a:gd name="T17" fmla="*/ 1 h 28"/>
                <a:gd name="T18" fmla="*/ 39 w 63"/>
                <a:gd name="T19" fmla="*/ 0 h 28"/>
                <a:gd name="T20" fmla="*/ 32 w 63"/>
                <a:gd name="T21" fmla="*/ 0 h 28"/>
                <a:gd name="T22" fmla="*/ 32 w 63"/>
                <a:gd name="T23" fmla="*/ 0 h 28"/>
                <a:gd name="T24" fmla="*/ 26 w 63"/>
                <a:gd name="T25" fmla="*/ 0 h 28"/>
                <a:gd name="T26" fmla="*/ 20 w 63"/>
                <a:gd name="T27" fmla="*/ 1 h 28"/>
                <a:gd name="T28" fmla="*/ 15 w 63"/>
                <a:gd name="T29" fmla="*/ 5 h 28"/>
                <a:gd name="T30" fmla="*/ 11 w 63"/>
                <a:gd name="T31" fmla="*/ 8 h 28"/>
                <a:gd name="T32" fmla="*/ 7 w 63"/>
                <a:gd name="T33" fmla="*/ 12 h 28"/>
                <a:gd name="T34" fmla="*/ 4 w 63"/>
                <a:gd name="T35" fmla="*/ 18 h 28"/>
                <a:gd name="T36" fmla="*/ 1 w 63"/>
                <a:gd name="T37" fmla="*/ 22 h 28"/>
                <a:gd name="T38" fmla="*/ 0 w 63"/>
                <a:gd name="T39" fmla="*/ 28 h 28"/>
                <a:gd name="T40" fmla="*/ 0 w 63"/>
                <a:gd name="T4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3" h="28">
                  <a:moveTo>
                    <a:pt x="0" y="28"/>
                  </a:moveTo>
                  <a:lnTo>
                    <a:pt x="63" y="28"/>
                  </a:lnTo>
                  <a:lnTo>
                    <a:pt x="63" y="28"/>
                  </a:lnTo>
                  <a:lnTo>
                    <a:pt x="62" y="22"/>
                  </a:lnTo>
                  <a:lnTo>
                    <a:pt x="61" y="18"/>
                  </a:lnTo>
                  <a:lnTo>
                    <a:pt x="57" y="12"/>
                  </a:lnTo>
                  <a:lnTo>
                    <a:pt x="54" y="8"/>
                  </a:lnTo>
                  <a:lnTo>
                    <a:pt x="49" y="5"/>
                  </a:lnTo>
                  <a:lnTo>
                    <a:pt x="43" y="1"/>
                  </a:lnTo>
                  <a:lnTo>
                    <a:pt x="39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26" y="0"/>
                  </a:lnTo>
                  <a:lnTo>
                    <a:pt x="20" y="1"/>
                  </a:lnTo>
                  <a:lnTo>
                    <a:pt x="15" y="5"/>
                  </a:lnTo>
                  <a:lnTo>
                    <a:pt x="11" y="8"/>
                  </a:lnTo>
                  <a:lnTo>
                    <a:pt x="7" y="12"/>
                  </a:lnTo>
                  <a:lnTo>
                    <a:pt x="4" y="18"/>
                  </a:lnTo>
                  <a:lnTo>
                    <a:pt x="1" y="22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4" name="Freeform 1004"/>
            <p:cNvSpPr>
              <a:spLocks/>
            </p:cNvSpPr>
            <p:nvPr/>
          </p:nvSpPr>
          <p:spPr bwMode="auto">
            <a:xfrm>
              <a:off x="4233863" y="4451351"/>
              <a:ext cx="98425" cy="44450"/>
            </a:xfrm>
            <a:custGeom>
              <a:avLst/>
              <a:gdLst>
                <a:gd name="T0" fmla="*/ 0 w 62"/>
                <a:gd name="T1" fmla="*/ 28 h 28"/>
                <a:gd name="T2" fmla="*/ 62 w 62"/>
                <a:gd name="T3" fmla="*/ 28 h 28"/>
                <a:gd name="T4" fmla="*/ 62 w 62"/>
                <a:gd name="T5" fmla="*/ 28 h 28"/>
                <a:gd name="T6" fmla="*/ 61 w 62"/>
                <a:gd name="T7" fmla="*/ 22 h 28"/>
                <a:gd name="T8" fmla="*/ 60 w 62"/>
                <a:gd name="T9" fmla="*/ 18 h 28"/>
                <a:gd name="T10" fmla="*/ 56 w 62"/>
                <a:gd name="T11" fmla="*/ 12 h 28"/>
                <a:gd name="T12" fmla="*/ 53 w 62"/>
                <a:gd name="T13" fmla="*/ 8 h 28"/>
                <a:gd name="T14" fmla="*/ 48 w 62"/>
                <a:gd name="T15" fmla="*/ 5 h 28"/>
                <a:gd name="T16" fmla="*/ 42 w 62"/>
                <a:gd name="T17" fmla="*/ 1 h 28"/>
                <a:gd name="T18" fmla="*/ 38 w 62"/>
                <a:gd name="T19" fmla="*/ 0 h 28"/>
                <a:gd name="T20" fmla="*/ 31 w 62"/>
                <a:gd name="T21" fmla="*/ 0 h 28"/>
                <a:gd name="T22" fmla="*/ 31 w 62"/>
                <a:gd name="T23" fmla="*/ 0 h 28"/>
                <a:gd name="T24" fmla="*/ 25 w 62"/>
                <a:gd name="T25" fmla="*/ 0 h 28"/>
                <a:gd name="T26" fmla="*/ 19 w 62"/>
                <a:gd name="T27" fmla="*/ 1 h 28"/>
                <a:gd name="T28" fmla="*/ 14 w 62"/>
                <a:gd name="T29" fmla="*/ 5 h 28"/>
                <a:gd name="T30" fmla="*/ 9 w 62"/>
                <a:gd name="T31" fmla="*/ 8 h 28"/>
                <a:gd name="T32" fmla="*/ 6 w 62"/>
                <a:gd name="T33" fmla="*/ 12 h 28"/>
                <a:gd name="T34" fmla="*/ 2 w 62"/>
                <a:gd name="T35" fmla="*/ 18 h 28"/>
                <a:gd name="T36" fmla="*/ 1 w 62"/>
                <a:gd name="T37" fmla="*/ 22 h 28"/>
                <a:gd name="T38" fmla="*/ 0 w 62"/>
                <a:gd name="T39" fmla="*/ 28 h 28"/>
                <a:gd name="T40" fmla="*/ 0 w 62"/>
                <a:gd name="T4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2" h="28">
                  <a:moveTo>
                    <a:pt x="0" y="28"/>
                  </a:moveTo>
                  <a:lnTo>
                    <a:pt x="62" y="28"/>
                  </a:lnTo>
                  <a:lnTo>
                    <a:pt x="62" y="28"/>
                  </a:lnTo>
                  <a:lnTo>
                    <a:pt x="61" y="22"/>
                  </a:lnTo>
                  <a:lnTo>
                    <a:pt x="60" y="18"/>
                  </a:lnTo>
                  <a:lnTo>
                    <a:pt x="56" y="12"/>
                  </a:lnTo>
                  <a:lnTo>
                    <a:pt x="53" y="8"/>
                  </a:lnTo>
                  <a:lnTo>
                    <a:pt x="48" y="5"/>
                  </a:lnTo>
                  <a:lnTo>
                    <a:pt x="42" y="1"/>
                  </a:lnTo>
                  <a:lnTo>
                    <a:pt x="38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25" y="0"/>
                  </a:lnTo>
                  <a:lnTo>
                    <a:pt x="19" y="1"/>
                  </a:lnTo>
                  <a:lnTo>
                    <a:pt x="14" y="5"/>
                  </a:lnTo>
                  <a:lnTo>
                    <a:pt x="9" y="8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1" y="22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5" name="Freeform 1005"/>
            <p:cNvSpPr>
              <a:spLocks/>
            </p:cNvSpPr>
            <p:nvPr/>
          </p:nvSpPr>
          <p:spPr bwMode="auto">
            <a:xfrm>
              <a:off x="4387851" y="4451351"/>
              <a:ext cx="100013" cy="44450"/>
            </a:xfrm>
            <a:custGeom>
              <a:avLst/>
              <a:gdLst>
                <a:gd name="T0" fmla="*/ 0 w 63"/>
                <a:gd name="T1" fmla="*/ 28 h 28"/>
                <a:gd name="T2" fmla="*/ 63 w 63"/>
                <a:gd name="T3" fmla="*/ 28 h 28"/>
                <a:gd name="T4" fmla="*/ 63 w 63"/>
                <a:gd name="T5" fmla="*/ 28 h 28"/>
                <a:gd name="T6" fmla="*/ 62 w 63"/>
                <a:gd name="T7" fmla="*/ 22 h 28"/>
                <a:gd name="T8" fmla="*/ 60 w 63"/>
                <a:gd name="T9" fmla="*/ 18 h 28"/>
                <a:gd name="T10" fmla="*/ 56 w 63"/>
                <a:gd name="T11" fmla="*/ 12 h 28"/>
                <a:gd name="T12" fmla="*/ 53 w 63"/>
                <a:gd name="T13" fmla="*/ 8 h 28"/>
                <a:gd name="T14" fmla="*/ 48 w 63"/>
                <a:gd name="T15" fmla="*/ 5 h 28"/>
                <a:gd name="T16" fmla="*/ 43 w 63"/>
                <a:gd name="T17" fmla="*/ 1 h 28"/>
                <a:gd name="T18" fmla="*/ 37 w 63"/>
                <a:gd name="T19" fmla="*/ 0 h 28"/>
                <a:gd name="T20" fmla="*/ 32 w 63"/>
                <a:gd name="T21" fmla="*/ 0 h 28"/>
                <a:gd name="T22" fmla="*/ 32 w 63"/>
                <a:gd name="T23" fmla="*/ 0 h 28"/>
                <a:gd name="T24" fmla="*/ 25 w 63"/>
                <a:gd name="T25" fmla="*/ 0 h 28"/>
                <a:gd name="T26" fmla="*/ 20 w 63"/>
                <a:gd name="T27" fmla="*/ 1 h 28"/>
                <a:gd name="T28" fmla="*/ 14 w 63"/>
                <a:gd name="T29" fmla="*/ 5 h 28"/>
                <a:gd name="T30" fmla="*/ 9 w 63"/>
                <a:gd name="T31" fmla="*/ 8 h 28"/>
                <a:gd name="T32" fmla="*/ 6 w 63"/>
                <a:gd name="T33" fmla="*/ 12 h 28"/>
                <a:gd name="T34" fmla="*/ 2 w 63"/>
                <a:gd name="T35" fmla="*/ 18 h 28"/>
                <a:gd name="T36" fmla="*/ 1 w 63"/>
                <a:gd name="T37" fmla="*/ 22 h 28"/>
                <a:gd name="T38" fmla="*/ 0 w 63"/>
                <a:gd name="T39" fmla="*/ 28 h 28"/>
                <a:gd name="T40" fmla="*/ 0 w 63"/>
                <a:gd name="T4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3" h="28">
                  <a:moveTo>
                    <a:pt x="0" y="28"/>
                  </a:moveTo>
                  <a:lnTo>
                    <a:pt x="63" y="28"/>
                  </a:lnTo>
                  <a:lnTo>
                    <a:pt x="63" y="28"/>
                  </a:lnTo>
                  <a:lnTo>
                    <a:pt x="62" y="22"/>
                  </a:lnTo>
                  <a:lnTo>
                    <a:pt x="60" y="18"/>
                  </a:lnTo>
                  <a:lnTo>
                    <a:pt x="56" y="12"/>
                  </a:lnTo>
                  <a:lnTo>
                    <a:pt x="53" y="8"/>
                  </a:lnTo>
                  <a:lnTo>
                    <a:pt x="48" y="5"/>
                  </a:lnTo>
                  <a:lnTo>
                    <a:pt x="43" y="1"/>
                  </a:lnTo>
                  <a:lnTo>
                    <a:pt x="37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25" y="0"/>
                  </a:lnTo>
                  <a:lnTo>
                    <a:pt x="20" y="1"/>
                  </a:lnTo>
                  <a:lnTo>
                    <a:pt x="14" y="5"/>
                  </a:lnTo>
                  <a:lnTo>
                    <a:pt x="9" y="8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1" y="22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6" name="Freeform 1006"/>
            <p:cNvSpPr>
              <a:spLocks/>
            </p:cNvSpPr>
            <p:nvPr/>
          </p:nvSpPr>
          <p:spPr bwMode="auto">
            <a:xfrm>
              <a:off x="4386263" y="5200651"/>
              <a:ext cx="52388" cy="133350"/>
            </a:xfrm>
            <a:custGeom>
              <a:avLst/>
              <a:gdLst>
                <a:gd name="T0" fmla="*/ 33 w 33"/>
                <a:gd name="T1" fmla="*/ 84 h 84"/>
                <a:gd name="T2" fmla="*/ 33 w 33"/>
                <a:gd name="T3" fmla="*/ 23 h 84"/>
                <a:gd name="T4" fmla="*/ 33 w 33"/>
                <a:gd name="T5" fmla="*/ 23 h 84"/>
                <a:gd name="T6" fmla="*/ 31 w 33"/>
                <a:gd name="T7" fmla="*/ 19 h 84"/>
                <a:gd name="T8" fmla="*/ 30 w 33"/>
                <a:gd name="T9" fmla="*/ 14 h 84"/>
                <a:gd name="T10" fmla="*/ 28 w 33"/>
                <a:gd name="T11" fmla="*/ 10 h 84"/>
                <a:gd name="T12" fmla="*/ 26 w 33"/>
                <a:gd name="T13" fmla="*/ 7 h 84"/>
                <a:gd name="T14" fmla="*/ 22 w 33"/>
                <a:gd name="T15" fmla="*/ 3 h 84"/>
                <a:gd name="T16" fmla="*/ 17 w 33"/>
                <a:gd name="T17" fmla="*/ 2 h 84"/>
                <a:gd name="T18" fmla="*/ 14 w 33"/>
                <a:gd name="T19" fmla="*/ 0 h 84"/>
                <a:gd name="T20" fmla="*/ 9 w 33"/>
                <a:gd name="T21" fmla="*/ 0 h 84"/>
                <a:gd name="T22" fmla="*/ 1 w 33"/>
                <a:gd name="T23" fmla="*/ 0 h 84"/>
                <a:gd name="T24" fmla="*/ 0 w 33"/>
                <a:gd name="T25" fmla="*/ 0 h 84"/>
                <a:gd name="T26" fmla="*/ 0 w 33"/>
                <a:gd name="T27" fmla="*/ 52 h 84"/>
                <a:gd name="T28" fmla="*/ 33 w 33"/>
                <a:gd name="T29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84">
                  <a:moveTo>
                    <a:pt x="33" y="84"/>
                  </a:moveTo>
                  <a:lnTo>
                    <a:pt x="33" y="23"/>
                  </a:lnTo>
                  <a:lnTo>
                    <a:pt x="33" y="23"/>
                  </a:lnTo>
                  <a:lnTo>
                    <a:pt x="31" y="19"/>
                  </a:lnTo>
                  <a:lnTo>
                    <a:pt x="30" y="14"/>
                  </a:lnTo>
                  <a:lnTo>
                    <a:pt x="28" y="10"/>
                  </a:lnTo>
                  <a:lnTo>
                    <a:pt x="26" y="7"/>
                  </a:lnTo>
                  <a:lnTo>
                    <a:pt x="22" y="3"/>
                  </a:lnTo>
                  <a:lnTo>
                    <a:pt x="17" y="2"/>
                  </a:lnTo>
                  <a:lnTo>
                    <a:pt x="14" y="0"/>
                  </a:lnTo>
                  <a:lnTo>
                    <a:pt x="9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52"/>
                  </a:lnTo>
                  <a:lnTo>
                    <a:pt x="33" y="84"/>
                  </a:lnTo>
                  <a:close/>
                </a:path>
              </a:pathLst>
            </a:custGeom>
            <a:solidFill>
              <a:srgbClr val="FFCC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7" name="Freeform 1007"/>
            <p:cNvSpPr>
              <a:spLocks/>
            </p:cNvSpPr>
            <p:nvPr/>
          </p:nvSpPr>
          <p:spPr bwMode="auto">
            <a:xfrm>
              <a:off x="4386263" y="5246688"/>
              <a:ext cx="82550" cy="146050"/>
            </a:xfrm>
            <a:custGeom>
              <a:avLst/>
              <a:gdLst>
                <a:gd name="T0" fmla="*/ 52 w 52"/>
                <a:gd name="T1" fmla="*/ 47 h 92"/>
                <a:gd name="T2" fmla="*/ 13 w 52"/>
                <a:gd name="T3" fmla="*/ 7 h 92"/>
                <a:gd name="T4" fmla="*/ 13 w 52"/>
                <a:gd name="T5" fmla="*/ 7 h 92"/>
                <a:gd name="T6" fmla="*/ 7 w 52"/>
                <a:gd name="T7" fmla="*/ 2 h 92"/>
                <a:gd name="T8" fmla="*/ 0 w 52"/>
                <a:gd name="T9" fmla="*/ 0 h 92"/>
                <a:gd name="T10" fmla="*/ 0 w 52"/>
                <a:gd name="T11" fmla="*/ 40 h 92"/>
                <a:gd name="T12" fmla="*/ 52 w 52"/>
                <a:gd name="T13" fmla="*/ 92 h 92"/>
                <a:gd name="T14" fmla="*/ 52 w 52"/>
                <a:gd name="T15" fmla="*/ 4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92">
                  <a:moveTo>
                    <a:pt x="52" y="47"/>
                  </a:moveTo>
                  <a:lnTo>
                    <a:pt x="13" y="7"/>
                  </a:lnTo>
                  <a:lnTo>
                    <a:pt x="13" y="7"/>
                  </a:lnTo>
                  <a:lnTo>
                    <a:pt x="7" y="2"/>
                  </a:lnTo>
                  <a:lnTo>
                    <a:pt x="0" y="0"/>
                  </a:lnTo>
                  <a:lnTo>
                    <a:pt x="0" y="40"/>
                  </a:lnTo>
                  <a:lnTo>
                    <a:pt x="52" y="92"/>
                  </a:lnTo>
                  <a:lnTo>
                    <a:pt x="52" y="47"/>
                  </a:lnTo>
                  <a:close/>
                </a:path>
              </a:pathLst>
            </a:custGeom>
            <a:solidFill>
              <a:srgbClr val="FFCC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8" name="Freeform 1008"/>
            <p:cNvSpPr>
              <a:spLocks/>
            </p:cNvSpPr>
            <p:nvPr/>
          </p:nvSpPr>
          <p:spPr bwMode="auto">
            <a:xfrm>
              <a:off x="4511676" y="5105401"/>
              <a:ext cx="50800" cy="238125"/>
            </a:xfrm>
            <a:custGeom>
              <a:avLst/>
              <a:gdLst>
                <a:gd name="T0" fmla="*/ 17 w 32"/>
                <a:gd name="T1" fmla="*/ 0 h 150"/>
                <a:gd name="T2" fmla="*/ 17 w 32"/>
                <a:gd name="T3" fmla="*/ 0 h 150"/>
                <a:gd name="T4" fmla="*/ 23 w 32"/>
                <a:gd name="T5" fmla="*/ 2 h 150"/>
                <a:gd name="T6" fmla="*/ 27 w 32"/>
                <a:gd name="T7" fmla="*/ 5 h 150"/>
                <a:gd name="T8" fmla="*/ 31 w 32"/>
                <a:gd name="T9" fmla="*/ 10 h 150"/>
                <a:gd name="T10" fmla="*/ 32 w 32"/>
                <a:gd name="T11" fmla="*/ 16 h 150"/>
                <a:gd name="T12" fmla="*/ 32 w 32"/>
                <a:gd name="T13" fmla="*/ 133 h 150"/>
                <a:gd name="T14" fmla="*/ 32 w 32"/>
                <a:gd name="T15" fmla="*/ 133 h 150"/>
                <a:gd name="T16" fmla="*/ 31 w 32"/>
                <a:gd name="T17" fmla="*/ 139 h 150"/>
                <a:gd name="T18" fmla="*/ 27 w 32"/>
                <a:gd name="T19" fmla="*/ 145 h 150"/>
                <a:gd name="T20" fmla="*/ 23 w 32"/>
                <a:gd name="T21" fmla="*/ 149 h 150"/>
                <a:gd name="T22" fmla="*/ 17 w 32"/>
                <a:gd name="T23" fmla="*/ 150 h 150"/>
                <a:gd name="T24" fmla="*/ 17 w 32"/>
                <a:gd name="T25" fmla="*/ 150 h 150"/>
                <a:gd name="T26" fmla="*/ 10 w 32"/>
                <a:gd name="T27" fmla="*/ 149 h 150"/>
                <a:gd name="T28" fmla="*/ 5 w 32"/>
                <a:gd name="T29" fmla="*/ 145 h 150"/>
                <a:gd name="T30" fmla="*/ 2 w 32"/>
                <a:gd name="T31" fmla="*/ 139 h 150"/>
                <a:gd name="T32" fmla="*/ 0 w 32"/>
                <a:gd name="T33" fmla="*/ 133 h 150"/>
                <a:gd name="T34" fmla="*/ 0 w 32"/>
                <a:gd name="T35" fmla="*/ 16 h 150"/>
                <a:gd name="T36" fmla="*/ 0 w 32"/>
                <a:gd name="T37" fmla="*/ 16 h 150"/>
                <a:gd name="T38" fmla="*/ 2 w 32"/>
                <a:gd name="T39" fmla="*/ 10 h 150"/>
                <a:gd name="T40" fmla="*/ 5 w 32"/>
                <a:gd name="T41" fmla="*/ 5 h 150"/>
                <a:gd name="T42" fmla="*/ 10 w 32"/>
                <a:gd name="T43" fmla="*/ 2 h 150"/>
                <a:gd name="T44" fmla="*/ 17 w 32"/>
                <a:gd name="T45" fmla="*/ 0 h 150"/>
                <a:gd name="T46" fmla="*/ 17 w 32"/>
                <a:gd name="T4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150">
                  <a:moveTo>
                    <a:pt x="17" y="0"/>
                  </a:moveTo>
                  <a:lnTo>
                    <a:pt x="17" y="0"/>
                  </a:lnTo>
                  <a:lnTo>
                    <a:pt x="23" y="2"/>
                  </a:lnTo>
                  <a:lnTo>
                    <a:pt x="27" y="5"/>
                  </a:lnTo>
                  <a:lnTo>
                    <a:pt x="31" y="10"/>
                  </a:lnTo>
                  <a:lnTo>
                    <a:pt x="32" y="16"/>
                  </a:lnTo>
                  <a:lnTo>
                    <a:pt x="32" y="133"/>
                  </a:lnTo>
                  <a:lnTo>
                    <a:pt x="32" y="133"/>
                  </a:lnTo>
                  <a:lnTo>
                    <a:pt x="31" y="139"/>
                  </a:lnTo>
                  <a:lnTo>
                    <a:pt x="27" y="145"/>
                  </a:lnTo>
                  <a:lnTo>
                    <a:pt x="23" y="149"/>
                  </a:lnTo>
                  <a:lnTo>
                    <a:pt x="17" y="150"/>
                  </a:lnTo>
                  <a:lnTo>
                    <a:pt x="17" y="150"/>
                  </a:lnTo>
                  <a:lnTo>
                    <a:pt x="10" y="149"/>
                  </a:lnTo>
                  <a:lnTo>
                    <a:pt x="5" y="145"/>
                  </a:lnTo>
                  <a:lnTo>
                    <a:pt x="2" y="139"/>
                  </a:lnTo>
                  <a:lnTo>
                    <a:pt x="0" y="133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10"/>
                  </a:lnTo>
                  <a:lnTo>
                    <a:pt x="5" y="5"/>
                  </a:lnTo>
                  <a:lnTo>
                    <a:pt x="10" y="2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CC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9" name="Freeform 1009"/>
            <p:cNvSpPr>
              <a:spLocks/>
            </p:cNvSpPr>
            <p:nvPr/>
          </p:nvSpPr>
          <p:spPr bwMode="auto">
            <a:xfrm>
              <a:off x="4449763" y="5170488"/>
              <a:ext cx="238125" cy="239713"/>
            </a:xfrm>
            <a:custGeom>
              <a:avLst/>
              <a:gdLst>
                <a:gd name="T0" fmla="*/ 0 w 150"/>
                <a:gd name="T1" fmla="*/ 110 h 151"/>
                <a:gd name="T2" fmla="*/ 0 w 150"/>
                <a:gd name="T3" fmla="*/ 110 h 151"/>
                <a:gd name="T4" fmla="*/ 1 w 150"/>
                <a:gd name="T5" fmla="*/ 118 h 151"/>
                <a:gd name="T6" fmla="*/ 3 w 150"/>
                <a:gd name="T7" fmla="*/ 125 h 151"/>
                <a:gd name="T8" fmla="*/ 7 w 150"/>
                <a:gd name="T9" fmla="*/ 132 h 151"/>
                <a:gd name="T10" fmla="*/ 11 w 150"/>
                <a:gd name="T11" fmla="*/ 139 h 151"/>
                <a:gd name="T12" fmla="*/ 18 w 150"/>
                <a:gd name="T13" fmla="*/ 144 h 151"/>
                <a:gd name="T14" fmla="*/ 25 w 150"/>
                <a:gd name="T15" fmla="*/ 147 h 151"/>
                <a:gd name="T16" fmla="*/ 32 w 150"/>
                <a:gd name="T17" fmla="*/ 150 h 151"/>
                <a:gd name="T18" fmla="*/ 42 w 150"/>
                <a:gd name="T19" fmla="*/ 151 h 151"/>
                <a:gd name="T20" fmla="*/ 108 w 150"/>
                <a:gd name="T21" fmla="*/ 151 h 151"/>
                <a:gd name="T22" fmla="*/ 108 w 150"/>
                <a:gd name="T23" fmla="*/ 151 h 151"/>
                <a:gd name="T24" fmla="*/ 118 w 150"/>
                <a:gd name="T25" fmla="*/ 150 h 151"/>
                <a:gd name="T26" fmla="*/ 125 w 150"/>
                <a:gd name="T27" fmla="*/ 147 h 151"/>
                <a:gd name="T28" fmla="*/ 132 w 150"/>
                <a:gd name="T29" fmla="*/ 144 h 151"/>
                <a:gd name="T30" fmla="*/ 139 w 150"/>
                <a:gd name="T31" fmla="*/ 139 h 151"/>
                <a:gd name="T32" fmla="*/ 143 w 150"/>
                <a:gd name="T33" fmla="*/ 132 h 151"/>
                <a:gd name="T34" fmla="*/ 147 w 150"/>
                <a:gd name="T35" fmla="*/ 125 h 151"/>
                <a:gd name="T36" fmla="*/ 149 w 150"/>
                <a:gd name="T37" fmla="*/ 118 h 151"/>
                <a:gd name="T38" fmla="*/ 150 w 150"/>
                <a:gd name="T39" fmla="*/ 110 h 151"/>
                <a:gd name="T40" fmla="*/ 150 w 150"/>
                <a:gd name="T41" fmla="*/ 42 h 151"/>
                <a:gd name="T42" fmla="*/ 150 w 150"/>
                <a:gd name="T43" fmla="*/ 42 h 151"/>
                <a:gd name="T44" fmla="*/ 149 w 150"/>
                <a:gd name="T45" fmla="*/ 34 h 151"/>
                <a:gd name="T46" fmla="*/ 147 w 150"/>
                <a:gd name="T47" fmla="*/ 26 h 151"/>
                <a:gd name="T48" fmla="*/ 143 w 150"/>
                <a:gd name="T49" fmla="*/ 19 h 151"/>
                <a:gd name="T50" fmla="*/ 139 w 150"/>
                <a:gd name="T51" fmla="*/ 13 h 151"/>
                <a:gd name="T52" fmla="*/ 132 w 150"/>
                <a:gd name="T53" fmla="*/ 7 h 151"/>
                <a:gd name="T54" fmla="*/ 125 w 150"/>
                <a:gd name="T55" fmla="*/ 4 h 151"/>
                <a:gd name="T56" fmla="*/ 118 w 150"/>
                <a:gd name="T57" fmla="*/ 1 h 151"/>
                <a:gd name="T58" fmla="*/ 108 w 150"/>
                <a:gd name="T59" fmla="*/ 0 h 151"/>
                <a:gd name="T60" fmla="*/ 42 w 150"/>
                <a:gd name="T61" fmla="*/ 0 h 151"/>
                <a:gd name="T62" fmla="*/ 42 w 150"/>
                <a:gd name="T63" fmla="*/ 0 h 151"/>
                <a:gd name="T64" fmla="*/ 32 w 150"/>
                <a:gd name="T65" fmla="*/ 1 h 151"/>
                <a:gd name="T66" fmla="*/ 25 w 150"/>
                <a:gd name="T67" fmla="*/ 4 h 151"/>
                <a:gd name="T68" fmla="*/ 18 w 150"/>
                <a:gd name="T69" fmla="*/ 7 h 151"/>
                <a:gd name="T70" fmla="*/ 11 w 150"/>
                <a:gd name="T71" fmla="*/ 13 h 151"/>
                <a:gd name="T72" fmla="*/ 7 w 150"/>
                <a:gd name="T73" fmla="*/ 19 h 151"/>
                <a:gd name="T74" fmla="*/ 3 w 150"/>
                <a:gd name="T75" fmla="*/ 26 h 151"/>
                <a:gd name="T76" fmla="*/ 1 w 150"/>
                <a:gd name="T77" fmla="*/ 34 h 151"/>
                <a:gd name="T78" fmla="*/ 0 w 150"/>
                <a:gd name="T79" fmla="*/ 42 h 151"/>
                <a:gd name="T80" fmla="*/ 0 w 150"/>
                <a:gd name="T81" fmla="*/ 1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0" h="151">
                  <a:moveTo>
                    <a:pt x="0" y="110"/>
                  </a:moveTo>
                  <a:lnTo>
                    <a:pt x="0" y="110"/>
                  </a:lnTo>
                  <a:lnTo>
                    <a:pt x="1" y="118"/>
                  </a:lnTo>
                  <a:lnTo>
                    <a:pt x="3" y="125"/>
                  </a:lnTo>
                  <a:lnTo>
                    <a:pt x="7" y="132"/>
                  </a:lnTo>
                  <a:lnTo>
                    <a:pt x="11" y="139"/>
                  </a:lnTo>
                  <a:lnTo>
                    <a:pt x="18" y="144"/>
                  </a:lnTo>
                  <a:lnTo>
                    <a:pt x="25" y="147"/>
                  </a:lnTo>
                  <a:lnTo>
                    <a:pt x="32" y="150"/>
                  </a:lnTo>
                  <a:lnTo>
                    <a:pt x="42" y="151"/>
                  </a:lnTo>
                  <a:lnTo>
                    <a:pt x="108" y="151"/>
                  </a:lnTo>
                  <a:lnTo>
                    <a:pt x="108" y="151"/>
                  </a:lnTo>
                  <a:lnTo>
                    <a:pt x="118" y="150"/>
                  </a:lnTo>
                  <a:lnTo>
                    <a:pt x="125" y="147"/>
                  </a:lnTo>
                  <a:lnTo>
                    <a:pt x="132" y="144"/>
                  </a:lnTo>
                  <a:lnTo>
                    <a:pt x="139" y="139"/>
                  </a:lnTo>
                  <a:lnTo>
                    <a:pt x="143" y="132"/>
                  </a:lnTo>
                  <a:lnTo>
                    <a:pt x="147" y="125"/>
                  </a:lnTo>
                  <a:lnTo>
                    <a:pt x="149" y="118"/>
                  </a:lnTo>
                  <a:lnTo>
                    <a:pt x="150" y="110"/>
                  </a:lnTo>
                  <a:lnTo>
                    <a:pt x="150" y="42"/>
                  </a:lnTo>
                  <a:lnTo>
                    <a:pt x="150" y="42"/>
                  </a:lnTo>
                  <a:lnTo>
                    <a:pt x="149" y="34"/>
                  </a:lnTo>
                  <a:lnTo>
                    <a:pt x="147" y="26"/>
                  </a:lnTo>
                  <a:lnTo>
                    <a:pt x="143" y="19"/>
                  </a:lnTo>
                  <a:lnTo>
                    <a:pt x="139" y="13"/>
                  </a:lnTo>
                  <a:lnTo>
                    <a:pt x="132" y="7"/>
                  </a:lnTo>
                  <a:lnTo>
                    <a:pt x="125" y="4"/>
                  </a:lnTo>
                  <a:lnTo>
                    <a:pt x="118" y="1"/>
                  </a:lnTo>
                  <a:lnTo>
                    <a:pt x="108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2" y="1"/>
                  </a:lnTo>
                  <a:lnTo>
                    <a:pt x="25" y="4"/>
                  </a:lnTo>
                  <a:lnTo>
                    <a:pt x="18" y="7"/>
                  </a:lnTo>
                  <a:lnTo>
                    <a:pt x="11" y="13"/>
                  </a:lnTo>
                  <a:lnTo>
                    <a:pt x="7" y="19"/>
                  </a:lnTo>
                  <a:lnTo>
                    <a:pt x="3" y="26"/>
                  </a:lnTo>
                  <a:lnTo>
                    <a:pt x="1" y="34"/>
                  </a:lnTo>
                  <a:lnTo>
                    <a:pt x="0" y="42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0" name="Freeform 1010"/>
            <p:cNvSpPr>
              <a:spLocks/>
            </p:cNvSpPr>
            <p:nvPr/>
          </p:nvSpPr>
          <p:spPr bwMode="auto">
            <a:xfrm>
              <a:off x="4638676" y="5126038"/>
              <a:ext cx="49213" cy="171450"/>
            </a:xfrm>
            <a:custGeom>
              <a:avLst/>
              <a:gdLst>
                <a:gd name="T0" fmla="*/ 15 w 31"/>
                <a:gd name="T1" fmla="*/ 0 h 108"/>
                <a:gd name="T2" fmla="*/ 15 w 31"/>
                <a:gd name="T3" fmla="*/ 0 h 108"/>
                <a:gd name="T4" fmla="*/ 22 w 31"/>
                <a:gd name="T5" fmla="*/ 1 h 108"/>
                <a:gd name="T6" fmla="*/ 27 w 31"/>
                <a:gd name="T7" fmla="*/ 5 h 108"/>
                <a:gd name="T8" fmla="*/ 30 w 31"/>
                <a:gd name="T9" fmla="*/ 10 h 108"/>
                <a:gd name="T10" fmla="*/ 31 w 31"/>
                <a:gd name="T11" fmla="*/ 17 h 108"/>
                <a:gd name="T12" fmla="*/ 31 w 31"/>
                <a:gd name="T13" fmla="*/ 91 h 108"/>
                <a:gd name="T14" fmla="*/ 31 w 31"/>
                <a:gd name="T15" fmla="*/ 91 h 108"/>
                <a:gd name="T16" fmla="*/ 30 w 31"/>
                <a:gd name="T17" fmla="*/ 98 h 108"/>
                <a:gd name="T18" fmla="*/ 27 w 31"/>
                <a:gd name="T19" fmla="*/ 103 h 108"/>
                <a:gd name="T20" fmla="*/ 22 w 31"/>
                <a:gd name="T21" fmla="*/ 106 h 108"/>
                <a:gd name="T22" fmla="*/ 15 w 31"/>
                <a:gd name="T23" fmla="*/ 108 h 108"/>
                <a:gd name="T24" fmla="*/ 15 w 31"/>
                <a:gd name="T25" fmla="*/ 108 h 108"/>
                <a:gd name="T26" fmla="*/ 9 w 31"/>
                <a:gd name="T27" fmla="*/ 106 h 108"/>
                <a:gd name="T28" fmla="*/ 4 w 31"/>
                <a:gd name="T29" fmla="*/ 103 h 108"/>
                <a:gd name="T30" fmla="*/ 1 w 31"/>
                <a:gd name="T31" fmla="*/ 98 h 108"/>
                <a:gd name="T32" fmla="*/ 0 w 31"/>
                <a:gd name="T33" fmla="*/ 91 h 108"/>
                <a:gd name="T34" fmla="*/ 0 w 31"/>
                <a:gd name="T35" fmla="*/ 17 h 108"/>
                <a:gd name="T36" fmla="*/ 0 w 31"/>
                <a:gd name="T37" fmla="*/ 17 h 108"/>
                <a:gd name="T38" fmla="*/ 1 w 31"/>
                <a:gd name="T39" fmla="*/ 10 h 108"/>
                <a:gd name="T40" fmla="*/ 4 w 31"/>
                <a:gd name="T41" fmla="*/ 5 h 108"/>
                <a:gd name="T42" fmla="*/ 9 w 31"/>
                <a:gd name="T43" fmla="*/ 1 h 108"/>
                <a:gd name="T44" fmla="*/ 15 w 31"/>
                <a:gd name="T45" fmla="*/ 0 h 108"/>
                <a:gd name="T46" fmla="*/ 15 w 31"/>
                <a:gd name="T47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108">
                  <a:moveTo>
                    <a:pt x="15" y="0"/>
                  </a:moveTo>
                  <a:lnTo>
                    <a:pt x="15" y="0"/>
                  </a:lnTo>
                  <a:lnTo>
                    <a:pt x="22" y="1"/>
                  </a:lnTo>
                  <a:lnTo>
                    <a:pt x="27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0" y="98"/>
                  </a:lnTo>
                  <a:lnTo>
                    <a:pt x="27" y="103"/>
                  </a:lnTo>
                  <a:lnTo>
                    <a:pt x="22" y="106"/>
                  </a:lnTo>
                  <a:lnTo>
                    <a:pt x="15" y="108"/>
                  </a:lnTo>
                  <a:lnTo>
                    <a:pt x="15" y="108"/>
                  </a:lnTo>
                  <a:lnTo>
                    <a:pt x="9" y="106"/>
                  </a:lnTo>
                  <a:lnTo>
                    <a:pt x="4" y="103"/>
                  </a:lnTo>
                  <a:lnTo>
                    <a:pt x="1" y="98"/>
                  </a:lnTo>
                  <a:lnTo>
                    <a:pt x="0" y="91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1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CC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" name="Freeform 1011"/>
            <p:cNvSpPr>
              <a:spLocks/>
            </p:cNvSpPr>
            <p:nvPr/>
          </p:nvSpPr>
          <p:spPr bwMode="auto">
            <a:xfrm>
              <a:off x="4575176" y="5105401"/>
              <a:ext cx="50800" cy="238125"/>
            </a:xfrm>
            <a:custGeom>
              <a:avLst/>
              <a:gdLst>
                <a:gd name="T0" fmla="*/ 16 w 32"/>
                <a:gd name="T1" fmla="*/ 0 h 150"/>
                <a:gd name="T2" fmla="*/ 16 w 32"/>
                <a:gd name="T3" fmla="*/ 0 h 150"/>
                <a:gd name="T4" fmla="*/ 22 w 32"/>
                <a:gd name="T5" fmla="*/ 2 h 150"/>
                <a:gd name="T6" fmla="*/ 27 w 32"/>
                <a:gd name="T7" fmla="*/ 5 h 150"/>
                <a:gd name="T8" fmla="*/ 30 w 32"/>
                <a:gd name="T9" fmla="*/ 10 h 150"/>
                <a:gd name="T10" fmla="*/ 32 w 32"/>
                <a:gd name="T11" fmla="*/ 16 h 150"/>
                <a:gd name="T12" fmla="*/ 32 w 32"/>
                <a:gd name="T13" fmla="*/ 133 h 150"/>
                <a:gd name="T14" fmla="*/ 32 w 32"/>
                <a:gd name="T15" fmla="*/ 133 h 150"/>
                <a:gd name="T16" fmla="*/ 30 w 32"/>
                <a:gd name="T17" fmla="*/ 139 h 150"/>
                <a:gd name="T18" fmla="*/ 27 w 32"/>
                <a:gd name="T19" fmla="*/ 145 h 150"/>
                <a:gd name="T20" fmla="*/ 22 w 32"/>
                <a:gd name="T21" fmla="*/ 149 h 150"/>
                <a:gd name="T22" fmla="*/ 16 w 32"/>
                <a:gd name="T23" fmla="*/ 150 h 150"/>
                <a:gd name="T24" fmla="*/ 16 w 32"/>
                <a:gd name="T25" fmla="*/ 150 h 150"/>
                <a:gd name="T26" fmla="*/ 9 w 32"/>
                <a:gd name="T27" fmla="*/ 149 h 150"/>
                <a:gd name="T28" fmla="*/ 5 w 32"/>
                <a:gd name="T29" fmla="*/ 145 h 150"/>
                <a:gd name="T30" fmla="*/ 1 w 32"/>
                <a:gd name="T31" fmla="*/ 139 h 150"/>
                <a:gd name="T32" fmla="*/ 0 w 32"/>
                <a:gd name="T33" fmla="*/ 133 h 150"/>
                <a:gd name="T34" fmla="*/ 0 w 32"/>
                <a:gd name="T35" fmla="*/ 16 h 150"/>
                <a:gd name="T36" fmla="*/ 0 w 32"/>
                <a:gd name="T37" fmla="*/ 16 h 150"/>
                <a:gd name="T38" fmla="*/ 1 w 32"/>
                <a:gd name="T39" fmla="*/ 10 h 150"/>
                <a:gd name="T40" fmla="*/ 5 w 32"/>
                <a:gd name="T41" fmla="*/ 5 h 150"/>
                <a:gd name="T42" fmla="*/ 9 w 32"/>
                <a:gd name="T43" fmla="*/ 2 h 150"/>
                <a:gd name="T44" fmla="*/ 16 w 32"/>
                <a:gd name="T45" fmla="*/ 0 h 150"/>
                <a:gd name="T46" fmla="*/ 16 w 32"/>
                <a:gd name="T4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150">
                  <a:moveTo>
                    <a:pt x="16" y="0"/>
                  </a:moveTo>
                  <a:lnTo>
                    <a:pt x="16" y="0"/>
                  </a:lnTo>
                  <a:lnTo>
                    <a:pt x="22" y="2"/>
                  </a:lnTo>
                  <a:lnTo>
                    <a:pt x="27" y="5"/>
                  </a:lnTo>
                  <a:lnTo>
                    <a:pt x="30" y="10"/>
                  </a:lnTo>
                  <a:lnTo>
                    <a:pt x="32" y="16"/>
                  </a:lnTo>
                  <a:lnTo>
                    <a:pt x="32" y="133"/>
                  </a:lnTo>
                  <a:lnTo>
                    <a:pt x="32" y="133"/>
                  </a:lnTo>
                  <a:lnTo>
                    <a:pt x="30" y="139"/>
                  </a:lnTo>
                  <a:lnTo>
                    <a:pt x="27" y="145"/>
                  </a:lnTo>
                  <a:lnTo>
                    <a:pt x="22" y="149"/>
                  </a:lnTo>
                  <a:lnTo>
                    <a:pt x="16" y="150"/>
                  </a:lnTo>
                  <a:lnTo>
                    <a:pt x="16" y="150"/>
                  </a:lnTo>
                  <a:lnTo>
                    <a:pt x="9" y="149"/>
                  </a:lnTo>
                  <a:lnTo>
                    <a:pt x="5" y="145"/>
                  </a:lnTo>
                  <a:lnTo>
                    <a:pt x="1" y="139"/>
                  </a:lnTo>
                  <a:lnTo>
                    <a:pt x="0" y="133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10"/>
                  </a:lnTo>
                  <a:lnTo>
                    <a:pt x="5" y="5"/>
                  </a:lnTo>
                  <a:lnTo>
                    <a:pt x="9" y="2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CC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2" name="Freeform 1012"/>
            <p:cNvSpPr>
              <a:spLocks/>
            </p:cNvSpPr>
            <p:nvPr/>
          </p:nvSpPr>
          <p:spPr bwMode="auto">
            <a:xfrm>
              <a:off x="4449763" y="5043488"/>
              <a:ext cx="50800" cy="223838"/>
            </a:xfrm>
            <a:custGeom>
              <a:avLst/>
              <a:gdLst>
                <a:gd name="T0" fmla="*/ 16 w 32"/>
                <a:gd name="T1" fmla="*/ 0 h 141"/>
                <a:gd name="T2" fmla="*/ 16 w 32"/>
                <a:gd name="T3" fmla="*/ 0 h 141"/>
                <a:gd name="T4" fmla="*/ 22 w 32"/>
                <a:gd name="T5" fmla="*/ 1 h 141"/>
                <a:gd name="T6" fmla="*/ 26 w 32"/>
                <a:gd name="T7" fmla="*/ 4 h 141"/>
                <a:gd name="T8" fmla="*/ 30 w 32"/>
                <a:gd name="T9" fmla="*/ 9 h 141"/>
                <a:gd name="T10" fmla="*/ 32 w 32"/>
                <a:gd name="T11" fmla="*/ 16 h 141"/>
                <a:gd name="T12" fmla="*/ 32 w 32"/>
                <a:gd name="T13" fmla="*/ 126 h 141"/>
                <a:gd name="T14" fmla="*/ 32 w 32"/>
                <a:gd name="T15" fmla="*/ 126 h 141"/>
                <a:gd name="T16" fmla="*/ 30 w 32"/>
                <a:gd name="T17" fmla="*/ 132 h 141"/>
                <a:gd name="T18" fmla="*/ 26 w 32"/>
                <a:gd name="T19" fmla="*/ 136 h 141"/>
                <a:gd name="T20" fmla="*/ 22 w 32"/>
                <a:gd name="T21" fmla="*/ 140 h 141"/>
                <a:gd name="T22" fmla="*/ 16 w 32"/>
                <a:gd name="T23" fmla="*/ 141 h 141"/>
                <a:gd name="T24" fmla="*/ 16 w 32"/>
                <a:gd name="T25" fmla="*/ 141 h 141"/>
                <a:gd name="T26" fmla="*/ 9 w 32"/>
                <a:gd name="T27" fmla="*/ 140 h 141"/>
                <a:gd name="T28" fmla="*/ 4 w 32"/>
                <a:gd name="T29" fmla="*/ 136 h 141"/>
                <a:gd name="T30" fmla="*/ 1 w 32"/>
                <a:gd name="T31" fmla="*/ 132 h 141"/>
                <a:gd name="T32" fmla="*/ 0 w 32"/>
                <a:gd name="T33" fmla="*/ 126 h 141"/>
                <a:gd name="T34" fmla="*/ 0 w 32"/>
                <a:gd name="T35" fmla="*/ 16 h 141"/>
                <a:gd name="T36" fmla="*/ 0 w 32"/>
                <a:gd name="T37" fmla="*/ 16 h 141"/>
                <a:gd name="T38" fmla="*/ 1 w 32"/>
                <a:gd name="T39" fmla="*/ 9 h 141"/>
                <a:gd name="T40" fmla="*/ 4 w 32"/>
                <a:gd name="T41" fmla="*/ 4 h 141"/>
                <a:gd name="T42" fmla="*/ 9 w 32"/>
                <a:gd name="T43" fmla="*/ 1 h 141"/>
                <a:gd name="T44" fmla="*/ 16 w 32"/>
                <a:gd name="T45" fmla="*/ 0 h 141"/>
                <a:gd name="T46" fmla="*/ 16 w 32"/>
                <a:gd name="T47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141">
                  <a:moveTo>
                    <a:pt x="16" y="0"/>
                  </a:moveTo>
                  <a:lnTo>
                    <a:pt x="16" y="0"/>
                  </a:lnTo>
                  <a:lnTo>
                    <a:pt x="22" y="1"/>
                  </a:lnTo>
                  <a:lnTo>
                    <a:pt x="26" y="4"/>
                  </a:lnTo>
                  <a:lnTo>
                    <a:pt x="30" y="9"/>
                  </a:lnTo>
                  <a:lnTo>
                    <a:pt x="32" y="16"/>
                  </a:lnTo>
                  <a:lnTo>
                    <a:pt x="32" y="126"/>
                  </a:lnTo>
                  <a:lnTo>
                    <a:pt x="32" y="126"/>
                  </a:lnTo>
                  <a:lnTo>
                    <a:pt x="30" y="132"/>
                  </a:lnTo>
                  <a:lnTo>
                    <a:pt x="26" y="136"/>
                  </a:lnTo>
                  <a:lnTo>
                    <a:pt x="22" y="140"/>
                  </a:lnTo>
                  <a:lnTo>
                    <a:pt x="16" y="141"/>
                  </a:lnTo>
                  <a:lnTo>
                    <a:pt x="16" y="141"/>
                  </a:lnTo>
                  <a:lnTo>
                    <a:pt x="9" y="140"/>
                  </a:lnTo>
                  <a:lnTo>
                    <a:pt x="4" y="136"/>
                  </a:lnTo>
                  <a:lnTo>
                    <a:pt x="1" y="132"/>
                  </a:lnTo>
                  <a:lnTo>
                    <a:pt x="0" y="12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4"/>
                  </a:lnTo>
                  <a:lnTo>
                    <a:pt x="9" y="1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CC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3" name="Freeform 1013"/>
            <p:cNvSpPr>
              <a:spLocks/>
            </p:cNvSpPr>
            <p:nvPr/>
          </p:nvSpPr>
          <p:spPr bwMode="auto">
            <a:xfrm>
              <a:off x="4498976" y="5280026"/>
              <a:ext cx="163513" cy="284163"/>
            </a:xfrm>
            <a:custGeom>
              <a:avLst/>
              <a:gdLst>
                <a:gd name="T0" fmla="*/ 103 w 103"/>
                <a:gd name="T1" fmla="*/ 179 h 179"/>
                <a:gd name="T2" fmla="*/ 103 w 103"/>
                <a:gd name="T3" fmla="*/ 28 h 179"/>
                <a:gd name="T4" fmla="*/ 103 w 103"/>
                <a:gd name="T5" fmla="*/ 28 h 179"/>
                <a:gd name="T6" fmla="*/ 102 w 103"/>
                <a:gd name="T7" fmla="*/ 22 h 179"/>
                <a:gd name="T8" fmla="*/ 101 w 103"/>
                <a:gd name="T9" fmla="*/ 16 h 179"/>
                <a:gd name="T10" fmla="*/ 98 w 103"/>
                <a:gd name="T11" fmla="*/ 12 h 179"/>
                <a:gd name="T12" fmla="*/ 95 w 103"/>
                <a:gd name="T13" fmla="*/ 8 h 179"/>
                <a:gd name="T14" fmla="*/ 90 w 103"/>
                <a:gd name="T15" fmla="*/ 5 h 179"/>
                <a:gd name="T16" fmla="*/ 85 w 103"/>
                <a:gd name="T17" fmla="*/ 2 h 179"/>
                <a:gd name="T18" fmla="*/ 80 w 103"/>
                <a:gd name="T19" fmla="*/ 0 h 179"/>
                <a:gd name="T20" fmla="*/ 75 w 103"/>
                <a:gd name="T21" fmla="*/ 0 h 179"/>
                <a:gd name="T22" fmla="*/ 28 w 103"/>
                <a:gd name="T23" fmla="*/ 0 h 179"/>
                <a:gd name="T24" fmla="*/ 28 w 103"/>
                <a:gd name="T25" fmla="*/ 0 h 179"/>
                <a:gd name="T26" fmla="*/ 22 w 103"/>
                <a:gd name="T27" fmla="*/ 0 h 179"/>
                <a:gd name="T28" fmla="*/ 18 w 103"/>
                <a:gd name="T29" fmla="*/ 2 h 179"/>
                <a:gd name="T30" fmla="*/ 13 w 103"/>
                <a:gd name="T31" fmla="*/ 5 h 179"/>
                <a:gd name="T32" fmla="*/ 8 w 103"/>
                <a:gd name="T33" fmla="*/ 8 h 179"/>
                <a:gd name="T34" fmla="*/ 5 w 103"/>
                <a:gd name="T35" fmla="*/ 12 h 179"/>
                <a:gd name="T36" fmla="*/ 2 w 103"/>
                <a:gd name="T37" fmla="*/ 16 h 179"/>
                <a:gd name="T38" fmla="*/ 1 w 103"/>
                <a:gd name="T39" fmla="*/ 22 h 179"/>
                <a:gd name="T40" fmla="*/ 0 w 103"/>
                <a:gd name="T41" fmla="*/ 28 h 179"/>
                <a:gd name="T42" fmla="*/ 0 w 103"/>
                <a:gd name="T43" fmla="*/ 179 h 179"/>
                <a:gd name="T44" fmla="*/ 103 w 103"/>
                <a:gd name="T45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3" h="179">
                  <a:moveTo>
                    <a:pt x="103" y="179"/>
                  </a:moveTo>
                  <a:lnTo>
                    <a:pt x="103" y="28"/>
                  </a:lnTo>
                  <a:lnTo>
                    <a:pt x="103" y="28"/>
                  </a:lnTo>
                  <a:lnTo>
                    <a:pt x="102" y="22"/>
                  </a:lnTo>
                  <a:lnTo>
                    <a:pt x="101" y="16"/>
                  </a:lnTo>
                  <a:lnTo>
                    <a:pt x="98" y="12"/>
                  </a:lnTo>
                  <a:lnTo>
                    <a:pt x="95" y="8"/>
                  </a:lnTo>
                  <a:lnTo>
                    <a:pt x="90" y="5"/>
                  </a:lnTo>
                  <a:lnTo>
                    <a:pt x="85" y="2"/>
                  </a:lnTo>
                  <a:lnTo>
                    <a:pt x="80" y="0"/>
                  </a:lnTo>
                  <a:lnTo>
                    <a:pt x="75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18" y="2"/>
                  </a:lnTo>
                  <a:lnTo>
                    <a:pt x="13" y="5"/>
                  </a:lnTo>
                  <a:lnTo>
                    <a:pt x="8" y="8"/>
                  </a:lnTo>
                  <a:lnTo>
                    <a:pt x="5" y="12"/>
                  </a:lnTo>
                  <a:lnTo>
                    <a:pt x="2" y="16"/>
                  </a:lnTo>
                  <a:lnTo>
                    <a:pt x="1" y="22"/>
                  </a:lnTo>
                  <a:lnTo>
                    <a:pt x="0" y="28"/>
                  </a:lnTo>
                  <a:lnTo>
                    <a:pt x="0" y="179"/>
                  </a:lnTo>
                  <a:lnTo>
                    <a:pt x="103" y="179"/>
                  </a:lnTo>
                  <a:close/>
                </a:path>
              </a:pathLst>
            </a:custGeom>
            <a:solidFill>
              <a:srgbClr val="FFCC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4" name="Rectangle 1014"/>
            <p:cNvSpPr>
              <a:spLocks noChangeArrowheads="1"/>
            </p:cNvSpPr>
            <p:nvPr/>
          </p:nvSpPr>
          <p:spPr bwMode="auto">
            <a:xfrm>
              <a:off x="4460876" y="5453063"/>
              <a:ext cx="239713" cy="1111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5" name="Rectangle 1015"/>
            <p:cNvSpPr>
              <a:spLocks noChangeArrowheads="1"/>
            </p:cNvSpPr>
            <p:nvPr/>
          </p:nvSpPr>
          <p:spPr bwMode="auto">
            <a:xfrm>
              <a:off x="4451351" y="5489576"/>
              <a:ext cx="257175" cy="384175"/>
            </a:xfrm>
            <a:prstGeom prst="rect">
              <a:avLst/>
            </a:prstGeom>
            <a:solidFill>
              <a:srgbClr val="0871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6" name="Freeform 1016"/>
            <p:cNvSpPr>
              <a:spLocks/>
            </p:cNvSpPr>
            <p:nvPr/>
          </p:nvSpPr>
          <p:spPr bwMode="auto">
            <a:xfrm>
              <a:off x="4651376" y="5524501"/>
              <a:ext cx="22225" cy="22225"/>
            </a:xfrm>
            <a:custGeom>
              <a:avLst/>
              <a:gdLst>
                <a:gd name="T0" fmla="*/ 14 w 14"/>
                <a:gd name="T1" fmla="*/ 7 h 14"/>
                <a:gd name="T2" fmla="*/ 14 w 14"/>
                <a:gd name="T3" fmla="*/ 7 h 14"/>
                <a:gd name="T4" fmla="*/ 14 w 14"/>
                <a:gd name="T5" fmla="*/ 11 h 14"/>
                <a:gd name="T6" fmla="*/ 12 w 14"/>
                <a:gd name="T7" fmla="*/ 13 h 14"/>
                <a:gd name="T8" fmla="*/ 9 w 14"/>
                <a:gd name="T9" fmla="*/ 14 h 14"/>
                <a:gd name="T10" fmla="*/ 7 w 14"/>
                <a:gd name="T11" fmla="*/ 14 h 14"/>
                <a:gd name="T12" fmla="*/ 7 w 14"/>
                <a:gd name="T13" fmla="*/ 14 h 14"/>
                <a:gd name="T14" fmla="*/ 5 w 14"/>
                <a:gd name="T15" fmla="*/ 14 h 14"/>
                <a:gd name="T16" fmla="*/ 2 w 14"/>
                <a:gd name="T17" fmla="*/ 13 h 14"/>
                <a:gd name="T18" fmla="*/ 0 w 14"/>
                <a:gd name="T19" fmla="*/ 11 h 14"/>
                <a:gd name="T20" fmla="*/ 0 w 14"/>
                <a:gd name="T21" fmla="*/ 7 h 14"/>
                <a:gd name="T22" fmla="*/ 0 w 14"/>
                <a:gd name="T23" fmla="*/ 7 h 14"/>
                <a:gd name="T24" fmla="*/ 0 w 14"/>
                <a:gd name="T25" fmla="*/ 5 h 14"/>
                <a:gd name="T26" fmla="*/ 2 w 14"/>
                <a:gd name="T27" fmla="*/ 3 h 14"/>
                <a:gd name="T28" fmla="*/ 5 w 14"/>
                <a:gd name="T29" fmla="*/ 1 h 14"/>
                <a:gd name="T30" fmla="*/ 7 w 14"/>
                <a:gd name="T31" fmla="*/ 0 h 14"/>
                <a:gd name="T32" fmla="*/ 7 w 14"/>
                <a:gd name="T33" fmla="*/ 0 h 14"/>
                <a:gd name="T34" fmla="*/ 9 w 14"/>
                <a:gd name="T35" fmla="*/ 1 h 14"/>
                <a:gd name="T36" fmla="*/ 12 w 14"/>
                <a:gd name="T37" fmla="*/ 3 h 14"/>
                <a:gd name="T38" fmla="*/ 14 w 14"/>
                <a:gd name="T39" fmla="*/ 5 h 14"/>
                <a:gd name="T40" fmla="*/ 14 w 14"/>
                <a:gd name="T41" fmla="*/ 7 h 14"/>
                <a:gd name="T42" fmla="*/ 14 w 14"/>
                <a:gd name="T43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" h="14">
                  <a:moveTo>
                    <a:pt x="14" y="7"/>
                  </a:moveTo>
                  <a:lnTo>
                    <a:pt x="14" y="7"/>
                  </a:lnTo>
                  <a:lnTo>
                    <a:pt x="14" y="11"/>
                  </a:lnTo>
                  <a:lnTo>
                    <a:pt x="12" y="13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5" y="14"/>
                  </a:lnTo>
                  <a:lnTo>
                    <a:pt x="2" y="13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9" y="1"/>
                  </a:lnTo>
                  <a:lnTo>
                    <a:pt x="12" y="3"/>
                  </a:lnTo>
                  <a:lnTo>
                    <a:pt x="14" y="5"/>
                  </a:lnTo>
                  <a:lnTo>
                    <a:pt x="14" y="7"/>
                  </a:lnTo>
                  <a:lnTo>
                    <a:pt x="14" y="7"/>
                  </a:lnTo>
                  <a:close/>
                </a:path>
              </a:pathLst>
            </a:custGeom>
            <a:solidFill>
              <a:srgbClr val="F15A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417" name="Picture 122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5250" y="4594225"/>
              <a:ext cx="501650" cy="37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9731820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075" y="2337492"/>
            <a:ext cx="7726090" cy="86409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vi-VN" sz="2200"/>
              <a:t>a)</a:t>
            </a:r>
            <a:r>
              <a:rPr lang="en-US" sz="2200"/>
              <a:t> Số được chuyển thành dãy gồm các kí hiệu 0 và 1. Được gọi là dãy</a:t>
            </a:r>
            <a:r>
              <a:rPr lang="en-US" sz="2200">
                <a:solidFill>
                  <a:srgbClr val="C00000"/>
                </a:solidFill>
              </a:rPr>
              <a:t>....</a:t>
            </a:r>
            <a:r>
              <a:rPr lang="en-US" sz="2200" b="1">
                <a:solidFill>
                  <a:srgbClr val="C00000"/>
                </a:solidFill>
              </a:rPr>
              <a:t>(1)</a:t>
            </a:r>
            <a:r>
              <a:rPr lang="en-US" sz="2200">
                <a:solidFill>
                  <a:srgbClr val="C00000"/>
                </a:solidFill>
              </a:rPr>
              <a:t>....</a:t>
            </a:r>
            <a:endParaRPr lang="vi-VN" sz="2200"/>
          </a:p>
          <a:p>
            <a:pPr marL="0" indent="0" algn="just">
              <a:buNone/>
            </a:pPr>
            <a:endParaRPr lang="vi-VN" sz="220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07476" y="1399689"/>
            <a:ext cx="7797200" cy="905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algn="just"/>
            <a:r>
              <a:rPr lang="en-US" sz="2200" b="1">
                <a:solidFill>
                  <a:srgbClr val="0000FF"/>
                </a:solidFill>
              </a:rPr>
              <a:t>Em hãy điền nội dung thích hợp vào chỗ có dấu (....) để tìm hiểu về cách biểu diễn thông tin trong máy tính:</a:t>
            </a:r>
            <a:endParaRPr lang="vi-VN" sz="2200" b="1">
              <a:solidFill>
                <a:srgbClr val="0000FF"/>
              </a:solidFill>
            </a:endParaRPr>
          </a:p>
          <a:p>
            <a:pPr algn="just"/>
            <a:endParaRPr lang="vi-VN" sz="2200">
              <a:solidFill>
                <a:srgbClr val="0000FF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07476" y="3197436"/>
            <a:ext cx="7755180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2200"/>
              <a:t>b) Văn bản được chuyển thành dãy bit bằng cách chuyển từng.......</a:t>
            </a:r>
            <a:r>
              <a:rPr lang="en-US" sz="2200" b="1">
                <a:solidFill>
                  <a:srgbClr val="FF0000"/>
                </a:solidFill>
              </a:rPr>
              <a:t>(2)</a:t>
            </a:r>
            <a:r>
              <a:rPr lang="en-US" sz="2200"/>
              <a:t>..... một. </a:t>
            </a:r>
            <a:endParaRPr lang="vi-VN" sz="2200"/>
          </a:p>
          <a:p>
            <a:pPr marL="0" indent="0" algn="just">
              <a:buFont typeface="Arial" pitchFamily="34" charset="0"/>
              <a:buNone/>
            </a:pPr>
            <a:endParaRPr lang="vi-VN" sz="220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67823" y="4104132"/>
            <a:ext cx="8049636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/>
              <a:t>c) Hình ảnh cũng cần được chuyển đổi thành dãy bit.  Mỗi......</a:t>
            </a:r>
            <a:r>
              <a:rPr lang="en-US" sz="2200" b="1">
                <a:solidFill>
                  <a:srgbClr val="FF0000"/>
                </a:solidFill>
              </a:rPr>
              <a:t>(3)</a:t>
            </a:r>
            <a:r>
              <a:rPr lang="en-US" sz="2200"/>
              <a:t>..... (pixel) trong một ảnh đen trắng được biểu thị thành một bit.</a:t>
            </a:r>
            <a:endParaRPr lang="vi-VN" sz="2200"/>
          </a:p>
          <a:p>
            <a:pPr marL="0" indent="0" algn="just">
              <a:buFont typeface="Arial" pitchFamily="34" charset="0"/>
              <a:buNone/>
            </a:pPr>
            <a:endParaRPr lang="vi-VN" sz="2200">
              <a:solidFill>
                <a:srgbClr val="0000FF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74182" y="4994517"/>
            <a:ext cx="7755180" cy="1243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2200"/>
              <a:t>d) </a:t>
            </a:r>
            <a:r>
              <a:rPr lang="en-US" sz="2200"/>
              <a:t>Âm thanh cũng cần chuyển đổi thành.......</a:t>
            </a:r>
            <a:r>
              <a:rPr lang="en-US" sz="2200" b="1">
                <a:solidFill>
                  <a:srgbClr val="FF0000"/>
                </a:solidFill>
              </a:rPr>
              <a:t>(4)</a:t>
            </a:r>
            <a:r>
              <a:rPr lang="en-US" sz="2200"/>
              <a:t>..... . Tốc độ rung của âm thanh được ghi lại dưới dạng .......</a:t>
            </a:r>
            <a:r>
              <a:rPr lang="en-US" sz="2200" b="1">
                <a:solidFill>
                  <a:srgbClr val="FF0000"/>
                </a:solidFill>
              </a:rPr>
              <a:t>(5)</a:t>
            </a:r>
            <a:r>
              <a:rPr lang="en-US" sz="2200"/>
              <a:t>........, từ đó chuyển thành dãy bit.</a:t>
            </a:r>
            <a:endParaRPr lang="vi-VN" sz="2200"/>
          </a:p>
          <a:p>
            <a:pPr marL="0" indent="0">
              <a:buNone/>
            </a:pPr>
            <a:endParaRPr lang="vi-VN" sz="2200"/>
          </a:p>
          <a:p>
            <a:pPr marL="0" indent="0" algn="just">
              <a:buFont typeface="Arial" pitchFamily="34" charset="0"/>
              <a:buNone/>
            </a:pPr>
            <a:endParaRPr lang="vi-VN" sz="220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873" y="2694132"/>
            <a:ext cx="720080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bit</a:t>
            </a:r>
            <a:endParaRPr lang="vi-VN" sz="20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75656" y="3547437"/>
            <a:ext cx="857591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kí tự</a:t>
            </a:r>
            <a:endParaRPr lang="vi-VN" sz="20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76129" y="4105953"/>
            <a:ext cx="1203369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 ảnh</a:t>
            </a:r>
            <a:endParaRPr lang="vi-VN" sz="20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92080" y="4955447"/>
            <a:ext cx="1152128" cy="43088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dãy bit</a:t>
            </a:r>
            <a:endParaRPr lang="vi-VN" sz="22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04049" y="5432208"/>
            <a:ext cx="1235420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 trị số</a:t>
            </a:r>
            <a:endParaRPr lang="vi-VN" sz="20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23528" y="260648"/>
            <a:ext cx="8438328" cy="6340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rgbClr val="FFFF00"/>
                </a:solidFill>
              </a:rPr>
              <a:t>1. Biểu diễn thông tin trong máy tính</a:t>
            </a:r>
            <a:endParaRPr lang="vi-VN" sz="36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139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12" grpId="0" animBg="1"/>
      <p:bldP spid="16" grpId="0" animBg="1"/>
      <p:bldP spid="19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965312"/>
            <a:ext cx="3672408" cy="295232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vi-VN" sz="2600" b="1" u="sng">
                <a:solidFill>
                  <a:srgbClr val="0000FF"/>
                </a:solidFill>
              </a:rPr>
              <a:t>Câu 1:</a:t>
            </a:r>
            <a:r>
              <a:rPr lang="vi-VN" sz="2600">
                <a:solidFill>
                  <a:srgbClr val="0000FF"/>
                </a:solidFill>
              </a:rPr>
              <a:t> Em hãy chuyển mỗi dòng trong hình vẽ thành một dãy bit. </a:t>
            </a:r>
          </a:p>
          <a:p>
            <a:pPr marL="0" indent="0" algn="just">
              <a:buNone/>
            </a:pPr>
            <a:r>
              <a:rPr lang="vi-VN" sz="2600" b="1" u="sng">
                <a:solidFill>
                  <a:srgbClr val="0000FF"/>
                </a:solidFill>
              </a:rPr>
              <a:t>Câu 2:</a:t>
            </a:r>
            <a:r>
              <a:rPr lang="vi-VN" sz="2600">
                <a:solidFill>
                  <a:srgbClr val="0000FF"/>
                </a:solidFill>
              </a:rPr>
              <a:t> Em hãy chuyển cả hình vẽ thành dãy bit bằng cách nối các dãy bit của các dòng lại với nhau (từ trên xuống dưới)</a:t>
            </a:r>
          </a:p>
          <a:p>
            <a:pPr marL="0" indent="0" algn="just">
              <a:buNone/>
            </a:pPr>
            <a:endParaRPr lang="vi-VN" sz="2800">
              <a:solidFill>
                <a:srgbClr val="0000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55576" y="1224449"/>
            <a:ext cx="7657800" cy="63408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b="1">
                <a:solidFill>
                  <a:schemeClr val="bg1"/>
                </a:solidFill>
              </a:rPr>
              <a:t>Hoạt động 2: Thảo luận nhóm (10 phút)</a:t>
            </a:r>
            <a:endParaRPr lang="vi-VN" b="1">
              <a:solidFill>
                <a:schemeClr val="bg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24754"/>
              </p:ext>
            </p:extLst>
          </p:nvPr>
        </p:nvGraphicFramePr>
        <p:xfrm>
          <a:off x="4499992" y="2132865"/>
          <a:ext cx="3744416" cy="31222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0015"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635D05DF-6962-DC75-4D2C-E01B6008DB23}"/>
              </a:ext>
            </a:extLst>
          </p:cNvPr>
          <p:cNvSpPr txBox="1">
            <a:spLocks/>
          </p:cNvSpPr>
          <p:nvPr/>
        </p:nvSpPr>
        <p:spPr>
          <a:xfrm>
            <a:off x="323528" y="260648"/>
            <a:ext cx="8438328" cy="6340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rgbClr val="FFFF00"/>
                </a:solidFill>
              </a:rPr>
              <a:t>1. Biểu diễn thông tin trong máy tính</a:t>
            </a:r>
            <a:endParaRPr lang="vi-VN" sz="36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9673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82" y="1055967"/>
            <a:ext cx="3384377" cy="453650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vi-VN" sz="2600" b="1"/>
              <a:t>Câu 1:</a:t>
            </a:r>
            <a:r>
              <a:rPr lang="vi-VN" sz="2600"/>
              <a:t> </a:t>
            </a:r>
          </a:p>
          <a:p>
            <a:pPr marL="0" indent="0">
              <a:buNone/>
            </a:pPr>
            <a:r>
              <a:rPr lang="vi-VN" sz="2600"/>
              <a:t>- Dòng 1:  01100110</a:t>
            </a:r>
          </a:p>
          <a:p>
            <a:pPr marL="0" indent="0">
              <a:buNone/>
            </a:pPr>
            <a:r>
              <a:rPr lang="vi-VN" sz="2600"/>
              <a:t>- Dòng 2:  10011001</a:t>
            </a:r>
          </a:p>
          <a:p>
            <a:pPr marL="0" indent="0">
              <a:buNone/>
            </a:pPr>
            <a:r>
              <a:rPr lang="vi-VN" sz="2600"/>
              <a:t>- Dòng 3:  10000001</a:t>
            </a:r>
          </a:p>
          <a:p>
            <a:pPr marL="0" indent="0">
              <a:buNone/>
            </a:pPr>
            <a:r>
              <a:rPr lang="vi-VN" sz="2600"/>
              <a:t>- Dòng 4:  01000010</a:t>
            </a:r>
          </a:p>
          <a:p>
            <a:pPr marL="0" indent="0">
              <a:buNone/>
            </a:pPr>
            <a:r>
              <a:rPr lang="vi-VN" sz="2600"/>
              <a:t>- Dòng 5:  01000010</a:t>
            </a:r>
          </a:p>
          <a:p>
            <a:pPr marL="0" indent="0">
              <a:buNone/>
            </a:pPr>
            <a:r>
              <a:rPr lang="vi-VN" sz="2600"/>
              <a:t>- Dòng 6:  00100100</a:t>
            </a:r>
          </a:p>
          <a:p>
            <a:pPr marL="0" indent="0">
              <a:buNone/>
            </a:pPr>
            <a:r>
              <a:rPr lang="vi-VN" sz="2600"/>
              <a:t>- Dòng 7:  00111100</a:t>
            </a:r>
          </a:p>
          <a:p>
            <a:pPr marL="0" indent="0">
              <a:buNone/>
            </a:pPr>
            <a:r>
              <a:rPr lang="vi-VN" sz="2600"/>
              <a:t>- Dòng 8:  00011000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61764" y="5592471"/>
            <a:ext cx="8820472" cy="936104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vi-VN" sz="2000"/>
              <a:t>Câu 2:  </a:t>
            </a:r>
            <a:r>
              <a:rPr lang="en-US" sz="2000"/>
              <a:t>Dãy bít mã hóa từ hình trên</a:t>
            </a:r>
          </a:p>
          <a:p>
            <a:pPr marL="0" indent="0">
              <a:buFont typeface="Arial" pitchFamily="34" charset="0"/>
              <a:buNone/>
            </a:pPr>
            <a:r>
              <a:rPr lang="vi-VN" sz="2000" b="1"/>
              <a:t>01100110 10011001</a:t>
            </a:r>
            <a:r>
              <a:rPr lang="en-US" sz="2000" b="1"/>
              <a:t> </a:t>
            </a:r>
            <a:r>
              <a:rPr lang="vi-VN" sz="2000" b="1"/>
              <a:t>10000001</a:t>
            </a:r>
            <a:r>
              <a:rPr lang="en-US" sz="2000" b="1"/>
              <a:t> </a:t>
            </a:r>
            <a:r>
              <a:rPr lang="vi-VN" sz="2000" b="1"/>
              <a:t>01000010 01000010 00100100 00111100  00011000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262353"/>
              </p:ext>
            </p:extLst>
          </p:nvPr>
        </p:nvGraphicFramePr>
        <p:xfrm>
          <a:off x="4283968" y="1772837"/>
          <a:ext cx="3744416" cy="31222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0015"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370627"/>
              </p:ext>
            </p:extLst>
          </p:nvPr>
        </p:nvGraphicFramePr>
        <p:xfrm>
          <a:off x="4288888" y="1777757"/>
          <a:ext cx="3744416" cy="31222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0015"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0BC660E-027F-FA3B-8C46-B210C365B066}"/>
              </a:ext>
            </a:extLst>
          </p:cNvPr>
          <p:cNvSpPr txBox="1">
            <a:spLocks/>
          </p:cNvSpPr>
          <p:nvPr/>
        </p:nvSpPr>
        <p:spPr>
          <a:xfrm>
            <a:off x="323528" y="260648"/>
            <a:ext cx="8438328" cy="6340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rgbClr val="FFFF00"/>
                </a:solidFill>
              </a:rPr>
              <a:t>1. Biểu diễn thông tin trong máy tính</a:t>
            </a:r>
            <a:endParaRPr lang="vi-VN" sz="36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706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1297605" y="1745512"/>
            <a:ext cx="6860194" cy="316835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vi-VN">
                <a:solidFill>
                  <a:srgbClr val="0000FF"/>
                </a:solidFill>
              </a:rPr>
              <a:t>Thông tin được biểu diễn trong máy tính bằng dãy các bit. Mỗi bit là một kí hiệu 0 hoặc 1, hay còn được gọi là chữ số nhị phân.</a:t>
            </a:r>
          </a:p>
          <a:p>
            <a:pPr algn="just"/>
            <a:r>
              <a:rPr lang="vi-VN">
                <a:solidFill>
                  <a:srgbClr val="0000FF"/>
                </a:solidFill>
              </a:rPr>
              <a:t>Bit là đơn vị đo nhỏ nhất trong lưu trữ thông tin.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63" y="1745512"/>
            <a:ext cx="757141" cy="685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3DC333-6F7B-E975-18E4-FE0CFCF46BD4}"/>
              </a:ext>
            </a:extLst>
          </p:cNvPr>
          <p:cNvSpPr txBox="1">
            <a:spLocks/>
          </p:cNvSpPr>
          <p:nvPr/>
        </p:nvSpPr>
        <p:spPr>
          <a:xfrm>
            <a:off x="323528" y="260648"/>
            <a:ext cx="8438328" cy="6340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rgbClr val="FFFF00"/>
                </a:solidFill>
              </a:rPr>
              <a:t>1. Biểu diễn thông tin trong máy tính</a:t>
            </a:r>
            <a:endParaRPr lang="vi-VN" sz="36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744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2" y="2771169"/>
            <a:ext cx="1821248" cy="24283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57" y="3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20638" y="484147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Dãy bit là gì?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20491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5199529"/>
            <a:ext cx="1900674" cy="132483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Là những dãy kí hiệu 0 và 1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84" y="2771167"/>
            <a:ext cx="1800921" cy="240122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83769" y="5199529"/>
            <a:ext cx="2017300" cy="132483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Là âm thanh phát ra từ máy tính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616" y="2771177"/>
            <a:ext cx="1780595" cy="2374127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730860" y="5199529"/>
            <a:ext cx="1894430" cy="132483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Là một dãy chỉ gồm dãy số 2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7" y="2771173"/>
            <a:ext cx="1702150" cy="2269533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823129" y="5199529"/>
            <a:ext cx="1926380" cy="132483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Là những chữ số từ 0 đến 9</a:t>
            </a:r>
          </a:p>
        </p:txBody>
      </p:sp>
    </p:spTree>
    <p:extLst>
      <p:ext uri="{BB962C8B-B14F-4D97-AF65-F5344CB8AC3E}">
        <p14:creationId xmlns:p14="http://schemas.microsoft.com/office/powerpoint/2010/main" val="12714976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996952"/>
            <a:ext cx="1750848" cy="23344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57" y="3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20638" y="484147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Máy tính sử dụng dãy bit để làm gì?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3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31" y="5308438"/>
            <a:ext cx="1772813" cy="114491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Biểu diễn các số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939142"/>
            <a:ext cx="1794205" cy="2392274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4" y="5308438"/>
            <a:ext cx="1845476" cy="114491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Biểu diễn văn bản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11" y="2939142"/>
            <a:ext cx="1794205" cy="2392274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3" y="5308438"/>
            <a:ext cx="2140694" cy="114491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Biểu diễn hình ảnh, âm thanh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259" y="2916165"/>
            <a:ext cx="1794205" cy="2392274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738621" y="5308438"/>
            <a:ext cx="2405385" cy="114491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Biểu diễn số, văn bản, hình ảnh, âm thanh</a:t>
            </a:r>
          </a:p>
        </p:txBody>
      </p:sp>
    </p:spTree>
    <p:extLst>
      <p:ext uri="{BB962C8B-B14F-4D97-AF65-F5344CB8AC3E}">
        <p14:creationId xmlns:p14="http://schemas.microsoft.com/office/powerpoint/2010/main" val="19143662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91" y="2975367"/>
            <a:ext cx="1603497" cy="2137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57" y="3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20638" y="484147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Dữ liệu trong máy tính được mã hóa thành dãy bit vì: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3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4990687"/>
            <a:ext cx="1842066" cy="165935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Dãy bit đáng tin cậy hơn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010" y="2975367"/>
            <a:ext cx="1603497" cy="213799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4990687"/>
            <a:ext cx="1842066" cy="165935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Máy tính chỉ làm việc với hai kí tự 0 và 1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226" y="2975367"/>
            <a:ext cx="1603497" cy="213799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783244" y="4990687"/>
            <a:ext cx="1842065" cy="165935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Dãy bit được xử lí dễ dàng hơn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454" y="2975367"/>
            <a:ext cx="1603497" cy="213799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907462" y="4990687"/>
            <a:ext cx="1842065" cy="165935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Dãy bit chiếm ít dung lượng nhớ hơn</a:t>
            </a:r>
          </a:p>
        </p:txBody>
      </p:sp>
      <p:grpSp>
        <p:nvGrpSpPr>
          <p:cNvPr id="14" name="Group 13"/>
          <p:cNvGrpSpPr>
            <a:grpSpLocks/>
          </p:cNvGrpSpPr>
          <p:nvPr/>
        </p:nvGrpSpPr>
        <p:grpSpPr>
          <a:xfrm>
            <a:off x="8656817" y="6428368"/>
            <a:ext cx="487698" cy="398653"/>
            <a:chOff x="5865813" y="3517900"/>
            <a:chExt cx="430213" cy="379413"/>
          </a:xfrm>
        </p:grpSpPr>
        <p:sp>
          <p:nvSpPr>
            <p:cNvPr id="16" name="Freeform 287">
              <a:hlinkClick r:id="rId8" action="ppaction://hlinksldjump"/>
            </p:cNvPr>
            <p:cNvSpPr>
              <a:spLocks/>
            </p:cNvSpPr>
            <p:nvPr/>
          </p:nvSpPr>
          <p:spPr bwMode="auto">
            <a:xfrm>
              <a:off x="5940425" y="3617913"/>
              <a:ext cx="282575" cy="279400"/>
            </a:xfrm>
            <a:custGeom>
              <a:avLst/>
              <a:gdLst>
                <a:gd name="T0" fmla="*/ 265 w 532"/>
                <a:gd name="T1" fmla="*/ 0 h 530"/>
                <a:gd name="T2" fmla="*/ 0 w 532"/>
                <a:gd name="T3" fmla="*/ 191 h 530"/>
                <a:gd name="T4" fmla="*/ 0 w 532"/>
                <a:gd name="T5" fmla="*/ 456 h 530"/>
                <a:gd name="T6" fmla="*/ 0 w 532"/>
                <a:gd name="T7" fmla="*/ 456 h 530"/>
                <a:gd name="T8" fmla="*/ 2 w 532"/>
                <a:gd name="T9" fmla="*/ 471 h 530"/>
                <a:gd name="T10" fmla="*/ 6 w 532"/>
                <a:gd name="T11" fmla="*/ 486 h 530"/>
                <a:gd name="T12" fmla="*/ 12 w 532"/>
                <a:gd name="T13" fmla="*/ 498 h 530"/>
                <a:gd name="T14" fmla="*/ 21 w 532"/>
                <a:gd name="T15" fmla="*/ 508 h 530"/>
                <a:gd name="T16" fmla="*/ 33 w 532"/>
                <a:gd name="T17" fmla="*/ 517 h 530"/>
                <a:gd name="T18" fmla="*/ 44 w 532"/>
                <a:gd name="T19" fmla="*/ 524 h 530"/>
                <a:gd name="T20" fmla="*/ 58 w 532"/>
                <a:gd name="T21" fmla="*/ 529 h 530"/>
                <a:gd name="T22" fmla="*/ 73 w 532"/>
                <a:gd name="T23" fmla="*/ 530 h 530"/>
                <a:gd name="T24" fmla="*/ 194 w 532"/>
                <a:gd name="T25" fmla="*/ 530 h 530"/>
                <a:gd name="T26" fmla="*/ 194 w 532"/>
                <a:gd name="T27" fmla="*/ 282 h 530"/>
                <a:gd name="T28" fmla="*/ 336 w 532"/>
                <a:gd name="T29" fmla="*/ 282 h 530"/>
                <a:gd name="T30" fmla="*/ 336 w 532"/>
                <a:gd name="T31" fmla="*/ 530 h 530"/>
                <a:gd name="T32" fmla="*/ 458 w 532"/>
                <a:gd name="T33" fmla="*/ 530 h 530"/>
                <a:gd name="T34" fmla="*/ 458 w 532"/>
                <a:gd name="T35" fmla="*/ 530 h 530"/>
                <a:gd name="T36" fmla="*/ 472 w 532"/>
                <a:gd name="T37" fmla="*/ 529 h 530"/>
                <a:gd name="T38" fmla="*/ 486 w 532"/>
                <a:gd name="T39" fmla="*/ 524 h 530"/>
                <a:gd name="T40" fmla="*/ 499 w 532"/>
                <a:gd name="T41" fmla="*/ 517 h 530"/>
                <a:gd name="T42" fmla="*/ 509 w 532"/>
                <a:gd name="T43" fmla="*/ 508 h 530"/>
                <a:gd name="T44" fmla="*/ 518 w 532"/>
                <a:gd name="T45" fmla="*/ 498 h 530"/>
                <a:gd name="T46" fmla="*/ 526 w 532"/>
                <a:gd name="T47" fmla="*/ 486 h 530"/>
                <a:gd name="T48" fmla="*/ 530 w 532"/>
                <a:gd name="T49" fmla="*/ 471 h 530"/>
                <a:gd name="T50" fmla="*/ 532 w 532"/>
                <a:gd name="T51" fmla="*/ 456 h 530"/>
                <a:gd name="T52" fmla="*/ 532 w 532"/>
                <a:gd name="T53" fmla="*/ 191 h 530"/>
                <a:gd name="T54" fmla="*/ 265 w 532"/>
                <a:gd name="T55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2" h="530">
                  <a:moveTo>
                    <a:pt x="265" y="0"/>
                  </a:moveTo>
                  <a:lnTo>
                    <a:pt x="0" y="191"/>
                  </a:lnTo>
                  <a:lnTo>
                    <a:pt x="0" y="456"/>
                  </a:lnTo>
                  <a:lnTo>
                    <a:pt x="0" y="456"/>
                  </a:lnTo>
                  <a:lnTo>
                    <a:pt x="2" y="471"/>
                  </a:lnTo>
                  <a:lnTo>
                    <a:pt x="6" y="486"/>
                  </a:lnTo>
                  <a:lnTo>
                    <a:pt x="12" y="498"/>
                  </a:lnTo>
                  <a:lnTo>
                    <a:pt x="21" y="508"/>
                  </a:lnTo>
                  <a:lnTo>
                    <a:pt x="33" y="517"/>
                  </a:lnTo>
                  <a:lnTo>
                    <a:pt x="44" y="524"/>
                  </a:lnTo>
                  <a:lnTo>
                    <a:pt x="58" y="529"/>
                  </a:lnTo>
                  <a:lnTo>
                    <a:pt x="73" y="530"/>
                  </a:lnTo>
                  <a:lnTo>
                    <a:pt x="194" y="530"/>
                  </a:lnTo>
                  <a:lnTo>
                    <a:pt x="194" y="282"/>
                  </a:lnTo>
                  <a:lnTo>
                    <a:pt x="336" y="282"/>
                  </a:lnTo>
                  <a:lnTo>
                    <a:pt x="336" y="530"/>
                  </a:lnTo>
                  <a:lnTo>
                    <a:pt x="458" y="530"/>
                  </a:lnTo>
                  <a:lnTo>
                    <a:pt x="458" y="530"/>
                  </a:lnTo>
                  <a:lnTo>
                    <a:pt x="472" y="529"/>
                  </a:lnTo>
                  <a:lnTo>
                    <a:pt x="486" y="524"/>
                  </a:lnTo>
                  <a:lnTo>
                    <a:pt x="499" y="517"/>
                  </a:lnTo>
                  <a:lnTo>
                    <a:pt x="509" y="508"/>
                  </a:lnTo>
                  <a:lnTo>
                    <a:pt x="518" y="498"/>
                  </a:lnTo>
                  <a:lnTo>
                    <a:pt x="526" y="486"/>
                  </a:lnTo>
                  <a:lnTo>
                    <a:pt x="530" y="471"/>
                  </a:lnTo>
                  <a:lnTo>
                    <a:pt x="532" y="456"/>
                  </a:lnTo>
                  <a:lnTo>
                    <a:pt x="532" y="191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Freeform 288"/>
            <p:cNvSpPr>
              <a:spLocks/>
            </p:cNvSpPr>
            <p:nvPr/>
          </p:nvSpPr>
          <p:spPr bwMode="auto">
            <a:xfrm>
              <a:off x="5865813" y="3517900"/>
              <a:ext cx="430213" cy="193675"/>
            </a:xfrm>
            <a:custGeom>
              <a:avLst/>
              <a:gdLst>
                <a:gd name="T0" fmla="*/ 21 w 813"/>
                <a:gd name="T1" fmla="*/ 353 h 366"/>
                <a:gd name="T2" fmla="*/ 36 w 813"/>
                <a:gd name="T3" fmla="*/ 363 h 366"/>
                <a:gd name="T4" fmla="*/ 54 w 813"/>
                <a:gd name="T5" fmla="*/ 366 h 366"/>
                <a:gd name="T6" fmla="*/ 406 w 813"/>
                <a:gd name="T7" fmla="*/ 113 h 366"/>
                <a:gd name="T8" fmla="*/ 406 w 813"/>
                <a:gd name="T9" fmla="*/ 113 h 366"/>
                <a:gd name="T10" fmla="*/ 758 w 813"/>
                <a:gd name="T11" fmla="*/ 366 h 366"/>
                <a:gd name="T12" fmla="*/ 769 w 813"/>
                <a:gd name="T13" fmla="*/ 366 h 366"/>
                <a:gd name="T14" fmla="*/ 785 w 813"/>
                <a:gd name="T15" fmla="*/ 359 h 366"/>
                <a:gd name="T16" fmla="*/ 806 w 813"/>
                <a:gd name="T17" fmla="*/ 333 h 366"/>
                <a:gd name="T18" fmla="*/ 809 w 813"/>
                <a:gd name="T19" fmla="*/ 326 h 366"/>
                <a:gd name="T20" fmla="*/ 813 w 813"/>
                <a:gd name="T21" fmla="*/ 313 h 366"/>
                <a:gd name="T22" fmla="*/ 810 w 813"/>
                <a:gd name="T23" fmla="*/ 299 h 366"/>
                <a:gd name="T24" fmla="*/ 803 w 813"/>
                <a:gd name="T25" fmla="*/ 288 h 366"/>
                <a:gd name="T26" fmla="*/ 699 w 813"/>
                <a:gd name="T27" fmla="*/ 212 h 366"/>
                <a:gd name="T28" fmla="*/ 693 w 813"/>
                <a:gd name="T29" fmla="*/ 206 h 366"/>
                <a:gd name="T30" fmla="*/ 679 w 813"/>
                <a:gd name="T31" fmla="*/ 185 h 366"/>
                <a:gd name="T32" fmla="*/ 671 w 813"/>
                <a:gd name="T33" fmla="*/ 162 h 366"/>
                <a:gd name="T34" fmla="*/ 670 w 813"/>
                <a:gd name="T35" fmla="*/ 37 h 366"/>
                <a:gd name="T36" fmla="*/ 670 w 813"/>
                <a:gd name="T37" fmla="*/ 30 h 366"/>
                <a:gd name="T38" fmla="*/ 664 w 813"/>
                <a:gd name="T39" fmla="*/ 18 h 366"/>
                <a:gd name="T40" fmla="*/ 655 w 813"/>
                <a:gd name="T41" fmla="*/ 8 h 366"/>
                <a:gd name="T42" fmla="*/ 641 w 813"/>
                <a:gd name="T43" fmla="*/ 2 h 366"/>
                <a:gd name="T44" fmla="*/ 600 w 813"/>
                <a:gd name="T45" fmla="*/ 2 h 366"/>
                <a:gd name="T46" fmla="*/ 593 w 813"/>
                <a:gd name="T47" fmla="*/ 2 h 366"/>
                <a:gd name="T48" fmla="*/ 579 w 813"/>
                <a:gd name="T49" fmla="*/ 8 h 366"/>
                <a:gd name="T50" fmla="*/ 569 w 813"/>
                <a:gd name="T51" fmla="*/ 18 h 366"/>
                <a:gd name="T52" fmla="*/ 564 w 813"/>
                <a:gd name="T53" fmla="*/ 30 h 366"/>
                <a:gd name="T54" fmla="*/ 563 w 813"/>
                <a:gd name="T55" fmla="*/ 76 h 366"/>
                <a:gd name="T56" fmla="*/ 563 w 813"/>
                <a:gd name="T57" fmla="*/ 83 h 366"/>
                <a:gd name="T58" fmla="*/ 559 w 813"/>
                <a:gd name="T59" fmla="*/ 94 h 366"/>
                <a:gd name="T60" fmla="*/ 550 w 813"/>
                <a:gd name="T61" fmla="*/ 97 h 366"/>
                <a:gd name="T62" fmla="*/ 539 w 813"/>
                <a:gd name="T63" fmla="*/ 95 h 366"/>
                <a:gd name="T64" fmla="*/ 437 w 813"/>
                <a:gd name="T65" fmla="*/ 23 h 366"/>
                <a:gd name="T66" fmla="*/ 408 w 813"/>
                <a:gd name="T67" fmla="*/ 0 h 366"/>
                <a:gd name="T68" fmla="*/ 406 w 813"/>
                <a:gd name="T69" fmla="*/ 0 h 366"/>
                <a:gd name="T70" fmla="*/ 406 w 813"/>
                <a:gd name="T71" fmla="*/ 0 h 366"/>
                <a:gd name="T72" fmla="*/ 406 w 813"/>
                <a:gd name="T73" fmla="*/ 0 h 366"/>
                <a:gd name="T74" fmla="*/ 376 w 813"/>
                <a:gd name="T75" fmla="*/ 23 h 366"/>
                <a:gd name="T76" fmla="*/ 15 w 813"/>
                <a:gd name="T77" fmla="*/ 282 h 366"/>
                <a:gd name="T78" fmla="*/ 5 w 813"/>
                <a:gd name="T79" fmla="*/ 292 h 366"/>
                <a:gd name="T80" fmla="*/ 0 w 813"/>
                <a:gd name="T81" fmla="*/ 305 h 366"/>
                <a:gd name="T82" fmla="*/ 0 w 813"/>
                <a:gd name="T83" fmla="*/ 320 h 366"/>
                <a:gd name="T84" fmla="*/ 6 w 813"/>
                <a:gd name="T85" fmla="*/ 33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3" h="366">
                  <a:moveTo>
                    <a:pt x="21" y="353"/>
                  </a:moveTo>
                  <a:lnTo>
                    <a:pt x="21" y="353"/>
                  </a:lnTo>
                  <a:lnTo>
                    <a:pt x="27" y="359"/>
                  </a:lnTo>
                  <a:lnTo>
                    <a:pt x="36" y="363"/>
                  </a:lnTo>
                  <a:lnTo>
                    <a:pt x="45" y="366"/>
                  </a:lnTo>
                  <a:lnTo>
                    <a:pt x="54" y="366"/>
                  </a:lnTo>
                  <a:lnTo>
                    <a:pt x="406" y="113"/>
                  </a:lnTo>
                  <a:lnTo>
                    <a:pt x="406" y="113"/>
                  </a:lnTo>
                  <a:lnTo>
                    <a:pt x="406" y="113"/>
                  </a:lnTo>
                  <a:lnTo>
                    <a:pt x="406" y="113"/>
                  </a:lnTo>
                  <a:lnTo>
                    <a:pt x="406" y="113"/>
                  </a:lnTo>
                  <a:lnTo>
                    <a:pt x="758" y="366"/>
                  </a:lnTo>
                  <a:lnTo>
                    <a:pt x="758" y="366"/>
                  </a:lnTo>
                  <a:lnTo>
                    <a:pt x="769" y="366"/>
                  </a:lnTo>
                  <a:lnTo>
                    <a:pt x="778" y="363"/>
                  </a:lnTo>
                  <a:lnTo>
                    <a:pt x="785" y="359"/>
                  </a:lnTo>
                  <a:lnTo>
                    <a:pt x="793" y="353"/>
                  </a:lnTo>
                  <a:lnTo>
                    <a:pt x="806" y="333"/>
                  </a:lnTo>
                  <a:lnTo>
                    <a:pt x="806" y="333"/>
                  </a:lnTo>
                  <a:lnTo>
                    <a:pt x="809" y="326"/>
                  </a:lnTo>
                  <a:lnTo>
                    <a:pt x="812" y="320"/>
                  </a:lnTo>
                  <a:lnTo>
                    <a:pt x="813" y="313"/>
                  </a:lnTo>
                  <a:lnTo>
                    <a:pt x="812" y="305"/>
                  </a:lnTo>
                  <a:lnTo>
                    <a:pt x="810" y="299"/>
                  </a:lnTo>
                  <a:lnTo>
                    <a:pt x="807" y="292"/>
                  </a:lnTo>
                  <a:lnTo>
                    <a:pt x="803" y="288"/>
                  </a:lnTo>
                  <a:lnTo>
                    <a:pt x="797" y="282"/>
                  </a:lnTo>
                  <a:lnTo>
                    <a:pt x="699" y="212"/>
                  </a:lnTo>
                  <a:lnTo>
                    <a:pt x="699" y="212"/>
                  </a:lnTo>
                  <a:lnTo>
                    <a:pt x="693" y="206"/>
                  </a:lnTo>
                  <a:lnTo>
                    <a:pt x="689" y="200"/>
                  </a:lnTo>
                  <a:lnTo>
                    <a:pt x="679" y="185"/>
                  </a:lnTo>
                  <a:lnTo>
                    <a:pt x="673" y="169"/>
                  </a:lnTo>
                  <a:lnTo>
                    <a:pt x="671" y="162"/>
                  </a:lnTo>
                  <a:lnTo>
                    <a:pt x="670" y="154"/>
                  </a:lnTo>
                  <a:lnTo>
                    <a:pt x="670" y="37"/>
                  </a:lnTo>
                  <a:lnTo>
                    <a:pt x="670" y="37"/>
                  </a:lnTo>
                  <a:lnTo>
                    <a:pt x="670" y="30"/>
                  </a:lnTo>
                  <a:lnTo>
                    <a:pt x="667" y="24"/>
                  </a:lnTo>
                  <a:lnTo>
                    <a:pt x="664" y="18"/>
                  </a:lnTo>
                  <a:lnTo>
                    <a:pt x="659" y="12"/>
                  </a:lnTo>
                  <a:lnTo>
                    <a:pt x="655" y="8"/>
                  </a:lnTo>
                  <a:lnTo>
                    <a:pt x="647" y="5"/>
                  </a:lnTo>
                  <a:lnTo>
                    <a:pt x="641" y="2"/>
                  </a:lnTo>
                  <a:lnTo>
                    <a:pt x="634" y="2"/>
                  </a:lnTo>
                  <a:lnTo>
                    <a:pt x="600" y="2"/>
                  </a:lnTo>
                  <a:lnTo>
                    <a:pt x="600" y="2"/>
                  </a:lnTo>
                  <a:lnTo>
                    <a:pt x="593" y="2"/>
                  </a:lnTo>
                  <a:lnTo>
                    <a:pt x="585" y="5"/>
                  </a:lnTo>
                  <a:lnTo>
                    <a:pt x="579" y="8"/>
                  </a:lnTo>
                  <a:lnTo>
                    <a:pt x="573" y="12"/>
                  </a:lnTo>
                  <a:lnTo>
                    <a:pt x="569" y="18"/>
                  </a:lnTo>
                  <a:lnTo>
                    <a:pt x="566" y="24"/>
                  </a:lnTo>
                  <a:lnTo>
                    <a:pt x="564" y="30"/>
                  </a:lnTo>
                  <a:lnTo>
                    <a:pt x="563" y="37"/>
                  </a:lnTo>
                  <a:lnTo>
                    <a:pt x="563" y="76"/>
                  </a:lnTo>
                  <a:lnTo>
                    <a:pt x="563" y="76"/>
                  </a:lnTo>
                  <a:lnTo>
                    <a:pt x="563" y="83"/>
                  </a:lnTo>
                  <a:lnTo>
                    <a:pt x="560" y="89"/>
                  </a:lnTo>
                  <a:lnTo>
                    <a:pt x="559" y="94"/>
                  </a:lnTo>
                  <a:lnTo>
                    <a:pt x="554" y="95"/>
                  </a:lnTo>
                  <a:lnTo>
                    <a:pt x="550" y="97"/>
                  </a:lnTo>
                  <a:lnTo>
                    <a:pt x="545" y="97"/>
                  </a:lnTo>
                  <a:lnTo>
                    <a:pt x="539" y="95"/>
                  </a:lnTo>
                  <a:lnTo>
                    <a:pt x="533" y="91"/>
                  </a:lnTo>
                  <a:lnTo>
                    <a:pt x="437" y="23"/>
                  </a:lnTo>
                  <a:lnTo>
                    <a:pt x="437" y="23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376" y="23"/>
                  </a:lnTo>
                  <a:lnTo>
                    <a:pt x="15" y="282"/>
                  </a:lnTo>
                  <a:lnTo>
                    <a:pt x="15" y="282"/>
                  </a:lnTo>
                  <a:lnTo>
                    <a:pt x="9" y="288"/>
                  </a:lnTo>
                  <a:lnTo>
                    <a:pt x="5" y="292"/>
                  </a:lnTo>
                  <a:lnTo>
                    <a:pt x="2" y="299"/>
                  </a:lnTo>
                  <a:lnTo>
                    <a:pt x="0" y="305"/>
                  </a:lnTo>
                  <a:lnTo>
                    <a:pt x="0" y="313"/>
                  </a:lnTo>
                  <a:lnTo>
                    <a:pt x="0" y="320"/>
                  </a:lnTo>
                  <a:lnTo>
                    <a:pt x="3" y="326"/>
                  </a:lnTo>
                  <a:lnTo>
                    <a:pt x="6" y="333"/>
                  </a:lnTo>
                  <a:lnTo>
                    <a:pt x="21" y="353"/>
                  </a:lnTo>
                  <a:close/>
                </a:path>
              </a:pathLst>
            </a:custGeom>
            <a:solidFill>
              <a:srgbClr val="14AD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27722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07504" y="629256"/>
            <a:ext cx="8928992" cy="164527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hỏi 2: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Thực hiện tương tự như Hoạt động 1 với dãy các số từ 0 đến 15 để tìm mã hóa của các số từ 8 đến 15 và đưa ra nhận xét.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(Thực hiện theo nhóm ở nhà và báo cáo ở tiết học sau)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128" y="88921"/>
            <a:ext cx="529198" cy="537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707908" y="79469"/>
            <a:ext cx="2934247" cy="54122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VẬN DỤNG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mahoa_so1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420888"/>
            <a:ext cx="9144000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2981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2B64DA-A70A-BAF7-C846-29D2194E6D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63" t="3801" r="15806" b="15034"/>
          <a:stretch/>
        </p:blipFill>
        <p:spPr>
          <a:xfrm>
            <a:off x="1106152" y="2319291"/>
            <a:ext cx="6922231" cy="453870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547664" y="188640"/>
            <a:ext cx="6151054" cy="6340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rgbClr val="FFFF00"/>
                </a:solidFill>
              </a:rPr>
              <a:t>2. Đơn vị đo thông tin</a:t>
            </a:r>
            <a:endParaRPr lang="vi-VN" sz="36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Cloud Callout 2">
            <a:extLst>
              <a:ext uri="{FF2B5EF4-FFF2-40B4-BE49-F238E27FC236}">
                <a16:creationId xmlns:a16="http://schemas.microsoft.com/office/drawing/2014/main" id="{5C7DFBE8-93D8-215E-DC35-CDB10E5F3735}"/>
              </a:ext>
            </a:extLst>
          </p:cNvPr>
          <p:cNvSpPr/>
          <p:nvPr/>
        </p:nvSpPr>
        <p:spPr>
          <a:xfrm>
            <a:off x="3654345" y="1143125"/>
            <a:ext cx="5310143" cy="3310478"/>
          </a:xfrm>
          <a:prstGeom prst="cloudCallout">
            <a:avLst>
              <a:gd name="adj1" fmla="val -45703"/>
              <a:gd name="adj2" fmla="val 47816"/>
            </a:avLst>
          </a:prstGeom>
          <a:solidFill>
            <a:schemeClr val="accent2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2500">
                <a:solidFill>
                  <a:srgbClr val="FF0000"/>
                </a:solidFill>
              </a:rPr>
              <a:t>Thông tin máy tính được tổ chức dưới dạng nào? Và được lưu trữ trong các thiết bị nào? </a:t>
            </a:r>
            <a:endParaRPr lang="en-US" sz="250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6D6F4B-7F0F-23D9-A54B-9502DB2BF29E}"/>
              </a:ext>
            </a:extLst>
          </p:cNvPr>
          <p:cNvSpPr txBox="1"/>
          <p:nvPr/>
        </p:nvSpPr>
        <p:spPr>
          <a:xfrm>
            <a:off x="448616" y="980728"/>
            <a:ext cx="8246767" cy="1186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nl-NL" sz="2500" b="1" dirty="0"/>
              <a:t>Thông tin máy tính được tổ chức dưới dạng tệp.</a:t>
            </a:r>
            <a:endParaRPr lang="en-US" sz="2500" b="1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nl-NL" sz="2500" b="1"/>
              <a:t>Được </a:t>
            </a:r>
            <a:r>
              <a:rPr lang="nl-NL" sz="2500" b="1" dirty="0"/>
              <a:t>lưu trữ trong các thiết bị như thẻ nhớ, đĩa cứng...</a:t>
            </a:r>
            <a:endParaRPr lang="en-US" sz="25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ECC6AD-2E60-7716-DF2F-9626CFA7AA28}"/>
              </a:ext>
            </a:extLst>
          </p:cNvPr>
          <p:cNvSpPr txBox="1"/>
          <p:nvPr/>
        </p:nvSpPr>
        <p:spPr>
          <a:xfrm>
            <a:off x="4083131" y="5089055"/>
            <a:ext cx="1080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</a:rPr>
              <a:t>Tệp</a:t>
            </a:r>
            <a:r>
              <a:rPr lang="en-US" sz="2200" b="1" dirty="0">
                <a:solidFill>
                  <a:srgbClr val="FF0000"/>
                </a:solidFill>
              </a:rPr>
              <a:t> tin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130BEB-AB26-A8E1-188C-89B9D3B8291C}"/>
              </a:ext>
            </a:extLst>
          </p:cNvPr>
          <p:cNvSpPr txBox="1"/>
          <p:nvPr/>
        </p:nvSpPr>
        <p:spPr>
          <a:xfrm>
            <a:off x="-42868" y="5215552"/>
            <a:ext cx="1080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Phân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vùng</a:t>
            </a:r>
            <a:r>
              <a:rPr lang="en-US" sz="2000" b="1" dirty="0">
                <a:solidFill>
                  <a:srgbClr val="FF0000"/>
                </a:solidFill>
              </a:rPr>
              <a:t> ổ </a:t>
            </a:r>
            <a:r>
              <a:rPr lang="en-US" sz="2000" b="1" dirty="0" err="1">
                <a:solidFill>
                  <a:srgbClr val="FF0000"/>
                </a:solidFill>
              </a:rPr>
              <a:t>đĩa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cứng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13F26FBC-8EDB-2F01-F014-270D0189E047}"/>
              </a:ext>
            </a:extLst>
          </p:cNvPr>
          <p:cNvSpPr/>
          <p:nvPr/>
        </p:nvSpPr>
        <p:spPr>
          <a:xfrm>
            <a:off x="968352" y="5661248"/>
            <a:ext cx="161092" cy="648072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309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6" grpId="0" animBg="1"/>
      <p:bldP spid="26" grpId="1" animBg="1"/>
      <p:bldP spid="27" grpId="0"/>
      <p:bldP spid="10" grpId="0"/>
      <p:bldP spid="11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">
            <a:extLst>
              <a:ext uri="{FF2B5EF4-FFF2-40B4-BE49-F238E27FC236}">
                <a16:creationId xmlns:a16="http://schemas.microsoft.com/office/drawing/2014/main" id="{F4B8B8FB-5724-E9E6-03A3-C65647794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521" y="3454401"/>
            <a:ext cx="2863014" cy="1415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547664" y="188640"/>
            <a:ext cx="6151054" cy="6340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Đơn vị đo thông tin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6D6F4B-7F0F-23D9-A54B-9502DB2BF29E}"/>
              </a:ext>
            </a:extLst>
          </p:cNvPr>
          <p:cNvSpPr txBox="1"/>
          <p:nvPr/>
        </p:nvSpPr>
        <p:spPr>
          <a:xfrm>
            <a:off x="448616" y="980728"/>
            <a:ext cx="8246767" cy="1186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Thông tin máy tính được tổ chức dưới dạng tệp.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2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 </a:t>
            </a:r>
            <a:r>
              <a:rPr kumimoji="0" lang="nl-NL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lưu trữ trong các thiết bị như thẻ nhớ, đĩa cứng...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D446072-C86A-91DC-3D13-6FD13B0499BA}"/>
              </a:ext>
            </a:extLst>
          </p:cNvPr>
          <p:cNvSpPr txBox="1"/>
          <p:nvPr/>
        </p:nvSpPr>
        <p:spPr>
          <a:xfrm>
            <a:off x="448616" y="2167591"/>
            <a:ext cx="8246767" cy="1186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 đo dung lượng thông tin người ta thường </a:t>
            </a:r>
            <a:r>
              <a:rPr kumimoji="0" lang="nl-NL" sz="2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 đơn </a:t>
            </a:r>
            <a:r>
              <a:rPr kumimoji="0" lang="nl-NL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vị byte (dãy 8 bit liên tục).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D66E144A-B45D-E5E7-96F4-362AF6D9A29A}"/>
              </a:ext>
            </a:extLst>
          </p:cNvPr>
          <p:cNvSpPr txBox="1">
            <a:spLocks/>
          </p:cNvSpPr>
          <p:nvPr/>
        </p:nvSpPr>
        <p:spPr>
          <a:xfrm>
            <a:off x="4877909" y="3667254"/>
            <a:ext cx="2863014" cy="6811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 - Bit là đơn vị đo dung lượng thông tin nhỏ nhất trong máy tính.</a:t>
            </a:r>
            <a:endParaRPr kumimoji="0" lang="vi-VN" sz="2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Cloud Callout 4">
            <a:extLst>
              <a:ext uri="{FF2B5EF4-FFF2-40B4-BE49-F238E27FC236}">
                <a16:creationId xmlns:a16="http://schemas.microsoft.com/office/drawing/2014/main" id="{7B4878FE-7E11-2568-2757-8C28FA2735D9}"/>
              </a:ext>
            </a:extLst>
          </p:cNvPr>
          <p:cNvSpPr/>
          <p:nvPr/>
        </p:nvSpPr>
        <p:spPr>
          <a:xfrm>
            <a:off x="4680949" y="2125710"/>
            <a:ext cx="4347934" cy="2744442"/>
          </a:xfrm>
          <a:prstGeom prst="cloudCallout">
            <a:avLst>
              <a:gd name="adj1" fmla="val -42443"/>
              <a:gd name="adj2" fmla="val 63637"/>
            </a:avLst>
          </a:prstGeom>
          <a:solidFill>
            <a:schemeClr val="accent2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 đo dung lượng thông tin người ta dùng đơn vị nào?</a:t>
            </a: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26F2D8-7D1B-DFF0-162F-15E7B1CB1F38}"/>
              </a:ext>
            </a:extLst>
          </p:cNvPr>
          <p:cNvSpPr txBox="1"/>
          <p:nvPr/>
        </p:nvSpPr>
        <p:spPr>
          <a:xfrm>
            <a:off x="737282" y="4864943"/>
            <a:ext cx="3276667" cy="609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Các bội số của Byte: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9EBC18-FDA2-7F37-B29F-A300252616C8}"/>
              </a:ext>
            </a:extLst>
          </p:cNvPr>
          <p:cNvSpPr txBox="1"/>
          <p:nvPr/>
        </p:nvSpPr>
        <p:spPr>
          <a:xfrm>
            <a:off x="3924156" y="4868931"/>
            <a:ext cx="4604477" cy="609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TB	GB 	MB	KB	B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F49ED7D3-A9C3-0D40-3A24-B4A18C68463E}"/>
              </a:ext>
            </a:extLst>
          </p:cNvPr>
          <p:cNvSpPr/>
          <p:nvPr/>
        </p:nvSpPr>
        <p:spPr>
          <a:xfrm rot="5400000">
            <a:off x="7297441" y="5224197"/>
            <a:ext cx="216024" cy="605702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E4C8F2-895D-4D27-7C61-C0B6532C0112}"/>
              </a:ext>
            </a:extLst>
          </p:cNvPr>
          <p:cNvSpPr txBox="1"/>
          <p:nvPr/>
        </p:nvSpPr>
        <p:spPr>
          <a:xfrm>
            <a:off x="6920694" y="5659363"/>
            <a:ext cx="107914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1024 B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6795AC41-E21A-1C27-96AF-8B5448B6BEE8}"/>
              </a:ext>
            </a:extLst>
          </p:cNvPr>
          <p:cNvSpPr/>
          <p:nvPr/>
        </p:nvSpPr>
        <p:spPr>
          <a:xfrm rot="5400000">
            <a:off x="6734752" y="5453283"/>
            <a:ext cx="240327" cy="1717463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69F353-C090-1806-1308-71DCF6F6598E}"/>
              </a:ext>
            </a:extLst>
          </p:cNvPr>
          <p:cNvSpPr txBox="1"/>
          <p:nvPr/>
        </p:nvSpPr>
        <p:spPr>
          <a:xfrm>
            <a:off x="6122984" y="6379191"/>
            <a:ext cx="146386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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triệu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36072763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7" grpId="0"/>
      <p:bldP spid="4" grpId="0" animBg="1"/>
      <p:bldP spid="4" grpId="1" animBg="1"/>
      <p:bldP spid="5" grpId="0"/>
      <p:bldP spid="6" grpId="0"/>
      <p:bldP spid="7" grpId="0" animBg="1"/>
      <p:bldP spid="9" grpId="0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245400" y="515939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vi-VN" altLang="vi-VN" sz="2800">
              <a:solidFill>
                <a:schemeClr val="tx1"/>
              </a:solidFill>
            </a:endParaRP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ltGray">
          <a:xfrm rot="5400000">
            <a:off x="-2423517" y="2074271"/>
            <a:ext cx="4824413" cy="3406379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2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0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tint val="45490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tint val="4549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ltGray">
          <a:xfrm rot="5400000" flipH="1">
            <a:off x="-2359601" y="1970008"/>
            <a:ext cx="5270163" cy="3408462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4"/>
                  <a:pt x="10856" y="10769"/>
                  <a:pt x="10856" y="10800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799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alpha val="36000"/>
                </a:schemeClr>
              </a:gs>
              <a:gs pos="100000">
                <a:schemeClr val="hlink">
                  <a:gamma/>
                  <a:tint val="3372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8" name="AutoShape 5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619678" y="4872928"/>
            <a:ext cx="4305593" cy="573856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altLang="vi-VN" sz="2800" b="1"/>
          </a:p>
          <a:p>
            <a:pPr eaLnBrk="0" hangingPunct="0"/>
            <a:r>
              <a:rPr lang="en-US" altLang="vi-VN" sz="2800" b="1"/>
              <a:t>3. LUYỆN TẬP </a:t>
            </a:r>
          </a:p>
          <a:p>
            <a:pPr algn="l" eaLnBrk="0" hangingPunct="0"/>
            <a:endParaRPr lang="en-US" altLang="vi-VN" sz="2800" b="1" dirty="0">
              <a:solidFill>
                <a:schemeClr val="tx1"/>
              </a:solidFill>
            </a:endParaRPr>
          </a:p>
        </p:txBody>
      </p:sp>
      <p:sp>
        <p:nvSpPr>
          <p:cNvPr id="10" name="AutoShape 7">
            <a:hlinkClick r:id="rId4" action="ppaction://hlinksldjump"/>
          </p:cNvPr>
          <p:cNvSpPr>
            <a:spLocks noChangeArrowheads="1"/>
          </p:cNvSpPr>
          <p:nvPr/>
        </p:nvSpPr>
        <p:spPr bwMode="gray">
          <a:xfrm>
            <a:off x="1488528" y="1256536"/>
            <a:ext cx="4676775" cy="583157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chemeClr val="hlink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0" hangingPunct="0"/>
            <a:r>
              <a:rPr lang="en-US" altLang="vi-VN" sz="2800" b="1" dirty="0"/>
              <a:t>1</a:t>
            </a:r>
            <a:r>
              <a:rPr lang="en-US" altLang="vi-VN" sz="2800" b="1"/>
              <a:t>. KHỞI ĐỘNG</a:t>
            </a:r>
            <a:endParaRPr lang="en-US" altLang="vi-VN" sz="2800" b="1" dirty="0"/>
          </a:p>
        </p:txBody>
      </p:sp>
      <p:grpSp>
        <p:nvGrpSpPr>
          <p:cNvPr id="11" name="Group 8"/>
          <p:cNvGrpSpPr>
            <a:grpSpLocks/>
          </p:cNvGrpSpPr>
          <p:nvPr/>
        </p:nvGrpSpPr>
        <p:grpSpPr bwMode="auto">
          <a:xfrm>
            <a:off x="1078947" y="1230695"/>
            <a:ext cx="457200" cy="604837"/>
            <a:chOff x="2078" y="1680"/>
            <a:chExt cx="1615" cy="1615"/>
          </a:xfrm>
        </p:grpSpPr>
        <p:sp>
          <p:nvSpPr>
            <p:cNvPr id="12" name="Oval 9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" name="Oval 10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4" name="Oval 11"/>
            <p:cNvSpPr>
              <a:spLocks noChangeArrowheads="1"/>
            </p:cNvSpPr>
            <p:nvPr/>
          </p:nvSpPr>
          <p:spPr bwMode="gray">
            <a:xfrm>
              <a:off x="2254" y="1795"/>
              <a:ext cx="918" cy="138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5" name="Oval 12"/>
            <p:cNvSpPr>
              <a:spLocks noChangeArrowheads="1"/>
            </p:cNvSpPr>
            <p:nvPr/>
          </p:nvSpPr>
          <p:spPr bwMode="gray">
            <a:xfrm>
              <a:off x="2254" y="1795"/>
              <a:ext cx="918" cy="1387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6" name="Oval 13"/>
            <p:cNvSpPr>
              <a:spLocks noChangeArrowheads="1"/>
            </p:cNvSpPr>
            <p:nvPr/>
          </p:nvSpPr>
          <p:spPr bwMode="gray">
            <a:xfrm>
              <a:off x="2337" y="1795"/>
              <a:ext cx="1096" cy="138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  <p:sp>
          <p:nvSpPr>
            <p:cNvPr id="17" name="Oval 14"/>
            <p:cNvSpPr>
              <a:spLocks noChangeArrowheads="1"/>
            </p:cNvSpPr>
            <p:nvPr/>
          </p:nvSpPr>
          <p:spPr bwMode="gray">
            <a:xfrm>
              <a:off x="2337" y="1795"/>
              <a:ext cx="1096" cy="138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grpSp>
        <p:nvGrpSpPr>
          <p:cNvPr id="25" name="Group 22"/>
          <p:cNvGrpSpPr>
            <a:grpSpLocks/>
          </p:cNvGrpSpPr>
          <p:nvPr/>
        </p:nvGrpSpPr>
        <p:grpSpPr bwMode="auto">
          <a:xfrm>
            <a:off x="1314909" y="4832685"/>
            <a:ext cx="426244" cy="604839"/>
            <a:chOff x="2078" y="1680"/>
            <a:chExt cx="1615" cy="1615"/>
          </a:xfrm>
        </p:grpSpPr>
        <p:sp>
          <p:nvSpPr>
            <p:cNvPr id="26" name="Oval 2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2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25"/>
            <p:cNvSpPr>
              <a:spLocks noChangeArrowheads="1"/>
            </p:cNvSpPr>
            <p:nvPr/>
          </p:nvSpPr>
          <p:spPr bwMode="gray">
            <a:xfrm>
              <a:off x="2254" y="1795"/>
              <a:ext cx="984" cy="138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9" name="Oval 26"/>
            <p:cNvSpPr>
              <a:spLocks noChangeArrowheads="1"/>
            </p:cNvSpPr>
            <p:nvPr/>
          </p:nvSpPr>
          <p:spPr bwMode="gray">
            <a:xfrm>
              <a:off x="2254" y="1795"/>
              <a:ext cx="984" cy="1387"/>
            </a:xfrm>
            <a:prstGeom prst="ellipse">
              <a:avLst/>
            </a:prstGeom>
            <a:gradFill rotWithShape="1">
              <a:gsLst>
                <a:gs pos="0">
                  <a:srgbClr val="E35E23">
                    <a:gamma/>
                    <a:shade val="0"/>
                    <a:invGamma/>
                  </a:srgbClr>
                </a:gs>
                <a:gs pos="100000">
                  <a:srgbClr val="E35E23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27"/>
            <p:cNvSpPr>
              <a:spLocks noChangeArrowheads="1"/>
            </p:cNvSpPr>
            <p:nvPr/>
          </p:nvSpPr>
          <p:spPr bwMode="gray">
            <a:xfrm>
              <a:off x="2337" y="1795"/>
              <a:ext cx="1096" cy="138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  <p:sp>
          <p:nvSpPr>
            <p:cNvPr id="31" name="Oval 28"/>
            <p:cNvSpPr>
              <a:spLocks noChangeArrowheads="1"/>
            </p:cNvSpPr>
            <p:nvPr/>
          </p:nvSpPr>
          <p:spPr bwMode="gray">
            <a:xfrm>
              <a:off x="2337" y="1795"/>
              <a:ext cx="1096" cy="1387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E35E23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AutoShape 29">
            <a:hlinkClick r:id="rId5" action="ppaction://hlinksldjump"/>
          </p:cNvPr>
          <p:cNvSpPr>
            <a:spLocks noChangeArrowheads="1"/>
          </p:cNvSpPr>
          <p:nvPr/>
        </p:nvSpPr>
        <p:spPr bwMode="gray">
          <a:xfrm>
            <a:off x="1434219" y="5679146"/>
            <a:ext cx="4280054" cy="514337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altLang="vi-VN" sz="2800" b="1"/>
          </a:p>
          <a:p>
            <a:pPr eaLnBrk="0" hangingPunct="0"/>
            <a:endParaRPr lang="en-US" altLang="vi-VN" sz="2800" b="1"/>
          </a:p>
          <a:p>
            <a:pPr eaLnBrk="0" hangingPunct="0"/>
            <a:r>
              <a:rPr lang="en-US" altLang="vi-VN" sz="2800" b="1"/>
              <a:t> 4. VẬN DỤNG</a:t>
            </a:r>
          </a:p>
          <a:p>
            <a:pPr eaLnBrk="0" hangingPunct="0"/>
            <a:endParaRPr lang="en-US" altLang="vi-VN" sz="2800" b="1"/>
          </a:p>
          <a:p>
            <a:pPr eaLnBrk="0" hangingPunct="0"/>
            <a:endParaRPr lang="en-US" altLang="vi-VN" sz="2800" b="1" dirty="0"/>
          </a:p>
        </p:txBody>
      </p:sp>
      <p:grpSp>
        <p:nvGrpSpPr>
          <p:cNvPr id="33" name="Group 30"/>
          <p:cNvGrpSpPr>
            <a:grpSpLocks/>
          </p:cNvGrpSpPr>
          <p:nvPr/>
        </p:nvGrpSpPr>
        <p:grpSpPr bwMode="auto">
          <a:xfrm>
            <a:off x="1069640" y="5611885"/>
            <a:ext cx="457200" cy="604837"/>
            <a:chOff x="2078" y="1680"/>
            <a:chExt cx="1615" cy="1615"/>
          </a:xfrm>
        </p:grpSpPr>
        <p:sp>
          <p:nvSpPr>
            <p:cNvPr id="34" name="Oval 3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5" name="Oval 3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gray">
            <a:xfrm>
              <a:off x="2254" y="1795"/>
              <a:ext cx="918" cy="138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7" name="Oval 34"/>
            <p:cNvSpPr>
              <a:spLocks noChangeArrowheads="1"/>
            </p:cNvSpPr>
            <p:nvPr/>
          </p:nvSpPr>
          <p:spPr bwMode="gray">
            <a:xfrm>
              <a:off x="2254" y="1795"/>
              <a:ext cx="918" cy="1387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8" name="Oval 35"/>
            <p:cNvSpPr>
              <a:spLocks noChangeArrowheads="1"/>
            </p:cNvSpPr>
            <p:nvPr/>
          </p:nvSpPr>
          <p:spPr bwMode="gray">
            <a:xfrm>
              <a:off x="2337" y="1795"/>
              <a:ext cx="1096" cy="138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  <p:sp>
          <p:nvSpPr>
            <p:cNvPr id="39" name="Oval 36"/>
            <p:cNvSpPr>
              <a:spLocks noChangeArrowheads="1"/>
            </p:cNvSpPr>
            <p:nvPr/>
          </p:nvSpPr>
          <p:spPr bwMode="gray">
            <a:xfrm>
              <a:off x="2337" y="1795"/>
              <a:ext cx="1096" cy="1387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40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231108" y="2812127"/>
            <a:ext cx="1954708" cy="206210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vi-VN" sz="3200" b="1">
                <a:solidFill>
                  <a:srgbClr val="6600CC"/>
                </a:solidFill>
              </a:rPr>
              <a:t>NỘI </a:t>
            </a:r>
            <a:br>
              <a:rPr lang="en-US" altLang="vi-VN" sz="3200" b="1">
                <a:solidFill>
                  <a:srgbClr val="6600CC"/>
                </a:solidFill>
              </a:rPr>
            </a:br>
            <a:r>
              <a:rPr lang="en-US" altLang="vi-VN" sz="3200" b="1">
                <a:solidFill>
                  <a:srgbClr val="6600CC"/>
                </a:solidFill>
              </a:rPr>
              <a:t>DUNG</a:t>
            </a:r>
            <a:br>
              <a:rPr lang="en-US" altLang="vi-VN" sz="3200" b="1">
                <a:solidFill>
                  <a:srgbClr val="6600CC"/>
                </a:solidFill>
              </a:rPr>
            </a:br>
            <a:r>
              <a:rPr lang="en-US" altLang="vi-VN" sz="3200" b="1">
                <a:solidFill>
                  <a:srgbClr val="6600CC"/>
                </a:solidFill>
              </a:rPr>
              <a:t> </a:t>
            </a:r>
            <a:r>
              <a:rPr lang="en-US" altLang="vi-VN" sz="3200" b="1" dirty="0">
                <a:solidFill>
                  <a:srgbClr val="6600CC"/>
                </a:solidFill>
              </a:rPr>
              <a:t>BÀI </a:t>
            </a:r>
            <a:br>
              <a:rPr lang="en-US" altLang="vi-VN" sz="3200" b="1" dirty="0">
                <a:solidFill>
                  <a:srgbClr val="6600CC"/>
                </a:solidFill>
              </a:rPr>
            </a:br>
            <a:r>
              <a:rPr lang="en-US" altLang="vi-VN" sz="3200" b="1" dirty="0">
                <a:solidFill>
                  <a:srgbClr val="6600CC"/>
                </a:solidFill>
              </a:rPr>
              <a:t>HỌC</a:t>
            </a:r>
          </a:p>
        </p:txBody>
      </p:sp>
      <p:sp>
        <p:nvSpPr>
          <p:cNvPr id="50" name="AutoShape 6">
            <a:hlinkClick r:id="rId6" action="ppaction://hlinksldjump"/>
          </p:cNvPr>
          <p:cNvSpPr>
            <a:spLocks noChangeArrowheads="1"/>
          </p:cNvSpPr>
          <p:nvPr/>
        </p:nvSpPr>
        <p:spPr bwMode="gray">
          <a:xfrm>
            <a:off x="1951166" y="3073292"/>
            <a:ext cx="6869306" cy="571737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en-US" altLang="vi-VN" sz="2800" b="1"/>
              <a:t>2.1. BIỂU DIỄN THÔNG TIN TRONG MÁY TÍNH</a:t>
            </a:r>
            <a:endParaRPr lang="en-US" altLang="vi-VN" sz="2800" b="1" dirty="0"/>
          </a:p>
        </p:txBody>
      </p:sp>
      <p:sp>
        <p:nvSpPr>
          <p:cNvPr id="51" name="AutoShape 6">
            <a:hlinkClick r:id="rId7" action="ppaction://hlinksldjump"/>
          </p:cNvPr>
          <p:cNvSpPr>
            <a:spLocks noChangeArrowheads="1"/>
          </p:cNvSpPr>
          <p:nvPr/>
        </p:nvSpPr>
        <p:spPr bwMode="gray">
          <a:xfrm>
            <a:off x="1920344" y="3976124"/>
            <a:ext cx="6900128" cy="543445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en-US" altLang="vi-VN" sz="2800" b="1"/>
              <a:t> 2.2. ĐƠN VỊ ĐO THÔNG TIN</a:t>
            </a:r>
            <a:endParaRPr lang="en-US" altLang="vi-VN" sz="2800" b="1" dirty="0"/>
          </a:p>
        </p:txBody>
      </p:sp>
      <p:grpSp>
        <p:nvGrpSpPr>
          <p:cNvPr id="53" name="Group 15"/>
          <p:cNvGrpSpPr>
            <a:grpSpLocks/>
          </p:cNvGrpSpPr>
          <p:nvPr/>
        </p:nvGrpSpPr>
        <p:grpSpPr bwMode="auto">
          <a:xfrm>
            <a:off x="1582670" y="3030221"/>
            <a:ext cx="457200" cy="604839"/>
            <a:chOff x="2078" y="1680"/>
            <a:chExt cx="1615" cy="1615"/>
          </a:xfrm>
        </p:grpSpPr>
        <p:sp>
          <p:nvSpPr>
            <p:cNvPr id="54" name="Oval 16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55" name="Oval 17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56" name="Oval 18"/>
            <p:cNvSpPr>
              <a:spLocks noChangeArrowheads="1"/>
            </p:cNvSpPr>
            <p:nvPr/>
          </p:nvSpPr>
          <p:spPr bwMode="gray">
            <a:xfrm>
              <a:off x="2254" y="1795"/>
              <a:ext cx="918" cy="138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57" name="Oval 19"/>
            <p:cNvSpPr>
              <a:spLocks noChangeArrowheads="1"/>
            </p:cNvSpPr>
            <p:nvPr/>
          </p:nvSpPr>
          <p:spPr bwMode="gray">
            <a:xfrm>
              <a:off x="2254" y="1795"/>
              <a:ext cx="918" cy="1387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58" name="Oval 20"/>
            <p:cNvSpPr>
              <a:spLocks noChangeArrowheads="1"/>
            </p:cNvSpPr>
            <p:nvPr/>
          </p:nvSpPr>
          <p:spPr bwMode="gray">
            <a:xfrm>
              <a:off x="2337" y="1795"/>
              <a:ext cx="1096" cy="138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  <p:sp>
          <p:nvSpPr>
            <p:cNvPr id="59" name="Oval 21"/>
            <p:cNvSpPr>
              <a:spLocks noChangeArrowheads="1"/>
            </p:cNvSpPr>
            <p:nvPr/>
          </p:nvSpPr>
          <p:spPr bwMode="gray">
            <a:xfrm>
              <a:off x="2337" y="1795"/>
              <a:ext cx="1096" cy="1387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grpSp>
        <p:nvGrpSpPr>
          <p:cNvPr id="60" name="Group 15"/>
          <p:cNvGrpSpPr>
            <a:grpSpLocks/>
          </p:cNvGrpSpPr>
          <p:nvPr/>
        </p:nvGrpSpPr>
        <p:grpSpPr bwMode="auto">
          <a:xfrm>
            <a:off x="1621065" y="3933057"/>
            <a:ext cx="457200" cy="604839"/>
            <a:chOff x="2078" y="1680"/>
            <a:chExt cx="1615" cy="1615"/>
          </a:xfrm>
        </p:grpSpPr>
        <p:sp>
          <p:nvSpPr>
            <p:cNvPr id="61" name="Oval 16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" name="Oval 17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3" name="Oval 18"/>
            <p:cNvSpPr>
              <a:spLocks noChangeArrowheads="1"/>
            </p:cNvSpPr>
            <p:nvPr/>
          </p:nvSpPr>
          <p:spPr bwMode="gray">
            <a:xfrm>
              <a:off x="2254" y="1795"/>
              <a:ext cx="918" cy="138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64" name="Oval 19"/>
            <p:cNvSpPr>
              <a:spLocks noChangeArrowheads="1"/>
            </p:cNvSpPr>
            <p:nvPr/>
          </p:nvSpPr>
          <p:spPr bwMode="gray">
            <a:xfrm>
              <a:off x="2254" y="1795"/>
              <a:ext cx="918" cy="1387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65" name="Oval 20"/>
            <p:cNvSpPr>
              <a:spLocks noChangeArrowheads="1"/>
            </p:cNvSpPr>
            <p:nvPr/>
          </p:nvSpPr>
          <p:spPr bwMode="gray">
            <a:xfrm>
              <a:off x="2337" y="1795"/>
              <a:ext cx="1096" cy="138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  <p:sp>
          <p:nvSpPr>
            <p:cNvPr id="66" name="Oval 21"/>
            <p:cNvSpPr>
              <a:spLocks noChangeArrowheads="1"/>
            </p:cNvSpPr>
            <p:nvPr/>
          </p:nvSpPr>
          <p:spPr bwMode="gray">
            <a:xfrm>
              <a:off x="2337" y="1795"/>
              <a:ext cx="1096" cy="1387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67" name="AutoShape 6">
            <a:hlinkClick r:id="rId6" action="ppaction://hlinksldjump"/>
          </p:cNvPr>
          <p:cNvSpPr>
            <a:spLocks noChangeArrowheads="1"/>
          </p:cNvSpPr>
          <p:nvPr/>
        </p:nvSpPr>
        <p:spPr bwMode="gray">
          <a:xfrm>
            <a:off x="1716607" y="2201893"/>
            <a:ext cx="4573264" cy="559051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en-US" altLang="vi-VN" sz="2800" b="1" dirty="0"/>
              <a:t>2</a:t>
            </a:r>
            <a:r>
              <a:rPr lang="en-US" altLang="vi-VN" sz="2800" b="1"/>
              <a:t>. HÌNH THÀNH KIẾN THỨC</a:t>
            </a:r>
            <a:endParaRPr lang="en-US" altLang="vi-VN" sz="2800" b="1" dirty="0"/>
          </a:p>
        </p:txBody>
      </p:sp>
      <p:grpSp>
        <p:nvGrpSpPr>
          <p:cNvPr id="18" name="Group 15"/>
          <p:cNvGrpSpPr>
            <a:grpSpLocks/>
          </p:cNvGrpSpPr>
          <p:nvPr/>
        </p:nvGrpSpPr>
        <p:grpSpPr bwMode="auto">
          <a:xfrm>
            <a:off x="1383814" y="2143833"/>
            <a:ext cx="457200" cy="604839"/>
            <a:chOff x="2078" y="1680"/>
            <a:chExt cx="1615" cy="1615"/>
          </a:xfrm>
        </p:grpSpPr>
        <p:sp>
          <p:nvSpPr>
            <p:cNvPr id="19" name="Oval 16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0" name="Oval 17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1" name="Oval 18"/>
            <p:cNvSpPr>
              <a:spLocks noChangeArrowheads="1"/>
            </p:cNvSpPr>
            <p:nvPr/>
          </p:nvSpPr>
          <p:spPr bwMode="gray">
            <a:xfrm>
              <a:off x="2254" y="1795"/>
              <a:ext cx="918" cy="138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2" name="Oval 19"/>
            <p:cNvSpPr>
              <a:spLocks noChangeArrowheads="1"/>
            </p:cNvSpPr>
            <p:nvPr/>
          </p:nvSpPr>
          <p:spPr bwMode="gray">
            <a:xfrm>
              <a:off x="2254" y="1795"/>
              <a:ext cx="918" cy="1387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3" name="Oval 20"/>
            <p:cNvSpPr>
              <a:spLocks noChangeArrowheads="1"/>
            </p:cNvSpPr>
            <p:nvPr/>
          </p:nvSpPr>
          <p:spPr bwMode="gray">
            <a:xfrm>
              <a:off x="2337" y="1795"/>
              <a:ext cx="1096" cy="138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  <p:sp>
          <p:nvSpPr>
            <p:cNvPr id="24" name="Oval 21"/>
            <p:cNvSpPr>
              <a:spLocks noChangeArrowheads="1"/>
            </p:cNvSpPr>
            <p:nvPr/>
          </p:nvSpPr>
          <p:spPr bwMode="gray">
            <a:xfrm>
              <a:off x="2337" y="1795"/>
              <a:ext cx="1096" cy="1387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pic>
        <p:nvPicPr>
          <p:cNvPr id="68" name="Picture 6" descr="C:\Users\Administrator\Downloads\tiêu_đề-removebg-preview (6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1"/>
            <a:ext cx="8316416" cy="113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493975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547664" y="188640"/>
            <a:ext cx="6151054" cy="6340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Đơn vị đo thông tin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6D6F4B-7F0F-23D9-A54B-9502DB2BF29E}"/>
              </a:ext>
            </a:extLst>
          </p:cNvPr>
          <p:cNvSpPr txBox="1"/>
          <p:nvPr/>
        </p:nvSpPr>
        <p:spPr>
          <a:xfrm>
            <a:off x="448616" y="980728"/>
            <a:ext cx="8246767" cy="1186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Thông tin máy tính được tổ chức dưới dạng tệp.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2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 </a:t>
            </a:r>
            <a:r>
              <a:rPr kumimoji="0" lang="nl-NL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lưu trữ trong các thiết bị như thẻ nhớ, đĩa cứng...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D446072-C86A-91DC-3D13-6FD13B0499BA}"/>
              </a:ext>
            </a:extLst>
          </p:cNvPr>
          <p:cNvSpPr txBox="1"/>
          <p:nvPr/>
        </p:nvSpPr>
        <p:spPr>
          <a:xfrm>
            <a:off x="448616" y="2167591"/>
            <a:ext cx="8246767" cy="1186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 đo dung lượng thông tin người ta thường dùng đơn vị byte (dãy 8 bit liên tục).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2DD1B23-3083-6138-4D2C-1AE8B4FD6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950134"/>
            <a:ext cx="6738892" cy="2401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89EC644-2BC8-1BD0-7D84-E9BFC4F23D4C}"/>
              </a:ext>
            </a:extLst>
          </p:cNvPr>
          <p:cNvSpPr txBox="1">
            <a:spLocks/>
          </p:cNvSpPr>
          <p:nvPr/>
        </p:nvSpPr>
        <p:spPr>
          <a:xfrm>
            <a:off x="683568" y="6288595"/>
            <a:ext cx="8003232" cy="6340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     Một số đơn vị cơ bản đo dung lượng thông tin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F89799-E5E2-126F-AD9F-18BC321C95BA}"/>
              </a:ext>
            </a:extLst>
          </p:cNvPr>
          <p:cNvSpPr txBox="1"/>
          <p:nvPr/>
        </p:nvSpPr>
        <p:spPr>
          <a:xfrm>
            <a:off x="479621" y="3375584"/>
            <a:ext cx="3276667" cy="609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500" b="1"/>
              <a:t>* Các bội số của Byte:</a:t>
            </a:r>
          </a:p>
        </p:txBody>
      </p:sp>
    </p:spTree>
    <p:extLst>
      <p:ext uri="{BB962C8B-B14F-4D97-AF65-F5344CB8AC3E}">
        <p14:creationId xmlns:p14="http://schemas.microsoft.com/office/powerpoint/2010/main" val="23552984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Usb Bộ Nhớ Thanh Đèn - Miễn Phí vector hình ảnh trên Pixabay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37830" y="7939"/>
            <a:ext cx="8406173" cy="8540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2300" b="1">
              <a:solidFill>
                <a:prstClr val="black"/>
              </a:solidFill>
              <a:latin typeface="Times New Roman"/>
            </a:endParaRPr>
          </a:p>
          <a:p>
            <a:pPr algn="just"/>
            <a:r>
              <a:rPr lang="vi-VN" sz="2300" b="1">
                <a:solidFill>
                  <a:prstClr val="black"/>
                </a:solidFill>
                <a:latin typeface="Times New Roman"/>
              </a:rPr>
              <a:t>Em hãy quan sát các hình ảnh sau và cho biết đây là thiết bị nhớ nào và trình bày thông tin về dung lượng của từng thiết bị nhớ?</a:t>
            </a:r>
            <a:endParaRPr lang="vi-VN" sz="2300">
              <a:solidFill>
                <a:prstClr val="black"/>
              </a:solidFill>
              <a:latin typeface="Times New Roman"/>
            </a:endParaRPr>
          </a:p>
          <a:p>
            <a:pPr algn="just"/>
            <a:endParaRPr lang="vi-VN" sz="2300">
              <a:solidFill>
                <a:prstClr val="white"/>
              </a:solidFill>
            </a:endParaRPr>
          </a:p>
        </p:txBody>
      </p:sp>
      <p:pic>
        <p:nvPicPr>
          <p:cNvPr id="1026" name="Picture 2" descr="C:\Users\Administrator\Downloads\ở_cứng-1TB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0340">
            <a:off x="2104349" y="1026384"/>
            <a:ext cx="4809686" cy="649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istrator\Downloads\kiến_thức_mới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716" y="12860"/>
            <a:ext cx="882702" cy="79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10"/>
          <p:cNvSpPr/>
          <p:nvPr/>
        </p:nvSpPr>
        <p:spPr>
          <a:xfrm flipH="1">
            <a:off x="6289359" y="1628800"/>
            <a:ext cx="2573450" cy="1622031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>
                <a:solidFill>
                  <a:prstClr val="black"/>
                </a:solidFill>
                <a:latin typeface="Times New Roman"/>
              </a:rPr>
              <a:t>Ổ </a:t>
            </a:r>
            <a:r>
              <a:rPr lang="en-US" sz="2500" b="1">
                <a:solidFill>
                  <a:prstClr val="black"/>
                </a:solidFill>
                <a:latin typeface="Times New Roman"/>
              </a:rPr>
              <a:t>đĩa </a:t>
            </a:r>
            <a:r>
              <a:rPr lang="vi-VN" sz="2500" b="1">
                <a:solidFill>
                  <a:prstClr val="black"/>
                </a:solidFill>
                <a:latin typeface="Times New Roman"/>
              </a:rPr>
              <a:t>cứng</a:t>
            </a:r>
          </a:p>
          <a:p>
            <a:pPr algn="ctr"/>
            <a:r>
              <a:rPr lang="vi-VN" sz="2500" b="1">
                <a:solidFill>
                  <a:prstClr val="black"/>
                </a:solidFill>
                <a:latin typeface="Times New Roman"/>
              </a:rPr>
              <a:t>1 TB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55575" y="1196752"/>
            <a:ext cx="1636459" cy="1384995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2800" b="1">
                <a:solidFill>
                  <a:schemeClr val="bg1"/>
                </a:solidFill>
                <a:latin typeface="Times New Roman"/>
              </a:rPr>
              <a:t>AI NHANH HƠN</a:t>
            </a:r>
            <a:endParaRPr lang="vi-VN" sz="2800">
              <a:solidFill>
                <a:schemeClr val="bg1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9149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Usb Bộ Nhớ Thanh Đèn - Miễn Phí vector hình ảnh trên Pixabay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37830" y="7939"/>
            <a:ext cx="8406173" cy="8540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3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Em hãy quan sát các hình ảnh sau và cho biết đây là thiết bị nhớ nào và trình bày thông tin về dung lượng của từng thiết bị nhớ?</a:t>
            </a:r>
            <a:endParaRPr kumimoji="0" lang="vi-VN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32" name="Picture 8" descr="C:\Users\Administrator\Downloads\kiến_thức_mới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716" y="12860"/>
            <a:ext cx="882702" cy="79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55575" y="1196752"/>
            <a:ext cx="1636459" cy="1384995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AI NHANH HƠN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3" name="Picture 7" descr="C:\Users\Administrator\Downloads\UBS-removebg-preview.png">
            <a:extLst>
              <a:ext uri="{FF2B5EF4-FFF2-40B4-BE49-F238E27FC236}">
                <a16:creationId xmlns:a16="http://schemas.microsoft.com/office/drawing/2014/main" id="{8BD3ED29-1536-8F4A-ACF7-3B83BA411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3169">
            <a:off x="3599947" y="1310770"/>
            <a:ext cx="4799216" cy="479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10">
            <a:extLst>
              <a:ext uri="{FF2B5EF4-FFF2-40B4-BE49-F238E27FC236}">
                <a16:creationId xmlns:a16="http://schemas.microsoft.com/office/drawing/2014/main" id="{446C9986-8831-2B71-6CD1-6D6128B7B62F}"/>
              </a:ext>
            </a:extLst>
          </p:cNvPr>
          <p:cNvSpPr/>
          <p:nvPr/>
        </p:nvSpPr>
        <p:spPr>
          <a:xfrm>
            <a:off x="3131840" y="4673214"/>
            <a:ext cx="2573450" cy="1622031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prstClr val="black"/>
                </a:solidFill>
                <a:latin typeface="Times New Roman"/>
              </a:rPr>
              <a:t>USB Flash</a:t>
            </a:r>
            <a:endParaRPr lang="vi-VN" sz="2500" b="1">
              <a:solidFill>
                <a:prstClr val="black"/>
              </a:solidFill>
              <a:latin typeface="Times New Roman"/>
            </a:endParaRPr>
          </a:p>
          <a:p>
            <a:pPr algn="ctr"/>
            <a:r>
              <a:rPr lang="vi-VN" sz="2500" b="1">
                <a:solidFill>
                  <a:prstClr val="black"/>
                </a:solidFill>
                <a:latin typeface="Times New Roman"/>
              </a:rPr>
              <a:t>1</a:t>
            </a:r>
            <a:r>
              <a:rPr lang="en-US" sz="2500" b="1">
                <a:solidFill>
                  <a:prstClr val="black"/>
                </a:solidFill>
                <a:latin typeface="Times New Roman"/>
              </a:rPr>
              <a:t>6 G</a:t>
            </a:r>
            <a:r>
              <a:rPr lang="vi-VN" sz="2500" b="1">
                <a:solidFill>
                  <a:prstClr val="black"/>
                </a:solidFill>
                <a:latin typeface="Times New Roman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09571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Usb Bộ Nhớ Thanh Đèn - Miễn Phí vector hình ảnh trên Pixabay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37830" y="7939"/>
            <a:ext cx="8406173" cy="8540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3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Em hãy quan sát các hình ảnh sau và cho biết đây là thiết bị nhớ nào và trình bày thông tin về dung lượng của từng thiết bị nhớ?</a:t>
            </a:r>
            <a:endParaRPr kumimoji="0" lang="vi-VN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32" name="Picture 8" descr="C:\Users\Administrator\Downloads\kiến_thức_mới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716" y="12860"/>
            <a:ext cx="882702" cy="79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55575" y="1196752"/>
            <a:ext cx="1636459" cy="1384995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AI NHANH HƠN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ight Arrow 10">
            <a:extLst>
              <a:ext uri="{FF2B5EF4-FFF2-40B4-BE49-F238E27FC236}">
                <a16:creationId xmlns:a16="http://schemas.microsoft.com/office/drawing/2014/main" id="{446C9986-8831-2B71-6CD1-6D6128B7B62F}"/>
              </a:ext>
            </a:extLst>
          </p:cNvPr>
          <p:cNvSpPr/>
          <p:nvPr/>
        </p:nvSpPr>
        <p:spPr>
          <a:xfrm flipH="1">
            <a:off x="6225101" y="3573016"/>
            <a:ext cx="2673172" cy="183597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000" b="1">
                <a:solidFill>
                  <a:prstClr val="black"/>
                </a:solidFill>
                <a:latin typeface="Times New Roman"/>
              </a:rPr>
              <a:t>Đĩa quang </a:t>
            </a:r>
          </a:p>
          <a:p>
            <a:pPr lvl="0" algn="ctr">
              <a:defRPr/>
            </a:pPr>
            <a:r>
              <a:rPr lang="vi-VN" sz="2000" b="1">
                <a:solidFill>
                  <a:prstClr val="black"/>
                </a:solidFill>
                <a:latin typeface="Times New Roman"/>
              </a:rPr>
              <a:t>Compact (CD)</a:t>
            </a:r>
          </a:p>
          <a:p>
            <a:pPr lvl="0" algn="ctr">
              <a:defRPr/>
            </a:pPr>
            <a:r>
              <a:rPr lang="vi-VN" sz="2000" b="1">
                <a:solidFill>
                  <a:prstClr val="black"/>
                </a:solidFill>
                <a:latin typeface="Times New Roman"/>
              </a:rPr>
              <a:t>700 MB</a:t>
            </a:r>
          </a:p>
        </p:txBody>
      </p:sp>
      <p:pic>
        <p:nvPicPr>
          <p:cNvPr id="6" name="Picture 4" descr="C:\Users\Administrator\Downloads\CD_Compact-removebg-preview.png">
            <a:extLst>
              <a:ext uri="{FF2B5EF4-FFF2-40B4-BE49-F238E27FC236}">
                <a16:creationId xmlns:a16="http://schemas.microsoft.com/office/drawing/2014/main" id="{922A0560-4720-0A7E-97AF-D1364850D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021200"/>
            <a:ext cx="4782304" cy="451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76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Usb Bộ Nhớ Thanh Đèn - Miễn Phí vector hình ảnh trên Pixabay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37830" y="7939"/>
            <a:ext cx="8406173" cy="8540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3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Em hãy quan sát các hình ảnh sau và cho biết đây là thiết bị nhớ nào và trình bày thông tin về dung lượng của từng thiết bị nhớ?</a:t>
            </a:r>
            <a:endParaRPr kumimoji="0" lang="vi-VN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32" name="Picture 8" descr="C:\Users\Administrator\Downloads\kiến_thức_mới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716" y="12860"/>
            <a:ext cx="882702" cy="79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55575" y="1196752"/>
            <a:ext cx="1636459" cy="1384995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AI NHANH HƠN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8" name="Picture 6" descr="C:\Users\Administrator\Downloads\thẻ_nhớ_8gh-removebg-preview.png">
            <a:extLst>
              <a:ext uri="{FF2B5EF4-FFF2-40B4-BE49-F238E27FC236}">
                <a16:creationId xmlns:a16="http://schemas.microsoft.com/office/drawing/2014/main" id="{E35EA3D6-0316-2CEC-7FBD-2C7F09903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420888"/>
            <a:ext cx="3560570" cy="286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10">
            <a:extLst>
              <a:ext uri="{FF2B5EF4-FFF2-40B4-BE49-F238E27FC236}">
                <a16:creationId xmlns:a16="http://schemas.microsoft.com/office/drawing/2014/main" id="{F43A66BD-F8F6-6637-46CC-8D49F3839D94}"/>
              </a:ext>
            </a:extLst>
          </p:cNvPr>
          <p:cNvSpPr/>
          <p:nvPr/>
        </p:nvSpPr>
        <p:spPr>
          <a:xfrm>
            <a:off x="611560" y="3042227"/>
            <a:ext cx="2573450" cy="1622031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prstClr val="black"/>
                </a:solidFill>
                <a:latin typeface="Times New Roman"/>
              </a:rPr>
              <a:t>Thẻ nhớ 8 G</a:t>
            </a:r>
            <a:r>
              <a:rPr lang="vi-VN" sz="2500" b="1">
                <a:solidFill>
                  <a:prstClr val="black"/>
                </a:solidFill>
                <a:latin typeface="Times New Roman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61018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Usb Bộ Nhớ Thanh Đèn - Miễn Phí vector hình ảnh trên Pixabay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37830" y="7939"/>
            <a:ext cx="8406173" cy="8540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3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Em hãy quan sát các hình ảnh sau và cho biết đây là thiết bị nhớ nào và trình bày thông tin về dung lượng của từng thiết bị nhớ?</a:t>
            </a:r>
            <a:endParaRPr kumimoji="0" lang="vi-VN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32" name="Picture 8" descr="C:\Users\Administrator\Downloads\kiến_thức_mới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716" y="12860"/>
            <a:ext cx="882702" cy="79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55575" y="1196752"/>
            <a:ext cx="1636459" cy="1384995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AI NHANH HƠN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028" name="Picture 4" descr="Ram Laptop 2G/800">
            <a:extLst>
              <a:ext uri="{FF2B5EF4-FFF2-40B4-BE49-F238E27FC236}">
                <a16:creationId xmlns:a16="http://schemas.microsoft.com/office/drawing/2014/main" id="{1C06AE17-DBD8-ED30-F8CC-C8CA41B45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5" b="98727" l="1182" r="98545">
                        <a14:foregroundMark x1="32545" y1="5545" x2="32545" y2="5545"/>
                        <a14:foregroundMark x1="5455" y1="29727" x2="5455" y2="29727"/>
                        <a14:foregroundMark x1="98818" y1="68727" x2="98818" y2="68727"/>
                        <a14:foregroundMark x1="69545" y1="98909" x2="69545" y2="98909"/>
                        <a14:foregroundMark x1="30545" y1="636" x2="30545" y2="636"/>
                        <a14:foregroundMark x1="1182" y1="31000" x2="1182" y2="3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539" y="1196752"/>
            <a:ext cx="5546753" cy="554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ight Arrow 10">
            <a:extLst>
              <a:ext uri="{FF2B5EF4-FFF2-40B4-BE49-F238E27FC236}">
                <a16:creationId xmlns:a16="http://schemas.microsoft.com/office/drawing/2014/main" id="{82C29D15-025D-970F-360B-2D8A6D684879}"/>
              </a:ext>
            </a:extLst>
          </p:cNvPr>
          <p:cNvSpPr/>
          <p:nvPr/>
        </p:nvSpPr>
        <p:spPr>
          <a:xfrm flipH="1">
            <a:off x="5940152" y="1988840"/>
            <a:ext cx="2673172" cy="151216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500" b="1">
                <a:solidFill>
                  <a:prstClr val="black"/>
                </a:solidFill>
                <a:latin typeface="Times New Roman"/>
              </a:rPr>
              <a:t>Thanh Ram</a:t>
            </a:r>
          </a:p>
          <a:p>
            <a:pPr lvl="0" algn="ctr">
              <a:defRPr/>
            </a:pPr>
            <a:r>
              <a:rPr lang="en-US" sz="2500" b="1">
                <a:solidFill>
                  <a:prstClr val="black"/>
                </a:solidFill>
                <a:latin typeface="Times New Roman"/>
              </a:rPr>
              <a:t>2GB</a:t>
            </a:r>
            <a:endParaRPr lang="vi-VN" sz="2500" b="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3241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611562" y="1268769"/>
            <a:ext cx="7550992" cy="6340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algn="just"/>
            <a:r>
              <a:rPr lang="en-US" sz="2400" b="1">
                <a:solidFill>
                  <a:srgbClr val="0000FF"/>
                </a:solidFill>
              </a:rPr>
              <a:t> 1. Em hãy quan sát hình sau và cho biết thông tin về dung lượng của từng ổ đĩa?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89" y="472671"/>
            <a:ext cx="608721" cy="634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135310" y="472673"/>
            <a:ext cx="7253118" cy="6340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Thảo luận cặp đôi và trả lời câu hỏi sau</a:t>
            </a:r>
            <a:endParaRPr lang="vi-VN" sz="28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12ED88-C962-975F-CD75-52C8469C7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131146"/>
            <a:ext cx="7550991" cy="24747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9703E8-3D03-0F71-E4D3-7C99E3E9A370}"/>
              </a:ext>
            </a:extLst>
          </p:cNvPr>
          <p:cNvSpPr txBox="1"/>
          <p:nvPr/>
        </p:nvSpPr>
        <p:spPr>
          <a:xfrm>
            <a:off x="3280709" y="4710623"/>
            <a:ext cx="29623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solidFill>
                  <a:srgbClr val="FF0000"/>
                </a:solidFill>
              </a:rPr>
              <a:t>Ổ </a:t>
            </a:r>
            <a:r>
              <a:rPr lang="en-US" sz="2000" dirty="0" err="1">
                <a:solidFill>
                  <a:srgbClr val="FF0000"/>
                </a:solidFill>
              </a:rPr>
              <a:t>đĩa</a:t>
            </a:r>
            <a:r>
              <a:rPr lang="en-US" sz="2000" dirty="0">
                <a:solidFill>
                  <a:srgbClr val="FF0000"/>
                </a:solidFill>
              </a:rPr>
              <a:t> C: 109 GB</a:t>
            </a:r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solidFill>
                  <a:srgbClr val="FF0000"/>
                </a:solidFill>
              </a:rPr>
              <a:t>Ổ </a:t>
            </a:r>
            <a:r>
              <a:rPr lang="en-US" sz="2000" dirty="0" err="1">
                <a:solidFill>
                  <a:srgbClr val="FF0000"/>
                </a:solidFill>
              </a:rPr>
              <a:t>đĩa</a:t>
            </a:r>
            <a:r>
              <a:rPr lang="en-US" sz="2000" dirty="0">
                <a:solidFill>
                  <a:srgbClr val="FF0000"/>
                </a:solidFill>
              </a:rPr>
              <a:t> E: 111 GB</a:t>
            </a:r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solidFill>
                  <a:srgbClr val="FF0000"/>
                </a:solidFill>
              </a:rPr>
              <a:t>Ổ </a:t>
            </a:r>
            <a:r>
              <a:rPr lang="en-US" sz="2000" dirty="0" err="1">
                <a:solidFill>
                  <a:srgbClr val="FF0000"/>
                </a:solidFill>
              </a:rPr>
              <a:t>đĩa</a:t>
            </a:r>
            <a:r>
              <a:rPr lang="en-US" sz="2000" dirty="0">
                <a:solidFill>
                  <a:srgbClr val="FF0000"/>
                </a:solidFill>
              </a:rPr>
              <a:t> F: 169 GB</a:t>
            </a:r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solidFill>
                  <a:srgbClr val="FF0000"/>
                </a:solidFill>
              </a:rPr>
              <a:t>Ổ </a:t>
            </a:r>
            <a:r>
              <a:rPr lang="en-US" sz="2000" dirty="0" err="1">
                <a:solidFill>
                  <a:srgbClr val="FF0000"/>
                </a:solidFill>
              </a:rPr>
              <a:t>đĩa</a:t>
            </a:r>
            <a:r>
              <a:rPr lang="en-US" sz="2000" dirty="0">
                <a:solidFill>
                  <a:srgbClr val="FF0000"/>
                </a:solidFill>
              </a:rPr>
              <a:t> G: 186 GB</a:t>
            </a:r>
          </a:p>
          <a:p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9254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88749" y="1441247"/>
            <a:ext cx="7930886" cy="6340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algn="just"/>
            <a:r>
              <a:rPr lang="en-US" sz="2500" b="1">
                <a:solidFill>
                  <a:srgbClr val="0000FF"/>
                </a:solidFill>
              </a:rPr>
              <a:t>2. Em hãy quan sát hình sau và cho biết dung lượng của mỗi tệp?</a:t>
            </a:r>
            <a:endParaRPr lang="vi-VN" sz="2500" b="1">
              <a:solidFill>
                <a:srgbClr val="0000FF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38" y="364160"/>
            <a:ext cx="734071" cy="717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>
            <a:grpSpLocks/>
          </p:cNvGrpSpPr>
          <p:nvPr/>
        </p:nvGrpSpPr>
        <p:grpSpPr>
          <a:xfrm>
            <a:off x="104679" y="6237321"/>
            <a:ext cx="768141" cy="589699"/>
            <a:chOff x="5865813" y="3517900"/>
            <a:chExt cx="430213" cy="379413"/>
          </a:xfrm>
        </p:grpSpPr>
        <p:sp>
          <p:nvSpPr>
            <p:cNvPr id="11" name="Freeform 287">
              <a:hlinkClick r:id="rId3" action="ppaction://hlinksldjump"/>
            </p:cNvPr>
            <p:cNvSpPr>
              <a:spLocks/>
            </p:cNvSpPr>
            <p:nvPr/>
          </p:nvSpPr>
          <p:spPr bwMode="auto">
            <a:xfrm>
              <a:off x="5940425" y="3617913"/>
              <a:ext cx="282575" cy="279400"/>
            </a:xfrm>
            <a:custGeom>
              <a:avLst/>
              <a:gdLst>
                <a:gd name="T0" fmla="*/ 265 w 532"/>
                <a:gd name="T1" fmla="*/ 0 h 530"/>
                <a:gd name="T2" fmla="*/ 0 w 532"/>
                <a:gd name="T3" fmla="*/ 191 h 530"/>
                <a:gd name="T4" fmla="*/ 0 w 532"/>
                <a:gd name="T5" fmla="*/ 456 h 530"/>
                <a:gd name="T6" fmla="*/ 0 w 532"/>
                <a:gd name="T7" fmla="*/ 456 h 530"/>
                <a:gd name="T8" fmla="*/ 2 w 532"/>
                <a:gd name="T9" fmla="*/ 471 h 530"/>
                <a:gd name="T10" fmla="*/ 6 w 532"/>
                <a:gd name="T11" fmla="*/ 486 h 530"/>
                <a:gd name="T12" fmla="*/ 12 w 532"/>
                <a:gd name="T13" fmla="*/ 498 h 530"/>
                <a:gd name="T14" fmla="*/ 21 w 532"/>
                <a:gd name="T15" fmla="*/ 508 h 530"/>
                <a:gd name="T16" fmla="*/ 33 w 532"/>
                <a:gd name="T17" fmla="*/ 517 h 530"/>
                <a:gd name="T18" fmla="*/ 44 w 532"/>
                <a:gd name="T19" fmla="*/ 524 h 530"/>
                <a:gd name="T20" fmla="*/ 58 w 532"/>
                <a:gd name="T21" fmla="*/ 529 h 530"/>
                <a:gd name="T22" fmla="*/ 73 w 532"/>
                <a:gd name="T23" fmla="*/ 530 h 530"/>
                <a:gd name="T24" fmla="*/ 194 w 532"/>
                <a:gd name="T25" fmla="*/ 530 h 530"/>
                <a:gd name="T26" fmla="*/ 194 w 532"/>
                <a:gd name="T27" fmla="*/ 282 h 530"/>
                <a:gd name="T28" fmla="*/ 336 w 532"/>
                <a:gd name="T29" fmla="*/ 282 h 530"/>
                <a:gd name="T30" fmla="*/ 336 w 532"/>
                <a:gd name="T31" fmla="*/ 530 h 530"/>
                <a:gd name="T32" fmla="*/ 458 w 532"/>
                <a:gd name="T33" fmla="*/ 530 h 530"/>
                <a:gd name="T34" fmla="*/ 458 w 532"/>
                <a:gd name="T35" fmla="*/ 530 h 530"/>
                <a:gd name="T36" fmla="*/ 472 w 532"/>
                <a:gd name="T37" fmla="*/ 529 h 530"/>
                <a:gd name="T38" fmla="*/ 486 w 532"/>
                <a:gd name="T39" fmla="*/ 524 h 530"/>
                <a:gd name="T40" fmla="*/ 499 w 532"/>
                <a:gd name="T41" fmla="*/ 517 h 530"/>
                <a:gd name="T42" fmla="*/ 509 w 532"/>
                <a:gd name="T43" fmla="*/ 508 h 530"/>
                <a:gd name="T44" fmla="*/ 518 w 532"/>
                <a:gd name="T45" fmla="*/ 498 h 530"/>
                <a:gd name="T46" fmla="*/ 526 w 532"/>
                <a:gd name="T47" fmla="*/ 486 h 530"/>
                <a:gd name="T48" fmla="*/ 530 w 532"/>
                <a:gd name="T49" fmla="*/ 471 h 530"/>
                <a:gd name="T50" fmla="*/ 532 w 532"/>
                <a:gd name="T51" fmla="*/ 456 h 530"/>
                <a:gd name="T52" fmla="*/ 532 w 532"/>
                <a:gd name="T53" fmla="*/ 191 h 530"/>
                <a:gd name="T54" fmla="*/ 265 w 532"/>
                <a:gd name="T55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2" h="530">
                  <a:moveTo>
                    <a:pt x="265" y="0"/>
                  </a:moveTo>
                  <a:lnTo>
                    <a:pt x="0" y="191"/>
                  </a:lnTo>
                  <a:lnTo>
                    <a:pt x="0" y="456"/>
                  </a:lnTo>
                  <a:lnTo>
                    <a:pt x="0" y="456"/>
                  </a:lnTo>
                  <a:lnTo>
                    <a:pt x="2" y="471"/>
                  </a:lnTo>
                  <a:lnTo>
                    <a:pt x="6" y="486"/>
                  </a:lnTo>
                  <a:lnTo>
                    <a:pt x="12" y="498"/>
                  </a:lnTo>
                  <a:lnTo>
                    <a:pt x="21" y="508"/>
                  </a:lnTo>
                  <a:lnTo>
                    <a:pt x="33" y="517"/>
                  </a:lnTo>
                  <a:lnTo>
                    <a:pt x="44" y="524"/>
                  </a:lnTo>
                  <a:lnTo>
                    <a:pt x="58" y="529"/>
                  </a:lnTo>
                  <a:lnTo>
                    <a:pt x="73" y="530"/>
                  </a:lnTo>
                  <a:lnTo>
                    <a:pt x="194" y="530"/>
                  </a:lnTo>
                  <a:lnTo>
                    <a:pt x="194" y="282"/>
                  </a:lnTo>
                  <a:lnTo>
                    <a:pt x="336" y="282"/>
                  </a:lnTo>
                  <a:lnTo>
                    <a:pt x="336" y="530"/>
                  </a:lnTo>
                  <a:lnTo>
                    <a:pt x="458" y="530"/>
                  </a:lnTo>
                  <a:lnTo>
                    <a:pt x="458" y="530"/>
                  </a:lnTo>
                  <a:lnTo>
                    <a:pt x="472" y="529"/>
                  </a:lnTo>
                  <a:lnTo>
                    <a:pt x="486" y="524"/>
                  </a:lnTo>
                  <a:lnTo>
                    <a:pt x="499" y="517"/>
                  </a:lnTo>
                  <a:lnTo>
                    <a:pt x="509" y="508"/>
                  </a:lnTo>
                  <a:lnTo>
                    <a:pt x="518" y="498"/>
                  </a:lnTo>
                  <a:lnTo>
                    <a:pt x="526" y="486"/>
                  </a:lnTo>
                  <a:lnTo>
                    <a:pt x="530" y="471"/>
                  </a:lnTo>
                  <a:lnTo>
                    <a:pt x="532" y="456"/>
                  </a:lnTo>
                  <a:lnTo>
                    <a:pt x="532" y="191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Freeform 288"/>
            <p:cNvSpPr>
              <a:spLocks/>
            </p:cNvSpPr>
            <p:nvPr/>
          </p:nvSpPr>
          <p:spPr bwMode="auto">
            <a:xfrm>
              <a:off x="5865813" y="3517900"/>
              <a:ext cx="430213" cy="193675"/>
            </a:xfrm>
            <a:custGeom>
              <a:avLst/>
              <a:gdLst>
                <a:gd name="T0" fmla="*/ 21 w 813"/>
                <a:gd name="T1" fmla="*/ 353 h 366"/>
                <a:gd name="T2" fmla="*/ 36 w 813"/>
                <a:gd name="T3" fmla="*/ 363 h 366"/>
                <a:gd name="T4" fmla="*/ 54 w 813"/>
                <a:gd name="T5" fmla="*/ 366 h 366"/>
                <a:gd name="T6" fmla="*/ 406 w 813"/>
                <a:gd name="T7" fmla="*/ 113 h 366"/>
                <a:gd name="T8" fmla="*/ 406 w 813"/>
                <a:gd name="T9" fmla="*/ 113 h 366"/>
                <a:gd name="T10" fmla="*/ 758 w 813"/>
                <a:gd name="T11" fmla="*/ 366 h 366"/>
                <a:gd name="T12" fmla="*/ 769 w 813"/>
                <a:gd name="T13" fmla="*/ 366 h 366"/>
                <a:gd name="T14" fmla="*/ 785 w 813"/>
                <a:gd name="T15" fmla="*/ 359 h 366"/>
                <a:gd name="T16" fmla="*/ 806 w 813"/>
                <a:gd name="T17" fmla="*/ 333 h 366"/>
                <a:gd name="T18" fmla="*/ 809 w 813"/>
                <a:gd name="T19" fmla="*/ 326 h 366"/>
                <a:gd name="T20" fmla="*/ 813 w 813"/>
                <a:gd name="T21" fmla="*/ 313 h 366"/>
                <a:gd name="T22" fmla="*/ 810 w 813"/>
                <a:gd name="T23" fmla="*/ 299 h 366"/>
                <a:gd name="T24" fmla="*/ 803 w 813"/>
                <a:gd name="T25" fmla="*/ 288 h 366"/>
                <a:gd name="T26" fmla="*/ 699 w 813"/>
                <a:gd name="T27" fmla="*/ 212 h 366"/>
                <a:gd name="T28" fmla="*/ 693 w 813"/>
                <a:gd name="T29" fmla="*/ 206 h 366"/>
                <a:gd name="T30" fmla="*/ 679 w 813"/>
                <a:gd name="T31" fmla="*/ 185 h 366"/>
                <a:gd name="T32" fmla="*/ 671 w 813"/>
                <a:gd name="T33" fmla="*/ 162 h 366"/>
                <a:gd name="T34" fmla="*/ 670 w 813"/>
                <a:gd name="T35" fmla="*/ 37 h 366"/>
                <a:gd name="T36" fmla="*/ 670 w 813"/>
                <a:gd name="T37" fmla="*/ 30 h 366"/>
                <a:gd name="T38" fmla="*/ 664 w 813"/>
                <a:gd name="T39" fmla="*/ 18 h 366"/>
                <a:gd name="T40" fmla="*/ 655 w 813"/>
                <a:gd name="T41" fmla="*/ 8 h 366"/>
                <a:gd name="T42" fmla="*/ 641 w 813"/>
                <a:gd name="T43" fmla="*/ 2 h 366"/>
                <a:gd name="T44" fmla="*/ 600 w 813"/>
                <a:gd name="T45" fmla="*/ 2 h 366"/>
                <a:gd name="T46" fmla="*/ 593 w 813"/>
                <a:gd name="T47" fmla="*/ 2 h 366"/>
                <a:gd name="T48" fmla="*/ 579 w 813"/>
                <a:gd name="T49" fmla="*/ 8 h 366"/>
                <a:gd name="T50" fmla="*/ 569 w 813"/>
                <a:gd name="T51" fmla="*/ 18 h 366"/>
                <a:gd name="T52" fmla="*/ 564 w 813"/>
                <a:gd name="T53" fmla="*/ 30 h 366"/>
                <a:gd name="T54" fmla="*/ 563 w 813"/>
                <a:gd name="T55" fmla="*/ 76 h 366"/>
                <a:gd name="T56" fmla="*/ 563 w 813"/>
                <a:gd name="T57" fmla="*/ 83 h 366"/>
                <a:gd name="T58" fmla="*/ 559 w 813"/>
                <a:gd name="T59" fmla="*/ 94 h 366"/>
                <a:gd name="T60" fmla="*/ 550 w 813"/>
                <a:gd name="T61" fmla="*/ 97 h 366"/>
                <a:gd name="T62" fmla="*/ 539 w 813"/>
                <a:gd name="T63" fmla="*/ 95 h 366"/>
                <a:gd name="T64" fmla="*/ 437 w 813"/>
                <a:gd name="T65" fmla="*/ 23 h 366"/>
                <a:gd name="T66" fmla="*/ 408 w 813"/>
                <a:gd name="T67" fmla="*/ 0 h 366"/>
                <a:gd name="T68" fmla="*/ 406 w 813"/>
                <a:gd name="T69" fmla="*/ 0 h 366"/>
                <a:gd name="T70" fmla="*/ 406 w 813"/>
                <a:gd name="T71" fmla="*/ 0 h 366"/>
                <a:gd name="T72" fmla="*/ 406 w 813"/>
                <a:gd name="T73" fmla="*/ 0 h 366"/>
                <a:gd name="T74" fmla="*/ 376 w 813"/>
                <a:gd name="T75" fmla="*/ 23 h 366"/>
                <a:gd name="T76" fmla="*/ 15 w 813"/>
                <a:gd name="T77" fmla="*/ 282 h 366"/>
                <a:gd name="T78" fmla="*/ 5 w 813"/>
                <a:gd name="T79" fmla="*/ 292 h 366"/>
                <a:gd name="T80" fmla="*/ 0 w 813"/>
                <a:gd name="T81" fmla="*/ 305 h 366"/>
                <a:gd name="T82" fmla="*/ 0 w 813"/>
                <a:gd name="T83" fmla="*/ 320 h 366"/>
                <a:gd name="T84" fmla="*/ 6 w 813"/>
                <a:gd name="T85" fmla="*/ 33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3" h="366">
                  <a:moveTo>
                    <a:pt x="21" y="353"/>
                  </a:moveTo>
                  <a:lnTo>
                    <a:pt x="21" y="353"/>
                  </a:lnTo>
                  <a:lnTo>
                    <a:pt x="27" y="359"/>
                  </a:lnTo>
                  <a:lnTo>
                    <a:pt x="36" y="363"/>
                  </a:lnTo>
                  <a:lnTo>
                    <a:pt x="45" y="366"/>
                  </a:lnTo>
                  <a:lnTo>
                    <a:pt x="54" y="366"/>
                  </a:lnTo>
                  <a:lnTo>
                    <a:pt x="406" y="113"/>
                  </a:lnTo>
                  <a:lnTo>
                    <a:pt x="406" y="113"/>
                  </a:lnTo>
                  <a:lnTo>
                    <a:pt x="406" y="113"/>
                  </a:lnTo>
                  <a:lnTo>
                    <a:pt x="406" y="113"/>
                  </a:lnTo>
                  <a:lnTo>
                    <a:pt x="406" y="113"/>
                  </a:lnTo>
                  <a:lnTo>
                    <a:pt x="758" y="366"/>
                  </a:lnTo>
                  <a:lnTo>
                    <a:pt x="758" y="366"/>
                  </a:lnTo>
                  <a:lnTo>
                    <a:pt x="769" y="366"/>
                  </a:lnTo>
                  <a:lnTo>
                    <a:pt x="778" y="363"/>
                  </a:lnTo>
                  <a:lnTo>
                    <a:pt x="785" y="359"/>
                  </a:lnTo>
                  <a:lnTo>
                    <a:pt x="793" y="353"/>
                  </a:lnTo>
                  <a:lnTo>
                    <a:pt x="806" y="333"/>
                  </a:lnTo>
                  <a:lnTo>
                    <a:pt x="806" y="333"/>
                  </a:lnTo>
                  <a:lnTo>
                    <a:pt x="809" y="326"/>
                  </a:lnTo>
                  <a:lnTo>
                    <a:pt x="812" y="320"/>
                  </a:lnTo>
                  <a:lnTo>
                    <a:pt x="813" y="313"/>
                  </a:lnTo>
                  <a:lnTo>
                    <a:pt x="812" y="305"/>
                  </a:lnTo>
                  <a:lnTo>
                    <a:pt x="810" y="299"/>
                  </a:lnTo>
                  <a:lnTo>
                    <a:pt x="807" y="292"/>
                  </a:lnTo>
                  <a:lnTo>
                    <a:pt x="803" y="288"/>
                  </a:lnTo>
                  <a:lnTo>
                    <a:pt x="797" y="282"/>
                  </a:lnTo>
                  <a:lnTo>
                    <a:pt x="699" y="212"/>
                  </a:lnTo>
                  <a:lnTo>
                    <a:pt x="699" y="212"/>
                  </a:lnTo>
                  <a:lnTo>
                    <a:pt x="693" y="206"/>
                  </a:lnTo>
                  <a:lnTo>
                    <a:pt x="689" y="200"/>
                  </a:lnTo>
                  <a:lnTo>
                    <a:pt x="679" y="185"/>
                  </a:lnTo>
                  <a:lnTo>
                    <a:pt x="673" y="169"/>
                  </a:lnTo>
                  <a:lnTo>
                    <a:pt x="671" y="162"/>
                  </a:lnTo>
                  <a:lnTo>
                    <a:pt x="670" y="154"/>
                  </a:lnTo>
                  <a:lnTo>
                    <a:pt x="670" y="37"/>
                  </a:lnTo>
                  <a:lnTo>
                    <a:pt x="670" y="37"/>
                  </a:lnTo>
                  <a:lnTo>
                    <a:pt x="670" y="30"/>
                  </a:lnTo>
                  <a:lnTo>
                    <a:pt x="667" y="24"/>
                  </a:lnTo>
                  <a:lnTo>
                    <a:pt x="664" y="18"/>
                  </a:lnTo>
                  <a:lnTo>
                    <a:pt x="659" y="12"/>
                  </a:lnTo>
                  <a:lnTo>
                    <a:pt x="655" y="8"/>
                  </a:lnTo>
                  <a:lnTo>
                    <a:pt x="647" y="5"/>
                  </a:lnTo>
                  <a:lnTo>
                    <a:pt x="641" y="2"/>
                  </a:lnTo>
                  <a:lnTo>
                    <a:pt x="634" y="2"/>
                  </a:lnTo>
                  <a:lnTo>
                    <a:pt x="600" y="2"/>
                  </a:lnTo>
                  <a:lnTo>
                    <a:pt x="600" y="2"/>
                  </a:lnTo>
                  <a:lnTo>
                    <a:pt x="593" y="2"/>
                  </a:lnTo>
                  <a:lnTo>
                    <a:pt x="585" y="5"/>
                  </a:lnTo>
                  <a:lnTo>
                    <a:pt x="579" y="8"/>
                  </a:lnTo>
                  <a:lnTo>
                    <a:pt x="573" y="12"/>
                  </a:lnTo>
                  <a:lnTo>
                    <a:pt x="569" y="18"/>
                  </a:lnTo>
                  <a:lnTo>
                    <a:pt x="566" y="24"/>
                  </a:lnTo>
                  <a:lnTo>
                    <a:pt x="564" y="30"/>
                  </a:lnTo>
                  <a:lnTo>
                    <a:pt x="563" y="37"/>
                  </a:lnTo>
                  <a:lnTo>
                    <a:pt x="563" y="76"/>
                  </a:lnTo>
                  <a:lnTo>
                    <a:pt x="563" y="76"/>
                  </a:lnTo>
                  <a:lnTo>
                    <a:pt x="563" y="83"/>
                  </a:lnTo>
                  <a:lnTo>
                    <a:pt x="560" y="89"/>
                  </a:lnTo>
                  <a:lnTo>
                    <a:pt x="559" y="94"/>
                  </a:lnTo>
                  <a:lnTo>
                    <a:pt x="554" y="95"/>
                  </a:lnTo>
                  <a:lnTo>
                    <a:pt x="550" y="97"/>
                  </a:lnTo>
                  <a:lnTo>
                    <a:pt x="545" y="97"/>
                  </a:lnTo>
                  <a:lnTo>
                    <a:pt x="539" y="95"/>
                  </a:lnTo>
                  <a:lnTo>
                    <a:pt x="533" y="91"/>
                  </a:lnTo>
                  <a:lnTo>
                    <a:pt x="437" y="23"/>
                  </a:lnTo>
                  <a:lnTo>
                    <a:pt x="437" y="23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376" y="23"/>
                  </a:lnTo>
                  <a:lnTo>
                    <a:pt x="15" y="282"/>
                  </a:lnTo>
                  <a:lnTo>
                    <a:pt x="15" y="282"/>
                  </a:lnTo>
                  <a:lnTo>
                    <a:pt x="9" y="288"/>
                  </a:lnTo>
                  <a:lnTo>
                    <a:pt x="5" y="292"/>
                  </a:lnTo>
                  <a:lnTo>
                    <a:pt x="2" y="299"/>
                  </a:lnTo>
                  <a:lnTo>
                    <a:pt x="0" y="305"/>
                  </a:lnTo>
                  <a:lnTo>
                    <a:pt x="0" y="313"/>
                  </a:lnTo>
                  <a:lnTo>
                    <a:pt x="0" y="320"/>
                  </a:lnTo>
                  <a:lnTo>
                    <a:pt x="3" y="326"/>
                  </a:lnTo>
                  <a:lnTo>
                    <a:pt x="6" y="333"/>
                  </a:lnTo>
                  <a:lnTo>
                    <a:pt x="21" y="353"/>
                  </a:lnTo>
                  <a:close/>
                </a:path>
              </a:pathLst>
            </a:custGeom>
            <a:solidFill>
              <a:srgbClr val="14AD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cxnSp>
        <p:nvCxnSpPr>
          <p:cNvPr id="4" name="Straight Connector 3"/>
          <p:cNvCxnSpPr/>
          <p:nvPr/>
        </p:nvCxnSpPr>
        <p:spPr>
          <a:xfrm>
            <a:off x="8316416" y="34290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1485330" y="379725"/>
            <a:ext cx="6635006" cy="6340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Thảo luận cặp đôi và trả lời câu hỏi sau</a:t>
            </a:r>
            <a:endParaRPr lang="vi-VN" sz="28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5FFDEA-BE76-1730-97F5-7EA209659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2276252"/>
            <a:ext cx="7930886" cy="19448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98EBEC6-75F1-88CC-64A9-5FE182F95329}"/>
              </a:ext>
            </a:extLst>
          </p:cNvPr>
          <p:cNvSpPr txBox="1"/>
          <p:nvPr/>
        </p:nvSpPr>
        <p:spPr>
          <a:xfrm>
            <a:off x="392976" y="2381538"/>
            <a:ext cx="362600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/>
              <a:t>1.</a:t>
            </a:r>
          </a:p>
          <a:p>
            <a:pPr>
              <a:spcBef>
                <a:spcPts val="600"/>
              </a:spcBef>
            </a:pPr>
            <a:r>
              <a:rPr lang="en-US" b="1"/>
              <a:t>2.</a:t>
            </a:r>
          </a:p>
          <a:p>
            <a:pPr>
              <a:spcBef>
                <a:spcPts val="600"/>
              </a:spcBef>
            </a:pPr>
            <a:r>
              <a:rPr lang="en-US" b="1"/>
              <a:t>3.</a:t>
            </a:r>
          </a:p>
          <a:p>
            <a:pPr>
              <a:spcBef>
                <a:spcPts val="600"/>
              </a:spcBef>
            </a:pPr>
            <a:r>
              <a:rPr lang="en-US" b="1"/>
              <a:t>4.</a:t>
            </a:r>
          </a:p>
          <a:p>
            <a:pPr>
              <a:spcBef>
                <a:spcPts val="600"/>
              </a:spcBef>
            </a:pPr>
            <a:r>
              <a:rPr lang="en-US" b="1"/>
              <a:t>5.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5FDE21-3AFE-71AC-6776-001B392C8118}"/>
              </a:ext>
            </a:extLst>
          </p:cNvPr>
          <p:cNvSpPr txBox="1"/>
          <p:nvPr/>
        </p:nvSpPr>
        <p:spPr>
          <a:xfrm>
            <a:off x="1831993" y="4356505"/>
            <a:ext cx="5480013" cy="203132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182880" tIns="91440" bIns="9144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bg1"/>
                </a:solidFill>
              </a:rPr>
              <a:t>Tệp 1: Dung lượng   765 KB 	</a:t>
            </a:r>
            <a:r>
              <a:rPr lang="en-US" sz="2000" b="1">
                <a:solidFill>
                  <a:schemeClr val="bg1"/>
                </a:solidFill>
                <a:sym typeface="Symbol" panose="05050102010706020507" pitchFamily="18" charset="2"/>
              </a:rPr>
              <a:t> 765 Nghìn B </a:t>
            </a:r>
            <a:endParaRPr lang="en-US" sz="2000" b="1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bg1"/>
                </a:solidFill>
              </a:rPr>
              <a:t>Tệp 2: Dung lượng   7,953 KB 	</a:t>
            </a:r>
            <a:r>
              <a:rPr lang="en-US" sz="2000" b="1">
                <a:solidFill>
                  <a:schemeClr val="bg1"/>
                </a:solidFill>
                <a:sym typeface="Symbol" panose="05050102010706020507" pitchFamily="18" charset="2"/>
              </a:rPr>
              <a:t> 8 Triệu B </a:t>
            </a:r>
            <a:endParaRPr lang="en-US" sz="2000" b="1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bg1"/>
                </a:solidFill>
              </a:rPr>
              <a:t>Tệp 3: Dung lượng   10 KB 	</a:t>
            </a:r>
            <a:r>
              <a:rPr lang="en-US" sz="2000" b="1">
                <a:solidFill>
                  <a:schemeClr val="bg1"/>
                </a:solidFill>
                <a:sym typeface="Symbol" panose="05050102010706020507" pitchFamily="18" charset="2"/>
              </a:rPr>
              <a:t> 10 Nghìn B </a:t>
            </a:r>
            <a:endParaRPr lang="en-US" sz="2000" b="1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bg1"/>
                </a:solidFill>
              </a:rPr>
              <a:t>Tệp 4: Dung lượng   239,318 KB 	</a:t>
            </a:r>
            <a:r>
              <a:rPr lang="en-US" sz="2000" b="1">
                <a:solidFill>
                  <a:schemeClr val="bg1"/>
                </a:solidFill>
                <a:sym typeface="Symbol" panose="05050102010706020507" pitchFamily="18" charset="2"/>
              </a:rPr>
              <a:t> 239 Triệu B </a:t>
            </a:r>
            <a:endParaRPr lang="en-US" sz="2000" b="1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bg1"/>
                </a:solidFill>
              </a:rPr>
              <a:t>Tệp 5: Dung lượng   15,504 KB 	</a:t>
            </a:r>
            <a:r>
              <a:rPr lang="en-US" sz="2000" b="1">
                <a:solidFill>
                  <a:schemeClr val="bg1"/>
                </a:solidFill>
                <a:sym typeface="Symbol" panose="05050102010706020507" pitchFamily="18" charset="2"/>
              </a:rPr>
              <a:t> 15 Triệu B </a:t>
            </a:r>
            <a:endParaRPr lang="en-US" sz="2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8550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624477" y="1484783"/>
            <a:ext cx="7895046" cy="100811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200" b="1">
                <a:solidFill>
                  <a:prstClr val="black"/>
                </a:solidFill>
                <a:latin typeface="+mj-lt"/>
              </a:rPr>
              <a:t>Câu 1: Một GB xấp xỉ bao nhiêu byte?</a:t>
            </a:r>
            <a:endParaRPr lang="vi-VN" sz="3200" b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78" y="2817719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vi-VN" sz="2800">
              <a:solidFill>
                <a:prstClr val="black"/>
              </a:solidFill>
              <a:latin typeface="+mj-lt"/>
            </a:endParaRPr>
          </a:p>
          <a:p>
            <a:pPr>
              <a:defRPr/>
            </a:pPr>
            <a:r>
              <a:rPr lang="vi-VN" sz="2800">
                <a:solidFill>
                  <a:prstClr val="black"/>
                </a:solidFill>
                <a:latin typeface="+mj-lt"/>
              </a:rPr>
              <a:t>A. Một nghìn byte</a:t>
            </a:r>
          </a:p>
          <a:p>
            <a:pPr>
              <a:defRPr/>
            </a:pP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74" y="2821908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</a:rPr>
              <a:t>B</a:t>
            </a:r>
            <a:r>
              <a:rPr lang="vi-VN" sz="2800">
                <a:solidFill>
                  <a:prstClr val="black"/>
                </a:solidFill>
                <a:latin typeface="+mj-lt"/>
              </a:rPr>
              <a:t>. Một triệu byte</a:t>
            </a: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78" y="3956281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</a:rPr>
              <a:t>C</a:t>
            </a:r>
            <a:r>
              <a:rPr lang="vi-VN" sz="2800">
                <a:solidFill>
                  <a:prstClr val="black"/>
                </a:solidFill>
                <a:latin typeface="+mj-lt"/>
              </a:rPr>
              <a:t>. Một tỉ byte</a:t>
            </a: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74" y="3960471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</a:rPr>
              <a:t>D</a:t>
            </a:r>
            <a:r>
              <a:rPr lang="vi-VN" sz="2800">
                <a:solidFill>
                  <a:prstClr val="black"/>
                </a:solidFill>
                <a:latin typeface="+mj-lt"/>
              </a:rPr>
              <a:t>. Một nghìn tỉ byte</a:t>
            </a: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3" y="2843205"/>
            <a:ext cx="60429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362" y="4019875"/>
            <a:ext cx="603402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14" y="4001256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616" y="2894882"/>
            <a:ext cx="549444" cy="6437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85E8988-359A-4EDF-BCF0-69913E4A6F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29" y="4941176"/>
            <a:ext cx="1592746" cy="1771733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813" y="195484"/>
            <a:ext cx="956174" cy="91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2483777" y="185560"/>
            <a:ext cx="4515687" cy="9163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</a:rPr>
              <a:t>LUYỆN TẬP</a:t>
            </a:r>
            <a:endParaRPr lang="vi-VN" sz="36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9635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59578" y="1484789"/>
            <a:ext cx="8826807" cy="101284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000" b="1">
                <a:solidFill>
                  <a:prstClr val="black"/>
                </a:solidFill>
                <a:latin typeface="+mj-lt"/>
              </a:rPr>
              <a:t>Câu 2: Khả năng lưu trữ của một thiết bị nhớ là? </a:t>
            </a:r>
            <a:endParaRPr lang="vi-VN" sz="3000" b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49548" y="2891892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</a:rPr>
              <a:t>A</a:t>
            </a:r>
            <a:r>
              <a:rPr lang="vi-VN" sz="2800">
                <a:solidFill>
                  <a:prstClr val="black"/>
                </a:solidFill>
                <a:latin typeface="+mj-lt"/>
              </a:rPr>
              <a:t>. Dung lượng nhớ</a:t>
            </a: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819654" y="2896081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</a:rPr>
              <a:t>B</a:t>
            </a:r>
            <a:r>
              <a:rPr lang="vi-VN" sz="2800">
                <a:solidFill>
                  <a:prstClr val="black"/>
                </a:solidFill>
                <a:latin typeface="+mj-lt"/>
              </a:rPr>
              <a:t>. Khối lượng nhớ</a:t>
            </a: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49548" y="4113584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</a:rPr>
              <a:t>C</a:t>
            </a:r>
            <a:r>
              <a:rPr lang="vi-VN" sz="2800">
                <a:solidFill>
                  <a:prstClr val="black"/>
                </a:solidFill>
                <a:latin typeface="+mj-lt"/>
              </a:rPr>
              <a:t>. Thể tích nhớ</a:t>
            </a: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819654" y="4117773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</a:rPr>
              <a:t>D</a:t>
            </a:r>
            <a:r>
              <a:rPr lang="vi-VN" sz="2800">
                <a:solidFill>
                  <a:prstClr val="black"/>
                </a:solidFill>
                <a:latin typeface="+mj-lt"/>
              </a:rPr>
              <a:t>. Năng lực nhớ</a:t>
            </a: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779647" y="2917381"/>
            <a:ext cx="66385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840087" y="4146948"/>
            <a:ext cx="603402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196" y="4158556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196" y="2937348"/>
            <a:ext cx="603557" cy="7071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9B1F08-E992-43DA-8993-50F2CF46D2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29" y="4702515"/>
            <a:ext cx="1592746" cy="2010399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813" y="195484"/>
            <a:ext cx="956174" cy="91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483777" y="185560"/>
            <a:ext cx="4515687" cy="9163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LUYỆN TẬP</a:t>
            </a:r>
            <a:endParaRPr lang="vi-VN" sz="3600" b="1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7635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3329" y="289393"/>
            <a:ext cx="3957131" cy="634083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b="1">
                <a:solidFill>
                  <a:srgbClr val="FFFF00"/>
                </a:solidFill>
              </a:rPr>
              <a:t>KHỞI ĐỘNG</a:t>
            </a:r>
            <a:endParaRPr lang="vi-VN" b="1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4592" y="960479"/>
            <a:ext cx="6696744" cy="10081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>
                <a:solidFill>
                  <a:srgbClr val="0000FF"/>
                </a:solidFill>
              </a:rPr>
              <a:t>Em hãy quan sát đoạn phim sau để biết cách</a:t>
            </a:r>
          </a:p>
          <a:p>
            <a:pPr marL="0" indent="0">
              <a:buNone/>
            </a:pPr>
            <a:r>
              <a:rPr lang="en-US" sz="2800">
                <a:solidFill>
                  <a:srgbClr val="0000FF"/>
                </a:solidFill>
              </a:rPr>
              <a:t> mã hóa số 4 thành dãy các kí hiệu 0 và 1</a:t>
            </a:r>
            <a:endParaRPr lang="vi-VN" sz="2800">
              <a:solidFill>
                <a:srgbClr val="0000FF"/>
              </a:solidFill>
            </a:endParaRPr>
          </a:p>
        </p:txBody>
      </p:sp>
      <p:pic>
        <p:nvPicPr>
          <p:cNvPr id="5" name="Mahoa_so4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405" y="1984146"/>
            <a:ext cx="8028384" cy="439167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928" y="296549"/>
            <a:ext cx="715596" cy="64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073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323508" y="1371996"/>
            <a:ext cx="8568972" cy="92487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200" b="1">
                <a:solidFill>
                  <a:prstClr val="black"/>
                </a:solidFill>
                <a:latin typeface="+mj-lt"/>
              </a:rPr>
              <a:t>Câu 3: Bao nhiêu ‘byte’ tạo thành 1 ‘kilobyte’?</a:t>
            </a:r>
            <a:endParaRPr lang="vi-VN" sz="3200" b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8" y="2716243"/>
            <a:ext cx="467543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+mj-lt"/>
              </a:rPr>
              <a:t>A</a:t>
            </a:r>
            <a:r>
              <a:rPr lang="vi-VN" sz="3200">
                <a:solidFill>
                  <a:prstClr val="black"/>
                </a:solidFill>
                <a:latin typeface="+mj-lt"/>
              </a:rPr>
              <a:t>. 64</a:t>
            </a:r>
            <a:endParaRPr lang="vi-VN" sz="32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50338" y="3628031"/>
            <a:ext cx="465776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+mj-lt"/>
              </a:rPr>
              <a:t>B</a:t>
            </a:r>
            <a:r>
              <a:rPr lang="vi-VN" sz="3200">
                <a:solidFill>
                  <a:prstClr val="black"/>
                </a:solidFill>
                <a:latin typeface="+mj-lt"/>
              </a:rPr>
              <a:t>. 1024</a:t>
            </a:r>
            <a:endParaRPr lang="vi-VN" sz="32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50338" y="4580913"/>
            <a:ext cx="465776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+mj-lt"/>
              </a:rPr>
              <a:t>C</a:t>
            </a:r>
            <a:r>
              <a:rPr lang="vi-VN" sz="3200">
                <a:solidFill>
                  <a:prstClr val="black"/>
                </a:solidFill>
                <a:latin typeface="+mj-lt"/>
              </a:rPr>
              <a:t>. 2048</a:t>
            </a:r>
            <a:endParaRPr lang="vi-VN" sz="32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22092" y="5552528"/>
            <a:ext cx="4686012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+mj-lt"/>
              </a:rPr>
              <a:t>D</a:t>
            </a:r>
            <a:r>
              <a:rPr lang="vi-VN" sz="3200">
                <a:solidFill>
                  <a:prstClr val="black"/>
                </a:solidFill>
                <a:latin typeface="+mj-lt"/>
              </a:rPr>
              <a:t>. 10240</a:t>
            </a:r>
            <a:endParaRPr lang="vi-VN" sz="32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873" y="2779009"/>
            <a:ext cx="60429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860032" y="4678383"/>
            <a:ext cx="603402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44" y="5584348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618" y="3755063"/>
            <a:ext cx="603557" cy="643793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9C7DBEE8-26A1-4F05-AA2B-AE4A4318B8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29" y="4702515"/>
            <a:ext cx="1592746" cy="2010399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813" y="195484"/>
            <a:ext cx="956174" cy="91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483777" y="185560"/>
            <a:ext cx="4515687" cy="9163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</a:rPr>
              <a:t>LUYỆN TẬP</a:t>
            </a:r>
            <a:endParaRPr lang="vi-VN" sz="36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4282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695649" y="1412784"/>
            <a:ext cx="7895046" cy="2783629"/>
          </a:xfrm>
          <a:prstGeom prst="snip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r>
              <a:rPr lang="vi-VN" sz="3200" b="1" u="sng">
                <a:solidFill>
                  <a:prstClr val="black"/>
                </a:solidFill>
                <a:latin typeface="+mj-lt"/>
              </a:rPr>
              <a:t>Câu hỏi 4: </a:t>
            </a:r>
            <a:r>
              <a:rPr lang="vi-VN" sz="3200">
                <a:solidFill>
                  <a:prstClr val="black"/>
                </a:solidFill>
                <a:latin typeface="+mj-lt"/>
              </a:rPr>
              <a:t>Giả sử một bức ảnh chụp bằng một máy ảnh chuyên nghiệp có dung lượng khoảng 12MB. Vậy thẻ nhớ 16GB có thể chứa bao nhiêu bức ảnh?</a:t>
            </a:r>
            <a:r>
              <a:rPr lang="vi-VN" sz="3200" b="1">
                <a:solidFill>
                  <a:srgbClr val="FF0000"/>
                </a:solidFill>
              </a:rPr>
              <a:t> </a:t>
            </a:r>
          </a:p>
          <a:p>
            <a:pPr algn="ctr">
              <a:defRPr/>
            </a:pPr>
            <a:r>
              <a:rPr lang="vi-VN" sz="3200" b="1">
                <a:solidFill>
                  <a:srgbClr val="FF0000"/>
                </a:solidFill>
              </a:rPr>
              <a:t>(thảo luận nhóm: 5 phút) </a:t>
            </a:r>
            <a:endParaRPr lang="vi-VN" sz="32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632175" y="4517541"/>
            <a:ext cx="5747575" cy="134551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tx1"/>
                </a:solidFill>
                <a:latin typeface="+mj-lt"/>
              </a:rPr>
              <a:t>Khoảng </a:t>
            </a:r>
            <a:r>
              <a:rPr lang="vi-VN" sz="3200" b="1">
                <a:solidFill>
                  <a:schemeClr val="tx1"/>
                </a:solidFill>
                <a:latin typeface="+mj-lt"/>
              </a:rPr>
              <a:t>1365</a:t>
            </a:r>
            <a:r>
              <a:rPr lang="vi-VN" sz="3200">
                <a:solidFill>
                  <a:schemeClr val="tx1"/>
                </a:solidFill>
                <a:latin typeface="+mj-lt"/>
              </a:rPr>
              <a:t> bức ảnh </a:t>
            </a:r>
          </a:p>
          <a:p>
            <a:pPr algn="ctr"/>
            <a:r>
              <a:rPr lang="vi-VN" sz="3200">
                <a:solidFill>
                  <a:schemeClr val="tx1"/>
                </a:solidFill>
                <a:latin typeface="+mj-lt"/>
              </a:rPr>
              <a:t>=16</a:t>
            </a:r>
            <a:r>
              <a:rPr lang="en-US" sz="3200">
                <a:solidFill>
                  <a:schemeClr val="tx1"/>
                </a:solidFill>
                <a:latin typeface="+mj-lt"/>
              </a:rPr>
              <a:t>x</a:t>
            </a:r>
            <a:r>
              <a:rPr lang="vi-VN" sz="3200">
                <a:solidFill>
                  <a:schemeClr val="tx1"/>
                </a:solidFill>
                <a:latin typeface="+mj-lt"/>
              </a:rPr>
              <a:t>1024 : 12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F081C38-2E74-462B-B16D-40542823C9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29" y="5013184"/>
            <a:ext cx="1592746" cy="169972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773" y="195484"/>
            <a:ext cx="956174" cy="91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778737" y="185560"/>
            <a:ext cx="4515687" cy="9163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</a:rPr>
              <a:t>LUYỆN TẬP</a:t>
            </a:r>
            <a:endParaRPr lang="vi-VN" sz="36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>
            <a:grpSpLocks/>
          </p:cNvGrpSpPr>
          <p:nvPr/>
        </p:nvGrpSpPr>
        <p:grpSpPr>
          <a:xfrm>
            <a:off x="-24721" y="6093296"/>
            <a:ext cx="720370" cy="715687"/>
            <a:chOff x="5865813" y="3517900"/>
            <a:chExt cx="430213" cy="379413"/>
          </a:xfrm>
        </p:grpSpPr>
        <p:sp>
          <p:nvSpPr>
            <p:cNvPr id="8" name="Freeform 287">
              <a:hlinkClick r:id="rId4" action="ppaction://hlinksldjump"/>
            </p:cNvPr>
            <p:cNvSpPr>
              <a:spLocks/>
            </p:cNvSpPr>
            <p:nvPr/>
          </p:nvSpPr>
          <p:spPr bwMode="auto">
            <a:xfrm>
              <a:off x="5940425" y="3617913"/>
              <a:ext cx="282575" cy="279400"/>
            </a:xfrm>
            <a:custGeom>
              <a:avLst/>
              <a:gdLst>
                <a:gd name="T0" fmla="*/ 265 w 532"/>
                <a:gd name="T1" fmla="*/ 0 h 530"/>
                <a:gd name="T2" fmla="*/ 0 w 532"/>
                <a:gd name="T3" fmla="*/ 191 h 530"/>
                <a:gd name="T4" fmla="*/ 0 w 532"/>
                <a:gd name="T5" fmla="*/ 456 h 530"/>
                <a:gd name="T6" fmla="*/ 0 w 532"/>
                <a:gd name="T7" fmla="*/ 456 h 530"/>
                <a:gd name="T8" fmla="*/ 2 w 532"/>
                <a:gd name="T9" fmla="*/ 471 h 530"/>
                <a:gd name="T10" fmla="*/ 6 w 532"/>
                <a:gd name="T11" fmla="*/ 486 h 530"/>
                <a:gd name="T12" fmla="*/ 12 w 532"/>
                <a:gd name="T13" fmla="*/ 498 h 530"/>
                <a:gd name="T14" fmla="*/ 21 w 532"/>
                <a:gd name="T15" fmla="*/ 508 h 530"/>
                <a:gd name="T16" fmla="*/ 33 w 532"/>
                <a:gd name="T17" fmla="*/ 517 h 530"/>
                <a:gd name="T18" fmla="*/ 44 w 532"/>
                <a:gd name="T19" fmla="*/ 524 h 530"/>
                <a:gd name="T20" fmla="*/ 58 w 532"/>
                <a:gd name="T21" fmla="*/ 529 h 530"/>
                <a:gd name="T22" fmla="*/ 73 w 532"/>
                <a:gd name="T23" fmla="*/ 530 h 530"/>
                <a:gd name="T24" fmla="*/ 194 w 532"/>
                <a:gd name="T25" fmla="*/ 530 h 530"/>
                <a:gd name="T26" fmla="*/ 194 w 532"/>
                <a:gd name="T27" fmla="*/ 282 h 530"/>
                <a:gd name="T28" fmla="*/ 336 w 532"/>
                <a:gd name="T29" fmla="*/ 282 h 530"/>
                <a:gd name="T30" fmla="*/ 336 w 532"/>
                <a:gd name="T31" fmla="*/ 530 h 530"/>
                <a:gd name="T32" fmla="*/ 458 w 532"/>
                <a:gd name="T33" fmla="*/ 530 h 530"/>
                <a:gd name="T34" fmla="*/ 458 w 532"/>
                <a:gd name="T35" fmla="*/ 530 h 530"/>
                <a:gd name="T36" fmla="*/ 472 w 532"/>
                <a:gd name="T37" fmla="*/ 529 h 530"/>
                <a:gd name="T38" fmla="*/ 486 w 532"/>
                <a:gd name="T39" fmla="*/ 524 h 530"/>
                <a:gd name="T40" fmla="*/ 499 w 532"/>
                <a:gd name="T41" fmla="*/ 517 h 530"/>
                <a:gd name="T42" fmla="*/ 509 w 532"/>
                <a:gd name="T43" fmla="*/ 508 h 530"/>
                <a:gd name="T44" fmla="*/ 518 w 532"/>
                <a:gd name="T45" fmla="*/ 498 h 530"/>
                <a:gd name="T46" fmla="*/ 526 w 532"/>
                <a:gd name="T47" fmla="*/ 486 h 530"/>
                <a:gd name="T48" fmla="*/ 530 w 532"/>
                <a:gd name="T49" fmla="*/ 471 h 530"/>
                <a:gd name="T50" fmla="*/ 532 w 532"/>
                <a:gd name="T51" fmla="*/ 456 h 530"/>
                <a:gd name="T52" fmla="*/ 532 w 532"/>
                <a:gd name="T53" fmla="*/ 191 h 530"/>
                <a:gd name="T54" fmla="*/ 265 w 532"/>
                <a:gd name="T55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2" h="530">
                  <a:moveTo>
                    <a:pt x="265" y="0"/>
                  </a:moveTo>
                  <a:lnTo>
                    <a:pt x="0" y="191"/>
                  </a:lnTo>
                  <a:lnTo>
                    <a:pt x="0" y="456"/>
                  </a:lnTo>
                  <a:lnTo>
                    <a:pt x="0" y="456"/>
                  </a:lnTo>
                  <a:lnTo>
                    <a:pt x="2" y="471"/>
                  </a:lnTo>
                  <a:lnTo>
                    <a:pt x="6" y="486"/>
                  </a:lnTo>
                  <a:lnTo>
                    <a:pt x="12" y="498"/>
                  </a:lnTo>
                  <a:lnTo>
                    <a:pt x="21" y="508"/>
                  </a:lnTo>
                  <a:lnTo>
                    <a:pt x="33" y="517"/>
                  </a:lnTo>
                  <a:lnTo>
                    <a:pt x="44" y="524"/>
                  </a:lnTo>
                  <a:lnTo>
                    <a:pt x="58" y="529"/>
                  </a:lnTo>
                  <a:lnTo>
                    <a:pt x="73" y="530"/>
                  </a:lnTo>
                  <a:lnTo>
                    <a:pt x="194" y="530"/>
                  </a:lnTo>
                  <a:lnTo>
                    <a:pt x="194" y="282"/>
                  </a:lnTo>
                  <a:lnTo>
                    <a:pt x="336" y="282"/>
                  </a:lnTo>
                  <a:lnTo>
                    <a:pt x="336" y="530"/>
                  </a:lnTo>
                  <a:lnTo>
                    <a:pt x="458" y="530"/>
                  </a:lnTo>
                  <a:lnTo>
                    <a:pt x="458" y="530"/>
                  </a:lnTo>
                  <a:lnTo>
                    <a:pt x="472" y="529"/>
                  </a:lnTo>
                  <a:lnTo>
                    <a:pt x="486" y="524"/>
                  </a:lnTo>
                  <a:lnTo>
                    <a:pt x="499" y="517"/>
                  </a:lnTo>
                  <a:lnTo>
                    <a:pt x="509" y="508"/>
                  </a:lnTo>
                  <a:lnTo>
                    <a:pt x="518" y="498"/>
                  </a:lnTo>
                  <a:lnTo>
                    <a:pt x="526" y="486"/>
                  </a:lnTo>
                  <a:lnTo>
                    <a:pt x="530" y="471"/>
                  </a:lnTo>
                  <a:lnTo>
                    <a:pt x="532" y="456"/>
                  </a:lnTo>
                  <a:lnTo>
                    <a:pt x="532" y="191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Freeform 288"/>
            <p:cNvSpPr>
              <a:spLocks/>
            </p:cNvSpPr>
            <p:nvPr/>
          </p:nvSpPr>
          <p:spPr bwMode="auto">
            <a:xfrm>
              <a:off x="5865813" y="3517900"/>
              <a:ext cx="430213" cy="193675"/>
            </a:xfrm>
            <a:custGeom>
              <a:avLst/>
              <a:gdLst>
                <a:gd name="T0" fmla="*/ 21 w 813"/>
                <a:gd name="T1" fmla="*/ 353 h 366"/>
                <a:gd name="T2" fmla="*/ 36 w 813"/>
                <a:gd name="T3" fmla="*/ 363 h 366"/>
                <a:gd name="T4" fmla="*/ 54 w 813"/>
                <a:gd name="T5" fmla="*/ 366 h 366"/>
                <a:gd name="T6" fmla="*/ 406 w 813"/>
                <a:gd name="T7" fmla="*/ 113 h 366"/>
                <a:gd name="T8" fmla="*/ 406 w 813"/>
                <a:gd name="T9" fmla="*/ 113 h 366"/>
                <a:gd name="T10" fmla="*/ 758 w 813"/>
                <a:gd name="T11" fmla="*/ 366 h 366"/>
                <a:gd name="T12" fmla="*/ 769 w 813"/>
                <a:gd name="T13" fmla="*/ 366 h 366"/>
                <a:gd name="T14" fmla="*/ 785 w 813"/>
                <a:gd name="T15" fmla="*/ 359 h 366"/>
                <a:gd name="T16" fmla="*/ 806 w 813"/>
                <a:gd name="T17" fmla="*/ 333 h 366"/>
                <a:gd name="T18" fmla="*/ 809 w 813"/>
                <a:gd name="T19" fmla="*/ 326 h 366"/>
                <a:gd name="T20" fmla="*/ 813 w 813"/>
                <a:gd name="T21" fmla="*/ 313 h 366"/>
                <a:gd name="T22" fmla="*/ 810 w 813"/>
                <a:gd name="T23" fmla="*/ 299 h 366"/>
                <a:gd name="T24" fmla="*/ 803 w 813"/>
                <a:gd name="T25" fmla="*/ 288 h 366"/>
                <a:gd name="T26" fmla="*/ 699 w 813"/>
                <a:gd name="T27" fmla="*/ 212 h 366"/>
                <a:gd name="T28" fmla="*/ 693 w 813"/>
                <a:gd name="T29" fmla="*/ 206 h 366"/>
                <a:gd name="T30" fmla="*/ 679 w 813"/>
                <a:gd name="T31" fmla="*/ 185 h 366"/>
                <a:gd name="T32" fmla="*/ 671 w 813"/>
                <a:gd name="T33" fmla="*/ 162 h 366"/>
                <a:gd name="T34" fmla="*/ 670 w 813"/>
                <a:gd name="T35" fmla="*/ 37 h 366"/>
                <a:gd name="T36" fmla="*/ 670 w 813"/>
                <a:gd name="T37" fmla="*/ 30 h 366"/>
                <a:gd name="T38" fmla="*/ 664 w 813"/>
                <a:gd name="T39" fmla="*/ 18 h 366"/>
                <a:gd name="T40" fmla="*/ 655 w 813"/>
                <a:gd name="T41" fmla="*/ 8 h 366"/>
                <a:gd name="T42" fmla="*/ 641 w 813"/>
                <a:gd name="T43" fmla="*/ 2 h 366"/>
                <a:gd name="T44" fmla="*/ 600 w 813"/>
                <a:gd name="T45" fmla="*/ 2 h 366"/>
                <a:gd name="T46" fmla="*/ 593 w 813"/>
                <a:gd name="T47" fmla="*/ 2 h 366"/>
                <a:gd name="T48" fmla="*/ 579 w 813"/>
                <a:gd name="T49" fmla="*/ 8 h 366"/>
                <a:gd name="T50" fmla="*/ 569 w 813"/>
                <a:gd name="T51" fmla="*/ 18 h 366"/>
                <a:gd name="T52" fmla="*/ 564 w 813"/>
                <a:gd name="T53" fmla="*/ 30 h 366"/>
                <a:gd name="T54" fmla="*/ 563 w 813"/>
                <a:gd name="T55" fmla="*/ 76 h 366"/>
                <a:gd name="T56" fmla="*/ 563 w 813"/>
                <a:gd name="T57" fmla="*/ 83 h 366"/>
                <a:gd name="T58" fmla="*/ 559 w 813"/>
                <a:gd name="T59" fmla="*/ 94 h 366"/>
                <a:gd name="T60" fmla="*/ 550 w 813"/>
                <a:gd name="T61" fmla="*/ 97 h 366"/>
                <a:gd name="T62" fmla="*/ 539 w 813"/>
                <a:gd name="T63" fmla="*/ 95 h 366"/>
                <a:gd name="T64" fmla="*/ 437 w 813"/>
                <a:gd name="T65" fmla="*/ 23 h 366"/>
                <a:gd name="T66" fmla="*/ 408 w 813"/>
                <a:gd name="T67" fmla="*/ 0 h 366"/>
                <a:gd name="T68" fmla="*/ 406 w 813"/>
                <a:gd name="T69" fmla="*/ 0 h 366"/>
                <a:gd name="T70" fmla="*/ 406 w 813"/>
                <a:gd name="T71" fmla="*/ 0 h 366"/>
                <a:gd name="T72" fmla="*/ 406 w 813"/>
                <a:gd name="T73" fmla="*/ 0 h 366"/>
                <a:gd name="T74" fmla="*/ 376 w 813"/>
                <a:gd name="T75" fmla="*/ 23 h 366"/>
                <a:gd name="T76" fmla="*/ 15 w 813"/>
                <a:gd name="T77" fmla="*/ 282 h 366"/>
                <a:gd name="T78" fmla="*/ 5 w 813"/>
                <a:gd name="T79" fmla="*/ 292 h 366"/>
                <a:gd name="T80" fmla="*/ 0 w 813"/>
                <a:gd name="T81" fmla="*/ 305 h 366"/>
                <a:gd name="T82" fmla="*/ 0 w 813"/>
                <a:gd name="T83" fmla="*/ 320 h 366"/>
                <a:gd name="T84" fmla="*/ 6 w 813"/>
                <a:gd name="T85" fmla="*/ 33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3" h="366">
                  <a:moveTo>
                    <a:pt x="21" y="353"/>
                  </a:moveTo>
                  <a:lnTo>
                    <a:pt x="21" y="353"/>
                  </a:lnTo>
                  <a:lnTo>
                    <a:pt x="27" y="359"/>
                  </a:lnTo>
                  <a:lnTo>
                    <a:pt x="36" y="363"/>
                  </a:lnTo>
                  <a:lnTo>
                    <a:pt x="45" y="366"/>
                  </a:lnTo>
                  <a:lnTo>
                    <a:pt x="54" y="366"/>
                  </a:lnTo>
                  <a:lnTo>
                    <a:pt x="406" y="113"/>
                  </a:lnTo>
                  <a:lnTo>
                    <a:pt x="406" y="113"/>
                  </a:lnTo>
                  <a:lnTo>
                    <a:pt x="406" y="113"/>
                  </a:lnTo>
                  <a:lnTo>
                    <a:pt x="406" y="113"/>
                  </a:lnTo>
                  <a:lnTo>
                    <a:pt x="406" y="113"/>
                  </a:lnTo>
                  <a:lnTo>
                    <a:pt x="758" y="366"/>
                  </a:lnTo>
                  <a:lnTo>
                    <a:pt x="758" y="366"/>
                  </a:lnTo>
                  <a:lnTo>
                    <a:pt x="769" y="366"/>
                  </a:lnTo>
                  <a:lnTo>
                    <a:pt x="778" y="363"/>
                  </a:lnTo>
                  <a:lnTo>
                    <a:pt x="785" y="359"/>
                  </a:lnTo>
                  <a:lnTo>
                    <a:pt x="793" y="353"/>
                  </a:lnTo>
                  <a:lnTo>
                    <a:pt x="806" y="333"/>
                  </a:lnTo>
                  <a:lnTo>
                    <a:pt x="806" y="333"/>
                  </a:lnTo>
                  <a:lnTo>
                    <a:pt x="809" y="326"/>
                  </a:lnTo>
                  <a:lnTo>
                    <a:pt x="812" y="320"/>
                  </a:lnTo>
                  <a:lnTo>
                    <a:pt x="813" y="313"/>
                  </a:lnTo>
                  <a:lnTo>
                    <a:pt x="812" y="305"/>
                  </a:lnTo>
                  <a:lnTo>
                    <a:pt x="810" y="299"/>
                  </a:lnTo>
                  <a:lnTo>
                    <a:pt x="807" y="292"/>
                  </a:lnTo>
                  <a:lnTo>
                    <a:pt x="803" y="288"/>
                  </a:lnTo>
                  <a:lnTo>
                    <a:pt x="797" y="282"/>
                  </a:lnTo>
                  <a:lnTo>
                    <a:pt x="699" y="212"/>
                  </a:lnTo>
                  <a:lnTo>
                    <a:pt x="699" y="212"/>
                  </a:lnTo>
                  <a:lnTo>
                    <a:pt x="693" y="206"/>
                  </a:lnTo>
                  <a:lnTo>
                    <a:pt x="689" y="200"/>
                  </a:lnTo>
                  <a:lnTo>
                    <a:pt x="679" y="185"/>
                  </a:lnTo>
                  <a:lnTo>
                    <a:pt x="673" y="169"/>
                  </a:lnTo>
                  <a:lnTo>
                    <a:pt x="671" y="162"/>
                  </a:lnTo>
                  <a:lnTo>
                    <a:pt x="670" y="154"/>
                  </a:lnTo>
                  <a:lnTo>
                    <a:pt x="670" y="37"/>
                  </a:lnTo>
                  <a:lnTo>
                    <a:pt x="670" y="37"/>
                  </a:lnTo>
                  <a:lnTo>
                    <a:pt x="670" y="30"/>
                  </a:lnTo>
                  <a:lnTo>
                    <a:pt x="667" y="24"/>
                  </a:lnTo>
                  <a:lnTo>
                    <a:pt x="664" y="18"/>
                  </a:lnTo>
                  <a:lnTo>
                    <a:pt x="659" y="12"/>
                  </a:lnTo>
                  <a:lnTo>
                    <a:pt x="655" y="8"/>
                  </a:lnTo>
                  <a:lnTo>
                    <a:pt x="647" y="5"/>
                  </a:lnTo>
                  <a:lnTo>
                    <a:pt x="641" y="2"/>
                  </a:lnTo>
                  <a:lnTo>
                    <a:pt x="634" y="2"/>
                  </a:lnTo>
                  <a:lnTo>
                    <a:pt x="600" y="2"/>
                  </a:lnTo>
                  <a:lnTo>
                    <a:pt x="600" y="2"/>
                  </a:lnTo>
                  <a:lnTo>
                    <a:pt x="593" y="2"/>
                  </a:lnTo>
                  <a:lnTo>
                    <a:pt x="585" y="5"/>
                  </a:lnTo>
                  <a:lnTo>
                    <a:pt x="579" y="8"/>
                  </a:lnTo>
                  <a:lnTo>
                    <a:pt x="573" y="12"/>
                  </a:lnTo>
                  <a:lnTo>
                    <a:pt x="569" y="18"/>
                  </a:lnTo>
                  <a:lnTo>
                    <a:pt x="566" y="24"/>
                  </a:lnTo>
                  <a:lnTo>
                    <a:pt x="564" y="30"/>
                  </a:lnTo>
                  <a:lnTo>
                    <a:pt x="563" y="37"/>
                  </a:lnTo>
                  <a:lnTo>
                    <a:pt x="563" y="76"/>
                  </a:lnTo>
                  <a:lnTo>
                    <a:pt x="563" y="76"/>
                  </a:lnTo>
                  <a:lnTo>
                    <a:pt x="563" y="83"/>
                  </a:lnTo>
                  <a:lnTo>
                    <a:pt x="560" y="89"/>
                  </a:lnTo>
                  <a:lnTo>
                    <a:pt x="559" y="94"/>
                  </a:lnTo>
                  <a:lnTo>
                    <a:pt x="554" y="95"/>
                  </a:lnTo>
                  <a:lnTo>
                    <a:pt x="550" y="97"/>
                  </a:lnTo>
                  <a:lnTo>
                    <a:pt x="545" y="97"/>
                  </a:lnTo>
                  <a:lnTo>
                    <a:pt x="539" y="95"/>
                  </a:lnTo>
                  <a:lnTo>
                    <a:pt x="533" y="91"/>
                  </a:lnTo>
                  <a:lnTo>
                    <a:pt x="437" y="23"/>
                  </a:lnTo>
                  <a:lnTo>
                    <a:pt x="437" y="23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376" y="23"/>
                  </a:lnTo>
                  <a:lnTo>
                    <a:pt x="15" y="282"/>
                  </a:lnTo>
                  <a:lnTo>
                    <a:pt x="15" y="282"/>
                  </a:lnTo>
                  <a:lnTo>
                    <a:pt x="9" y="288"/>
                  </a:lnTo>
                  <a:lnTo>
                    <a:pt x="5" y="292"/>
                  </a:lnTo>
                  <a:lnTo>
                    <a:pt x="2" y="299"/>
                  </a:lnTo>
                  <a:lnTo>
                    <a:pt x="0" y="305"/>
                  </a:lnTo>
                  <a:lnTo>
                    <a:pt x="0" y="313"/>
                  </a:lnTo>
                  <a:lnTo>
                    <a:pt x="0" y="320"/>
                  </a:lnTo>
                  <a:lnTo>
                    <a:pt x="3" y="326"/>
                  </a:lnTo>
                  <a:lnTo>
                    <a:pt x="6" y="333"/>
                  </a:lnTo>
                  <a:lnTo>
                    <a:pt x="21" y="353"/>
                  </a:lnTo>
                  <a:close/>
                </a:path>
              </a:pathLst>
            </a:custGeom>
            <a:solidFill>
              <a:srgbClr val="14AD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64269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476299" y="1196752"/>
            <a:ext cx="8089224" cy="1224136"/>
          </a:xfrm>
          <a:prstGeom prst="snip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2800" b="1" u="sng">
                <a:solidFill>
                  <a:prstClr val="black"/>
                </a:solidFill>
                <a:latin typeface="Times New Roman"/>
              </a:rPr>
              <a:t>Câu hỏi 1:</a:t>
            </a:r>
            <a:r>
              <a:rPr lang="vi-VN" sz="2800">
                <a:solidFill>
                  <a:prstClr val="black"/>
                </a:solidFill>
                <a:latin typeface="Times New Roman"/>
              </a:rPr>
              <a:t> </a:t>
            </a:r>
            <a:r>
              <a:rPr lang="vi-VN" sz="2800" b="1">
                <a:solidFill>
                  <a:schemeClr val="tx1"/>
                </a:solidFill>
                <a:latin typeface="Times New Roman"/>
              </a:rPr>
              <a:t>Em hãy kiểm tra và ghi lại dung lượng các ổ đĩa  của máy tính mà em đang sử dụng</a:t>
            </a:r>
            <a:endParaRPr lang="vi-VN" sz="2800" dirty="0">
              <a:solidFill>
                <a:schemeClr val="tx1"/>
              </a:solidFill>
              <a:latin typeface="Times New Roman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2564904"/>
            <a:ext cx="8097978" cy="396044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482" y="203901"/>
            <a:ext cx="720080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795208" y="226949"/>
            <a:ext cx="4081048" cy="7018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</a:rPr>
              <a:t>VẬN DỤNG</a:t>
            </a:r>
            <a:endParaRPr lang="vi-VN" sz="36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9332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698813"/>
            <a:ext cx="5184576" cy="634083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600" b="1">
                <a:solidFill>
                  <a:schemeClr val="accent1">
                    <a:lumMod val="20000"/>
                    <a:lumOff val="80000"/>
                  </a:schemeClr>
                </a:solidFill>
              </a:rPr>
              <a:t>HƯỚNG DẪN VỀ NHÀ</a:t>
            </a:r>
            <a:endParaRPr lang="vi-VN" sz="3600" b="1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95536" y="1878232"/>
            <a:ext cx="8064896" cy="3672408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Tx/>
              <a:buChar char="-"/>
            </a:pPr>
            <a:r>
              <a:rPr lang="vi-VN" sz="3200">
                <a:latin typeface="+mj-lt"/>
              </a:rPr>
              <a:t>Ôn lại kiến thức đã học bài 3. Thông tin trong máy tính.</a:t>
            </a:r>
          </a:p>
          <a:p>
            <a:pPr marL="457200" indent="-457200" algn="just">
              <a:buFontTx/>
              <a:buChar char="-"/>
            </a:pPr>
            <a:r>
              <a:rPr lang="vi-VN" sz="3200">
                <a:latin typeface="+mj-lt"/>
              </a:rPr>
              <a:t>Hoàn thành Câu 2 trong hoạt động vận dụng trong SGK trang 15.</a:t>
            </a:r>
          </a:p>
          <a:p>
            <a:pPr marL="457200" indent="-457200" algn="just">
              <a:buFontTx/>
              <a:buChar char="-"/>
            </a:pPr>
            <a:r>
              <a:rPr lang="vi-VN" sz="3200">
                <a:latin typeface="+mj-lt"/>
              </a:rPr>
              <a:t>Xem trước bài 4: Mạng máy tính.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>
          <a:xfrm>
            <a:off x="-24721" y="6093296"/>
            <a:ext cx="720370" cy="715687"/>
            <a:chOff x="5865813" y="3517900"/>
            <a:chExt cx="430213" cy="379413"/>
          </a:xfrm>
        </p:grpSpPr>
        <p:sp>
          <p:nvSpPr>
            <p:cNvPr id="6" name="Freeform 287">
              <a:hlinkClick r:id="rId2" action="ppaction://hlinksldjump"/>
            </p:cNvPr>
            <p:cNvSpPr>
              <a:spLocks/>
            </p:cNvSpPr>
            <p:nvPr/>
          </p:nvSpPr>
          <p:spPr bwMode="auto">
            <a:xfrm>
              <a:off x="5940425" y="3617913"/>
              <a:ext cx="282575" cy="279400"/>
            </a:xfrm>
            <a:custGeom>
              <a:avLst/>
              <a:gdLst>
                <a:gd name="T0" fmla="*/ 265 w 532"/>
                <a:gd name="T1" fmla="*/ 0 h 530"/>
                <a:gd name="T2" fmla="*/ 0 w 532"/>
                <a:gd name="T3" fmla="*/ 191 h 530"/>
                <a:gd name="T4" fmla="*/ 0 w 532"/>
                <a:gd name="T5" fmla="*/ 456 h 530"/>
                <a:gd name="T6" fmla="*/ 0 w 532"/>
                <a:gd name="T7" fmla="*/ 456 h 530"/>
                <a:gd name="T8" fmla="*/ 2 w 532"/>
                <a:gd name="T9" fmla="*/ 471 h 530"/>
                <a:gd name="T10" fmla="*/ 6 w 532"/>
                <a:gd name="T11" fmla="*/ 486 h 530"/>
                <a:gd name="T12" fmla="*/ 12 w 532"/>
                <a:gd name="T13" fmla="*/ 498 h 530"/>
                <a:gd name="T14" fmla="*/ 21 w 532"/>
                <a:gd name="T15" fmla="*/ 508 h 530"/>
                <a:gd name="T16" fmla="*/ 33 w 532"/>
                <a:gd name="T17" fmla="*/ 517 h 530"/>
                <a:gd name="T18" fmla="*/ 44 w 532"/>
                <a:gd name="T19" fmla="*/ 524 h 530"/>
                <a:gd name="T20" fmla="*/ 58 w 532"/>
                <a:gd name="T21" fmla="*/ 529 h 530"/>
                <a:gd name="T22" fmla="*/ 73 w 532"/>
                <a:gd name="T23" fmla="*/ 530 h 530"/>
                <a:gd name="T24" fmla="*/ 194 w 532"/>
                <a:gd name="T25" fmla="*/ 530 h 530"/>
                <a:gd name="T26" fmla="*/ 194 w 532"/>
                <a:gd name="T27" fmla="*/ 282 h 530"/>
                <a:gd name="T28" fmla="*/ 336 w 532"/>
                <a:gd name="T29" fmla="*/ 282 h 530"/>
                <a:gd name="T30" fmla="*/ 336 w 532"/>
                <a:gd name="T31" fmla="*/ 530 h 530"/>
                <a:gd name="T32" fmla="*/ 458 w 532"/>
                <a:gd name="T33" fmla="*/ 530 h 530"/>
                <a:gd name="T34" fmla="*/ 458 w 532"/>
                <a:gd name="T35" fmla="*/ 530 h 530"/>
                <a:gd name="T36" fmla="*/ 472 w 532"/>
                <a:gd name="T37" fmla="*/ 529 h 530"/>
                <a:gd name="T38" fmla="*/ 486 w 532"/>
                <a:gd name="T39" fmla="*/ 524 h 530"/>
                <a:gd name="T40" fmla="*/ 499 w 532"/>
                <a:gd name="T41" fmla="*/ 517 h 530"/>
                <a:gd name="T42" fmla="*/ 509 w 532"/>
                <a:gd name="T43" fmla="*/ 508 h 530"/>
                <a:gd name="T44" fmla="*/ 518 w 532"/>
                <a:gd name="T45" fmla="*/ 498 h 530"/>
                <a:gd name="T46" fmla="*/ 526 w 532"/>
                <a:gd name="T47" fmla="*/ 486 h 530"/>
                <a:gd name="T48" fmla="*/ 530 w 532"/>
                <a:gd name="T49" fmla="*/ 471 h 530"/>
                <a:gd name="T50" fmla="*/ 532 w 532"/>
                <a:gd name="T51" fmla="*/ 456 h 530"/>
                <a:gd name="T52" fmla="*/ 532 w 532"/>
                <a:gd name="T53" fmla="*/ 191 h 530"/>
                <a:gd name="T54" fmla="*/ 265 w 532"/>
                <a:gd name="T55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2" h="530">
                  <a:moveTo>
                    <a:pt x="265" y="0"/>
                  </a:moveTo>
                  <a:lnTo>
                    <a:pt x="0" y="191"/>
                  </a:lnTo>
                  <a:lnTo>
                    <a:pt x="0" y="456"/>
                  </a:lnTo>
                  <a:lnTo>
                    <a:pt x="0" y="456"/>
                  </a:lnTo>
                  <a:lnTo>
                    <a:pt x="2" y="471"/>
                  </a:lnTo>
                  <a:lnTo>
                    <a:pt x="6" y="486"/>
                  </a:lnTo>
                  <a:lnTo>
                    <a:pt x="12" y="498"/>
                  </a:lnTo>
                  <a:lnTo>
                    <a:pt x="21" y="508"/>
                  </a:lnTo>
                  <a:lnTo>
                    <a:pt x="33" y="517"/>
                  </a:lnTo>
                  <a:lnTo>
                    <a:pt x="44" y="524"/>
                  </a:lnTo>
                  <a:lnTo>
                    <a:pt x="58" y="529"/>
                  </a:lnTo>
                  <a:lnTo>
                    <a:pt x="73" y="530"/>
                  </a:lnTo>
                  <a:lnTo>
                    <a:pt x="194" y="530"/>
                  </a:lnTo>
                  <a:lnTo>
                    <a:pt x="194" y="282"/>
                  </a:lnTo>
                  <a:lnTo>
                    <a:pt x="336" y="282"/>
                  </a:lnTo>
                  <a:lnTo>
                    <a:pt x="336" y="530"/>
                  </a:lnTo>
                  <a:lnTo>
                    <a:pt x="458" y="530"/>
                  </a:lnTo>
                  <a:lnTo>
                    <a:pt x="458" y="530"/>
                  </a:lnTo>
                  <a:lnTo>
                    <a:pt x="472" y="529"/>
                  </a:lnTo>
                  <a:lnTo>
                    <a:pt x="486" y="524"/>
                  </a:lnTo>
                  <a:lnTo>
                    <a:pt x="499" y="517"/>
                  </a:lnTo>
                  <a:lnTo>
                    <a:pt x="509" y="508"/>
                  </a:lnTo>
                  <a:lnTo>
                    <a:pt x="518" y="498"/>
                  </a:lnTo>
                  <a:lnTo>
                    <a:pt x="526" y="486"/>
                  </a:lnTo>
                  <a:lnTo>
                    <a:pt x="530" y="471"/>
                  </a:lnTo>
                  <a:lnTo>
                    <a:pt x="532" y="456"/>
                  </a:lnTo>
                  <a:lnTo>
                    <a:pt x="532" y="191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Freeform 288">
              <a:hlinkClick r:id="rId2" action="ppaction://hlinksldjump"/>
            </p:cNvPr>
            <p:cNvSpPr>
              <a:spLocks/>
            </p:cNvSpPr>
            <p:nvPr/>
          </p:nvSpPr>
          <p:spPr bwMode="auto">
            <a:xfrm>
              <a:off x="5865813" y="3517900"/>
              <a:ext cx="430213" cy="193675"/>
            </a:xfrm>
            <a:custGeom>
              <a:avLst/>
              <a:gdLst>
                <a:gd name="T0" fmla="*/ 21 w 813"/>
                <a:gd name="T1" fmla="*/ 353 h 366"/>
                <a:gd name="T2" fmla="*/ 36 w 813"/>
                <a:gd name="T3" fmla="*/ 363 h 366"/>
                <a:gd name="T4" fmla="*/ 54 w 813"/>
                <a:gd name="T5" fmla="*/ 366 h 366"/>
                <a:gd name="T6" fmla="*/ 406 w 813"/>
                <a:gd name="T7" fmla="*/ 113 h 366"/>
                <a:gd name="T8" fmla="*/ 406 w 813"/>
                <a:gd name="T9" fmla="*/ 113 h 366"/>
                <a:gd name="T10" fmla="*/ 758 w 813"/>
                <a:gd name="T11" fmla="*/ 366 h 366"/>
                <a:gd name="T12" fmla="*/ 769 w 813"/>
                <a:gd name="T13" fmla="*/ 366 h 366"/>
                <a:gd name="T14" fmla="*/ 785 w 813"/>
                <a:gd name="T15" fmla="*/ 359 h 366"/>
                <a:gd name="T16" fmla="*/ 806 w 813"/>
                <a:gd name="T17" fmla="*/ 333 h 366"/>
                <a:gd name="T18" fmla="*/ 809 w 813"/>
                <a:gd name="T19" fmla="*/ 326 h 366"/>
                <a:gd name="T20" fmla="*/ 813 w 813"/>
                <a:gd name="T21" fmla="*/ 313 h 366"/>
                <a:gd name="T22" fmla="*/ 810 w 813"/>
                <a:gd name="T23" fmla="*/ 299 h 366"/>
                <a:gd name="T24" fmla="*/ 803 w 813"/>
                <a:gd name="T25" fmla="*/ 288 h 366"/>
                <a:gd name="T26" fmla="*/ 699 w 813"/>
                <a:gd name="T27" fmla="*/ 212 h 366"/>
                <a:gd name="T28" fmla="*/ 693 w 813"/>
                <a:gd name="T29" fmla="*/ 206 h 366"/>
                <a:gd name="T30" fmla="*/ 679 w 813"/>
                <a:gd name="T31" fmla="*/ 185 h 366"/>
                <a:gd name="T32" fmla="*/ 671 w 813"/>
                <a:gd name="T33" fmla="*/ 162 h 366"/>
                <a:gd name="T34" fmla="*/ 670 w 813"/>
                <a:gd name="T35" fmla="*/ 37 h 366"/>
                <a:gd name="T36" fmla="*/ 670 w 813"/>
                <a:gd name="T37" fmla="*/ 30 h 366"/>
                <a:gd name="T38" fmla="*/ 664 w 813"/>
                <a:gd name="T39" fmla="*/ 18 h 366"/>
                <a:gd name="T40" fmla="*/ 655 w 813"/>
                <a:gd name="T41" fmla="*/ 8 h 366"/>
                <a:gd name="T42" fmla="*/ 641 w 813"/>
                <a:gd name="T43" fmla="*/ 2 h 366"/>
                <a:gd name="T44" fmla="*/ 600 w 813"/>
                <a:gd name="T45" fmla="*/ 2 h 366"/>
                <a:gd name="T46" fmla="*/ 593 w 813"/>
                <a:gd name="T47" fmla="*/ 2 h 366"/>
                <a:gd name="T48" fmla="*/ 579 w 813"/>
                <a:gd name="T49" fmla="*/ 8 h 366"/>
                <a:gd name="T50" fmla="*/ 569 w 813"/>
                <a:gd name="T51" fmla="*/ 18 h 366"/>
                <a:gd name="T52" fmla="*/ 564 w 813"/>
                <a:gd name="T53" fmla="*/ 30 h 366"/>
                <a:gd name="T54" fmla="*/ 563 w 813"/>
                <a:gd name="T55" fmla="*/ 76 h 366"/>
                <a:gd name="T56" fmla="*/ 563 w 813"/>
                <a:gd name="T57" fmla="*/ 83 h 366"/>
                <a:gd name="T58" fmla="*/ 559 w 813"/>
                <a:gd name="T59" fmla="*/ 94 h 366"/>
                <a:gd name="T60" fmla="*/ 550 w 813"/>
                <a:gd name="T61" fmla="*/ 97 h 366"/>
                <a:gd name="T62" fmla="*/ 539 w 813"/>
                <a:gd name="T63" fmla="*/ 95 h 366"/>
                <a:gd name="T64" fmla="*/ 437 w 813"/>
                <a:gd name="T65" fmla="*/ 23 h 366"/>
                <a:gd name="T66" fmla="*/ 408 w 813"/>
                <a:gd name="T67" fmla="*/ 0 h 366"/>
                <a:gd name="T68" fmla="*/ 406 w 813"/>
                <a:gd name="T69" fmla="*/ 0 h 366"/>
                <a:gd name="T70" fmla="*/ 406 w 813"/>
                <a:gd name="T71" fmla="*/ 0 h 366"/>
                <a:gd name="T72" fmla="*/ 406 w 813"/>
                <a:gd name="T73" fmla="*/ 0 h 366"/>
                <a:gd name="T74" fmla="*/ 376 w 813"/>
                <a:gd name="T75" fmla="*/ 23 h 366"/>
                <a:gd name="T76" fmla="*/ 15 w 813"/>
                <a:gd name="T77" fmla="*/ 282 h 366"/>
                <a:gd name="T78" fmla="*/ 5 w 813"/>
                <a:gd name="T79" fmla="*/ 292 h 366"/>
                <a:gd name="T80" fmla="*/ 0 w 813"/>
                <a:gd name="T81" fmla="*/ 305 h 366"/>
                <a:gd name="T82" fmla="*/ 0 w 813"/>
                <a:gd name="T83" fmla="*/ 320 h 366"/>
                <a:gd name="T84" fmla="*/ 6 w 813"/>
                <a:gd name="T85" fmla="*/ 33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3" h="366">
                  <a:moveTo>
                    <a:pt x="21" y="353"/>
                  </a:moveTo>
                  <a:lnTo>
                    <a:pt x="21" y="353"/>
                  </a:lnTo>
                  <a:lnTo>
                    <a:pt x="27" y="359"/>
                  </a:lnTo>
                  <a:lnTo>
                    <a:pt x="36" y="363"/>
                  </a:lnTo>
                  <a:lnTo>
                    <a:pt x="45" y="366"/>
                  </a:lnTo>
                  <a:lnTo>
                    <a:pt x="54" y="366"/>
                  </a:lnTo>
                  <a:lnTo>
                    <a:pt x="406" y="113"/>
                  </a:lnTo>
                  <a:lnTo>
                    <a:pt x="406" y="113"/>
                  </a:lnTo>
                  <a:lnTo>
                    <a:pt x="406" y="113"/>
                  </a:lnTo>
                  <a:lnTo>
                    <a:pt x="406" y="113"/>
                  </a:lnTo>
                  <a:lnTo>
                    <a:pt x="406" y="113"/>
                  </a:lnTo>
                  <a:lnTo>
                    <a:pt x="758" y="366"/>
                  </a:lnTo>
                  <a:lnTo>
                    <a:pt x="758" y="366"/>
                  </a:lnTo>
                  <a:lnTo>
                    <a:pt x="769" y="366"/>
                  </a:lnTo>
                  <a:lnTo>
                    <a:pt x="778" y="363"/>
                  </a:lnTo>
                  <a:lnTo>
                    <a:pt x="785" y="359"/>
                  </a:lnTo>
                  <a:lnTo>
                    <a:pt x="793" y="353"/>
                  </a:lnTo>
                  <a:lnTo>
                    <a:pt x="806" y="333"/>
                  </a:lnTo>
                  <a:lnTo>
                    <a:pt x="806" y="333"/>
                  </a:lnTo>
                  <a:lnTo>
                    <a:pt x="809" y="326"/>
                  </a:lnTo>
                  <a:lnTo>
                    <a:pt x="812" y="320"/>
                  </a:lnTo>
                  <a:lnTo>
                    <a:pt x="813" y="313"/>
                  </a:lnTo>
                  <a:lnTo>
                    <a:pt x="812" y="305"/>
                  </a:lnTo>
                  <a:lnTo>
                    <a:pt x="810" y="299"/>
                  </a:lnTo>
                  <a:lnTo>
                    <a:pt x="807" y="292"/>
                  </a:lnTo>
                  <a:lnTo>
                    <a:pt x="803" y="288"/>
                  </a:lnTo>
                  <a:lnTo>
                    <a:pt x="797" y="282"/>
                  </a:lnTo>
                  <a:lnTo>
                    <a:pt x="699" y="212"/>
                  </a:lnTo>
                  <a:lnTo>
                    <a:pt x="699" y="212"/>
                  </a:lnTo>
                  <a:lnTo>
                    <a:pt x="693" y="206"/>
                  </a:lnTo>
                  <a:lnTo>
                    <a:pt x="689" y="200"/>
                  </a:lnTo>
                  <a:lnTo>
                    <a:pt x="679" y="185"/>
                  </a:lnTo>
                  <a:lnTo>
                    <a:pt x="673" y="169"/>
                  </a:lnTo>
                  <a:lnTo>
                    <a:pt x="671" y="162"/>
                  </a:lnTo>
                  <a:lnTo>
                    <a:pt x="670" y="154"/>
                  </a:lnTo>
                  <a:lnTo>
                    <a:pt x="670" y="37"/>
                  </a:lnTo>
                  <a:lnTo>
                    <a:pt x="670" y="37"/>
                  </a:lnTo>
                  <a:lnTo>
                    <a:pt x="670" y="30"/>
                  </a:lnTo>
                  <a:lnTo>
                    <a:pt x="667" y="24"/>
                  </a:lnTo>
                  <a:lnTo>
                    <a:pt x="664" y="18"/>
                  </a:lnTo>
                  <a:lnTo>
                    <a:pt x="659" y="12"/>
                  </a:lnTo>
                  <a:lnTo>
                    <a:pt x="655" y="8"/>
                  </a:lnTo>
                  <a:lnTo>
                    <a:pt x="647" y="5"/>
                  </a:lnTo>
                  <a:lnTo>
                    <a:pt x="641" y="2"/>
                  </a:lnTo>
                  <a:lnTo>
                    <a:pt x="634" y="2"/>
                  </a:lnTo>
                  <a:lnTo>
                    <a:pt x="600" y="2"/>
                  </a:lnTo>
                  <a:lnTo>
                    <a:pt x="600" y="2"/>
                  </a:lnTo>
                  <a:lnTo>
                    <a:pt x="593" y="2"/>
                  </a:lnTo>
                  <a:lnTo>
                    <a:pt x="585" y="5"/>
                  </a:lnTo>
                  <a:lnTo>
                    <a:pt x="579" y="8"/>
                  </a:lnTo>
                  <a:lnTo>
                    <a:pt x="573" y="12"/>
                  </a:lnTo>
                  <a:lnTo>
                    <a:pt x="569" y="18"/>
                  </a:lnTo>
                  <a:lnTo>
                    <a:pt x="566" y="24"/>
                  </a:lnTo>
                  <a:lnTo>
                    <a:pt x="564" y="30"/>
                  </a:lnTo>
                  <a:lnTo>
                    <a:pt x="563" y="37"/>
                  </a:lnTo>
                  <a:lnTo>
                    <a:pt x="563" y="76"/>
                  </a:lnTo>
                  <a:lnTo>
                    <a:pt x="563" y="76"/>
                  </a:lnTo>
                  <a:lnTo>
                    <a:pt x="563" y="83"/>
                  </a:lnTo>
                  <a:lnTo>
                    <a:pt x="560" y="89"/>
                  </a:lnTo>
                  <a:lnTo>
                    <a:pt x="559" y="94"/>
                  </a:lnTo>
                  <a:lnTo>
                    <a:pt x="554" y="95"/>
                  </a:lnTo>
                  <a:lnTo>
                    <a:pt x="550" y="97"/>
                  </a:lnTo>
                  <a:lnTo>
                    <a:pt x="545" y="97"/>
                  </a:lnTo>
                  <a:lnTo>
                    <a:pt x="539" y="95"/>
                  </a:lnTo>
                  <a:lnTo>
                    <a:pt x="533" y="91"/>
                  </a:lnTo>
                  <a:lnTo>
                    <a:pt x="437" y="23"/>
                  </a:lnTo>
                  <a:lnTo>
                    <a:pt x="437" y="23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376" y="23"/>
                  </a:lnTo>
                  <a:lnTo>
                    <a:pt x="15" y="282"/>
                  </a:lnTo>
                  <a:lnTo>
                    <a:pt x="15" y="282"/>
                  </a:lnTo>
                  <a:lnTo>
                    <a:pt x="9" y="288"/>
                  </a:lnTo>
                  <a:lnTo>
                    <a:pt x="5" y="292"/>
                  </a:lnTo>
                  <a:lnTo>
                    <a:pt x="2" y="299"/>
                  </a:lnTo>
                  <a:lnTo>
                    <a:pt x="0" y="305"/>
                  </a:lnTo>
                  <a:lnTo>
                    <a:pt x="0" y="313"/>
                  </a:lnTo>
                  <a:lnTo>
                    <a:pt x="0" y="320"/>
                  </a:lnTo>
                  <a:lnTo>
                    <a:pt x="3" y="326"/>
                  </a:lnTo>
                  <a:lnTo>
                    <a:pt x="6" y="333"/>
                  </a:lnTo>
                  <a:lnTo>
                    <a:pt x="21" y="353"/>
                  </a:lnTo>
                  <a:close/>
                </a:path>
              </a:pathLst>
            </a:custGeom>
            <a:solidFill>
              <a:srgbClr val="14AD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96217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83"/>
            <a:ext cx="8424936" cy="100811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b="1" u="sng">
                <a:solidFill>
                  <a:srgbClr val="0000FF"/>
                </a:solidFill>
              </a:rPr>
              <a:t>Câu hỏi:</a:t>
            </a:r>
          </a:p>
          <a:p>
            <a:pPr marL="0" indent="0">
              <a:buNone/>
            </a:pPr>
            <a:r>
              <a:rPr lang="en-US" b="1">
                <a:solidFill>
                  <a:srgbClr val="0000FF"/>
                </a:solidFill>
              </a:rPr>
              <a:t> </a:t>
            </a:r>
            <a:r>
              <a:rPr lang="en-US">
                <a:solidFill>
                  <a:srgbClr val="0000FF"/>
                </a:solidFill>
              </a:rPr>
              <a:t>Em hãy mã hóa số </a:t>
            </a:r>
            <a:r>
              <a:rPr lang="en-US" b="1">
                <a:solidFill>
                  <a:srgbClr val="0000FF"/>
                </a:solidFill>
              </a:rPr>
              <a:t>3</a:t>
            </a:r>
            <a:r>
              <a:rPr lang="en-US">
                <a:solidFill>
                  <a:srgbClr val="0000FF"/>
                </a:solidFill>
              </a:rPr>
              <a:t> và số </a:t>
            </a:r>
            <a:r>
              <a:rPr lang="en-US" b="1">
                <a:solidFill>
                  <a:srgbClr val="0000FF"/>
                </a:solidFill>
              </a:rPr>
              <a:t>6</a:t>
            </a:r>
            <a:r>
              <a:rPr lang="en-US">
                <a:solidFill>
                  <a:srgbClr val="0000FF"/>
                </a:solidFill>
              </a:rPr>
              <a:t> theo cách như trên. Hai dãy kí hiệu nhận được có giống nhau không?</a:t>
            </a:r>
          </a:p>
          <a:p>
            <a:pPr marL="0" indent="0" algn="ctr">
              <a:buNone/>
            </a:pPr>
            <a:r>
              <a:rPr lang="en-US" b="1">
                <a:solidFill>
                  <a:srgbClr val="0000FF"/>
                </a:solidFill>
              </a:rPr>
              <a:t>Thảo luận nhóm: (10 phút)</a:t>
            </a:r>
            <a:endParaRPr lang="vi-VN">
              <a:solidFill>
                <a:srgbClr val="0000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756493-BC79-AACA-F799-FBD673C85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3329" y="289393"/>
            <a:ext cx="3957131" cy="634083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b="1">
                <a:solidFill>
                  <a:srgbClr val="FFFF00"/>
                </a:solidFill>
              </a:rPr>
              <a:t>KHỞI ĐỘNG</a:t>
            </a:r>
            <a:endParaRPr lang="vi-VN" b="1">
              <a:solidFill>
                <a:srgbClr val="FFFF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A7688A-3D6A-17C3-4648-948CD7840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928" y="296549"/>
            <a:ext cx="715596" cy="64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990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59667" y="320177"/>
            <a:ext cx="4173334" cy="6340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3600" b="1">
                <a:solidFill>
                  <a:srgbClr val="FFFF00"/>
                </a:solidFill>
              </a:rPr>
              <a:t>Kết quả mã hóa</a:t>
            </a:r>
            <a:endParaRPr lang="vi-VN" sz="3600" b="1">
              <a:solidFill>
                <a:srgbClr val="FFFF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00642" y="905700"/>
            <a:ext cx="3518048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rgbClr val="0000FF"/>
                </a:solidFill>
              </a:rPr>
              <a:t>Mã hóa số 3:</a:t>
            </a:r>
          </a:p>
          <a:p>
            <a:pPr marL="0" indent="0">
              <a:buNone/>
            </a:pPr>
            <a:endParaRPr lang="vi-VN">
              <a:solidFill>
                <a:srgbClr val="0000FF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00644" y="5595028"/>
            <a:ext cx="7519864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800">
                <a:solidFill>
                  <a:srgbClr val="0000FF"/>
                </a:solidFill>
              </a:rPr>
              <a:t>Sau khi mã hóa, hai dãy kí hiệu nhận được là </a:t>
            </a:r>
            <a:r>
              <a:rPr lang="en-US" sz="2800" b="1">
                <a:solidFill>
                  <a:srgbClr val="C00000"/>
                </a:solidFill>
              </a:rPr>
              <a:t>không giống nhau</a:t>
            </a:r>
            <a:r>
              <a:rPr lang="en-US" sz="2800">
                <a:solidFill>
                  <a:srgbClr val="0000FF"/>
                </a:solidFill>
              </a:rPr>
              <a:t>.</a:t>
            </a:r>
            <a:endParaRPr lang="vi-VN" sz="2800">
              <a:solidFill>
                <a:srgbClr val="0000FF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796714" y="944572"/>
            <a:ext cx="2376264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rgbClr val="0000FF"/>
                </a:solidFill>
              </a:rPr>
              <a:t>Mã hóa số 6:</a:t>
            </a:r>
            <a:endParaRPr lang="vi-VN">
              <a:solidFill>
                <a:srgbClr val="0000FF"/>
              </a:solidFill>
            </a:endParaRPr>
          </a:p>
        </p:txBody>
      </p:sp>
      <p:pic>
        <p:nvPicPr>
          <p:cNvPr id="8" name="mahoa_so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6400" y="1437307"/>
            <a:ext cx="4027342" cy="38222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2771808" y="945550"/>
            <a:ext cx="809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>
                <a:solidFill>
                  <a:srgbClr val="FF0000"/>
                </a:solidFill>
              </a:rPr>
              <a:t>011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64300" y="954263"/>
            <a:ext cx="809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>
                <a:solidFill>
                  <a:srgbClr val="FF0000"/>
                </a:solidFill>
              </a:rPr>
              <a:t>110</a:t>
            </a:r>
          </a:p>
        </p:txBody>
      </p:sp>
      <p:pic>
        <p:nvPicPr>
          <p:cNvPr id="11" name="mahoa_so6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39801" y="1437307"/>
            <a:ext cx="4016624" cy="38222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Group 11"/>
          <p:cNvGrpSpPr>
            <a:grpSpLocks/>
          </p:cNvGrpSpPr>
          <p:nvPr/>
        </p:nvGrpSpPr>
        <p:grpSpPr>
          <a:xfrm>
            <a:off x="8553298" y="6359043"/>
            <a:ext cx="515021" cy="498960"/>
            <a:chOff x="5713413" y="3517900"/>
            <a:chExt cx="582613" cy="549275"/>
          </a:xfrm>
        </p:grpSpPr>
        <p:sp>
          <p:nvSpPr>
            <p:cNvPr id="14" name="Freeform 286"/>
            <p:cNvSpPr>
              <a:spLocks/>
            </p:cNvSpPr>
            <p:nvPr/>
          </p:nvSpPr>
          <p:spPr bwMode="auto">
            <a:xfrm>
              <a:off x="5713413" y="3562350"/>
              <a:ext cx="573088" cy="504825"/>
            </a:xfrm>
            <a:custGeom>
              <a:avLst/>
              <a:gdLst>
                <a:gd name="T0" fmla="*/ 874 w 1084"/>
                <a:gd name="T1" fmla="*/ 588 h 952"/>
                <a:gd name="T2" fmla="*/ 832 w 1084"/>
                <a:gd name="T3" fmla="*/ 558 h 952"/>
                <a:gd name="T4" fmla="*/ 1084 w 1084"/>
                <a:gd name="T5" fmla="*/ 263 h 952"/>
                <a:gd name="T6" fmla="*/ 1011 w 1084"/>
                <a:gd name="T7" fmla="*/ 245 h 952"/>
                <a:gd name="T8" fmla="*/ 709 w 1084"/>
                <a:gd name="T9" fmla="*/ 0 h 952"/>
                <a:gd name="T10" fmla="*/ 512 w 1084"/>
                <a:gd name="T11" fmla="*/ 94 h 952"/>
                <a:gd name="T12" fmla="*/ 385 w 1084"/>
                <a:gd name="T13" fmla="*/ 241 h 952"/>
                <a:gd name="T14" fmla="*/ 314 w 1084"/>
                <a:gd name="T15" fmla="*/ 191 h 952"/>
                <a:gd name="T16" fmla="*/ 0 w 1084"/>
                <a:gd name="T17" fmla="*/ 496 h 952"/>
                <a:gd name="T18" fmla="*/ 0 w 1084"/>
                <a:gd name="T19" fmla="*/ 850 h 952"/>
                <a:gd name="T20" fmla="*/ 0 w 1084"/>
                <a:gd name="T21" fmla="*/ 850 h 952"/>
                <a:gd name="T22" fmla="*/ 0 w 1084"/>
                <a:gd name="T23" fmla="*/ 860 h 952"/>
                <a:gd name="T24" fmla="*/ 2 w 1084"/>
                <a:gd name="T25" fmla="*/ 870 h 952"/>
                <a:gd name="T26" fmla="*/ 5 w 1084"/>
                <a:gd name="T27" fmla="*/ 881 h 952"/>
                <a:gd name="T28" fmla="*/ 8 w 1084"/>
                <a:gd name="T29" fmla="*/ 890 h 952"/>
                <a:gd name="T30" fmla="*/ 12 w 1084"/>
                <a:gd name="T31" fmla="*/ 898 h 952"/>
                <a:gd name="T32" fmla="*/ 18 w 1084"/>
                <a:gd name="T33" fmla="*/ 907 h 952"/>
                <a:gd name="T34" fmla="*/ 24 w 1084"/>
                <a:gd name="T35" fmla="*/ 915 h 952"/>
                <a:gd name="T36" fmla="*/ 30 w 1084"/>
                <a:gd name="T37" fmla="*/ 922 h 952"/>
                <a:gd name="T38" fmla="*/ 37 w 1084"/>
                <a:gd name="T39" fmla="*/ 930 h 952"/>
                <a:gd name="T40" fmla="*/ 46 w 1084"/>
                <a:gd name="T41" fmla="*/ 935 h 952"/>
                <a:gd name="T42" fmla="*/ 53 w 1084"/>
                <a:gd name="T43" fmla="*/ 940 h 952"/>
                <a:gd name="T44" fmla="*/ 62 w 1084"/>
                <a:gd name="T45" fmla="*/ 944 h 952"/>
                <a:gd name="T46" fmla="*/ 73 w 1084"/>
                <a:gd name="T47" fmla="*/ 947 h 952"/>
                <a:gd name="T48" fmla="*/ 82 w 1084"/>
                <a:gd name="T49" fmla="*/ 950 h 952"/>
                <a:gd name="T50" fmla="*/ 92 w 1084"/>
                <a:gd name="T51" fmla="*/ 952 h 952"/>
                <a:gd name="T52" fmla="*/ 102 w 1084"/>
                <a:gd name="T53" fmla="*/ 952 h 952"/>
                <a:gd name="T54" fmla="*/ 650 w 1084"/>
                <a:gd name="T55" fmla="*/ 952 h 952"/>
                <a:gd name="T56" fmla="*/ 946 w 1084"/>
                <a:gd name="T57" fmla="*/ 605 h 952"/>
                <a:gd name="T58" fmla="*/ 874 w 1084"/>
                <a:gd name="T59" fmla="*/ 588 h 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84" h="952">
                  <a:moveTo>
                    <a:pt x="874" y="588"/>
                  </a:moveTo>
                  <a:lnTo>
                    <a:pt x="832" y="558"/>
                  </a:lnTo>
                  <a:lnTo>
                    <a:pt x="1084" y="263"/>
                  </a:lnTo>
                  <a:lnTo>
                    <a:pt x="1011" y="245"/>
                  </a:lnTo>
                  <a:lnTo>
                    <a:pt x="709" y="0"/>
                  </a:lnTo>
                  <a:lnTo>
                    <a:pt x="512" y="94"/>
                  </a:lnTo>
                  <a:lnTo>
                    <a:pt x="385" y="241"/>
                  </a:lnTo>
                  <a:lnTo>
                    <a:pt x="314" y="191"/>
                  </a:lnTo>
                  <a:lnTo>
                    <a:pt x="0" y="496"/>
                  </a:lnTo>
                  <a:lnTo>
                    <a:pt x="0" y="850"/>
                  </a:lnTo>
                  <a:lnTo>
                    <a:pt x="0" y="850"/>
                  </a:lnTo>
                  <a:lnTo>
                    <a:pt x="0" y="860"/>
                  </a:lnTo>
                  <a:lnTo>
                    <a:pt x="2" y="870"/>
                  </a:lnTo>
                  <a:lnTo>
                    <a:pt x="5" y="881"/>
                  </a:lnTo>
                  <a:lnTo>
                    <a:pt x="8" y="890"/>
                  </a:lnTo>
                  <a:lnTo>
                    <a:pt x="12" y="898"/>
                  </a:lnTo>
                  <a:lnTo>
                    <a:pt x="18" y="907"/>
                  </a:lnTo>
                  <a:lnTo>
                    <a:pt x="24" y="915"/>
                  </a:lnTo>
                  <a:lnTo>
                    <a:pt x="30" y="922"/>
                  </a:lnTo>
                  <a:lnTo>
                    <a:pt x="37" y="930"/>
                  </a:lnTo>
                  <a:lnTo>
                    <a:pt x="46" y="935"/>
                  </a:lnTo>
                  <a:lnTo>
                    <a:pt x="53" y="940"/>
                  </a:lnTo>
                  <a:lnTo>
                    <a:pt x="62" y="944"/>
                  </a:lnTo>
                  <a:lnTo>
                    <a:pt x="73" y="947"/>
                  </a:lnTo>
                  <a:lnTo>
                    <a:pt x="82" y="950"/>
                  </a:lnTo>
                  <a:lnTo>
                    <a:pt x="92" y="952"/>
                  </a:lnTo>
                  <a:lnTo>
                    <a:pt x="102" y="952"/>
                  </a:lnTo>
                  <a:lnTo>
                    <a:pt x="650" y="952"/>
                  </a:lnTo>
                  <a:lnTo>
                    <a:pt x="946" y="605"/>
                  </a:lnTo>
                  <a:lnTo>
                    <a:pt x="874" y="588"/>
                  </a:lnTo>
                  <a:close/>
                </a:path>
              </a:pathLst>
            </a:custGeom>
            <a:solidFill>
              <a:srgbClr val="D27D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Freeform 287">
              <a:hlinkClick r:id="rId8" action="ppaction://hlinksldjump"/>
            </p:cNvPr>
            <p:cNvSpPr>
              <a:spLocks/>
            </p:cNvSpPr>
            <p:nvPr/>
          </p:nvSpPr>
          <p:spPr bwMode="auto">
            <a:xfrm>
              <a:off x="5940425" y="3617913"/>
              <a:ext cx="282575" cy="279400"/>
            </a:xfrm>
            <a:custGeom>
              <a:avLst/>
              <a:gdLst>
                <a:gd name="T0" fmla="*/ 265 w 532"/>
                <a:gd name="T1" fmla="*/ 0 h 530"/>
                <a:gd name="T2" fmla="*/ 0 w 532"/>
                <a:gd name="T3" fmla="*/ 191 h 530"/>
                <a:gd name="T4" fmla="*/ 0 w 532"/>
                <a:gd name="T5" fmla="*/ 456 h 530"/>
                <a:gd name="T6" fmla="*/ 0 w 532"/>
                <a:gd name="T7" fmla="*/ 456 h 530"/>
                <a:gd name="T8" fmla="*/ 2 w 532"/>
                <a:gd name="T9" fmla="*/ 471 h 530"/>
                <a:gd name="T10" fmla="*/ 6 w 532"/>
                <a:gd name="T11" fmla="*/ 486 h 530"/>
                <a:gd name="T12" fmla="*/ 12 w 532"/>
                <a:gd name="T13" fmla="*/ 498 h 530"/>
                <a:gd name="T14" fmla="*/ 21 w 532"/>
                <a:gd name="T15" fmla="*/ 508 h 530"/>
                <a:gd name="T16" fmla="*/ 33 w 532"/>
                <a:gd name="T17" fmla="*/ 517 h 530"/>
                <a:gd name="T18" fmla="*/ 44 w 532"/>
                <a:gd name="T19" fmla="*/ 524 h 530"/>
                <a:gd name="T20" fmla="*/ 58 w 532"/>
                <a:gd name="T21" fmla="*/ 529 h 530"/>
                <a:gd name="T22" fmla="*/ 73 w 532"/>
                <a:gd name="T23" fmla="*/ 530 h 530"/>
                <a:gd name="T24" fmla="*/ 194 w 532"/>
                <a:gd name="T25" fmla="*/ 530 h 530"/>
                <a:gd name="T26" fmla="*/ 194 w 532"/>
                <a:gd name="T27" fmla="*/ 282 h 530"/>
                <a:gd name="T28" fmla="*/ 336 w 532"/>
                <a:gd name="T29" fmla="*/ 282 h 530"/>
                <a:gd name="T30" fmla="*/ 336 w 532"/>
                <a:gd name="T31" fmla="*/ 530 h 530"/>
                <a:gd name="T32" fmla="*/ 458 w 532"/>
                <a:gd name="T33" fmla="*/ 530 h 530"/>
                <a:gd name="T34" fmla="*/ 458 w 532"/>
                <a:gd name="T35" fmla="*/ 530 h 530"/>
                <a:gd name="T36" fmla="*/ 472 w 532"/>
                <a:gd name="T37" fmla="*/ 529 h 530"/>
                <a:gd name="T38" fmla="*/ 486 w 532"/>
                <a:gd name="T39" fmla="*/ 524 h 530"/>
                <a:gd name="T40" fmla="*/ 499 w 532"/>
                <a:gd name="T41" fmla="*/ 517 h 530"/>
                <a:gd name="T42" fmla="*/ 509 w 532"/>
                <a:gd name="T43" fmla="*/ 508 h 530"/>
                <a:gd name="T44" fmla="*/ 518 w 532"/>
                <a:gd name="T45" fmla="*/ 498 h 530"/>
                <a:gd name="T46" fmla="*/ 526 w 532"/>
                <a:gd name="T47" fmla="*/ 486 h 530"/>
                <a:gd name="T48" fmla="*/ 530 w 532"/>
                <a:gd name="T49" fmla="*/ 471 h 530"/>
                <a:gd name="T50" fmla="*/ 532 w 532"/>
                <a:gd name="T51" fmla="*/ 456 h 530"/>
                <a:gd name="T52" fmla="*/ 532 w 532"/>
                <a:gd name="T53" fmla="*/ 191 h 530"/>
                <a:gd name="T54" fmla="*/ 265 w 532"/>
                <a:gd name="T55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2" h="530">
                  <a:moveTo>
                    <a:pt x="265" y="0"/>
                  </a:moveTo>
                  <a:lnTo>
                    <a:pt x="0" y="191"/>
                  </a:lnTo>
                  <a:lnTo>
                    <a:pt x="0" y="456"/>
                  </a:lnTo>
                  <a:lnTo>
                    <a:pt x="0" y="456"/>
                  </a:lnTo>
                  <a:lnTo>
                    <a:pt x="2" y="471"/>
                  </a:lnTo>
                  <a:lnTo>
                    <a:pt x="6" y="486"/>
                  </a:lnTo>
                  <a:lnTo>
                    <a:pt x="12" y="498"/>
                  </a:lnTo>
                  <a:lnTo>
                    <a:pt x="21" y="508"/>
                  </a:lnTo>
                  <a:lnTo>
                    <a:pt x="33" y="517"/>
                  </a:lnTo>
                  <a:lnTo>
                    <a:pt x="44" y="524"/>
                  </a:lnTo>
                  <a:lnTo>
                    <a:pt x="58" y="529"/>
                  </a:lnTo>
                  <a:lnTo>
                    <a:pt x="73" y="530"/>
                  </a:lnTo>
                  <a:lnTo>
                    <a:pt x="194" y="530"/>
                  </a:lnTo>
                  <a:lnTo>
                    <a:pt x="194" y="282"/>
                  </a:lnTo>
                  <a:lnTo>
                    <a:pt x="336" y="282"/>
                  </a:lnTo>
                  <a:lnTo>
                    <a:pt x="336" y="530"/>
                  </a:lnTo>
                  <a:lnTo>
                    <a:pt x="458" y="530"/>
                  </a:lnTo>
                  <a:lnTo>
                    <a:pt x="458" y="530"/>
                  </a:lnTo>
                  <a:lnTo>
                    <a:pt x="472" y="529"/>
                  </a:lnTo>
                  <a:lnTo>
                    <a:pt x="486" y="524"/>
                  </a:lnTo>
                  <a:lnTo>
                    <a:pt x="499" y="517"/>
                  </a:lnTo>
                  <a:lnTo>
                    <a:pt x="509" y="508"/>
                  </a:lnTo>
                  <a:lnTo>
                    <a:pt x="518" y="498"/>
                  </a:lnTo>
                  <a:lnTo>
                    <a:pt x="526" y="486"/>
                  </a:lnTo>
                  <a:lnTo>
                    <a:pt x="530" y="471"/>
                  </a:lnTo>
                  <a:lnTo>
                    <a:pt x="532" y="456"/>
                  </a:lnTo>
                  <a:lnTo>
                    <a:pt x="532" y="191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" name="Freeform 288"/>
            <p:cNvSpPr>
              <a:spLocks/>
            </p:cNvSpPr>
            <p:nvPr/>
          </p:nvSpPr>
          <p:spPr bwMode="auto">
            <a:xfrm>
              <a:off x="5865813" y="3517900"/>
              <a:ext cx="430213" cy="193675"/>
            </a:xfrm>
            <a:custGeom>
              <a:avLst/>
              <a:gdLst>
                <a:gd name="T0" fmla="*/ 21 w 813"/>
                <a:gd name="T1" fmla="*/ 353 h 366"/>
                <a:gd name="T2" fmla="*/ 36 w 813"/>
                <a:gd name="T3" fmla="*/ 363 h 366"/>
                <a:gd name="T4" fmla="*/ 54 w 813"/>
                <a:gd name="T5" fmla="*/ 366 h 366"/>
                <a:gd name="T6" fmla="*/ 406 w 813"/>
                <a:gd name="T7" fmla="*/ 113 h 366"/>
                <a:gd name="T8" fmla="*/ 406 w 813"/>
                <a:gd name="T9" fmla="*/ 113 h 366"/>
                <a:gd name="T10" fmla="*/ 758 w 813"/>
                <a:gd name="T11" fmla="*/ 366 h 366"/>
                <a:gd name="T12" fmla="*/ 769 w 813"/>
                <a:gd name="T13" fmla="*/ 366 h 366"/>
                <a:gd name="T14" fmla="*/ 785 w 813"/>
                <a:gd name="T15" fmla="*/ 359 h 366"/>
                <a:gd name="T16" fmla="*/ 806 w 813"/>
                <a:gd name="T17" fmla="*/ 333 h 366"/>
                <a:gd name="T18" fmla="*/ 809 w 813"/>
                <a:gd name="T19" fmla="*/ 326 h 366"/>
                <a:gd name="T20" fmla="*/ 813 w 813"/>
                <a:gd name="T21" fmla="*/ 313 h 366"/>
                <a:gd name="T22" fmla="*/ 810 w 813"/>
                <a:gd name="T23" fmla="*/ 299 h 366"/>
                <a:gd name="T24" fmla="*/ 803 w 813"/>
                <a:gd name="T25" fmla="*/ 288 h 366"/>
                <a:gd name="T26" fmla="*/ 699 w 813"/>
                <a:gd name="T27" fmla="*/ 212 h 366"/>
                <a:gd name="T28" fmla="*/ 693 w 813"/>
                <a:gd name="T29" fmla="*/ 206 h 366"/>
                <a:gd name="T30" fmla="*/ 679 w 813"/>
                <a:gd name="T31" fmla="*/ 185 h 366"/>
                <a:gd name="T32" fmla="*/ 671 w 813"/>
                <a:gd name="T33" fmla="*/ 162 h 366"/>
                <a:gd name="T34" fmla="*/ 670 w 813"/>
                <a:gd name="T35" fmla="*/ 37 h 366"/>
                <a:gd name="T36" fmla="*/ 670 w 813"/>
                <a:gd name="T37" fmla="*/ 30 h 366"/>
                <a:gd name="T38" fmla="*/ 664 w 813"/>
                <a:gd name="T39" fmla="*/ 18 h 366"/>
                <a:gd name="T40" fmla="*/ 655 w 813"/>
                <a:gd name="T41" fmla="*/ 8 h 366"/>
                <a:gd name="T42" fmla="*/ 641 w 813"/>
                <a:gd name="T43" fmla="*/ 2 h 366"/>
                <a:gd name="T44" fmla="*/ 600 w 813"/>
                <a:gd name="T45" fmla="*/ 2 h 366"/>
                <a:gd name="T46" fmla="*/ 593 w 813"/>
                <a:gd name="T47" fmla="*/ 2 h 366"/>
                <a:gd name="T48" fmla="*/ 579 w 813"/>
                <a:gd name="T49" fmla="*/ 8 h 366"/>
                <a:gd name="T50" fmla="*/ 569 w 813"/>
                <a:gd name="T51" fmla="*/ 18 h 366"/>
                <a:gd name="T52" fmla="*/ 564 w 813"/>
                <a:gd name="T53" fmla="*/ 30 h 366"/>
                <a:gd name="T54" fmla="*/ 563 w 813"/>
                <a:gd name="T55" fmla="*/ 76 h 366"/>
                <a:gd name="T56" fmla="*/ 563 w 813"/>
                <a:gd name="T57" fmla="*/ 83 h 366"/>
                <a:gd name="T58" fmla="*/ 559 w 813"/>
                <a:gd name="T59" fmla="*/ 94 h 366"/>
                <a:gd name="T60" fmla="*/ 550 w 813"/>
                <a:gd name="T61" fmla="*/ 97 h 366"/>
                <a:gd name="T62" fmla="*/ 539 w 813"/>
                <a:gd name="T63" fmla="*/ 95 h 366"/>
                <a:gd name="T64" fmla="*/ 437 w 813"/>
                <a:gd name="T65" fmla="*/ 23 h 366"/>
                <a:gd name="T66" fmla="*/ 408 w 813"/>
                <a:gd name="T67" fmla="*/ 0 h 366"/>
                <a:gd name="T68" fmla="*/ 406 w 813"/>
                <a:gd name="T69" fmla="*/ 0 h 366"/>
                <a:gd name="T70" fmla="*/ 406 w 813"/>
                <a:gd name="T71" fmla="*/ 0 h 366"/>
                <a:gd name="T72" fmla="*/ 406 w 813"/>
                <a:gd name="T73" fmla="*/ 0 h 366"/>
                <a:gd name="T74" fmla="*/ 376 w 813"/>
                <a:gd name="T75" fmla="*/ 23 h 366"/>
                <a:gd name="T76" fmla="*/ 15 w 813"/>
                <a:gd name="T77" fmla="*/ 282 h 366"/>
                <a:gd name="T78" fmla="*/ 5 w 813"/>
                <a:gd name="T79" fmla="*/ 292 h 366"/>
                <a:gd name="T80" fmla="*/ 0 w 813"/>
                <a:gd name="T81" fmla="*/ 305 h 366"/>
                <a:gd name="T82" fmla="*/ 0 w 813"/>
                <a:gd name="T83" fmla="*/ 320 h 366"/>
                <a:gd name="T84" fmla="*/ 6 w 813"/>
                <a:gd name="T85" fmla="*/ 33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3" h="366">
                  <a:moveTo>
                    <a:pt x="21" y="353"/>
                  </a:moveTo>
                  <a:lnTo>
                    <a:pt x="21" y="353"/>
                  </a:lnTo>
                  <a:lnTo>
                    <a:pt x="27" y="359"/>
                  </a:lnTo>
                  <a:lnTo>
                    <a:pt x="36" y="363"/>
                  </a:lnTo>
                  <a:lnTo>
                    <a:pt x="45" y="366"/>
                  </a:lnTo>
                  <a:lnTo>
                    <a:pt x="54" y="366"/>
                  </a:lnTo>
                  <a:lnTo>
                    <a:pt x="406" y="113"/>
                  </a:lnTo>
                  <a:lnTo>
                    <a:pt x="406" y="113"/>
                  </a:lnTo>
                  <a:lnTo>
                    <a:pt x="406" y="113"/>
                  </a:lnTo>
                  <a:lnTo>
                    <a:pt x="406" y="113"/>
                  </a:lnTo>
                  <a:lnTo>
                    <a:pt x="406" y="113"/>
                  </a:lnTo>
                  <a:lnTo>
                    <a:pt x="758" y="366"/>
                  </a:lnTo>
                  <a:lnTo>
                    <a:pt x="758" y="366"/>
                  </a:lnTo>
                  <a:lnTo>
                    <a:pt x="769" y="366"/>
                  </a:lnTo>
                  <a:lnTo>
                    <a:pt x="778" y="363"/>
                  </a:lnTo>
                  <a:lnTo>
                    <a:pt x="785" y="359"/>
                  </a:lnTo>
                  <a:lnTo>
                    <a:pt x="793" y="353"/>
                  </a:lnTo>
                  <a:lnTo>
                    <a:pt x="806" y="333"/>
                  </a:lnTo>
                  <a:lnTo>
                    <a:pt x="806" y="333"/>
                  </a:lnTo>
                  <a:lnTo>
                    <a:pt x="809" y="326"/>
                  </a:lnTo>
                  <a:lnTo>
                    <a:pt x="812" y="320"/>
                  </a:lnTo>
                  <a:lnTo>
                    <a:pt x="813" y="313"/>
                  </a:lnTo>
                  <a:lnTo>
                    <a:pt x="812" y="305"/>
                  </a:lnTo>
                  <a:lnTo>
                    <a:pt x="810" y="299"/>
                  </a:lnTo>
                  <a:lnTo>
                    <a:pt x="807" y="292"/>
                  </a:lnTo>
                  <a:lnTo>
                    <a:pt x="803" y="288"/>
                  </a:lnTo>
                  <a:lnTo>
                    <a:pt x="797" y="282"/>
                  </a:lnTo>
                  <a:lnTo>
                    <a:pt x="699" y="212"/>
                  </a:lnTo>
                  <a:lnTo>
                    <a:pt x="699" y="212"/>
                  </a:lnTo>
                  <a:lnTo>
                    <a:pt x="693" y="206"/>
                  </a:lnTo>
                  <a:lnTo>
                    <a:pt x="689" y="200"/>
                  </a:lnTo>
                  <a:lnTo>
                    <a:pt x="679" y="185"/>
                  </a:lnTo>
                  <a:lnTo>
                    <a:pt x="673" y="169"/>
                  </a:lnTo>
                  <a:lnTo>
                    <a:pt x="671" y="162"/>
                  </a:lnTo>
                  <a:lnTo>
                    <a:pt x="670" y="154"/>
                  </a:lnTo>
                  <a:lnTo>
                    <a:pt x="670" y="37"/>
                  </a:lnTo>
                  <a:lnTo>
                    <a:pt x="670" y="37"/>
                  </a:lnTo>
                  <a:lnTo>
                    <a:pt x="670" y="30"/>
                  </a:lnTo>
                  <a:lnTo>
                    <a:pt x="667" y="24"/>
                  </a:lnTo>
                  <a:lnTo>
                    <a:pt x="664" y="18"/>
                  </a:lnTo>
                  <a:lnTo>
                    <a:pt x="659" y="12"/>
                  </a:lnTo>
                  <a:lnTo>
                    <a:pt x="655" y="8"/>
                  </a:lnTo>
                  <a:lnTo>
                    <a:pt x="647" y="5"/>
                  </a:lnTo>
                  <a:lnTo>
                    <a:pt x="641" y="2"/>
                  </a:lnTo>
                  <a:lnTo>
                    <a:pt x="634" y="2"/>
                  </a:lnTo>
                  <a:lnTo>
                    <a:pt x="600" y="2"/>
                  </a:lnTo>
                  <a:lnTo>
                    <a:pt x="600" y="2"/>
                  </a:lnTo>
                  <a:lnTo>
                    <a:pt x="593" y="2"/>
                  </a:lnTo>
                  <a:lnTo>
                    <a:pt x="585" y="5"/>
                  </a:lnTo>
                  <a:lnTo>
                    <a:pt x="579" y="8"/>
                  </a:lnTo>
                  <a:lnTo>
                    <a:pt x="573" y="12"/>
                  </a:lnTo>
                  <a:lnTo>
                    <a:pt x="569" y="18"/>
                  </a:lnTo>
                  <a:lnTo>
                    <a:pt x="566" y="24"/>
                  </a:lnTo>
                  <a:lnTo>
                    <a:pt x="564" y="30"/>
                  </a:lnTo>
                  <a:lnTo>
                    <a:pt x="563" y="37"/>
                  </a:lnTo>
                  <a:lnTo>
                    <a:pt x="563" y="76"/>
                  </a:lnTo>
                  <a:lnTo>
                    <a:pt x="563" y="76"/>
                  </a:lnTo>
                  <a:lnTo>
                    <a:pt x="563" y="83"/>
                  </a:lnTo>
                  <a:lnTo>
                    <a:pt x="560" y="89"/>
                  </a:lnTo>
                  <a:lnTo>
                    <a:pt x="559" y="94"/>
                  </a:lnTo>
                  <a:lnTo>
                    <a:pt x="554" y="95"/>
                  </a:lnTo>
                  <a:lnTo>
                    <a:pt x="550" y="97"/>
                  </a:lnTo>
                  <a:lnTo>
                    <a:pt x="545" y="97"/>
                  </a:lnTo>
                  <a:lnTo>
                    <a:pt x="539" y="95"/>
                  </a:lnTo>
                  <a:lnTo>
                    <a:pt x="533" y="91"/>
                  </a:lnTo>
                  <a:lnTo>
                    <a:pt x="437" y="23"/>
                  </a:lnTo>
                  <a:lnTo>
                    <a:pt x="437" y="23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376" y="23"/>
                  </a:lnTo>
                  <a:lnTo>
                    <a:pt x="15" y="282"/>
                  </a:lnTo>
                  <a:lnTo>
                    <a:pt x="15" y="282"/>
                  </a:lnTo>
                  <a:lnTo>
                    <a:pt x="9" y="288"/>
                  </a:lnTo>
                  <a:lnTo>
                    <a:pt x="5" y="292"/>
                  </a:lnTo>
                  <a:lnTo>
                    <a:pt x="2" y="299"/>
                  </a:lnTo>
                  <a:lnTo>
                    <a:pt x="0" y="305"/>
                  </a:lnTo>
                  <a:lnTo>
                    <a:pt x="0" y="313"/>
                  </a:lnTo>
                  <a:lnTo>
                    <a:pt x="0" y="320"/>
                  </a:lnTo>
                  <a:lnTo>
                    <a:pt x="3" y="326"/>
                  </a:lnTo>
                  <a:lnTo>
                    <a:pt x="6" y="333"/>
                  </a:lnTo>
                  <a:lnTo>
                    <a:pt x="21" y="353"/>
                  </a:lnTo>
                  <a:close/>
                </a:path>
              </a:pathLst>
            </a:custGeom>
            <a:solidFill>
              <a:srgbClr val="14AD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86253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6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17399" y="643467"/>
            <a:ext cx="8408193" cy="74483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1. Biểu diễn thông tin trong máy tính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A285F9-DB6C-641E-5830-E30F76ABD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273" y="1675227"/>
            <a:ext cx="7511452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976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17399" y="643467"/>
            <a:ext cx="8408193" cy="74483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1. Biểu diễn thông tin trong máy tính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2C0C1F-C5FE-BAC2-3621-BD744A1DC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99" y="1916832"/>
            <a:ext cx="8719192" cy="364026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0935828-0FD1-96CA-B591-EF323B28543C}"/>
              </a:ext>
            </a:extLst>
          </p:cNvPr>
          <p:cNvSpPr/>
          <p:nvPr/>
        </p:nvSpPr>
        <p:spPr>
          <a:xfrm>
            <a:off x="1691680" y="5954220"/>
            <a:ext cx="936104" cy="504056"/>
          </a:xfrm>
          <a:prstGeom prst="roundRect">
            <a:avLst/>
          </a:prstGeom>
          <a:solidFill>
            <a:srgbClr val="138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/>
              <a:t>BA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5053B2C-AD91-E483-91F3-69CF933A6DB4}"/>
              </a:ext>
            </a:extLst>
          </p:cNvPr>
          <p:cNvSpPr/>
          <p:nvPr/>
        </p:nvSpPr>
        <p:spPr>
          <a:xfrm>
            <a:off x="3491880" y="5944580"/>
            <a:ext cx="3406890" cy="504056"/>
          </a:xfrm>
          <a:prstGeom prst="roundRect">
            <a:avLst/>
          </a:prstGeom>
          <a:solidFill>
            <a:srgbClr val="138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/>
              <a:t>01000010 01000001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0F5A094-E6D1-786C-CD98-92F29B72C1C3}"/>
              </a:ext>
            </a:extLst>
          </p:cNvPr>
          <p:cNvCxnSpPr>
            <a:stCxn id="4" idx="3"/>
          </p:cNvCxnSpPr>
          <p:nvPr/>
        </p:nvCxnSpPr>
        <p:spPr>
          <a:xfrm flipV="1">
            <a:off x="2627784" y="6196608"/>
            <a:ext cx="864096" cy="964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3871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17399" y="643467"/>
            <a:ext cx="8408193" cy="74483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1. Biểu diễn thông tin trong máy tính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5FCE3B-0B0B-FBEE-70EF-660033EF5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817050"/>
            <a:ext cx="2486804" cy="456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F22882-70B0-5DC6-D031-7AA8AC0D1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399" y="3501008"/>
            <a:ext cx="8201025" cy="28289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62A674-6457-5EF4-3B58-35956CD2228E}"/>
              </a:ext>
            </a:extLst>
          </p:cNvPr>
          <p:cNvSpPr txBox="1"/>
          <p:nvPr/>
        </p:nvSpPr>
        <p:spPr>
          <a:xfrm>
            <a:off x="611560" y="2231737"/>
            <a:ext cx="741594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nl-NL" sz="2200">
                <a:solidFill>
                  <a:srgbClr val="002060"/>
                </a:solidFill>
              </a:rPr>
              <a:t>Hình ảnh kĩ thuật số được tạo thành từ các điểm ảnh (pixel).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nl-NL" sz="2200">
                <a:solidFill>
                  <a:srgbClr val="002060"/>
                </a:solidFill>
              </a:rPr>
              <a:t>Mỗi pixel trong một ảnh đen trắng được biểu thị bằng 1 bit.</a:t>
            </a:r>
            <a:endParaRPr lang="en-US" sz="2200">
              <a:solidFill>
                <a:srgbClr val="002060"/>
              </a:solidFill>
            </a:endParaRPr>
          </a:p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6218575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17399" y="643467"/>
            <a:ext cx="8408193" cy="74483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1. Biểu diễn thông tin trong máy tính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6FC56A74-958E-48E6-B1B3-B08FFC72D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27" y="2204864"/>
            <a:ext cx="9063946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62559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2157</TotalTime>
  <Words>1649</Words>
  <Application>Microsoft Office PowerPoint</Application>
  <PresentationFormat>On-screen Show (4:3)</PresentationFormat>
  <Paragraphs>252</Paragraphs>
  <Slides>33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1_Office Theme</vt:lpstr>
      <vt:lpstr>2_Office Theme</vt:lpstr>
      <vt:lpstr>3_Office Theme</vt:lpstr>
      <vt:lpstr>PowerPoint Presentation</vt:lpstr>
      <vt:lpstr>NỘI  DUNG  BÀI  HỌC</vt:lpstr>
      <vt:lpstr>KHỞI ĐỘNG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phạm linh</cp:lastModifiedBy>
  <cp:revision>317</cp:revision>
  <dcterms:created xsi:type="dcterms:W3CDTF">2021-06-22T14:05:55Z</dcterms:created>
  <dcterms:modified xsi:type="dcterms:W3CDTF">2024-10-06T13:02:25Z</dcterms:modified>
</cp:coreProperties>
</file>