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0" r:id="rId3"/>
    <p:sldMasterId id="2147483702" r:id="rId4"/>
    <p:sldMasterId id="2147483716" r:id="rId5"/>
  </p:sldMasterIdLst>
  <p:notesMasterIdLst>
    <p:notesMasterId r:id="rId40"/>
  </p:notesMasterIdLst>
  <p:sldIdLst>
    <p:sldId id="297" r:id="rId6"/>
    <p:sldId id="441" r:id="rId7"/>
    <p:sldId id="256" r:id="rId8"/>
    <p:sldId id="257" r:id="rId9"/>
    <p:sldId id="442" r:id="rId10"/>
    <p:sldId id="443" r:id="rId11"/>
    <p:sldId id="287" r:id="rId12"/>
    <p:sldId id="451" r:id="rId13"/>
    <p:sldId id="309" r:id="rId14"/>
    <p:sldId id="286" r:id="rId15"/>
    <p:sldId id="289" r:id="rId16"/>
    <p:sldId id="290" r:id="rId17"/>
    <p:sldId id="457" r:id="rId18"/>
    <p:sldId id="292" r:id="rId19"/>
    <p:sldId id="452" r:id="rId20"/>
    <p:sldId id="453" r:id="rId21"/>
    <p:sldId id="456" r:id="rId22"/>
    <p:sldId id="454" r:id="rId23"/>
    <p:sldId id="455" r:id="rId24"/>
    <p:sldId id="333" r:id="rId25"/>
    <p:sldId id="335" r:id="rId26"/>
    <p:sldId id="336" r:id="rId27"/>
    <p:sldId id="337" r:id="rId28"/>
    <p:sldId id="338" r:id="rId29"/>
    <p:sldId id="447" r:id="rId30"/>
    <p:sldId id="448" r:id="rId31"/>
    <p:sldId id="267" r:id="rId32"/>
    <p:sldId id="449" r:id="rId33"/>
    <p:sldId id="446" r:id="rId34"/>
    <p:sldId id="268" r:id="rId35"/>
    <p:sldId id="272" r:id="rId36"/>
    <p:sldId id="450" r:id="rId37"/>
    <p:sldId id="269"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C7E"/>
    <a:srgbClr val="4472C4"/>
    <a:srgbClr val="FFFFFF"/>
    <a:srgbClr val="FBE2FF"/>
    <a:srgbClr val="DE22AD"/>
    <a:srgbClr val="FA06EE"/>
    <a:srgbClr val="DC1FE1"/>
    <a:srgbClr val="C60CB0"/>
    <a:srgbClr val="4D1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245"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72364-6836-4AA7-8FA1-D8D0DAEB603F}"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3C5CE-5932-446C-8D14-CFA1649176BC}" type="slidenum">
              <a:rPr lang="en-US" smtClean="0"/>
              <a:t>‹#›</a:t>
            </a:fld>
            <a:endParaRPr lang="en-US"/>
          </a:p>
        </p:txBody>
      </p:sp>
    </p:spTree>
    <p:extLst>
      <p:ext uri="{BB962C8B-B14F-4D97-AF65-F5344CB8AC3E}">
        <p14:creationId xmlns:p14="http://schemas.microsoft.com/office/powerpoint/2010/main" val="221177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34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8303-2771-48E9-B1E8-EFA461EA5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B457B-FEFE-4F6F-B302-E428DF959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E73DE9-E7E5-40F4-9DFD-B40B32A15679}"/>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E92E3DC4-87D2-4D64-98FB-223531FDF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DB0A2-5BCF-469A-92AB-316D7CB6F10A}"/>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389796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951C-9FA9-4342-A28C-390BA4EB76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ACCF99-464C-45C3-81BC-F78A6CB75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8770D-AAF9-49D9-9F82-6FC4340D757A}"/>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8E98698B-B0B5-49CC-A468-F206A9F34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6148A-DD23-4FC9-8289-E53E6D27CFF5}"/>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11392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C73144-E734-4FED-BBA8-1829BDD869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ED7C74-C041-4045-ABA8-0722890D41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74E3B-96BE-4B00-88D2-75E41F3D1590}"/>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61C4ADBF-EBC5-4928-97B0-4788F1570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A6741-1BB0-461C-80E4-67B6ACC0A70C}"/>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148162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10200" y="2323368"/>
            <a:ext cx="12212400" cy="4534633"/>
          </a:xfrm>
          <a:custGeom>
            <a:avLst/>
            <a:gdLst/>
            <a:ahLst/>
            <a:cxnLst/>
            <a:rect l="l" t="t" r="r" b="b"/>
            <a:pathLst>
              <a:path w="366372" h="136039" extrusionOk="0">
                <a:moveTo>
                  <a:pt x="0" y="255"/>
                </a:moveTo>
                <a:lnTo>
                  <a:pt x="0" y="136039"/>
                </a:lnTo>
                <a:lnTo>
                  <a:pt x="366372" y="136039"/>
                </a:lnTo>
                <a:lnTo>
                  <a:pt x="366372" y="255"/>
                </a:lnTo>
                <a:lnTo>
                  <a:pt x="54110" y="0"/>
                </a:lnTo>
                <a:lnTo>
                  <a:pt x="45720" y="10462"/>
                </a:lnTo>
                <a:lnTo>
                  <a:pt x="36991" y="611"/>
                </a:lnTo>
                <a:close/>
              </a:path>
            </a:pathLst>
          </a:custGeom>
          <a:solidFill>
            <a:schemeClr val="lt1"/>
          </a:solidFill>
          <a:ln>
            <a:noFill/>
          </a:ln>
        </p:spPr>
      </p:sp>
      <p:sp>
        <p:nvSpPr>
          <p:cNvPr id="17" name="Google Shape;17;p3"/>
          <p:cNvSpPr txBox="1">
            <a:spLocks noGrp="1"/>
          </p:cNvSpPr>
          <p:nvPr>
            <p:ph type="ctrTitle"/>
          </p:nvPr>
        </p:nvSpPr>
        <p:spPr>
          <a:xfrm>
            <a:off x="1178764" y="2888416"/>
            <a:ext cx="7546800" cy="15464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18" name="Google Shape;18;p3"/>
          <p:cNvSpPr txBox="1">
            <a:spLocks noGrp="1"/>
          </p:cNvSpPr>
          <p:nvPr>
            <p:ph type="subTitle" idx="1"/>
          </p:nvPr>
        </p:nvSpPr>
        <p:spPr>
          <a:xfrm>
            <a:off x="1178764" y="4548751"/>
            <a:ext cx="754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400"/>
              <a:buNone/>
              <a:defRPr sz="3200">
                <a:solidFill>
                  <a:schemeClr val="accent5"/>
                </a:solidFill>
              </a:defRPr>
            </a:lvl1pPr>
            <a:lvl2pPr lvl="1" rtl="0">
              <a:spcBef>
                <a:spcPts val="0"/>
              </a:spcBef>
              <a:spcAft>
                <a:spcPts val="0"/>
              </a:spcAft>
              <a:buClr>
                <a:schemeClr val="accent5"/>
              </a:buClr>
              <a:buSzPts val="2400"/>
              <a:buNone/>
              <a:defRPr>
                <a:solidFill>
                  <a:schemeClr val="accent5"/>
                </a:solidFill>
              </a:defRPr>
            </a:lvl2pPr>
            <a:lvl3pPr lvl="2" rtl="0">
              <a:spcBef>
                <a:spcPts val="0"/>
              </a:spcBef>
              <a:spcAft>
                <a:spcPts val="0"/>
              </a:spcAft>
              <a:buClr>
                <a:schemeClr val="accent5"/>
              </a:buClr>
              <a:buSzPts val="2400"/>
              <a:buNone/>
              <a:defRPr>
                <a:solidFill>
                  <a:schemeClr val="accent5"/>
                </a:solidFill>
              </a:defRPr>
            </a:lvl3pPr>
            <a:lvl4pPr lvl="3" rtl="0">
              <a:spcBef>
                <a:spcPts val="0"/>
              </a:spcBef>
              <a:spcAft>
                <a:spcPts val="0"/>
              </a:spcAft>
              <a:buClr>
                <a:schemeClr val="accent5"/>
              </a:buClr>
              <a:buSzPts val="2400"/>
              <a:buNone/>
              <a:defRPr sz="3200">
                <a:solidFill>
                  <a:schemeClr val="accent5"/>
                </a:solidFill>
              </a:defRPr>
            </a:lvl4pPr>
            <a:lvl5pPr lvl="4" rtl="0">
              <a:spcBef>
                <a:spcPts val="0"/>
              </a:spcBef>
              <a:spcAft>
                <a:spcPts val="0"/>
              </a:spcAft>
              <a:buClr>
                <a:schemeClr val="accent5"/>
              </a:buClr>
              <a:buSzPts val="2400"/>
              <a:buNone/>
              <a:defRPr sz="3200">
                <a:solidFill>
                  <a:schemeClr val="accent5"/>
                </a:solidFill>
              </a:defRPr>
            </a:lvl5pPr>
            <a:lvl6pPr lvl="5" rtl="0">
              <a:spcBef>
                <a:spcPts val="0"/>
              </a:spcBef>
              <a:spcAft>
                <a:spcPts val="0"/>
              </a:spcAft>
              <a:buClr>
                <a:schemeClr val="accent5"/>
              </a:buClr>
              <a:buSzPts val="2400"/>
              <a:buNone/>
              <a:defRPr sz="3200">
                <a:solidFill>
                  <a:schemeClr val="accent5"/>
                </a:solidFill>
              </a:defRPr>
            </a:lvl6pPr>
            <a:lvl7pPr lvl="6" rtl="0">
              <a:spcBef>
                <a:spcPts val="0"/>
              </a:spcBef>
              <a:spcAft>
                <a:spcPts val="0"/>
              </a:spcAft>
              <a:buClr>
                <a:schemeClr val="accent5"/>
              </a:buClr>
              <a:buSzPts val="2400"/>
              <a:buNone/>
              <a:defRPr sz="3200">
                <a:solidFill>
                  <a:schemeClr val="accent5"/>
                </a:solidFill>
              </a:defRPr>
            </a:lvl7pPr>
            <a:lvl8pPr lvl="7" rtl="0">
              <a:spcBef>
                <a:spcPts val="0"/>
              </a:spcBef>
              <a:spcAft>
                <a:spcPts val="0"/>
              </a:spcAft>
              <a:buClr>
                <a:schemeClr val="accent5"/>
              </a:buClr>
              <a:buSzPts val="2400"/>
              <a:buNone/>
              <a:defRPr sz="3200">
                <a:solidFill>
                  <a:schemeClr val="accent5"/>
                </a:solidFill>
              </a:defRPr>
            </a:lvl8pPr>
            <a:lvl9pPr lvl="8"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2768183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4"/>
          <p:cNvPicPr preferRelativeResize="0"/>
          <p:nvPr/>
        </p:nvPicPr>
        <p:blipFill rotWithShape="1">
          <a:blip r:embed="rId2">
            <a:alphaModFix/>
          </a:blip>
          <a:srcRect t="8313" b="8304"/>
          <a:stretch/>
        </p:blipFill>
        <p:spPr>
          <a:xfrm rot="-5400000">
            <a:off x="4738940" y="605395"/>
            <a:ext cx="2714165" cy="1503379"/>
          </a:xfrm>
          <a:prstGeom prst="rect">
            <a:avLst/>
          </a:prstGeom>
          <a:noFill/>
          <a:ln>
            <a:noFill/>
          </a:ln>
        </p:spPr>
      </p:pic>
      <p:sp>
        <p:nvSpPr>
          <p:cNvPr id="22" name="Google Shape;22;p4"/>
          <p:cNvSpPr/>
          <p:nvPr/>
        </p:nvSpPr>
        <p:spPr>
          <a:xfrm>
            <a:off x="5344333" y="1536759"/>
            <a:ext cx="1503600" cy="1177600"/>
          </a:xfrm>
          <a:prstGeom prst="rect">
            <a:avLst/>
          </a:prstGeom>
          <a:solidFill>
            <a:srgbClr val="004430">
              <a:alpha val="5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body" idx="1"/>
          </p:nvPr>
        </p:nvSpPr>
        <p:spPr>
          <a:xfrm>
            <a:off x="2166200" y="2882400"/>
            <a:ext cx="785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2"/>
              </a:buClr>
              <a:buSzPts val="3000"/>
              <a:buChar char="◍"/>
              <a:defRPr i="1">
                <a:solidFill>
                  <a:schemeClr val="dk2"/>
                </a:solidFill>
              </a:defRPr>
            </a:lvl1pPr>
            <a:lvl2pPr marL="1219170" lvl="1" indent="-507987" algn="ctr" rtl="0">
              <a:spcBef>
                <a:spcPts val="0"/>
              </a:spcBef>
              <a:spcAft>
                <a:spcPts val="0"/>
              </a:spcAft>
              <a:buClr>
                <a:schemeClr val="dk2"/>
              </a:buClr>
              <a:buSzPts val="2400"/>
              <a:buChar char="○"/>
              <a:defRPr i="1">
                <a:solidFill>
                  <a:schemeClr val="dk2"/>
                </a:solidFill>
              </a:defRPr>
            </a:lvl2pPr>
            <a:lvl3pPr marL="1828754" lvl="2" indent="-507987" algn="ctr" rtl="0">
              <a:spcBef>
                <a:spcPts val="0"/>
              </a:spcBef>
              <a:spcAft>
                <a:spcPts val="0"/>
              </a:spcAft>
              <a:buClr>
                <a:schemeClr val="dk2"/>
              </a:buClr>
              <a:buSzPts val="2400"/>
              <a:buChar char="■"/>
              <a:defRPr i="1">
                <a:solidFill>
                  <a:schemeClr val="dk2"/>
                </a:solidFill>
              </a:defRPr>
            </a:lvl3pPr>
            <a:lvl4pPr marL="2438339" lvl="3" indent="-457189" algn="ctr" rtl="0">
              <a:spcBef>
                <a:spcPts val="0"/>
              </a:spcBef>
              <a:spcAft>
                <a:spcPts val="0"/>
              </a:spcAft>
              <a:buClr>
                <a:schemeClr val="dk2"/>
              </a:buClr>
              <a:buSzPts val="1800"/>
              <a:buChar char="●"/>
              <a:defRPr i="1">
                <a:solidFill>
                  <a:schemeClr val="dk2"/>
                </a:solidFill>
              </a:defRPr>
            </a:lvl4pPr>
            <a:lvl5pPr marL="3047924" lvl="4" indent="-457189" algn="ctr" rtl="0">
              <a:spcBef>
                <a:spcPts val="0"/>
              </a:spcBef>
              <a:spcAft>
                <a:spcPts val="0"/>
              </a:spcAft>
              <a:buClr>
                <a:schemeClr val="dk2"/>
              </a:buClr>
              <a:buSzPts val="1800"/>
              <a:buChar char="○"/>
              <a:defRPr i="1">
                <a:solidFill>
                  <a:schemeClr val="dk2"/>
                </a:solidFill>
              </a:defRPr>
            </a:lvl5pPr>
            <a:lvl6pPr marL="3657509" lvl="5" indent="-457189" algn="ctr" rtl="0">
              <a:spcBef>
                <a:spcPts val="0"/>
              </a:spcBef>
              <a:spcAft>
                <a:spcPts val="0"/>
              </a:spcAft>
              <a:buClr>
                <a:schemeClr val="dk2"/>
              </a:buClr>
              <a:buSzPts val="1800"/>
              <a:buChar char="■"/>
              <a:defRPr i="1">
                <a:solidFill>
                  <a:schemeClr val="dk2"/>
                </a:solidFill>
              </a:defRPr>
            </a:lvl6pPr>
            <a:lvl7pPr marL="4267093" lvl="6" indent="-457189" algn="ctr" rtl="0">
              <a:spcBef>
                <a:spcPts val="0"/>
              </a:spcBef>
              <a:spcAft>
                <a:spcPts val="0"/>
              </a:spcAft>
              <a:buClr>
                <a:schemeClr val="dk2"/>
              </a:buClr>
              <a:buSzPts val="1800"/>
              <a:buChar char="●"/>
              <a:defRPr i="1">
                <a:solidFill>
                  <a:schemeClr val="dk2"/>
                </a:solidFill>
              </a:defRPr>
            </a:lvl7pPr>
            <a:lvl8pPr marL="4876678" lvl="7" indent="-457189" algn="ctr" rtl="0">
              <a:spcBef>
                <a:spcPts val="0"/>
              </a:spcBef>
              <a:spcAft>
                <a:spcPts val="0"/>
              </a:spcAft>
              <a:buClr>
                <a:schemeClr val="dk2"/>
              </a:buClr>
              <a:buSzPts val="1800"/>
              <a:buChar char="○"/>
              <a:defRPr i="1">
                <a:solidFill>
                  <a:schemeClr val="dk2"/>
                </a:solidFill>
              </a:defRPr>
            </a:lvl8pPr>
            <a:lvl9pPr marL="5486263" lvl="8" indent="-457189" algn="ctr">
              <a:spcBef>
                <a:spcPts val="0"/>
              </a:spcBef>
              <a:spcAft>
                <a:spcPts val="0"/>
              </a:spcAft>
              <a:buClr>
                <a:schemeClr val="dk2"/>
              </a:buClr>
              <a:buSzPts val="1800"/>
              <a:buChar char="■"/>
              <a:defRPr i="1">
                <a:solidFill>
                  <a:schemeClr val="dk2"/>
                </a:solidFill>
              </a:defRPr>
            </a:lvl9pPr>
          </a:lstStyle>
          <a:p>
            <a:endParaRPr/>
          </a:p>
        </p:txBody>
      </p:sp>
      <p:sp>
        <p:nvSpPr>
          <p:cNvPr id="24" name="Google Shape;24;p4"/>
          <p:cNvSpPr txBox="1"/>
          <p:nvPr/>
        </p:nvSpPr>
        <p:spPr>
          <a:xfrm>
            <a:off x="4791200" y="1432864"/>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lt1"/>
                </a:solidFill>
                <a:latin typeface="Georgia"/>
                <a:ea typeface="Georgia"/>
                <a:cs typeface="Georgia"/>
                <a:sym typeface="Georgia"/>
              </a:rPr>
              <a:t>“</a:t>
            </a:r>
            <a:endParaRPr sz="12800">
              <a:solidFill>
                <a:schemeClr val="lt1"/>
              </a:solidFill>
              <a:latin typeface="Georgia"/>
              <a:ea typeface="Georgia"/>
              <a:cs typeface="Georgia"/>
              <a:sym typeface="Georgia"/>
            </a:endParaRPr>
          </a:p>
        </p:txBody>
      </p:sp>
      <p:sp>
        <p:nvSpPr>
          <p:cNvPr id="25" name="Google Shape;25;p4"/>
          <p:cNvSpPr txBox="1">
            <a:spLocks noGrp="1"/>
          </p:cNvSpPr>
          <p:nvPr>
            <p:ph type="sldNum" idx="12"/>
          </p:nvPr>
        </p:nvSpPr>
        <p:spPr>
          <a:xfrm>
            <a:off x="5794200" y="6231525"/>
            <a:ext cx="603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5642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sea)">
  <p:cSld name="Title + 1 column (sea)">
    <p:spTree>
      <p:nvGrpSpPr>
        <p:cNvPr id="1" name="Shape 32"/>
        <p:cNvGrpSpPr/>
        <p:nvPr/>
      </p:nvGrpSpPr>
      <p:grpSpPr>
        <a:xfrm>
          <a:off x="0" y="0"/>
          <a:ext cx="0" cy="0"/>
          <a:chOff x="0" y="0"/>
          <a:chExt cx="0" cy="0"/>
        </a:xfrm>
      </p:grpSpPr>
      <p:sp>
        <p:nvSpPr>
          <p:cNvPr id="33" name="Google Shape;33;p6"/>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5" name="Google Shape;35;p6"/>
          <p:cNvSpPr txBox="1">
            <a:spLocks noGrp="1"/>
          </p:cNvSpPr>
          <p:nvPr>
            <p:ph type="body" idx="1"/>
          </p:nvPr>
        </p:nvSpPr>
        <p:spPr>
          <a:xfrm>
            <a:off x="3009900" y="2278855"/>
            <a:ext cx="8204400"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3"/>
              </a:buClr>
              <a:buSzPts val="2400"/>
              <a:buChar char="◍"/>
              <a:defRPr sz="32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accent3"/>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36" name="Google Shape;36;p6"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
        <p:nvSpPr>
          <p:cNvPr id="37" name="Google Shape;37;p6"/>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733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sky)">
  <p:cSld name="Title + 1 column (sky)">
    <p:spTree>
      <p:nvGrpSpPr>
        <p:cNvPr id="1" name="Shape 38"/>
        <p:cNvGrpSpPr/>
        <p:nvPr/>
      </p:nvGrpSpPr>
      <p:grpSpPr>
        <a:xfrm>
          <a:off x="0" y="0"/>
          <a:ext cx="0" cy="0"/>
          <a:chOff x="0" y="0"/>
          <a:chExt cx="0" cy="0"/>
        </a:xfrm>
      </p:grpSpPr>
      <p:sp>
        <p:nvSpPr>
          <p:cNvPr id="39" name="Google Shape;39;p7"/>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41" name="Google Shape;41;p7"/>
          <p:cNvSpPr txBox="1">
            <a:spLocks noGrp="1"/>
          </p:cNvSpPr>
          <p:nvPr>
            <p:ph type="body" idx="1"/>
          </p:nvPr>
        </p:nvSpPr>
        <p:spPr>
          <a:xfrm>
            <a:off x="3009900" y="2278855"/>
            <a:ext cx="8204400"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4"/>
              </a:buClr>
              <a:buSzPts val="2400"/>
              <a:buChar char="◍"/>
              <a:defRPr sz="32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accent4"/>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42" name="Google Shape;42;p7"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
        <p:nvSpPr>
          <p:cNvPr id="43" name="Google Shape;43;p7"/>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365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sea)">
  <p:cSld name="Title + 2 columns (sea)">
    <p:spTree>
      <p:nvGrpSpPr>
        <p:cNvPr id="1" name="Shape 51"/>
        <p:cNvGrpSpPr/>
        <p:nvPr/>
      </p:nvGrpSpPr>
      <p:grpSpPr>
        <a:xfrm>
          <a:off x="0" y="0"/>
          <a:ext cx="0" cy="0"/>
          <a:chOff x="0" y="0"/>
          <a:chExt cx="0" cy="0"/>
        </a:xfrm>
      </p:grpSpPr>
      <p:sp>
        <p:nvSpPr>
          <p:cNvPr id="52" name="Google Shape;52;p9"/>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9"/>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4" name="Google Shape;54;p9"/>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5" name="Google Shape;55;p9"/>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56" name="Google Shape;56;p9"/>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7" name="Google Shape;57;p9"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Tree>
    <p:extLst>
      <p:ext uri="{BB962C8B-B14F-4D97-AF65-F5344CB8AC3E}">
        <p14:creationId xmlns:p14="http://schemas.microsoft.com/office/powerpoint/2010/main" val="413598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leaf)">
  <p:cSld name="Title + 3 columns (leaf)">
    <p:spTree>
      <p:nvGrpSpPr>
        <p:cNvPr id="1" name="Shape 65"/>
        <p:cNvGrpSpPr/>
        <p:nvPr/>
      </p:nvGrpSpPr>
      <p:grpSpPr>
        <a:xfrm>
          <a:off x="0" y="0"/>
          <a:ext cx="0" cy="0"/>
          <a:chOff x="0" y="0"/>
          <a:chExt cx="0" cy="0"/>
        </a:xfrm>
      </p:grpSpPr>
      <p:sp>
        <p:nvSpPr>
          <p:cNvPr id="66" name="Google Shape;66;p11"/>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1"/>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8" name="Google Shape;68;p11"/>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9" name="Google Shape;69;p11"/>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0" name="Google Shape;70;p11"/>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 name="Google Shape;71;p11"/>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2" name="Google Shape;72;p11"/>
          <p:cNvPicPr preferRelativeResize="0"/>
          <p:nvPr/>
        </p:nvPicPr>
        <p:blipFill rotWithShape="1">
          <a:blip r:embed="rId2">
            <a:alphaModFix/>
          </a:blip>
          <a:srcRect l="5767" t="29553" b="29557"/>
          <a:stretch/>
        </p:blipFill>
        <p:spPr>
          <a:xfrm rot="10800000" flipH="1">
            <a:off x="0" y="859434"/>
            <a:ext cx="2590800" cy="1124133"/>
          </a:xfrm>
          <a:prstGeom prst="rect">
            <a:avLst/>
          </a:prstGeom>
          <a:noFill/>
          <a:ln>
            <a:noFill/>
          </a:ln>
        </p:spPr>
      </p:pic>
    </p:spTree>
    <p:extLst>
      <p:ext uri="{BB962C8B-B14F-4D97-AF65-F5344CB8AC3E}">
        <p14:creationId xmlns:p14="http://schemas.microsoft.com/office/powerpoint/2010/main" val="1032028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sea)">
  <p:cSld name="Title + 3 columns (sea)">
    <p:spTree>
      <p:nvGrpSpPr>
        <p:cNvPr id="1" name="Shape 73"/>
        <p:cNvGrpSpPr/>
        <p:nvPr/>
      </p:nvGrpSpPr>
      <p:grpSpPr>
        <a:xfrm>
          <a:off x="0" y="0"/>
          <a:ext cx="0" cy="0"/>
          <a:chOff x="0" y="0"/>
          <a:chExt cx="0" cy="0"/>
        </a:xfrm>
      </p:grpSpPr>
      <p:sp>
        <p:nvSpPr>
          <p:cNvPr id="74" name="Google Shape;74;p12"/>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2"/>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6" name="Google Shape;76;p12"/>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7" name="Google Shape;77;p12"/>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8" name="Google Shape;78;p12"/>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79" name="Google Shape;79;p12"/>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0" name="Google Shape;80;p12"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Tree>
    <p:extLst>
      <p:ext uri="{BB962C8B-B14F-4D97-AF65-F5344CB8AC3E}">
        <p14:creationId xmlns:p14="http://schemas.microsoft.com/office/powerpoint/2010/main" val="3985432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sky)">
  <p:cSld name="Title + 3 columns (sky)">
    <p:spTree>
      <p:nvGrpSpPr>
        <p:cNvPr id="1" name="Shape 81"/>
        <p:cNvGrpSpPr/>
        <p:nvPr/>
      </p:nvGrpSpPr>
      <p:grpSpPr>
        <a:xfrm>
          <a:off x="0" y="0"/>
          <a:ext cx="0" cy="0"/>
          <a:chOff x="0" y="0"/>
          <a:chExt cx="0" cy="0"/>
        </a:xfrm>
      </p:grpSpPr>
      <p:sp>
        <p:nvSpPr>
          <p:cNvPr id="82" name="Google Shape;82;p13"/>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3"/>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4" name="Google Shape;84;p13"/>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5" name="Google Shape;85;p13"/>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6" name="Google Shape;86;p13"/>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87" name="Google Shape;87;p13"/>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8" name="Google Shape;88;p13"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Tree>
    <p:extLst>
      <p:ext uri="{BB962C8B-B14F-4D97-AF65-F5344CB8AC3E}">
        <p14:creationId xmlns:p14="http://schemas.microsoft.com/office/powerpoint/2010/main" val="120222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56C4-5100-4A2E-A080-3C2A48A57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212C9-ACB1-48ED-AF8C-07C7F744D2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8030F-31E1-48B0-8CA5-902EA7B2EBF6}"/>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2313018A-EC17-4CCE-82DB-F05F9258D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B447E-55E2-4C4B-A1F4-EBB91DC705D4}"/>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3575132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2"/>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sldNum" idx="12"/>
          </p:nvPr>
        </p:nvSpPr>
        <p:spPr>
          <a:xfrm>
            <a:off x="5794200" y="6333125"/>
            <a:ext cx="603600" cy="524800"/>
          </a:xfrm>
          <a:prstGeom prst="rect">
            <a:avLst/>
          </a:prstGeom>
        </p:spPr>
        <p:txBody>
          <a:bodyPr spcFirstLastPara="1" wrap="square" lIns="91425" tIns="91425" rIns="91425" bIns="91425" anchor="t"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fld id="{00000000-1234-1234-1234-123412341234}" type="slidenum">
              <a:rPr lang="en" smtClean="0"/>
              <a:pPr/>
              <a:t>‹#›</a:t>
            </a:fld>
            <a:endParaRPr lang="en"/>
          </a:p>
        </p:txBody>
      </p:sp>
      <p:sp>
        <p:nvSpPr>
          <p:cNvPr id="99" name="Google Shape;99;p16"/>
          <p:cNvSpPr/>
          <p:nvPr/>
        </p:nvSpPr>
        <p:spPr>
          <a:xfrm>
            <a:off x="0" y="67"/>
            <a:ext cx="12192000" cy="6858000"/>
          </a:xfrm>
          <a:prstGeom prst="frame">
            <a:avLst>
              <a:gd name="adj1" fmla="val 2218"/>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5188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leaf)" type="blank">
  <p:cSld name="Blank (leaf)">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7"/>
          <p:cNvSpPr/>
          <p:nvPr/>
        </p:nvSpPr>
        <p:spPr>
          <a:xfrm>
            <a:off x="349200" y="277351"/>
            <a:ext cx="11493600" cy="6303200"/>
          </a:xfrm>
          <a:prstGeom prst="rect">
            <a:avLst/>
          </a:prstGeom>
          <a:solidFill>
            <a:srgbClr val="8EC641">
              <a:alpha val="8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7"/>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376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ky)">
  <p:cSld name="Blank (sky)">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8"/>
          <p:cNvSpPr/>
          <p:nvPr/>
        </p:nvSpPr>
        <p:spPr>
          <a:xfrm>
            <a:off x="349200" y="277351"/>
            <a:ext cx="11493600" cy="6303200"/>
          </a:xfrm>
          <a:prstGeom prst="rect">
            <a:avLst/>
          </a:prstGeom>
          <a:solidFill>
            <a:srgbClr val="689EE1">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5977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ea)">
  <p:cSld name="Blank (sea)">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9"/>
          <p:cNvSpPr/>
          <p:nvPr/>
        </p:nvSpPr>
        <p:spPr>
          <a:xfrm>
            <a:off x="349200" y="277351"/>
            <a:ext cx="11493600" cy="6303200"/>
          </a:xfrm>
          <a:prstGeom prst="rect">
            <a:avLst/>
          </a:prstGeom>
          <a:solidFill>
            <a:srgbClr val="539EB9">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9"/>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6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sky)">
  <p:cSld name="Title + 2 columns (sky)">
    <p:spTree>
      <p:nvGrpSpPr>
        <p:cNvPr id="1" name="Shape 58"/>
        <p:cNvGrpSpPr/>
        <p:nvPr/>
      </p:nvGrpSpPr>
      <p:grpSpPr>
        <a:xfrm>
          <a:off x="0" y="0"/>
          <a:ext cx="0" cy="0"/>
          <a:chOff x="0" y="0"/>
          <a:chExt cx="0" cy="0"/>
        </a:xfrm>
      </p:grpSpPr>
      <p:sp>
        <p:nvSpPr>
          <p:cNvPr id="59" name="Google Shape;59;p10"/>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0"/>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1" name="Google Shape;61;p10"/>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2" name="Google Shape;62;p10"/>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63" name="Google Shape;63;p10"/>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4" name="Google Shape;64;p10"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Tree>
    <p:extLst>
      <p:ext uri="{BB962C8B-B14F-4D97-AF65-F5344CB8AC3E}">
        <p14:creationId xmlns:p14="http://schemas.microsoft.com/office/powerpoint/2010/main" val="409068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13/09/2024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682444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13/09/2024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76951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13/09/2024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48057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13/09/2024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993148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13/09/2024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766619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4586-9BAF-4AE6-B9BA-286C80CB33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56FAAA-3D91-456D-9C62-CF802EF73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352CC-F88B-490C-92D2-62AAF0712029}"/>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3BF1ED91-CDCB-4A5B-8D7D-7DA70E6EC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41832-FED9-4A6D-BC10-7C7561D82B67}"/>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211833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13/09/2024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70313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13/09/2024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899295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13/09/2024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486226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13/09/2024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700538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13/09/2024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698396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13/09/2024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69626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843408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3050985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800843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139488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ADAF-51F3-4140-95E0-4D365FA32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52AA6D-0DAA-485D-B463-7BABAD3DB9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E39F4-BB43-4A51-9A90-F9F79549FE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F09383-8051-4098-A9E1-6FEF918EC050}"/>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6" name="Footer Placeholder 5">
            <a:extLst>
              <a:ext uri="{FF2B5EF4-FFF2-40B4-BE49-F238E27FC236}">
                <a16:creationId xmlns:a16="http://schemas.microsoft.com/office/drawing/2014/main" id="{C4C413F8-317F-48AE-8AE2-8FF52BA6C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6808A-14E3-4F41-A215-0FD002199297}"/>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4093544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563418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605213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3690489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5204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3179831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928728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30150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860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椭圆 9"/>
          <p:cNvSpPr/>
          <p:nvPr userDrawn="1"/>
        </p:nvSpPr>
        <p:spPr>
          <a:xfrm>
            <a:off x="2860594" y="495301"/>
            <a:ext cx="517607" cy="517607"/>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3227470" y="223878"/>
            <a:ext cx="622300" cy="622300"/>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4929339" y="293646"/>
            <a:ext cx="403307" cy="403307"/>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7040319" y="495300"/>
            <a:ext cx="292101" cy="292101"/>
          </a:xfrm>
          <a:prstGeom prst="ellipse">
            <a:avLst/>
          </a:prstGeom>
          <a:solidFill>
            <a:srgbClr val="AFC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3650091" y="641352"/>
            <a:ext cx="315952" cy="315952"/>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椭圆 14"/>
          <p:cNvSpPr/>
          <p:nvPr userDrawn="1"/>
        </p:nvSpPr>
        <p:spPr>
          <a:xfrm>
            <a:off x="6674927" y="477795"/>
            <a:ext cx="517607" cy="517607"/>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15"/>
          <p:cNvSpPr/>
          <p:nvPr userDrawn="1"/>
        </p:nvSpPr>
        <p:spPr>
          <a:xfrm>
            <a:off x="1084428" y="696953"/>
            <a:ext cx="298448" cy="298448"/>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p:cNvSpPr/>
          <p:nvPr userDrawn="1"/>
        </p:nvSpPr>
        <p:spPr>
          <a:xfrm>
            <a:off x="10912394" y="439697"/>
            <a:ext cx="517607" cy="517607"/>
          </a:xfrm>
          <a:prstGeom prst="ellipse">
            <a:avLst/>
          </a:prstGeom>
          <a:solidFill>
            <a:srgbClr val="FAD1D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17"/>
          <p:cNvSpPr/>
          <p:nvPr userDrawn="1"/>
        </p:nvSpPr>
        <p:spPr>
          <a:xfrm>
            <a:off x="8629373" y="477795"/>
            <a:ext cx="219160" cy="219160"/>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椭圆 18"/>
          <p:cNvSpPr/>
          <p:nvPr userDrawn="1"/>
        </p:nvSpPr>
        <p:spPr>
          <a:xfrm>
            <a:off x="8846135" y="413522"/>
            <a:ext cx="163556" cy="163556"/>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椭圆 19"/>
          <p:cNvSpPr/>
          <p:nvPr userDrawn="1"/>
        </p:nvSpPr>
        <p:spPr>
          <a:xfrm>
            <a:off x="8832573" y="680995"/>
            <a:ext cx="219160" cy="219160"/>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p:cNvSpPr/>
          <p:nvPr userDrawn="1"/>
        </p:nvSpPr>
        <p:spPr>
          <a:xfrm>
            <a:off x="5561149" y="1216975"/>
            <a:ext cx="534852" cy="53485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2"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751" b="10439"/>
          <a:stretch>
            <a:fillRect/>
          </a:stretch>
        </p:blipFill>
        <p:spPr>
          <a:xfrm>
            <a:off x="0" y="3314701"/>
            <a:ext cx="12192000" cy="3543300"/>
          </a:xfrm>
          <a:prstGeom prst="rect">
            <a:avLst/>
          </a:prstGeom>
        </p:spPr>
      </p:pic>
    </p:spTree>
    <p:extLst>
      <p:ext uri="{BB962C8B-B14F-4D97-AF65-F5344CB8AC3E}">
        <p14:creationId xmlns:p14="http://schemas.microsoft.com/office/powerpoint/2010/main" val="2285148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p:nvPr/>
        </p:nvSpPr>
        <p:spPr>
          <a:xfrm>
            <a:off x="-10200" y="2323368"/>
            <a:ext cx="12212400" cy="4534633"/>
          </a:xfrm>
          <a:custGeom>
            <a:avLst/>
            <a:gdLst/>
            <a:ahLst/>
            <a:cxnLst/>
            <a:rect l="l" t="t" r="r" b="b"/>
            <a:pathLst>
              <a:path w="366372" h="136039" extrusionOk="0">
                <a:moveTo>
                  <a:pt x="0" y="255"/>
                </a:moveTo>
                <a:lnTo>
                  <a:pt x="0" y="136039"/>
                </a:lnTo>
                <a:lnTo>
                  <a:pt x="366372" y="136039"/>
                </a:lnTo>
                <a:lnTo>
                  <a:pt x="366372" y="255"/>
                </a:lnTo>
                <a:lnTo>
                  <a:pt x="54110" y="0"/>
                </a:lnTo>
                <a:lnTo>
                  <a:pt x="45720" y="10462"/>
                </a:lnTo>
                <a:lnTo>
                  <a:pt x="36991" y="611"/>
                </a:lnTo>
                <a:close/>
              </a:path>
            </a:pathLst>
          </a:custGeom>
          <a:solidFill>
            <a:schemeClr val="lt1"/>
          </a:solidFill>
          <a:ln>
            <a:noFill/>
          </a:ln>
        </p:spPr>
      </p:sp>
      <p:sp>
        <p:nvSpPr>
          <p:cNvPr id="17" name="Google Shape;17;p3"/>
          <p:cNvSpPr txBox="1">
            <a:spLocks noGrp="1"/>
          </p:cNvSpPr>
          <p:nvPr>
            <p:ph type="ctrTitle"/>
          </p:nvPr>
        </p:nvSpPr>
        <p:spPr>
          <a:xfrm>
            <a:off x="1178764" y="2888416"/>
            <a:ext cx="7546800" cy="15464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18" name="Google Shape;18;p3"/>
          <p:cNvSpPr txBox="1">
            <a:spLocks noGrp="1"/>
          </p:cNvSpPr>
          <p:nvPr>
            <p:ph type="subTitle" idx="1"/>
          </p:nvPr>
        </p:nvSpPr>
        <p:spPr>
          <a:xfrm>
            <a:off x="1178764" y="4548751"/>
            <a:ext cx="754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400"/>
              <a:buNone/>
              <a:defRPr sz="3200">
                <a:solidFill>
                  <a:schemeClr val="accent5"/>
                </a:solidFill>
              </a:defRPr>
            </a:lvl1pPr>
            <a:lvl2pPr lvl="1" rtl="0">
              <a:spcBef>
                <a:spcPts val="0"/>
              </a:spcBef>
              <a:spcAft>
                <a:spcPts val="0"/>
              </a:spcAft>
              <a:buClr>
                <a:schemeClr val="accent5"/>
              </a:buClr>
              <a:buSzPts val="2400"/>
              <a:buNone/>
              <a:defRPr>
                <a:solidFill>
                  <a:schemeClr val="accent5"/>
                </a:solidFill>
              </a:defRPr>
            </a:lvl2pPr>
            <a:lvl3pPr lvl="2" rtl="0">
              <a:spcBef>
                <a:spcPts val="0"/>
              </a:spcBef>
              <a:spcAft>
                <a:spcPts val="0"/>
              </a:spcAft>
              <a:buClr>
                <a:schemeClr val="accent5"/>
              </a:buClr>
              <a:buSzPts val="2400"/>
              <a:buNone/>
              <a:defRPr>
                <a:solidFill>
                  <a:schemeClr val="accent5"/>
                </a:solidFill>
              </a:defRPr>
            </a:lvl3pPr>
            <a:lvl4pPr lvl="3" rtl="0">
              <a:spcBef>
                <a:spcPts val="0"/>
              </a:spcBef>
              <a:spcAft>
                <a:spcPts val="0"/>
              </a:spcAft>
              <a:buClr>
                <a:schemeClr val="accent5"/>
              </a:buClr>
              <a:buSzPts val="2400"/>
              <a:buNone/>
              <a:defRPr sz="3200">
                <a:solidFill>
                  <a:schemeClr val="accent5"/>
                </a:solidFill>
              </a:defRPr>
            </a:lvl4pPr>
            <a:lvl5pPr lvl="4" rtl="0">
              <a:spcBef>
                <a:spcPts val="0"/>
              </a:spcBef>
              <a:spcAft>
                <a:spcPts val="0"/>
              </a:spcAft>
              <a:buClr>
                <a:schemeClr val="accent5"/>
              </a:buClr>
              <a:buSzPts val="2400"/>
              <a:buNone/>
              <a:defRPr sz="3200">
                <a:solidFill>
                  <a:schemeClr val="accent5"/>
                </a:solidFill>
              </a:defRPr>
            </a:lvl5pPr>
            <a:lvl6pPr lvl="5" rtl="0">
              <a:spcBef>
                <a:spcPts val="0"/>
              </a:spcBef>
              <a:spcAft>
                <a:spcPts val="0"/>
              </a:spcAft>
              <a:buClr>
                <a:schemeClr val="accent5"/>
              </a:buClr>
              <a:buSzPts val="2400"/>
              <a:buNone/>
              <a:defRPr sz="3200">
                <a:solidFill>
                  <a:schemeClr val="accent5"/>
                </a:solidFill>
              </a:defRPr>
            </a:lvl6pPr>
            <a:lvl7pPr lvl="6" rtl="0">
              <a:spcBef>
                <a:spcPts val="0"/>
              </a:spcBef>
              <a:spcAft>
                <a:spcPts val="0"/>
              </a:spcAft>
              <a:buClr>
                <a:schemeClr val="accent5"/>
              </a:buClr>
              <a:buSzPts val="2400"/>
              <a:buNone/>
              <a:defRPr sz="3200">
                <a:solidFill>
                  <a:schemeClr val="accent5"/>
                </a:solidFill>
              </a:defRPr>
            </a:lvl7pPr>
            <a:lvl8pPr lvl="7" rtl="0">
              <a:spcBef>
                <a:spcPts val="0"/>
              </a:spcBef>
              <a:spcAft>
                <a:spcPts val="0"/>
              </a:spcAft>
              <a:buClr>
                <a:schemeClr val="accent5"/>
              </a:buClr>
              <a:buSzPts val="2400"/>
              <a:buNone/>
              <a:defRPr sz="3200">
                <a:solidFill>
                  <a:schemeClr val="accent5"/>
                </a:solidFill>
              </a:defRPr>
            </a:lvl8pPr>
            <a:lvl9pPr lvl="8"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287792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9ECC-FC11-4FAA-8044-EB9856D2C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5CFEE6-4EC6-4D96-BB10-3B7760CD2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1BF50-80D3-4056-976D-80CD6EDCFF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9216D6-6F9D-41AD-8916-E5DA4597F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B45A01-1A4D-4CA0-96DE-B9DF3D805B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111B26-ED01-41B3-A706-08B30451A826}"/>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8" name="Footer Placeholder 7">
            <a:extLst>
              <a:ext uri="{FF2B5EF4-FFF2-40B4-BE49-F238E27FC236}">
                <a16:creationId xmlns:a16="http://schemas.microsoft.com/office/drawing/2014/main" id="{232BE11B-C58C-4515-B3AA-E7157A4209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D92EC2-219D-4F6F-8359-0D92E876F00E}"/>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42712774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4"/>
          <p:cNvPicPr preferRelativeResize="0"/>
          <p:nvPr/>
        </p:nvPicPr>
        <p:blipFill rotWithShape="1">
          <a:blip r:embed="rId2">
            <a:alphaModFix/>
          </a:blip>
          <a:srcRect t="8313" b="8304"/>
          <a:stretch/>
        </p:blipFill>
        <p:spPr>
          <a:xfrm rot="-5400000">
            <a:off x="4738940" y="605395"/>
            <a:ext cx="2714165" cy="1503379"/>
          </a:xfrm>
          <a:prstGeom prst="rect">
            <a:avLst/>
          </a:prstGeom>
          <a:noFill/>
          <a:ln>
            <a:noFill/>
          </a:ln>
        </p:spPr>
      </p:pic>
      <p:sp>
        <p:nvSpPr>
          <p:cNvPr id="22" name="Google Shape;22;p4"/>
          <p:cNvSpPr/>
          <p:nvPr/>
        </p:nvSpPr>
        <p:spPr>
          <a:xfrm>
            <a:off x="5344333" y="1536759"/>
            <a:ext cx="1503600" cy="1177600"/>
          </a:xfrm>
          <a:prstGeom prst="rect">
            <a:avLst/>
          </a:prstGeom>
          <a:solidFill>
            <a:srgbClr val="004430">
              <a:alpha val="5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body" idx="1"/>
          </p:nvPr>
        </p:nvSpPr>
        <p:spPr>
          <a:xfrm>
            <a:off x="2166200" y="2882400"/>
            <a:ext cx="785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2"/>
              </a:buClr>
              <a:buSzPts val="3000"/>
              <a:buChar char="◍"/>
              <a:defRPr i="1">
                <a:solidFill>
                  <a:schemeClr val="dk2"/>
                </a:solidFill>
              </a:defRPr>
            </a:lvl1pPr>
            <a:lvl2pPr marL="1219170" lvl="1" indent="-507987" algn="ctr" rtl="0">
              <a:spcBef>
                <a:spcPts val="0"/>
              </a:spcBef>
              <a:spcAft>
                <a:spcPts val="0"/>
              </a:spcAft>
              <a:buClr>
                <a:schemeClr val="dk2"/>
              </a:buClr>
              <a:buSzPts val="2400"/>
              <a:buChar char="○"/>
              <a:defRPr i="1">
                <a:solidFill>
                  <a:schemeClr val="dk2"/>
                </a:solidFill>
              </a:defRPr>
            </a:lvl2pPr>
            <a:lvl3pPr marL="1828754" lvl="2" indent="-507987" algn="ctr" rtl="0">
              <a:spcBef>
                <a:spcPts val="0"/>
              </a:spcBef>
              <a:spcAft>
                <a:spcPts val="0"/>
              </a:spcAft>
              <a:buClr>
                <a:schemeClr val="dk2"/>
              </a:buClr>
              <a:buSzPts val="2400"/>
              <a:buChar char="■"/>
              <a:defRPr i="1">
                <a:solidFill>
                  <a:schemeClr val="dk2"/>
                </a:solidFill>
              </a:defRPr>
            </a:lvl3pPr>
            <a:lvl4pPr marL="2438339" lvl="3" indent="-457189" algn="ctr" rtl="0">
              <a:spcBef>
                <a:spcPts val="0"/>
              </a:spcBef>
              <a:spcAft>
                <a:spcPts val="0"/>
              </a:spcAft>
              <a:buClr>
                <a:schemeClr val="dk2"/>
              </a:buClr>
              <a:buSzPts val="1800"/>
              <a:buChar char="●"/>
              <a:defRPr i="1">
                <a:solidFill>
                  <a:schemeClr val="dk2"/>
                </a:solidFill>
              </a:defRPr>
            </a:lvl4pPr>
            <a:lvl5pPr marL="3047924" lvl="4" indent="-457189" algn="ctr" rtl="0">
              <a:spcBef>
                <a:spcPts val="0"/>
              </a:spcBef>
              <a:spcAft>
                <a:spcPts val="0"/>
              </a:spcAft>
              <a:buClr>
                <a:schemeClr val="dk2"/>
              </a:buClr>
              <a:buSzPts val="1800"/>
              <a:buChar char="○"/>
              <a:defRPr i="1">
                <a:solidFill>
                  <a:schemeClr val="dk2"/>
                </a:solidFill>
              </a:defRPr>
            </a:lvl5pPr>
            <a:lvl6pPr marL="3657509" lvl="5" indent="-457189" algn="ctr" rtl="0">
              <a:spcBef>
                <a:spcPts val="0"/>
              </a:spcBef>
              <a:spcAft>
                <a:spcPts val="0"/>
              </a:spcAft>
              <a:buClr>
                <a:schemeClr val="dk2"/>
              </a:buClr>
              <a:buSzPts val="1800"/>
              <a:buChar char="■"/>
              <a:defRPr i="1">
                <a:solidFill>
                  <a:schemeClr val="dk2"/>
                </a:solidFill>
              </a:defRPr>
            </a:lvl6pPr>
            <a:lvl7pPr marL="4267093" lvl="6" indent="-457189" algn="ctr" rtl="0">
              <a:spcBef>
                <a:spcPts val="0"/>
              </a:spcBef>
              <a:spcAft>
                <a:spcPts val="0"/>
              </a:spcAft>
              <a:buClr>
                <a:schemeClr val="dk2"/>
              </a:buClr>
              <a:buSzPts val="1800"/>
              <a:buChar char="●"/>
              <a:defRPr i="1">
                <a:solidFill>
                  <a:schemeClr val="dk2"/>
                </a:solidFill>
              </a:defRPr>
            </a:lvl7pPr>
            <a:lvl8pPr marL="4876678" lvl="7" indent="-457189" algn="ctr" rtl="0">
              <a:spcBef>
                <a:spcPts val="0"/>
              </a:spcBef>
              <a:spcAft>
                <a:spcPts val="0"/>
              </a:spcAft>
              <a:buClr>
                <a:schemeClr val="dk2"/>
              </a:buClr>
              <a:buSzPts val="1800"/>
              <a:buChar char="○"/>
              <a:defRPr i="1">
                <a:solidFill>
                  <a:schemeClr val="dk2"/>
                </a:solidFill>
              </a:defRPr>
            </a:lvl8pPr>
            <a:lvl9pPr marL="5486263" lvl="8" indent="-457189" algn="ctr">
              <a:spcBef>
                <a:spcPts val="0"/>
              </a:spcBef>
              <a:spcAft>
                <a:spcPts val="0"/>
              </a:spcAft>
              <a:buClr>
                <a:schemeClr val="dk2"/>
              </a:buClr>
              <a:buSzPts val="1800"/>
              <a:buChar char="■"/>
              <a:defRPr i="1">
                <a:solidFill>
                  <a:schemeClr val="dk2"/>
                </a:solidFill>
              </a:defRPr>
            </a:lvl9pPr>
          </a:lstStyle>
          <a:p>
            <a:endParaRPr/>
          </a:p>
        </p:txBody>
      </p:sp>
      <p:sp>
        <p:nvSpPr>
          <p:cNvPr id="24" name="Google Shape;24;p4"/>
          <p:cNvSpPr txBox="1"/>
          <p:nvPr/>
        </p:nvSpPr>
        <p:spPr>
          <a:xfrm>
            <a:off x="4791200" y="1432864"/>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lt1"/>
                </a:solidFill>
                <a:latin typeface="Georgia"/>
                <a:ea typeface="Georgia"/>
                <a:cs typeface="Georgia"/>
                <a:sym typeface="Georgia"/>
              </a:rPr>
              <a:t>“</a:t>
            </a:r>
            <a:endParaRPr sz="12800">
              <a:solidFill>
                <a:schemeClr val="lt1"/>
              </a:solidFill>
              <a:latin typeface="Georgia"/>
              <a:ea typeface="Georgia"/>
              <a:cs typeface="Georgia"/>
              <a:sym typeface="Georgia"/>
            </a:endParaRPr>
          </a:p>
        </p:txBody>
      </p:sp>
      <p:sp>
        <p:nvSpPr>
          <p:cNvPr id="25" name="Google Shape;25;p4"/>
          <p:cNvSpPr txBox="1">
            <a:spLocks noGrp="1"/>
          </p:cNvSpPr>
          <p:nvPr>
            <p:ph type="sldNum" idx="12"/>
          </p:nvPr>
        </p:nvSpPr>
        <p:spPr>
          <a:xfrm>
            <a:off x="5794200" y="6231525"/>
            <a:ext cx="603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838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leaf)" type="tx">
  <p:cSld name="Title + 1 column (leaf)">
    <p:spTree>
      <p:nvGrpSpPr>
        <p:cNvPr id="1" name="Shape 26"/>
        <p:cNvGrpSpPr/>
        <p:nvPr/>
      </p:nvGrpSpPr>
      <p:grpSpPr>
        <a:xfrm>
          <a:off x="0" y="0"/>
          <a:ext cx="0" cy="0"/>
          <a:chOff x="0" y="0"/>
          <a:chExt cx="0" cy="0"/>
        </a:xfrm>
      </p:grpSpPr>
      <p:sp>
        <p:nvSpPr>
          <p:cNvPr id="27" name="Google Shape;27;p5"/>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3009900" y="2278855"/>
            <a:ext cx="8204400" cy="4212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pic>
        <p:nvPicPr>
          <p:cNvPr id="30" name="Google Shape;30;p5"/>
          <p:cNvPicPr preferRelativeResize="0"/>
          <p:nvPr/>
        </p:nvPicPr>
        <p:blipFill rotWithShape="1">
          <a:blip r:embed="rId2">
            <a:alphaModFix/>
          </a:blip>
          <a:srcRect l="5767" t="29553" b="29557"/>
          <a:stretch/>
        </p:blipFill>
        <p:spPr>
          <a:xfrm rot="10800000" flipH="1">
            <a:off x="0" y="859434"/>
            <a:ext cx="2590800" cy="1124133"/>
          </a:xfrm>
          <a:prstGeom prst="rect">
            <a:avLst/>
          </a:prstGeom>
          <a:noFill/>
          <a:ln>
            <a:noFill/>
          </a:ln>
        </p:spPr>
      </p:pic>
      <p:sp>
        <p:nvSpPr>
          <p:cNvPr id="31" name="Google Shape;31;p5"/>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36108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sea)">
  <p:cSld name="Title + 1 column (sea)">
    <p:spTree>
      <p:nvGrpSpPr>
        <p:cNvPr id="1" name="Shape 32"/>
        <p:cNvGrpSpPr/>
        <p:nvPr/>
      </p:nvGrpSpPr>
      <p:grpSpPr>
        <a:xfrm>
          <a:off x="0" y="0"/>
          <a:ext cx="0" cy="0"/>
          <a:chOff x="0" y="0"/>
          <a:chExt cx="0" cy="0"/>
        </a:xfrm>
      </p:grpSpPr>
      <p:sp>
        <p:nvSpPr>
          <p:cNvPr id="33" name="Google Shape;33;p6"/>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5" name="Google Shape;35;p6"/>
          <p:cNvSpPr txBox="1">
            <a:spLocks noGrp="1"/>
          </p:cNvSpPr>
          <p:nvPr>
            <p:ph type="body" idx="1"/>
          </p:nvPr>
        </p:nvSpPr>
        <p:spPr>
          <a:xfrm>
            <a:off x="3009900" y="2278855"/>
            <a:ext cx="8204400"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3"/>
              </a:buClr>
              <a:buSzPts val="2400"/>
              <a:buChar char="◍"/>
              <a:defRPr sz="32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accent3"/>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36" name="Google Shape;36;p6"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
        <p:nvSpPr>
          <p:cNvPr id="37" name="Google Shape;37;p6"/>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4245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1 column (sky)">
  <p:cSld name="Title + 1 column (sky)">
    <p:spTree>
      <p:nvGrpSpPr>
        <p:cNvPr id="1" name="Shape 38"/>
        <p:cNvGrpSpPr/>
        <p:nvPr/>
      </p:nvGrpSpPr>
      <p:grpSpPr>
        <a:xfrm>
          <a:off x="0" y="0"/>
          <a:ext cx="0" cy="0"/>
          <a:chOff x="0" y="0"/>
          <a:chExt cx="0" cy="0"/>
        </a:xfrm>
      </p:grpSpPr>
      <p:sp>
        <p:nvSpPr>
          <p:cNvPr id="39" name="Google Shape;39;p7"/>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41" name="Google Shape;41;p7"/>
          <p:cNvSpPr txBox="1">
            <a:spLocks noGrp="1"/>
          </p:cNvSpPr>
          <p:nvPr>
            <p:ph type="body" idx="1"/>
          </p:nvPr>
        </p:nvSpPr>
        <p:spPr>
          <a:xfrm>
            <a:off x="3009900" y="2278855"/>
            <a:ext cx="8204400"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4"/>
              </a:buClr>
              <a:buSzPts val="2400"/>
              <a:buChar char="◍"/>
              <a:defRPr sz="32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accent4"/>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42" name="Google Shape;42;p7"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
        <p:nvSpPr>
          <p:cNvPr id="43" name="Google Shape;43;p7"/>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9568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2 columns (sea)">
  <p:cSld name="Title + 2 columns (sea)">
    <p:spTree>
      <p:nvGrpSpPr>
        <p:cNvPr id="1" name="Shape 51"/>
        <p:cNvGrpSpPr/>
        <p:nvPr/>
      </p:nvGrpSpPr>
      <p:grpSpPr>
        <a:xfrm>
          <a:off x="0" y="0"/>
          <a:ext cx="0" cy="0"/>
          <a:chOff x="0" y="0"/>
          <a:chExt cx="0" cy="0"/>
        </a:xfrm>
      </p:grpSpPr>
      <p:sp>
        <p:nvSpPr>
          <p:cNvPr id="52" name="Google Shape;52;p9"/>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9"/>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4" name="Google Shape;54;p9"/>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5" name="Google Shape;55;p9"/>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56" name="Google Shape;56;p9"/>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7" name="Google Shape;57;p9"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Tree>
    <p:extLst>
      <p:ext uri="{BB962C8B-B14F-4D97-AF65-F5344CB8AC3E}">
        <p14:creationId xmlns:p14="http://schemas.microsoft.com/office/powerpoint/2010/main" val="292443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leaf)">
  <p:cSld name="Title + 3 columns (leaf)">
    <p:spTree>
      <p:nvGrpSpPr>
        <p:cNvPr id="1" name="Shape 65"/>
        <p:cNvGrpSpPr/>
        <p:nvPr/>
      </p:nvGrpSpPr>
      <p:grpSpPr>
        <a:xfrm>
          <a:off x="0" y="0"/>
          <a:ext cx="0" cy="0"/>
          <a:chOff x="0" y="0"/>
          <a:chExt cx="0" cy="0"/>
        </a:xfrm>
      </p:grpSpPr>
      <p:sp>
        <p:nvSpPr>
          <p:cNvPr id="66" name="Google Shape;66;p11"/>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1"/>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8" name="Google Shape;68;p11"/>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9" name="Google Shape;69;p11"/>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0" name="Google Shape;70;p11"/>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 name="Google Shape;71;p11"/>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2" name="Google Shape;72;p11"/>
          <p:cNvPicPr preferRelativeResize="0"/>
          <p:nvPr/>
        </p:nvPicPr>
        <p:blipFill rotWithShape="1">
          <a:blip r:embed="rId2">
            <a:alphaModFix/>
          </a:blip>
          <a:srcRect l="5767" t="29553" b="29557"/>
          <a:stretch/>
        </p:blipFill>
        <p:spPr>
          <a:xfrm rot="10800000" flipH="1">
            <a:off x="0" y="859434"/>
            <a:ext cx="2590800" cy="1124133"/>
          </a:xfrm>
          <a:prstGeom prst="rect">
            <a:avLst/>
          </a:prstGeom>
          <a:noFill/>
          <a:ln>
            <a:noFill/>
          </a:ln>
        </p:spPr>
      </p:pic>
    </p:spTree>
    <p:extLst>
      <p:ext uri="{BB962C8B-B14F-4D97-AF65-F5344CB8AC3E}">
        <p14:creationId xmlns:p14="http://schemas.microsoft.com/office/powerpoint/2010/main" val="2882098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3 columns (sea)">
  <p:cSld name="Title + 3 columns (sea)">
    <p:spTree>
      <p:nvGrpSpPr>
        <p:cNvPr id="1" name="Shape 73"/>
        <p:cNvGrpSpPr/>
        <p:nvPr/>
      </p:nvGrpSpPr>
      <p:grpSpPr>
        <a:xfrm>
          <a:off x="0" y="0"/>
          <a:ext cx="0" cy="0"/>
          <a:chOff x="0" y="0"/>
          <a:chExt cx="0" cy="0"/>
        </a:xfrm>
      </p:grpSpPr>
      <p:sp>
        <p:nvSpPr>
          <p:cNvPr id="74" name="Google Shape;74;p12"/>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2"/>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6" name="Google Shape;76;p12"/>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7" name="Google Shape;77;p12"/>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3"/>
              </a:buClr>
              <a:buSzPts val="1400"/>
              <a:buChar char="◍"/>
              <a:defRPr sz="1867"/>
            </a:lvl1pPr>
            <a:lvl2pPr marL="1219170" lvl="1" indent="-423323" rtl="0">
              <a:spcBef>
                <a:spcPts val="0"/>
              </a:spcBef>
              <a:spcAft>
                <a:spcPts val="0"/>
              </a:spcAft>
              <a:buClr>
                <a:schemeClr val="accent3"/>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8" name="Google Shape;78;p12"/>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79" name="Google Shape;79;p12"/>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0" name="Google Shape;80;p12" descr="Sea, Ocean, Infinity, Wide,"/>
          <p:cNvPicPr preferRelativeResize="0"/>
          <p:nvPr/>
        </p:nvPicPr>
        <p:blipFill rotWithShape="1">
          <a:blip r:embed="rId2">
            <a:alphaModFix/>
          </a:blip>
          <a:srcRect l="14499" t="41827" r="47082" b="28536"/>
          <a:stretch/>
        </p:blipFill>
        <p:spPr>
          <a:xfrm>
            <a:off x="1" y="859467"/>
            <a:ext cx="2590801" cy="1124099"/>
          </a:xfrm>
          <a:prstGeom prst="rect">
            <a:avLst/>
          </a:prstGeom>
          <a:noFill/>
          <a:ln>
            <a:noFill/>
          </a:ln>
        </p:spPr>
      </p:pic>
    </p:spTree>
    <p:extLst>
      <p:ext uri="{BB962C8B-B14F-4D97-AF65-F5344CB8AC3E}">
        <p14:creationId xmlns:p14="http://schemas.microsoft.com/office/powerpoint/2010/main" val="1699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3 columns (sky)">
  <p:cSld name="Title + 3 columns (sky)">
    <p:spTree>
      <p:nvGrpSpPr>
        <p:cNvPr id="1" name="Shape 81"/>
        <p:cNvGrpSpPr/>
        <p:nvPr/>
      </p:nvGrpSpPr>
      <p:grpSpPr>
        <a:xfrm>
          <a:off x="0" y="0"/>
          <a:ext cx="0" cy="0"/>
          <a:chOff x="0" y="0"/>
          <a:chExt cx="0" cy="0"/>
        </a:xfrm>
      </p:grpSpPr>
      <p:sp>
        <p:nvSpPr>
          <p:cNvPr id="82" name="Google Shape;82;p13"/>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3"/>
          <p:cNvSpPr txBox="1">
            <a:spLocks noGrp="1"/>
          </p:cNvSpPr>
          <p:nvPr>
            <p:ph type="body" idx="1"/>
          </p:nvPr>
        </p:nvSpPr>
        <p:spPr>
          <a:xfrm>
            <a:off x="3009901"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4" name="Google Shape;84;p13"/>
          <p:cNvSpPr txBox="1">
            <a:spLocks noGrp="1"/>
          </p:cNvSpPr>
          <p:nvPr>
            <p:ph type="body" idx="2"/>
          </p:nvPr>
        </p:nvSpPr>
        <p:spPr>
          <a:xfrm>
            <a:off x="5885603"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5" name="Google Shape;85;p13"/>
          <p:cNvSpPr txBox="1">
            <a:spLocks noGrp="1"/>
          </p:cNvSpPr>
          <p:nvPr>
            <p:ph type="body" idx="3"/>
          </p:nvPr>
        </p:nvSpPr>
        <p:spPr>
          <a:xfrm>
            <a:off x="8761305" y="2486025"/>
            <a:ext cx="2735600"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6" name="Google Shape;86;p13"/>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87" name="Google Shape;87;p13"/>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8" name="Google Shape;88;p13"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Tree>
    <p:extLst>
      <p:ext uri="{BB962C8B-B14F-4D97-AF65-F5344CB8AC3E}">
        <p14:creationId xmlns:p14="http://schemas.microsoft.com/office/powerpoint/2010/main" val="80195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2"/>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sldNum" idx="12"/>
          </p:nvPr>
        </p:nvSpPr>
        <p:spPr>
          <a:xfrm>
            <a:off x="5794200" y="6333125"/>
            <a:ext cx="603600" cy="524800"/>
          </a:xfrm>
          <a:prstGeom prst="rect">
            <a:avLst/>
          </a:prstGeom>
        </p:spPr>
        <p:txBody>
          <a:bodyPr spcFirstLastPara="1" wrap="square" lIns="91425" tIns="91425" rIns="91425" bIns="91425" anchor="t"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fld id="{00000000-1234-1234-1234-123412341234}" type="slidenum">
              <a:rPr lang="en" smtClean="0"/>
              <a:pPr/>
              <a:t>‹#›</a:t>
            </a:fld>
            <a:endParaRPr lang="en"/>
          </a:p>
        </p:txBody>
      </p:sp>
      <p:sp>
        <p:nvSpPr>
          <p:cNvPr id="99" name="Google Shape;99;p16"/>
          <p:cNvSpPr/>
          <p:nvPr/>
        </p:nvSpPr>
        <p:spPr>
          <a:xfrm>
            <a:off x="0" y="67"/>
            <a:ext cx="12192000" cy="6858000"/>
          </a:xfrm>
          <a:prstGeom prst="frame">
            <a:avLst>
              <a:gd name="adj1" fmla="val 2218"/>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009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leaf)" type="blank">
  <p:cSld name="Blank (leaf)">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7"/>
          <p:cNvSpPr/>
          <p:nvPr/>
        </p:nvSpPr>
        <p:spPr>
          <a:xfrm>
            <a:off x="349200" y="277351"/>
            <a:ext cx="11493600" cy="6303200"/>
          </a:xfrm>
          <a:prstGeom prst="rect">
            <a:avLst/>
          </a:prstGeom>
          <a:solidFill>
            <a:srgbClr val="8EC641">
              <a:alpha val="8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7"/>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874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A61C-2CD7-4C90-811A-BA81EF27CE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3E4E7-0197-42D7-B0B1-F7AD22C45303}"/>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4" name="Footer Placeholder 3">
            <a:extLst>
              <a:ext uri="{FF2B5EF4-FFF2-40B4-BE49-F238E27FC236}">
                <a16:creationId xmlns:a16="http://schemas.microsoft.com/office/drawing/2014/main" id="{405B3AD9-90B8-417D-8D9B-E8C170A77A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6648C6-9CC6-4C93-BD3A-9A52E6E90762}"/>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17941676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sky)">
  <p:cSld name="Blank (sky)">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8"/>
          <p:cNvSpPr/>
          <p:nvPr/>
        </p:nvSpPr>
        <p:spPr>
          <a:xfrm>
            <a:off x="349200" y="277351"/>
            <a:ext cx="11493600" cy="6303200"/>
          </a:xfrm>
          <a:prstGeom prst="rect">
            <a:avLst/>
          </a:prstGeom>
          <a:solidFill>
            <a:srgbClr val="689EE1">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6640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sea)">
  <p:cSld name="Blank (sea)">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9"/>
          <p:cNvSpPr/>
          <p:nvPr/>
        </p:nvSpPr>
        <p:spPr>
          <a:xfrm>
            <a:off x="349200" y="277351"/>
            <a:ext cx="11493600" cy="6303200"/>
          </a:xfrm>
          <a:prstGeom prst="rect">
            <a:avLst/>
          </a:prstGeom>
          <a:solidFill>
            <a:srgbClr val="539EB9">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9"/>
          <p:cNvSpPr txBox="1">
            <a:spLocks noGrp="1"/>
          </p:cNvSpPr>
          <p:nvPr>
            <p:ph type="sldNum" idx="12"/>
          </p:nvPr>
        </p:nvSpPr>
        <p:spPr>
          <a:xfrm>
            <a:off x="5794200" y="6580651"/>
            <a:ext cx="603600" cy="277600"/>
          </a:xfrm>
          <a:prstGeom prst="rect">
            <a:avLst/>
          </a:prstGeom>
        </p:spPr>
        <p:txBody>
          <a:bodyPr spcFirstLastPara="1" wrap="square" lIns="91425" tIns="91425" rIns="91425" bIns="91425"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8792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2 columns (sky)">
  <p:cSld name="Title + 2 columns (sky)">
    <p:spTree>
      <p:nvGrpSpPr>
        <p:cNvPr id="1" name="Shape 58"/>
        <p:cNvGrpSpPr/>
        <p:nvPr/>
      </p:nvGrpSpPr>
      <p:grpSpPr>
        <a:xfrm>
          <a:off x="0" y="0"/>
          <a:ext cx="0" cy="0"/>
          <a:chOff x="0" y="0"/>
          <a:chExt cx="0" cy="0"/>
        </a:xfrm>
      </p:grpSpPr>
      <p:sp>
        <p:nvSpPr>
          <p:cNvPr id="59" name="Google Shape;59;p10"/>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0"/>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1" name="Google Shape;61;p10"/>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2" name="Google Shape;62;p10"/>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63" name="Google Shape;63;p10"/>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4" name="Google Shape;64;p10"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Tree>
    <p:extLst>
      <p:ext uri="{BB962C8B-B14F-4D97-AF65-F5344CB8AC3E}">
        <p14:creationId xmlns:p14="http://schemas.microsoft.com/office/powerpoint/2010/main" val="128876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B254A4-9DAC-404D-8CE3-F1EB36A1EB1C}"/>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3" name="Footer Placeholder 2">
            <a:extLst>
              <a:ext uri="{FF2B5EF4-FFF2-40B4-BE49-F238E27FC236}">
                <a16:creationId xmlns:a16="http://schemas.microsoft.com/office/drawing/2014/main" id="{D9567D46-2236-4A19-B16D-3533BA907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73A272-E51B-4FBE-8732-E5982387FCAC}"/>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250877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0725-FF2A-4934-AFEB-94CCC2FD6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99BBF2-E191-4BA4-9A64-CFE382D17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2ED33-23DD-41D6-B8FA-C6DCE05E0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745B7-97A2-413B-994D-A6E766C84BF3}"/>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6" name="Footer Placeholder 5">
            <a:extLst>
              <a:ext uri="{FF2B5EF4-FFF2-40B4-BE49-F238E27FC236}">
                <a16:creationId xmlns:a16="http://schemas.microsoft.com/office/drawing/2014/main" id="{ED432175-9AAD-40CA-ADA7-96A9A0EF2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4F052-D69F-4E58-8F62-01A51DA0C7A1}"/>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2038334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5917-29A2-44F8-9FA8-6EC5A95C2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E05441-AB9E-4075-8A26-CF645E405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1FED0-E4C0-4633-950D-26D580E32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369AC-6F46-457C-A3AD-5A2F5D8E08C3}"/>
              </a:ext>
            </a:extLst>
          </p:cNvPr>
          <p:cNvSpPr>
            <a:spLocks noGrp="1"/>
          </p:cNvSpPr>
          <p:nvPr>
            <p:ph type="dt" sz="half" idx="10"/>
          </p:nvPr>
        </p:nvSpPr>
        <p:spPr/>
        <p:txBody>
          <a:bodyPr/>
          <a:lstStyle/>
          <a:p>
            <a:fld id="{3E2DFE04-A121-44A3-B85E-484B14C853AD}" type="datetimeFigureOut">
              <a:rPr lang="en-US" smtClean="0"/>
              <a:t>9/13/2024</a:t>
            </a:fld>
            <a:endParaRPr lang="en-US"/>
          </a:p>
        </p:txBody>
      </p:sp>
      <p:sp>
        <p:nvSpPr>
          <p:cNvPr id="6" name="Footer Placeholder 5">
            <a:extLst>
              <a:ext uri="{FF2B5EF4-FFF2-40B4-BE49-F238E27FC236}">
                <a16:creationId xmlns:a16="http://schemas.microsoft.com/office/drawing/2014/main" id="{E2E68EEB-3C74-4325-B614-E86AFD197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872B0-8978-43B5-B8F3-113FF4AFCCB7}"/>
              </a:ext>
            </a:extLst>
          </p:cNvPr>
          <p:cNvSpPr>
            <a:spLocks noGrp="1"/>
          </p:cNvSpPr>
          <p:nvPr>
            <p:ph type="sldNum" sz="quarter" idx="12"/>
          </p:nvPr>
        </p:nvSpPr>
        <p:spPr/>
        <p:txBody>
          <a:bodyPr/>
          <a:lstStyle/>
          <a:p>
            <a:fld id="{83944FE5-6F12-477B-834A-BD94E9B35BCA}" type="slidenum">
              <a:rPr lang="en-US" smtClean="0"/>
              <a:t>‹#›</a:t>
            </a:fld>
            <a:endParaRPr lang="en-US"/>
          </a:p>
        </p:txBody>
      </p:sp>
    </p:spTree>
    <p:extLst>
      <p:ext uri="{BB962C8B-B14F-4D97-AF65-F5344CB8AC3E}">
        <p14:creationId xmlns:p14="http://schemas.microsoft.com/office/powerpoint/2010/main" val="127655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94444-5467-4051-83FD-530E105EDF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990BE-1DA3-476C-BC32-DACE98DBC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A46C7-62E8-4114-842D-229076777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DFE04-A121-44A3-B85E-484B14C853AD}" type="datetimeFigureOut">
              <a:rPr lang="en-US" smtClean="0"/>
              <a:t>9/13/2024</a:t>
            </a:fld>
            <a:endParaRPr lang="en-US"/>
          </a:p>
        </p:txBody>
      </p:sp>
      <p:sp>
        <p:nvSpPr>
          <p:cNvPr id="5" name="Footer Placeholder 4">
            <a:extLst>
              <a:ext uri="{FF2B5EF4-FFF2-40B4-BE49-F238E27FC236}">
                <a16:creationId xmlns:a16="http://schemas.microsoft.com/office/drawing/2014/main" id="{FC701C00-36C6-4734-9BD1-6AC8FAEA8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F6A442-2E35-44C8-8CCE-8F7664782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44FE5-6F12-477B-834A-BD94E9B35BCA}" type="slidenum">
              <a:rPr lang="en-US" smtClean="0"/>
              <a:t>‹#›</a:t>
            </a:fld>
            <a:endParaRPr lang="en-US"/>
          </a:p>
        </p:txBody>
      </p:sp>
    </p:spTree>
    <p:extLst>
      <p:ext uri="{BB962C8B-B14F-4D97-AF65-F5344CB8AC3E}">
        <p14:creationId xmlns:p14="http://schemas.microsoft.com/office/powerpoint/2010/main" val="147456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Roboto Slab"/>
              <a:buNone/>
              <a:defRPr sz="2400" b="1">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2pPr>
            <a:lvl3pPr lvl="2">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3pPr>
            <a:lvl4pPr lvl="3">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4pPr>
            <a:lvl5pPr lvl="4">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5pPr>
            <a:lvl6pPr lvl="5">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6pPr>
            <a:lvl7pPr lvl="6">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7pPr>
            <a:lvl8pPr lvl="7">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8pPr>
            <a:lvl9pPr lvl="8">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609600" y="1600200"/>
            <a:ext cx="10972800" cy="4967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07436" y="6231525"/>
            <a:ext cx="603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5"/>
                </a:solidFill>
                <a:latin typeface="Roboto"/>
                <a:ea typeface="Roboto"/>
                <a:cs typeface="Roboto"/>
                <a:sym typeface="Roboto"/>
              </a:defRPr>
            </a:lvl1pPr>
            <a:lvl2pPr lvl="1" algn="r">
              <a:buNone/>
              <a:defRPr sz="1733">
                <a:solidFill>
                  <a:schemeClr val="accent5"/>
                </a:solidFill>
                <a:latin typeface="Roboto"/>
                <a:ea typeface="Roboto"/>
                <a:cs typeface="Roboto"/>
                <a:sym typeface="Roboto"/>
              </a:defRPr>
            </a:lvl2pPr>
            <a:lvl3pPr lvl="2" algn="r">
              <a:buNone/>
              <a:defRPr sz="1733">
                <a:solidFill>
                  <a:schemeClr val="accent5"/>
                </a:solidFill>
                <a:latin typeface="Roboto"/>
                <a:ea typeface="Roboto"/>
                <a:cs typeface="Roboto"/>
                <a:sym typeface="Roboto"/>
              </a:defRPr>
            </a:lvl3pPr>
            <a:lvl4pPr lvl="3" algn="r">
              <a:buNone/>
              <a:defRPr sz="1733">
                <a:solidFill>
                  <a:schemeClr val="accent5"/>
                </a:solidFill>
                <a:latin typeface="Roboto"/>
                <a:ea typeface="Roboto"/>
                <a:cs typeface="Roboto"/>
                <a:sym typeface="Roboto"/>
              </a:defRPr>
            </a:lvl4pPr>
            <a:lvl5pPr lvl="4" algn="r">
              <a:buNone/>
              <a:defRPr sz="1733">
                <a:solidFill>
                  <a:schemeClr val="accent5"/>
                </a:solidFill>
                <a:latin typeface="Roboto"/>
                <a:ea typeface="Roboto"/>
                <a:cs typeface="Roboto"/>
                <a:sym typeface="Roboto"/>
              </a:defRPr>
            </a:lvl5pPr>
            <a:lvl6pPr lvl="5" algn="r">
              <a:buNone/>
              <a:defRPr sz="1733">
                <a:solidFill>
                  <a:schemeClr val="accent5"/>
                </a:solidFill>
                <a:latin typeface="Roboto"/>
                <a:ea typeface="Roboto"/>
                <a:cs typeface="Roboto"/>
                <a:sym typeface="Roboto"/>
              </a:defRPr>
            </a:lvl6pPr>
            <a:lvl7pPr lvl="6" algn="r">
              <a:buNone/>
              <a:defRPr sz="1733">
                <a:solidFill>
                  <a:schemeClr val="accent5"/>
                </a:solidFill>
                <a:latin typeface="Roboto"/>
                <a:ea typeface="Roboto"/>
                <a:cs typeface="Roboto"/>
                <a:sym typeface="Roboto"/>
              </a:defRPr>
            </a:lvl7pPr>
            <a:lvl8pPr lvl="7" algn="r">
              <a:buNone/>
              <a:defRPr sz="1733">
                <a:solidFill>
                  <a:schemeClr val="accent5"/>
                </a:solidFill>
                <a:latin typeface="Roboto"/>
                <a:ea typeface="Roboto"/>
                <a:cs typeface="Roboto"/>
                <a:sym typeface="Roboto"/>
              </a:defRPr>
            </a:lvl8pPr>
            <a:lvl9pPr lvl="8" algn="r">
              <a:buNone/>
              <a:defRPr sz="1733">
                <a:solidFill>
                  <a:schemeClr val="accent5"/>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909767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0" r:id="rId7"/>
    <p:sldLayoutId id="2147483671" r:id="rId8"/>
    <p:sldLayoutId id="2147483673" r:id="rId9"/>
    <p:sldLayoutId id="2147483674" r:id="rId10"/>
    <p:sldLayoutId id="2147483675" r:id="rId11"/>
    <p:sldLayoutId id="2147483676" r:id="rId12"/>
    <p:sldLayoutId id="2147483677"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13/09/2024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26897076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pPr/>
              <a:t>2024/9/13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pPr/>
              <a:t>‹#›</a:t>
            </a:fld>
            <a:endParaRPr lang="zh-CN" altLang="en-US"/>
          </a:p>
        </p:txBody>
      </p:sp>
    </p:spTree>
    <p:extLst>
      <p:ext uri="{BB962C8B-B14F-4D97-AF65-F5344CB8AC3E}">
        <p14:creationId xmlns:p14="http://schemas.microsoft.com/office/powerpoint/2010/main" val="204025145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Roboto Slab"/>
              <a:buNone/>
              <a:defRPr sz="2400" b="1">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2pPr>
            <a:lvl3pPr lvl="2">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3pPr>
            <a:lvl4pPr lvl="3">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4pPr>
            <a:lvl5pPr lvl="4">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5pPr>
            <a:lvl6pPr lvl="5">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6pPr>
            <a:lvl7pPr lvl="6">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7pPr>
            <a:lvl8pPr lvl="7">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8pPr>
            <a:lvl9pPr lvl="8">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609600" y="1600200"/>
            <a:ext cx="10972800" cy="4967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07436" y="6231525"/>
            <a:ext cx="603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5"/>
                </a:solidFill>
                <a:latin typeface="Roboto"/>
                <a:ea typeface="Roboto"/>
                <a:cs typeface="Roboto"/>
                <a:sym typeface="Roboto"/>
              </a:defRPr>
            </a:lvl1pPr>
            <a:lvl2pPr lvl="1" algn="r">
              <a:buNone/>
              <a:defRPr sz="1733">
                <a:solidFill>
                  <a:schemeClr val="accent5"/>
                </a:solidFill>
                <a:latin typeface="Roboto"/>
                <a:ea typeface="Roboto"/>
                <a:cs typeface="Roboto"/>
                <a:sym typeface="Roboto"/>
              </a:defRPr>
            </a:lvl2pPr>
            <a:lvl3pPr lvl="2" algn="r">
              <a:buNone/>
              <a:defRPr sz="1733">
                <a:solidFill>
                  <a:schemeClr val="accent5"/>
                </a:solidFill>
                <a:latin typeface="Roboto"/>
                <a:ea typeface="Roboto"/>
                <a:cs typeface="Roboto"/>
                <a:sym typeface="Roboto"/>
              </a:defRPr>
            </a:lvl3pPr>
            <a:lvl4pPr lvl="3" algn="r">
              <a:buNone/>
              <a:defRPr sz="1733">
                <a:solidFill>
                  <a:schemeClr val="accent5"/>
                </a:solidFill>
                <a:latin typeface="Roboto"/>
                <a:ea typeface="Roboto"/>
                <a:cs typeface="Roboto"/>
                <a:sym typeface="Roboto"/>
              </a:defRPr>
            </a:lvl4pPr>
            <a:lvl5pPr lvl="4" algn="r">
              <a:buNone/>
              <a:defRPr sz="1733">
                <a:solidFill>
                  <a:schemeClr val="accent5"/>
                </a:solidFill>
                <a:latin typeface="Roboto"/>
                <a:ea typeface="Roboto"/>
                <a:cs typeface="Roboto"/>
                <a:sym typeface="Roboto"/>
              </a:defRPr>
            </a:lvl5pPr>
            <a:lvl6pPr lvl="5" algn="r">
              <a:buNone/>
              <a:defRPr sz="1733">
                <a:solidFill>
                  <a:schemeClr val="accent5"/>
                </a:solidFill>
                <a:latin typeface="Roboto"/>
                <a:ea typeface="Roboto"/>
                <a:cs typeface="Roboto"/>
                <a:sym typeface="Roboto"/>
              </a:defRPr>
            </a:lvl6pPr>
            <a:lvl7pPr lvl="6" algn="r">
              <a:buNone/>
              <a:defRPr sz="1733">
                <a:solidFill>
                  <a:schemeClr val="accent5"/>
                </a:solidFill>
                <a:latin typeface="Roboto"/>
                <a:ea typeface="Roboto"/>
                <a:cs typeface="Roboto"/>
                <a:sym typeface="Roboto"/>
              </a:defRPr>
            </a:lvl7pPr>
            <a:lvl8pPr lvl="7" algn="r">
              <a:buNone/>
              <a:defRPr sz="1733">
                <a:solidFill>
                  <a:schemeClr val="accent5"/>
                </a:solidFill>
                <a:latin typeface="Roboto"/>
                <a:ea typeface="Roboto"/>
                <a:cs typeface="Roboto"/>
                <a:sym typeface="Roboto"/>
              </a:defRPr>
            </a:lvl8pPr>
            <a:lvl9pPr lvl="8" algn="r">
              <a:buNone/>
              <a:defRPr sz="1733">
                <a:solidFill>
                  <a:schemeClr val="accent5"/>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59743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1.jp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em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37.emf"/></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hyperlink" Target="5%20l&#7847;n%20Quang%20H&#7843;i%20s&#250;t%20ph&#7841;t%20(online-video-cutter.com).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42.xml"/><Relationship Id="rId1" Type="http://schemas.openxmlformats.org/officeDocument/2006/relationships/tags" Target="../tags/tag1.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42.xml"/><Relationship Id="rId1" Type="http://schemas.openxmlformats.org/officeDocument/2006/relationships/tags" Target="../tags/tag2.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0" b="-30000"/>
          </a:stretch>
        </a:blip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ctrTitle" idx="4294967295"/>
          </p:nvPr>
        </p:nvSpPr>
        <p:spPr>
          <a:xfrm>
            <a:off x="815800" y="1598707"/>
            <a:ext cx="9956800" cy="711200"/>
          </a:xfrm>
          <a:prstGeom prst="rect">
            <a:avLst/>
          </a:prstGeom>
        </p:spPr>
        <p:txBody>
          <a:bodyPr spcFirstLastPara="1" wrap="square" lIns="121900" tIns="121900" rIns="121900" bIns="121900" anchor="b" anchorCtr="0">
            <a:noAutofit/>
          </a:bodyPr>
          <a:lstStyle/>
          <a:p>
            <a:pPr algn="ctr"/>
            <a:r>
              <a:rPr lang="en-US" sz="4800">
                <a:solidFill>
                  <a:srgbClr val="FFFF00"/>
                </a:solidFill>
                <a:latin typeface="+mj-lt"/>
              </a:rPr>
              <a:t>CHỦ ĐỀ 1</a:t>
            </a:r>
            <a:br>
              <a:rPr lang="en-US" sz="4800">
                <a:solidFill>
                  <a:srgbClr val="FFFF00"/>
                </a:solidFill>
                <a:latin typeface="+mj-lt"/>
              </a:rPr>
            </a:br>
            <a:r>
              <a:rPr lang="en-US" sz="4800">
                <a:solidFill>
                  <a:srgbClr val="FFFF00"/>
                </a:solidFill>
                <a:latin typeface="+mj-lt"/>
              </a:rPr>
              <a:t>MÁY TÍNH VÀ CỘNG ĐỒNG</a:t>
            </a:r>
            <a:endParaRPr sz="4800">
              <a:solidFill>
                <a:srgbClr val="FFFF00"/>
              </a:solidFill>
              <a:latin typeface="+mj-lt"/>
            </a:endParaRPr>
          </a:p>
        </p:txBody>
      </p:sp>
      <p:sp>
        <p:nvSpPr>
          <p:cNvPr id="130" name="Google Shape;130;p22"/>
          <p:cNvSpPr txBox="1">
            <a:spLocks noGrp="1"/>
          </p:cNvSpPr>
          <p:nvPr>
            <p:ph type="sldNum" idx="12"/>
          </p:nvPr>
        </p:nvSpPr>
        <p:spPr>
          <a:xfrm>
            <a:off x="5794200" y="6580651"/>
            <a:ext cx="603600" cy="2776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a:t>
            </a:fld>
            <a:endParaRPr kern="0"/>
          </a:p>
        </p:txBody>
      </p:sp>
      <p:grpSp>
        <p:nvGrpSpPr>
          <p:cNvPr id="2" name="Group 1"/>
          <p:cNvGrpSpPr/>
          <p:nvPr/>
        </p:nvGrpSpPr>
        <p:grpSpPr>
          <a:xfrm>
            <a:off x="2538355" y="2471779"/>
            <a:ext cx="6708889" cy="855621"/>
            <a:chOff x="1949954" y="1622749"/>
            <a:chExt cx="5031667" cy="641715"/>
          </a:xfrm>
        </p:grpSpPr>
        <p:cxnSp>
          <p:nvCxnSpPr>
            <p:cNvPr id="3" name="Straight Arrow Connector 2"/>
            <p:cNvCxnSpPr/>
            <p:nvPr/>
          </p:nvCxnSpPr>
          <p:spPr>
            <a:xfrm>
              <a:off x="1981200" y="1622749"/>
              <a:ext cx="4800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49954" y="1733550"/>
              <a:ext cx="5031667" cy="530914"/>
            </a:xfrm>
            <a:prstGeom prst="rect">
              <a:avLst/>
            </a:prstGeom>
            <a:noFill/>
          </p:spPr>
          <p:txBody>
            <a:bodyPr wrap="none" rtlCol="0">
              <a:spAutoFit/>
            </a:bodyPr>
            <a:lstStyle/>
            <a:p>
              <a:pPr algn="ctr" defTabSz="1219170">
                <a:buClr>
                  <a:srgbClr val="000000"/>
                </a:buClr>
              </a:pPr>
              <a:r>
                <a:rPr lang="en-US" sz="4000" b="1" kern="0">
                  <a:solidFill>
                    <a:srgbClr val="FFFFFF"/>
                  </a:solidFill>
                  <a:latin typeface="Arial"/>
                  <a:cs typeface="Arial"/>
                  <a:sym typeface="Arial"/>
                </a:rPr>
                <a:t>BÀI 1: Thông tin và dữ liệu</a:t>
              </a:r>
            </a:p>
          </p:txBody>
        </p:sp>
      </p:grpSp>
      <p:pic>
        <p:nvPicPr>
          <p:cNvPr id="11" name="Google Shape;405;p17"/>
          <p:cNvPicPr preferRelativeResize="0"/>
          <p:nvPr/>
        </p:nvPicPr>
        <p:blipFill>
          <a:blip r:embed="rId4">
            <a:extLst>
              <a:ext uri="{28A0092B-C50C-407E-A947-70E740481C1C}">
                <a14:useLocalDpi xmlns:a14="http://schemas.microsoft.com/office/drawing/2010/main" val="0"/>
              </a:ext>
            </a:extLst>
          </a:blip>
          <a:stretch>
            <a:fillRect/>
          </a:stretch>
        </p:blipFill>
        <p:spPr>
          <a:xfrm>
            <a:off x="914400" y="3530600"/>
            <a:ext cx="3149600" cy="2946400"/>
          </a:xfrm>
          <a:prstGeom prst="ellipse">
            <a:avLst/>
          </a:prstGeom>
          <a:noFill/>
          <a:ln w="9525">
            <a:solidFill>
              <a:schemeClr val="tx1"/>
            </a:solidFill>
          </a:ln>
        </p:spPr>
      </p:pic>
      <p:pic>
        <p:nvPicPr>
          <p:cNvPr id="12" name="Google Shape;405;p17"/>
          <p:cNvPicPr preferRelativeResize="0"/>
          <p:nvPr/>
        </p:nvPicPr>
        <p:blipFill>
          <a:blip r:embed="rId5">
            <a:extLst>
              <a:ext uri="{28A0092B-C50C-407E-A947-70E740481C1C}">
                <a14:useLocalDpi xmlns:a14="http://schemas.microsoft.com/office/drawing/2010/main" val="0"/>
              </a:ext>
            </a:extLst>
          </a:blip>
          <a:stretch>
            <a:fillRect/>
          </a:stretch>
        </p:blipFill>
        <p:spPr>
          <a:xfrm>
            <a:off x="8452295" y="3637007"/>
            <a:ext cx="3048000" cy="2844799"/>
          </a:xfrm>
          <a:prstGeom prst="ellipse">
            <a:avLst/>
          </a:prstGeom>
          <a:noFill/>
          <a:ln w="9525">
            <a:solidFill>
              <a:schemeClr val="tx1"/>
            </a:solidFill>
          </a:ln>
        </p:spPr>
      </p:pic>
    </p:spTree>
    <p:extLst>
      <p:ext uri="{BB962C8B-B14F-4D97-AF65-F5344CB8AC3E}">
        <p14:creationId xmlns:p14="http://schemas.microsoft.com/office/powerpoint/2010/main" val="19066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10" name="16-Point Star 9"/>
          <p:cNvSpPr/>
          <p:nvPr/>
        </p:nvSpPr>
        <p:spPr>
          <a:xfrm>
            <a:off x="2528835" y="2319124"/>
            <a:ext cx="4099728" cy="2993661"/>
          </a:xfrm>
          <a:prstGeom prst="star16">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377"/>
            <a:r>
              <a:rPr lang="en-US" sz="3200" dirty="0">
                <a:solidFill>
                  <a:prstClr val="white"/>
                </a:solidFill>
                <a:latin typeface="Times New Roman" panose="02020603050405020304" pitchFamily="18" charset="0"/>
                <a:cs typeface="Times New Roman" panose="02020603050405020304" pitchFamily="18" charset="0"/>
              </a:rPr>
              <a:t>THẢO LUẬN NHÓM</a:t>
            </a:r>
          </a:p>
        </p:txBody>
      </p:sp>
      <p:sp>
        <p:nvSpPr>
          <p:cNvPr id="7" name="Subtitle 6"/>
          <p:cNvSpPr>
            <a:spLocks noGrp="1"/>
          </p:cNvSpPr>
          <p:nvPr>
            <p:ph type="subTitle" idx="1"/>
          </p:nvPr>
        </p:nvSpPr>
        <p:spPr>
          <a:xfrm>
            <a:off x="304801" y="1292631"/>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872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304801" y="1292631"/>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7594"/>
          <a:stretch/>
        </p:blipFill>
        <p:spPr>
          <a:xfrm>
            <a:off x="401215" y="2082877"/>
            <a:ext cx="3278439" cy="2329727"/>
          </a:xfrm>
          <a:prstGeom prst="rect">
            <a:avLst/>
          </a:prstGeom>
        </p:spPr>
      </p:pic>
      <p:sp>
        <p:nvSpPr>
          <p:cNvPr id="6" name="Rounded Rectangle 5"/>
          <p:cNvSpPr/>
          <p:nvPr/>
        </p:nvSpPr>
        <p:spPr>
          <a:xfrm>
            <a:off x="1152214" y="4499842"/>
            <a:ext cx="1822101" cy="36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b="1" dirty="0">
                <a:solidFill>
                  <a:prstClr val="white"/>
                </a:solidFill>
                <a:latin typeface="Times New Roman" panose="02020603050405020304" pitchFamily="18" charset="0"/>
                <a:cs typeface="Times New Roman" panose="02020603050405020304" pitchFamily="18" charset="0"/>
              </a:rPr>
              <a:t>HÌNH 1</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65" t="998" r="30608" b="20033"/>
          <a:stretch/>
        </p:blipFill>
        <p:spPr>
          <a:xfrm>
            <a:off x="4314093" y="2084377"/>
            <a:ext cx="3147220" cy="2328227"/>
          </a:xfrm>
          <a:prstGeom prst="rect">
            <a:avLst/>
          </a:prstGeom>
        </p:spPr>
      </p:pic>
      <p:sp>
        <p:nvSpPr>
          <p:cNvPr id="13" name="Rounded Rectangle 12"/>
          <p:cNvSpPr/>
          <p:nvPr/>
        </p:nvSpPr>
        <p:spPr>
          <a:xfrm>
            <a:off x="5211747" y="4482578"/>
            <a:ext cx="1822101" cy="36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b="1" dirty="0">
                <a:solidFill>
                  <a:prstClr val="white"/>
                </a:solidFill>
                <a:latin typeface="Times New Roman" panose="02020603050405020304" pitchFamily="18" charset="0"/>
                <a:cs typeface="Times New Roman" panose="02020603050405020304" pitchFamily="18" charset="0"/>
              </a:rPr>
              <a:t>HÌNH 2</a:t>
            </a:r>
          </a:p>
        </p:txBody>
      </p:sp>
      <p:pic>
        <p:nvPicPr>
          <p:cNvPr id="14" name="Picture 13" descr="Screenshot_1"/>
          <p:cNvPicPr/>
          <p:nvPr/>
        </p:nvPicPr>
        <p:blipFill>
          <a:blip r:embed="rId4"/>
          <a:srcRect/>
          <a:stretch>
            <a:fillRect/>
          </a:stretch>
        </p:blipFill>
        <p:spPr bwMode="auto">
          <a:xfrm>
            <a:off x="8512348" y="1736158"/>
            <a:ext cx="2934117" cy="2617264"/>
          </a:xfrm>
          <a:prstGeom prst="rect">
            <a:avLst/>
          </a:prstGeom>
          <a:noFill/>
          <a:ln w="9525">
            <a:noFill/>
            <a:miter lim="800000"/>
            <a:headEnd/>
            <a:tailEnd/>
          </a:ln>
        </p:spPr>
      </p:pic>
      <p:sp>
        <p:nvSpPr>
          <p:cNvPr id="15" name="Rounded Rectangle 14"/>
          <p:cNvSpPr/>
          <p:nvPr/>
        </p:nvSpPr>
        <p:spPr>
          <a:xfrm>
            <a:off x="9217685" y="4497439"/>
            <a:ext cx="1822101" cy="361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b="1" dirty="0">
                <a:solidFill>
                  <a:prstClr val="white"/>
                </a:solidFill>
                <a:latin typeface="Times New Roman" panose="02020603050405020304" pitchFamily="18" charset="0"/>
                <a:cs typeface="Times New Roman" panose="02020603050405020304" pitchFamily="18" charset="0"/>
              </a:rPr>
              <a:t>HÌNH 3</a:t>
            </a:r>
          </a:p>
        </p:txBody>
      </p:sp>
      <p:sp>
        <p:nvSpPr>
          <p:cNvPr id="11" name="Rectangle 10"/>
          <p:cNvSpPr/>
          <p:nvPr/>
        </p:nvSpPr>
        <p:spPr>
          <a:xfrm>
            <a:off x="0" y="5086039"/>
            <a:ext cx="3840144" cy="1323632"/>
          </a:xfrm>
          <a:prstGeom prst="rect">
            <a:avLst/>
          </a:prstGeom>
          <a:solidFill>
            <a:srgbClr val="FFC000"/>
          </a:solidFill>
        </p:spPr>
        <p:txBody>
          <a:bodyPr wrap="square">
            <a:spAutoFit/>
          </a:bodyPr>
          <a:lstStyle/>
          <a:p>
            <a:pPr defTabSz="914377"/>
            <a:r>
              <a:rPr lang="en-US" sz="2667">
                <a:solidFill>
                  <a:srgbClr val="002060"/>
                </a:solidFill>
                <a:latin typeface="Arial" panose="020B0604020202020204" pitchFamily="34" charset="0"/>
                <a:ea typeface="VNI-Times" pitchFamily="2" charset="0"/>
                <a:cs typeface="Arial" panose="020B0604020202020204" pitchFamily="34" charset="0"/>
              </a:rPr>
              <a:t>1. Minh </a:t>
            </a:r>
            <a:r>
              <a:rPr lang="en-US" sz="2667" dirty="0" err="1">
                <a:solidFill>
                  <a:srgbClr val="002060"/>
                </a:solidFill>
                <a:latin typeface="Arial" panose="020B0604020202020204" pitchFamily="34" charset="0"/>
                <a:ea typeface="VNI-Times" pitchFamily="2" charset="0"/>
                <a:cs typeface="Arial" panose="020B0604020202020204" pitchFamily="34" charset="0"/>
              </a:rPr>
              <a:t>đã</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thấy</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những</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gì</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và</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biết</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được</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điều</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err="1">
                <a:solidFill>
                  <a:srgbClr val="002060"/>
                </a:solidFill>
                <a:latin typeface="Arial" panose="020B0604020202020204" pitchFamily="34" charset="0"/>
                <a:ea typeface="VNI-Times" pitchFamily="2" charset="0"/>
                <a:cs typeface="Arial" panose="020B0604020202020204" pitchFamily="34" charset="0"/>
              </a:rPr>
              <a:t>gì</a:t>
            </a:r>
            <a:r>
              <a:rPr lang="en-US" sz="2667">
                <a:solidFill>
                  <a:srgbClr val="002060"/>
                </a:solidFill>
                <a:latin typeface="Arial" panose="020B0604020202020204" pitchFamily="34" charset="0"/>
                <a:ea typeface="VNI-Times" pitchFamily="2" charset="0"/>
                <a:cs typeface="Arial" panose="020B0604020202020204" pitchFamily="34" charset="0"/>
              </a:rPr>
              <a:t> </a:t>
            </a:r>
          </a:p>
          <a:p>
            <a:pPr defTabSz="914377"/>
            <a:r>
              <a:rPr lang="en-US" sz="2667">
                <a:solidFill>
                  <a:srgbClr val="002060"/>
                </a:solidFill>
                <a:latin typeface="Arial" panose="020B0604020202020204" pitchFamily="34" charset="0"/>
                <a:ea typeface="VNI-Times" pitchFamily="2" charset="0"/>
                <a:cs typeface="Arial" panose="020B0604020202020204" pitchFamily="34" charset="0"/>
              </a:rPr>
              <a:t>( </a:t>
            </a:r>
            <a:r>
              <a:rPr lang="en-US" sz="2667" dirty="0">
                <a:solidFill>
                  <a:srgbClr val="002060"/>
                </a:solidFill>
                <a:latin typeface="Arial" panose="020B0604020202020204" pitchFamily="34" charset="0"/>
                <a:ea typeface="VNI-Times" pitchFamily="2" charset="0"/>
                <a:cs typeface="Arial" panose="020B0604020202020204" pitchFamily="34" charset="0"/>
              </a:rPr>
              <a:t>SGK </a:t>
            </a:r>
            <a:r>
              <a:rPr lang="en-US" sz="2667" dirty="0" err="1">
                <a:solidFill>
                  <a:srgbClr val="002060"/>
                </a:solidFill>
                <a:latin typeface="Arial" panose="020B0604020202020204" pitchFamily="34" charset="0"/>
                <a:ea typeface="VNI-Times" pitchFamily="2" charset="0"/>
                <a:cs typeface="Arial" panose="020B0604020202020204" pitchFamily="34" charset="0"/>
              </a:rPr>
              <a:t>trang</a:t>
            </a:r>
            <a:r>
              <a:rPr lang="en-US" sz="2667" dirty="0">
                <a:solidFill>
                  <a:srgbClr val="002060"/>
                </a:solidFill>
                <a:latin typeface="Arial" panose="020B0604020202020204" pitchFamily="34" charset="0"/>
                <a:ea typeface="VNI-Times" pitchFamily="2" charset="0"/>
                <a:cs typeface="Arial" panose="020B0604020202020204" pitchFamily="34" charset="0"/>
              </a:rPr>
              <a:t> 5)</a:t>
            </a:r>
            <a:endParaRPr lang="en-US" sz="2667" dirty="0">
              <a:solidFill>
                <a:srgbClr val="002060"/>
              </a:solidFill>
              <a:latin typeface="Calibri"/>
            </a:endParaRPr>
          </a:p>
        </p:txBody>
      </p:sp>
      <p:sp>
        <p:nvSpPr>
          <p:cNvPr id="12" name="Rectangle 11"/>
          <p:cNvSpPr/>
          <p:nvPr/>
        </p:nvSpPr>
        <p:spPr>
          <a:xfrm>
            <a:off x="4314093" y="5086039"/>
            <a:ext cx="3496827" cy="1734064"/>
          </a:xfrm>
          <a:prstGeom prst="rect">
            <a:avLst/>
          </a:prstGeom>
          <a:solidFill>
            <a:srgbClr val="FFC000"/>
          </a:solidFill>
        </p:spPr>
        <p:txBody>
          <a:bodyPr wrap="square">
            <a:spAutoFit/>
          </a:bodyPr>
          <a:lstStyle/>
          <a:p>
            <a:pPr algn="just" defTabSz="914377"/>
            <a:r>
              <a:rPr lang="en-US" sz="2667" dirty="0">
                <a:solidFill>
                  <a:srgbClr val="002060"/>
                </a:solidFill>
                <a:latin typeface="Arial" panose="020B0604020202020204" pitchFamily="34" charset="0"/>
                <a:ea typeface="VNI-Times" pitchFamily="2" charset="0"/>
                <a:cs typeface="Arial" panose="020B0604020202020204" pitchFamily="34" charset="0"/>
              </a:rPr>
              <a:t>2. </a:t>
            </a:r>
            <a:r>
              <a:rPr lang="en-US" sz="2667" dirty="0" err="1">
                <a:solidFill>
                  <a:srgbClr val="002060"/>
                </a:solidFill>
                <a:latin typeface="Arial" panose="020B0604020202020204" pitchFamily="34" charset="0"/>
                <a:ea typeface="VNI-Times" pitchFamily="2" charset="0"/>
                <a:cs typeface="Arial" panose="020B0604020202020204" pitchFamily="34" charset="0"/>
              </a:rPr>
              <a:t>Bạn</a:t>
            </a:r>
            <a:r>
              <a:rPr lang="en-US" sz="2667" dirty="0">
                <a:solidFill>
                  <a:srgbClr val="002060"/>
                </a:solidFill>
                <a:latin typeface="Arial" panose="020B0604020202020204" pitchFamily="34" charset="0"/>
                <a:ea typeface="VNI-Times" pitchFamily="2" charset="0"/>
                <a:cs typeface="Arial" panose="020B0604020202020204" pitchFamily="34" charset="0"/>
              </a:rPr>
              <a:t> An </a:t>
            </a:r>
            <a:r>
              <a:rPr lang="en-US" sz="2667" dirty="0" err="1">
                <a:solidFill>
                  <a:srgbClr val="002060"/>
                </a:solidFill>
                <a:latin typeface="Arial" panose="020B0604020202020204" pitchFamily="34" charset="0"/>
                <a:ea typeface="VNI-Times" pitchFamily="2" charset="0"/>
                <a:cs typeface="Arial" panose="020B0604020202020204" pitchFamily="34" charset="0"/>
              </a:rPr>
              <a:t>xem</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dự</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báo</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thời</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tiết</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trên</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ti</a:t>
            </a:r>
            <a:r>
              <a:rPr lang="en-US" sz="2667" dirty="0">
                <a:solidFill>
                  <a:srgbClr val="002060"/>
                </a:solidFill>
                <a:latin typeface="Arial" panose="020B0604020202020204" pitchFamily="34" charset="0"/>
                <a:ea typeface="VNI-Times" pitchFamily="2" charset="0"/>
                <a:cs typeface="Arial" panose="020B0604020202020204" pitchFamily="34" charset="0"/>
              </a:rPr>
              <a:t> vi, </a:t>
            </a:r>
            <a:r>
              <a:rPr lang="en-US" sz="2667" dirty="0" err="1">
                <a:solidFill>
                  <a:srgbClr val="002060"/>
                </a:solidFill>
                <a:latin typeface="Arial" panose="020B0604020202020204" pitchFamily="34" charset="0"/>
                <a:ea typeface="VNI-Times" pitchFamily="2" charset="0"/>
                <a:cs typeface="Arial" panose="020B0604020202020204" pitchFamily="34" charset="0"/>
              </a:rPr>
              <a:t>bạn</a:t>
            </a:r>
            <a:r>
              <a:rPr lang="en-US" sz="2667" dirty="0">
                <a:solidFill>
                  <a:srgbClr val="002060"/>
                </a:solidFill>
                <a:latin typeface="Arial" panose="020B0604020202020204" pitchFamily="34" charset="0"/>
                <a:ea typeface="VNI-Times" pitchFamily="2" charset="0"/>
                <a:cs typeface="Arial" panose="020B0604020202020204" pitchFamily="34" charset="0"/>
              </a:rPr>
              <a:t> An </a:t>
            </a:r>
            <a:r>
              <a:rPr lang="en-US" sz="2667" dirty="0" err="1">
                <a:solidFill>
                  <a:srgbClr val="FF0000"/>
                </a:solidFill>
                <a:latin typeface="Arial" panose="020B0604020202020204" pitchFamily="34" charset="0"/>
                <a:ea typeface="VNI-Times" pitchFamily="2" charset="0"/>
                <a:cs typeface="Arial" panose="020B0604020202020204" pitchFamily="34" charset="0"/>
              </a:rPr>
              <a:t>thấy</a:t>
            </a:r>
            <a:r>
              <a:rPr lang="en-US" sz="2667" b="1"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những</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gì</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biết</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được</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điều</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gì</a:t>
            </a:r>
            <a:r>
              <a:rPr lang="en-US" sz="2667" dirty="0">
                <a:solidFill>
                  <a:srgbClr val="002060"/>
                </a:solidFill>
                <a:latin typeface="Arial" panose="020B0604020202020204" pitchFamily="34" charset="0"/>
                <a:ea typeface="VNI-Times" pitchFamily="2" charset="0"/>
                <a:cs typeface="Arial" panose="020B0604020202020204" pitchFamily="34" charset="0"/>
              </a:rPr>
              <a:t>? </a:t>
            </a:r>
          </a:p>
        </p:txBody>
      </p:sp>
      <p:sp>
        <p:nvSpPr>
          <p:cNvPr id="16" name="Rectangle 15"/>
          <p:cNvSpPr/>
          <p:nvPr/>
        </p:nvSpPr>
        <p:spPr>
          <a:xfrm>
            <a:off x="8323329" y="5086039"/>
            <a:ext cx="3537017" cy="913199"/>
          </a:xfrm>
          <a:prstGeom prst="rect">
            <a:avLst/>
          </a:prstGeom>
          <a:solidFill>
            <a:srgbClr val="FFC000"/>
          </a:solidFill>
        </p:spPr>
        <p:txBody>
          <a:bodyPr wrap="square">
            <a:spAutoFit/>
          </a:bodyPr>
          <a:lstStyle/>
          <a:p>
            <a:pPr algn="ctr" defTabSz="914377"/>
            <a:r>
              <a:rPr lang="en-US" sz="2667" dirty="0">
                <a:solidFill>
                  <a:srgbClr val="002060"/>
                </a:solidFill>
                <a:latin typeface="Arial" panose="020B0604020202020204" pitchFamily="34" charset="0"/>
                <a:ea typeface="VNI-Times" pitchFamily="2" charset="0"/>
                <a:cs typeface="Arial" panose="020B0604020202020204" pitchFamily="34" charset="0"/>
              </a:rPr>
              <a:t>3. </a:t>
            </a:r>
            <a:r>
              <a:rPr lang="en-US" sz="2667" dirty="0" err="1">
                <a:solidFill>
                  <a:srgbClr val="002060"/>
                </a:solidFill>
                <a:latin typeface="Arial" panose="020B0604020202020204" pitchFamily="34" charset="0"/>
                <a:ea typeface="VNI-Times" pitchFamily="2" charset="0"/>
                <a:cs typeface="Arial" panose="020B0604020202020204" pitchFamily="34" charset="0"/>
              </a:rPr>
              <a:t>Hình</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sau</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có</a:t>
            </a:r>
            <a:r>
              <a:rPr lang="en-US" sz="2667" i="1" dirty="0">
                <a:solidFill>
                  <a:srgbClr val="FF000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những</a:t>
            </a:r>
            <a:r>
              <a:rPr lang="en-US" sz="2667" i="1" dirty="0">
                <a:solidFill>
                  <a:srgbClr val="FF0000"/>
                </a:solidFill>
                <a:latin typeface="Arial" panose="020B0604020202020204" pitchFamily="34" charset="0"/>
                <a:ea typeface="VNI-Times" pitchFamily="2" charset="0"/>
                <a:cs typeface="Arial" panose="020B0604020202020204" pitchFamily="34" charset="0"/>
              </a:rPr>
              <a:t> </a:t>
            </a:r>
            <a:r>
              <a:rPr lang="en-US" sz="2667" i="1" dirty="0" err="1">
                <a:solidFill>
                  <a:srgbClr val="FF0000"/>
                </a:solidFill>
                <a:latin typeface="Arial" panose="020B0604020202020204" pitchFamily="34" charset="0"/>
                <a:ea typeface="VNI-Times" pitchFamily="2" charset="0"/>
                <a:cs typeface="Arial" panose="020B0604020202020204" pitchFamily="34" charset="0"/>
              </a:rPr>
              <a:t>gì</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và</a:t>
            </a:r>
            <a:r>
              <a:rPr lang="en-US" sz="2667" dirty="0">
                <a:solidFill>
                  <a:srgbClr val="00206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cho</a:t>
            </a:r>
            <a:r>
              <a:rPr lang="en-US" sz="2667" dirty="0">
                <a:solidFill>
                  <a:srgbClr val="002060"/>
                </a:solidFill>
                <a:latin typeface="Arial" panose="020B0604020202020204" pitchFamily="34" charset="0"/>
                <a:ea typeface="VNI-Times" pitchFamily="2" charset="0"/>
                <a:cs typeface="Arial" panose="020B0604020202020204" pitchFamily="34" charset="0"/>
              </a:rPr>
              <a:t> ta </a:t>
            </a:r>
            <a:r>
              <a:rPr lang="en-US" sz="2667" i="1" dirty="0" err="1">
                <a:solidFill>
                  <a:srgbClr val="FF0000"/>
                </a:solidFill>
                <a:latin typeface="Arial" panose="020B0604020202020204" pitchFamily="34" charset="0"/>
                <a:ea typeface="VNI-Times" pitchFamily="2" charset="0"/>
                <a:cs typeface="Arial" panose="020B0604020202020204" pitchFamily="34" charset="0"/>
              </a:rPr>
              <a:t>biết</a:t>
            </a:r>
            <a:r>
              <a:rPr lang="en-US" sz="2667" dirty="0">
                <a:solidFill>
                  <a:srgbClr val="FF0000"/>
                </a:solidFill>
                <a:latin typeface="Arial" panose="020B0604020202020204" pitchFamily="34" charset="0"/>
                <a:ea typeface="VNI-Times" pitchFamily="2" charset="0"/>
                <a:cs typeface="Arial" panose="020B0604020202020204" pitchFamily="34" charset="0"/>
              </a:rPr>
              <a:t> </a:t>
            </a:r>
            <a:r>
              <a:rPr lang="en-US" sz="2667" dirty="0" err="1">
                <a:solidFill>
                  <a:srgbClr val="002060"/>
                </a:solidFill>
                <a:latin typeface="Arial" panose="020B0604020202020204" pitchFamily="34" charset="0"/>
                <a:ea typeface="VNI-Times" pitchFamily="2" charset="0"/>
                <a:cs typeface="Arial" panose="020B0604020202020204" pitchFamily="34" charset="0"/>
              </a:rPr>
              <a:t>gì</a:t>
            </a:r>
            <a:r>
              <a:rPr lang="en-US" sz="2667" dirty="0">
                <a:solidFill>
                  <a:srgbClr val="002060"/>
                </a:solidFill>
                <a:latin typeface="Arial" panose="020B0604020202020204" pitchFamily="34" charset="0"/>
                <a:ea typeface="VNI-Times" pitchFamily="2" charset="0"/>
                <a:cs typeface="Arial" panose="020B0604020202020204" pitchFamily="34" charset="0"/>
              </a:rPr>
              <a:t>?</a:t>
            </a:r>
            <a:endParaRPr lang="en-US" sz="2667" dirty="0">
              <a:solidFill>
                <a:srgbClr val="002060"/>
              </a:solidFill>
              <a:latin typeface="Calibri"/>
            </a:endParaRPr>
          </a:p>
        </p:txBody>
      </p:sp>
    </p:spTree>
    <p:extLst>
      <p:ext uri="{BB962C8B-B14F-4D97-AF65-F5344CB8AC3E}">
        <p14:creationId xmlns:p14="http://schemas.microsoft.com/office/powerpoint/2010/main" val="26392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ppt_y</p:attrName>
                                        </p:attrNameLst>
                                      </p:cBhvr>
                                      <p:tavLst>
                                        <p:tav tm="0">
                                          <p:val>
                                            <p:strVal val="#ppt_y+#ppt_h*1.125000"/>
                                          </p:val>
                                        </p:tav>
                                        <p:tav tm="100000">
                                          <p:val>
                                            <p:strVal val="#ppt_y"/>
                                          </p:val>
                                        </p:tav>
                                      </p:tavLst>
                                    </p:anim>
                                    <p:animEffect transition="in" filter="wipe(up)">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1" grpId="0" animBg="1"/>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0913" y="146689"/>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304801" y="1292631"/>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sp>
        <p:nvSpPr>
          <p:cNvPr id="11" name="Rectangle 10"/>
          <p:cNvSpPr/>
          <p:nvPr/>
        </p:nvSpPr>
        <p:spPr>
          <a:xfrm>
            <a:off x="1" y="4632362"/>
            <a:ext cx="3917182" cy="2082365"/>
          </a:xfrm>
          <a:prstGeom prst="rect">
            <a:avLst/>
          </a:prstGeom>
          <a:solidFill>
            <a:srgbClr val="FFAFAF"/>
          </a:solidFill>
        </p:spPr>
        <p:txBody>
          <a:bodyPr wrap="square" tIns="182880" bIns="182880">
            <a:spAutoFit/>
          </a:bodyPr>
          <a:lstStyle/>
          <a:p>
            <a:pPr defTabSz="914377">
              <a:spcBef>
                <a:spcPts val="600"/>
              </a:spcBef>
              <a:spcAft>
                <a:spcPts val="600"/>
              </a:spcAft>
            </a:pPr>
            <a:r>
              <a:rPr lang="en-US" sz="2533" dirty="0">
                <a:solidFill>
                  <a:srgbClr val="002060"/>
                </a:solidFill>
                <a:latin typeface="Arial" panose="020B0604020202020204" pitchFamily="34" charset="0"/>
                <a:ea typeface="VNI-Times" pitchFamily="2" charset="0"/>
                <a:cs typeface="Arial" panose="020B0604020202020204" pitchFamily="34" charset="0"/>
              </a:rPr>
              <a:t>* Minh </a:t>
            </a:r>
            <a:r>
              <a:rPr lang="en-US" sz="2533" dirty="0" err="1">
                <a:solidFill>
                  <a:srgbClr val="002060"/>
                </a:solidFill>
                <a:latin typeface="Arial" panose="020B0604020202020204" pitchFamily="34" charset="0"/>
                <a:ea typeface="VNI-Times" pitchFamily="2" charset="0"/>
                <a:cs typeface="Arial" panose="020B0604020202020204" pitchFamily="34" charset="0"/>
              </a:rPr>
              <a:t>thấy</a:t>
            </a:r>
            <a:r>
              <a:rPr lang="en-US" sz="2533" dirty="0">
                <a:solidFill>
                  <a:srgbClr val="002060"/>
                </a:solidFill>
                <a:latin typeface="Arial" panose="020B0604020202020204" pitchFamily="34" charset="0"/>
                <a:ea typeface="VNI-Times" pitchFamily="2" charset="0"/>
                <a:cs typeface="Arial" panose="020B0604020202020204" pitchFamily="34" charset="0"/>
              </a:rPr>
              <a:t> </a:t>
            </a:r>
            <a:r>
              <a:rPr lang="en-US" sz="2533" dirty="0" err="1">
                <a:solidFill>
                  <a:srgbClr val="002060"/>
                </a:solidFill>
                <a:latin typeface="Arial" panose="020B0604020202020204" pitchFamily="34" charset="0"/>
                <a:ea typeface="VNI-Times" pitchFamily="2" charset="0"/>
                <a:cs typeface="Arial" panose="020B0604020202020204" pitchFamily="34" charset="0"/>
              </a:rPr>
              <a:t>đèn</a:t>
            </a:r>
            <a:r>
              <a:rPr lang="en-US" sz="2533" dirty="0">
                <a:solidFill>
                  <a:srgbClr val="002060"/>
                </a:solidFill>
                <a:latin typeface="Arial" panose="020B0604020202020204" pitchFamily="34" charset="0"/>
                <a:ea typeface="VNI-Times" pitchFamily="2" charset="0"/>
                <a:cs typeface="Arial" panose="020B0604020202020204" pitchFamily="34" charset="0"/>
              </a:rPr>
              <a:t> </a:t>
            </a:r>
            <a:r>
              <a:rPr lang="en-US" sz="2533" dirty="0" err="1">
                <a:solidFill>
                  <a:srgbClr val="002060"/>
                </a:solidFill>
                <a:latin typeface="Arial" panose="020B0604020202020204" pitchFamily="34" charset="0"/>
                <a:ea typeface="VNI-Times" pitchFamily="2" charset="0"/>
                <a:cs typeface="Arial" panose="020B0604020202020204" pitchFamily="34" charset="0"/>
              </a:rPr>
              <a:t>xanh</a:t>
            </a:r>
            <a:r>
              <a:rPr lang="en-US" sz="2533" dirty="0">
                <a:solidFill>
                  <a:srgbClr val="002060"/>
                </a:solidFill>
                <a:latin typeface="Arial" panose="020B0604020202020204" pitchFamily="34" charset="0"/>
                <a:ea typeface="VNI-Times" pitchFamily="2"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và</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các</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xe</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chiều</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đèn</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đỏ</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đã</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dừng</a:t>
            </a:r>
            <a:r>
              <a:rPr lang="en-US" sz="2533" dirty="0">
                <a:solidFill>
                  <a:srgbClr val="002060"/>
                </a:solidFill>
                <a:latin typeface="Arial" panose="020B0604020202020204" pitchFamily="34" charset="0"/>
                <a:cs typeface="Arial" panose="020B0604020202020204" pitchFamily="34" charset="0"/>
              </a:rPr>
              <a:t> </a:t>
            </a:r>
            <a:r>
              <a:rPr lang="en-US" sz="2533" dirty="0" err="1">
                <a:solidFill>
                  <a:srgbClr val="002060"/>
                </a:solidFill>
                <a:latin typeface="Arial" panose="020B0604020202020204" pitchFamily="34" charset="0"/>
                <a:cs typeface="Arial" panose="020B0604020202020204" pitchFamily="34" charset="0"/>
              </a:rPr>
              <a:t>lại</a:t>
            </a:r>
            <a:r>
              <a:rPr lang="en-US" sz="2533" dirty="0">
                <a:solidFill>
                  <a:srgbClr val="002060"/>
                </a:solidFill>
                <a:latin typeface="Arial" panose="020B0604020202020204" pitchFamily="34" charset="0"/>
                <a:cs typeface="Arial" panose="020B0604020202020204" pitchFamily="34" charset="0"/>
              </a:rPr>
              <a:t>.</a:t>
            </a:r>
            <a:endParaRPr lang="en-US" sz="2533" dirty="0">
              <a:solidFill>
                <a:srgbClr val="002060"/>
              </a:solidFill>
              <a:latin typeface="Arial" panose="020B0604020202020204" pitchFamily="34" charset="0"/>
              <a:ea typeface="VNI-Times" pitchFamily="2" charset="0"/>
              <a:cs typeface="Arial" panose="020B0604020202020204" pitchFamily="34" charset="0"/>
            </a:endParaRPr>
          </a:p>
          <a:p>
            <a:pPr defTabSz="914377">
              <a:spcBef>
                <a:spcPts val="600"/>
              </a:spcBef>
              <a:spcAft>
                <a:spcPts val="600"/>
              </a:spcAft>
            </a:pPr>
            <a:r>
              <a:rPr lang="en-US" sz="2533" dirty="0">
                <a:solidFill>
                  <a:srgbClr val="002060"/>
                </a:solidFill>
                <a:latin typeface="Arial" panose="020B0604020202020204" pitchFamily="34" charset="0"/>
                <a:cs typeface="Arial" panose="020B0604020202020204" pitchFamily="34" charset="0"/>
              </a:rPr>
              <a:t>* Minh </a:t>
            </a:r>
            <a:r>
              <a:rPr lang="en-US" sz="2533" dirty="0" err="1">
                <a:solidFill>
                  <a:srgbClr val="002060"/>
                </a:solidFill>
                <a:latin typeface="Arial" panose="020B0604020202020204" pitchFamily="34" charset="0"/>
                <a:cs typeface="Arial" panose="020B0604020202020204" pitchFamily="34" charset="0"/>
              </a:rPr>
              <a:t>biết</a:t>
            </a:r>
            <a:r>
              <a:rPr lang="en-US" sz="2533" dirty="0">
                <a:solidFill>
                  <a:srgbClr val="002060"/>
                </a:solidFill>
                <a:latin typeface="Arial" panose="020B0604020202020204" pitchFamily="34" charset="0"/>
                <a:cs typeface="Arial" panose="020B0604020202020204" pitchFamily="34" charset="0"/>
              </a:rPr>
              <a:t> qua </a:t>
            </a:r>
            <a:r>
              <a:rPr lang="en-US" sz="2533" err="1">
                <a:solidFill>
                  <a:srgbClr val="002060"/>
                </a:solidFill>
                <a:latin typeface="Arial" panose="020B0604020202020204" pitchFamily="34" charset="0"/>
                <a:cs typeface="Arial" panose="020B0604020202020204" pitchFamily="34" charset="0"/>
              </a:rPr>
              <a:t>đường</a:t>
            </a:r>
            <a:r>
              <a:rPr lang="en-US" sz="2533">
                <a:solidFill>
                  <a:srgbClr val="002060"/>
                </a:solidFill>
                <a:latin typeface="Arial" panose="020B0604020202020204" pitchFamily="34" charset="0"/>
                <a:cs typeface="Arial" panose="020B0604020202020204" pitchFamily="34" charset="0"/>
              </a:rPr>
              <a:t>.</a:t>
            </a:r>
            <a:endParaRPr lang="en-US" sz="2533" dirty="0">
              <a:solidFill>
                <a:srgbClr val="002060"/>
              </a:solidFill>
              <a:latin typeface="Arial" panose="020B0604020202020204" pitchFamily="34" charset="0"/>
              <a:cs typeface="Arial" panose="020B0604020202020204" pitchFamily="34" charset="0"/>
            </a:endParaRPr>
          </a:p>
        </p:txBody>
      </p:sp>
      <p:sp>
        <p:nvSpPr>
          <p:cNvPr id="17" name="Rectangle 16"/>
          <p:cNvSpPr/>
          <p:nvPr/>
        </p:nvSpPr>
        <p:spPr>
          <a:xfrm>
            <a:off x="4186961" y="4632362"/>
            <a:ext cx="3733520" cy="2164952"/>
          </a:xfrm>
          <a:prstGeom prst="rect">
            <a:avLst/>
          </a:prstGeom>
          <a:solidFill>
            <a:schemeClr val="accent3">
              <a:lumMod val="60000"/>
              <a:lumOff val="40000"/>
            </a:schemeClr>
          </a:solidFill>
        </p:spPr>
        <p:txBody>
          <a:bodyPr wrap="square" tIns="182880" bIns="182880">
            <a:spAutoFit/>
          </a:bodyPr>
          <a:lstStyle/>
          <a:p>
            <a:pPr marL="457189" indent="-457189" defTabSz="914377">
              <a:spcBef>
                <a:spcPts val="600"/>
              </a:spcBef>
              <a:spcAft>
                <a:spcPts val="600"/>
              </a:spcAft>
              <a:buFont typeface="Wingdings" panose="05000000000000000000" pitchFamily="2" charset="2"/>
              <a:buChar char="§"/>
            </a:pPr>
            <a:r>
              <a:rPr lang="en-US" sz="2667" dirty="0">
                <a:solidFill>
                  <a:srgbClr val="002060"/>
                </a:solidFill>
                <a:latin typeface="Arial" panose="020B0604020202020204" pitchFamily="34" charset="0"/>
                <a:cs typeface="Arial" panose="020B0604020202020204" pitchFamily="34" charset="0"/>
              </a:rPr>
              <a:t>An </a:t>
            </a:r>
            <a:r>
              <a:rPr lang="en-US" sz="2667" dirty="0" err="1">
                <a:solidFill>
                  <a:srgbClr val="002060"/>
                </a:solidFill>
                <a:latin typeface="Arial" panose="020B0604020202020204" pitchFamily="34" charset="0"/>
                <a:cs typeface="Arial" panose="020B0604020202020204" pitchFamily="34" charset="0"/>
              </a:rPr>
              <a:t>thấy</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số</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hình</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ảnh</a:t>
            </a:r>
            <a:r>
              <a:rPr lang="en-US" sz="2667" dirty="0">
                <a:solidFill>
                  <a:srgbClr val="002060"/>
                </a:solidFill>
                <a:latin typeface="Arial" panose="020B0604020202020204" pitchFamily="34" charset="0"/>
                <a:cs typeface="Arial" panose="020B0604020202020204" pitchFamily="34" charset="0"/>
              </a:rPr>
              <a:t>,..</a:t>
            </a:r>
          </a:p>
          <a:p>
            <a:pPr marL="457189" indent="-457189" defTabSz="914377">
              <a:spcBef>
                <a:spcPts val="600"/>
              </a:spcBef>
              <a:spcAft>
                <a:spcPts val="600"/>
              </a:spcAft>
              <a:buFont typeface="Wingdings" panose="05000000000000000000" pitchFamily="2" charset="2"/>
              <a:buChar char="§"/>
            </a:pPr>
            <a:r>
              <a:rPr lang="en-US" sz="2667" dirty="0">
                <a:solidFill>
                  <a:srgbClr val="002060"/>
                </a:solidFill>
                <a:latin typeface="Arial" panose="020B0604020202020204" pitchFamily="34" charset="0"/>
                <a:cs typeface="Arial" panose="020B0604020202020204" pitchFamily="34" charset="0"/>
              </a:rPr>
              <a:t>An </a:t>
            </a:r>
            <a:r>
              <a:rPr lang="en-US" sz="2667" dirty="0" err="1">
                <a:solidFill>
                  <a:srgbClr val="002060"/>
                </a:solidFill>
                <a:latin typeface="Arial" panose="020B0604020202020204" pitchFamily="34" charset="0"/>
                <a:cs typeface="Arial" panose="020B0604020202020204" pitchFamily="34" charset="0"/>
              </a:rPr>
              <a:t>biết</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ngày</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mai</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nắng</a:t>
            </a:r>
            <a:r>
              <a:rPr lang="en-US" sz="2667" dirty="0">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hay mưa</a:t>
            </a:r>
            <a:endParaRPr lang="en-US" sz="2667"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8190259" y="4632362"/>
            <a:ext cx="3733520" cy="2164952"/>
          </a:xfrm>
          <a:prstGeom prst="rect">
            <a:avLst/>
          </a:prstGeom>
          <a:solidFill>
            <a:srgbClr val="FFFFAB"/>
          </a:solidFill>
        </p:spPr>
        <p:txBody>
          <a:bodyPr wrap="square" tIns="182880" bIns="182880">
            <a:spAutoFit/>
          </a:bodyPr>
          <a:lstStyle/>
          <a:p>
            <a:pPr marL="457189" indent="-457189" defTabSz="914377">
              <a:spcBef>
                <a:spcPts val="600"/>
              </a:spcBef>
              <a:spcAft>
                <a:spcPts val="600"/>
              </a:spcAft>
              <a:buFont typeface="Arial" panose="020B0604020202020204" pitchFamily="34" charset="0"/>
              <a:buChar char="•"/>
            </a:pPr>
            <a:r>
              <a:rPr lang="en-US" sz="2667" dirty="0" err="1">
                <a:solidFill>
                  <a:srgbClr val="002060"/>
                </a:solidFill>
                <a:latin typeface="Arial" panose="020B0604020202020204" pitchFamily="34" charset="0"/>
                <a:cs typeface="Arial" panose="020B0604020202020204" pitchFamily="34" charset="0"/>
              </a:rPr>
              <a:t>Hình</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trên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có</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chữ</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số</a:t>
            </a:r>
            <a:r>
              <a:rPr lang="en-US" sz="2667" dirty="0">
                <a:solidFill>
                  <a:srgbClr val="002060"/>
                </a:solidFill>
                <a:latin typeface="Arial" panose="020B0604020202020204" pitchFamily="34" charset="0"/>
                <a:cs typeface="Arial" panose="020B0604020202020204" pitchFamily="34" charset="0"/>
              </a:rPr>
              <a:t>.</a:t>
            </a:r>
          </a:p>
          <a:p>
            <a:pPr marL="457189" indent="-457189" defTabSz="914377">
              <a:spcBef>
                <a:spcPts val="600"/>
              </a:spcBef>
              <a:spcAft>
                <a:spcPts val="600"/>
              </a:spcAft>
              <a:buFont typeface="Arial" panose="020B0604020202020204" pitchFamily="34" charset="0"/>
              <a:buChar char="•"/>
            </a:pPr>
            <a:r>
              <a:rPr lang="en-US" sz="2667" dirty="0" err="1">
                <a:solidFill>
                  <a:srgbClr val="002060"/>
                </a:solidFill>
                <a:latin typeface="Arial" panose="020B0604020202020204" pitchFamily="34" charset="0"/>
                <a:cs typeface="Arial" panose="020B0604020202020204" pitchFamily="34" charset="0"/>
              </a:rPr>
              <a:t>Biết</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đi</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đến</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địa</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điểm</a:t>
            </a:r>
            <a:r>
              <a:rPr lang="en-US" sz="2667" dirty="0">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du lịch</a:t>
            </a:r>
            <a:endParaRPr lang="en-US" sz="2667"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18CC1B-88A0-D45F-2BD7-45E5F36443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594"/>
          <a:stretch/>
        </p:blipFill>
        <p:spPr>
          <a:xfrm>
            <a:off x="401215" y="2082877"/>
            <a:ext cx="3278439" cy="2329727"/>
          </a:xfrm>
          <a:prstGeom prst="rect">
            <a:avLst/>
          </a:prstGeom>
        </p:spPr>
      </p:pic>
      <p:pic>
        <p:nvPicPr>
          <p:cNvPr id="5" name="Picture 4">
            <a:extLst>
              <a:ext uri="{FF2B5EF4-FFF2-40B4-BE49-F238E27FC236}">
                <a16:creationId xmlns:a16="http://schemas.microsoft.com/office/drawing/2014/main" id="{E78B5970-A4CF-CB88-21C9-D27A0C26D2AD}"/>
              </a:ext>
            </a:extLst>
          </p:cNvPr>
          <p:cNvPicPr>
            <a:picLocks noChangeAspect="1"/>
          </p:cNvPicPr>
          <p:nvPr/>
        </p:nvPicPr>
        <p:blipFill rotWithShape="1">
          <a:blip r:embed="rId3">
            <a:extLst>
              <a:ext uri="{28A0092B-C50C-407E-A947-70E740481C1C}">
                <a14:useLocalDpi xmlns:a14="http://schemas.microsoft.com/office/drawing/2010/main" val="0"/>
              </a:ext>
            </a:extLst>
          </a:blip>
          <a:srcRect l="465" t="998" r="30608" b="20033"/>
          <a:stretch/>
        </p:blipFill>
        <p:spPr>
          <a:xfrm>
            <a:off x="4314093" y="2084377"/>
            <a:ext cx="3147220" cy="2328227"/>
          </a:xfrm>
          <a:prstGeom prst="rect">
            <a:avLst/>
          </a:prstGeom>
        </p:spPr>
      </p:pic>
      <p:pic>
        <p:nvPicPr>
          <p:cNvPr id="10" name="Picture 9" descr="Screenshot_1">
            <a:extLst>
              <a:ext uri="{FF2B5EF4-FFF2-40B4-BE49-F238E27FC236}">
                <a16:creationId xmlns:a16="http://schemas.microsoft.com/office/drawing/2014/main" id="{56F351C8-6ED6-70EE-2905-48737D869A6E}"/>
              </a:ext>
            </a:extLst>
          </p:cNvPr>
          <p:cNvPicPr/>
          <p:nvPr/>
        </p:nvPicPr>
        <p:blipFill>
          <a:blip r:embed="rId4"/>
          <a:srcRect/>
          <a:stretch>
            <a:fillRect/>
          </a:stretch>
        </p:blipFill>
        <p:spPr bwMode="auto">
          <a:xfrm>
            <a:off x="8512348" y="1736158"/>
            <a:ext cx="2934117" cy="2617264"/>
          </a:xfrm>
          <a:prstGeom prst="rect">
            <a:avLst/>
          </a:prstGeom>
          <a:noFill/>
          <a:ln w="9525">
            <a:noFill/>
            <a:miter lim="800000"/>
            <a:headEnd/>
            <a:tailEnd/>
          </a:ln>
        </p:spPr>
      </p:pic>
    </p:spTree>
    <p:extLst>
      <p:ext uri="{BB962C8B-B14F-4D97-AF65-F5344CB8AC3E}">
        <p14:creationId xmlns:p14="http://schemas.microsoft.com/office/powerpoint/2010/main" val="20101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DE2FF74-2273-1167-6919-FC7E446A720D}"/>
              </a:ext>
            </a:extLst>
          </p:cNvPr>
          <p:cNvGraphicFramePr>
            <a:graphicFrameLocks noGrp="1"/>
          </p:cNvGraphicFramePr>
          <p:nvPr>
            <p:ph idx="1"/>
            <p:extLst>
              <p:ext uri="{D42A27DB-BD31-4B8C-83A1-F6EECF244321}">
                <p14:modId xmlns:p14="http://schemas.microsoft.com/office/powerpoint/2010/main" val="3242096931"/>
              </p:ext>
            </p:extLst>
          </p:nvPr>
        </p:nvGraphicFramePr>
        <p:xfrm>
          <a:off x="466725" y="1771104"/>
          <a:ext cx="11429999" cy="4099560"/>
        </p:xfrm>
        <a:graphic>
          <a:graphicData uri="http://schemas.openxmlformats.org/drawingml/2006/table">
            <a:tbl>
              <a:tblPr firstRow="1" bandRow="1">
                <a:tableStyleId>{5C22544A-7EE6-4342-B048-85BDC9FD1C3A}</a:tableStyleId>
              </a:tblPr>
              <a:tblGrid>
                <a:gridCol w="942975">
                  <a:extLst>
                    <a:ext uri="{9D8B030D-6E8A-4147-A177-3AD203B41FA5}">
                      <a16:colId xmlns:a16="http://schemas.microsoft.com/office/drawing/2014/main" val="2601187516"/>
                    </a:ext>
                  </a:extLst>
                </a:gridCol>
                <a:gridCol w="4343400">
                  <a:extLst>
                    <a:ext uri="{9D8B030D-6E8A-4147-A177-3AD203B41FA5}">
                      <a16:colId xmlns:a16="http://schemas.microsoft.com/office/drawing/2014/main" val="2947807967"/>
                    </a:ext>
                  </a:extLst>
                </a:gridCol>
                <a:gridCol w="3067050">
                  <a:extLst>
                    <a:ext uri="{9D8B030D-6E8A-4147-A177-3AD203B41FA5}">
                      <a16:colId xmlns:a16="http://schemas.microsoft.com/office/drawing/2014/main" val="3521088095"/>
                    </a:ext>
                  </a:extLst>
                </a:gridCol>
                <a:gridCol w="3076574">
                  <a:extLst>
                    <a:ext uri="{9D8B030D-6E8A-4147-A177-3AD203B41FA5}">
                      <a16:colId xmlns:a16="http://schemas.microsoft.com/office/drawing/2014/main" val="1899209456"/>
                    </a:ext>
                  </a:extLst>
                </a:gridCol>
              </a:tblGrid>
              <a:tr h="370840">
                <a:tc>
                  <a:txBody>
                    <a:bodyPr/>
                    <a:lstStyle/>
                    <a:p>
                      <a:pPr algn="ctr"/>
                      <a:r>
                        <a:rPr lang="en-US" sz="2400" dirty="0"/>
                        <a:t>VÍ DỤ</a:t>
                      </a:r>
                    </a:p>
                  </a:txBody>
                  <a:tcPr marL="121920" marR="121920" marT="60960" marB="60960" anchor="ctr"/>
                </a:tc>
                <a:tc>
                  <a:txBody>
                    <a:bodyPr/>
                    <a:lstStyle/>
                    <a:p>
                      <a:pPr algn="ctr"/>
                      <a:r>
                        <a:rPr lang="en-US" sz="3200" dirty="0"/>
                        <a:t>DỮ</a:t>
                      </a:r>
                      <a:r>
                        <a:rPr lang="en-US" sz="3200" baseline="0" dirty="0"/>
                        <a:t> LIỆU</a:t>
                      </a:r>
                      <a:endParaRPr lang="en-US" sz="3200" dirty="0">
                        <a:solidFill>
                          <a:srgbClr val="FF0000"/>
                        </a:solidFill>
                      </a:endParaRPr>
                    </a:p>
                  </a:txBody>
                  <a:tcPr marL="121920" marR="121920" marT="60960" marB="60960" anchor="ctr"/>
                </a:tc>
                <a:tc>
                  <a:txBody>
                    <a:bodyPr/>
                    <a:lstStyle/>
                    <a:p>
                      <a:pPr algn="ctr"/>
                      <a:r>
                        <a:rPr lang="en-US" sz="3200" dirty="0"/>
                        <a:t>THÔNG</a:t>
                      </a:r>
                      <a:r>
                        <a:rPr lang="en-US" sz="3200" baseline="0" dirty="0"/>
                        <a:t> TIN</a:t>
                      </a:r>
                      <a:endParaRPr lang="en-US" sz="3200" dirty="0">
                        <a:solidFill>
                          <a:srgbClr val="FF0000"/>
                        </a:solidFill>
                      </a:endParaRPr>
                    </a:p>
                  </a:txBody>
                  <a:tcPr marL="121920" marR="121920" marT="60960" marB="60960" anchor="ctr"/>
                </a:tc>
                <a:tc>
                  <a:txBody>
                    <a:bodyPr/>
                    <a:lstStyle/>
                    <a:p>
                      <a:pPr algn="ctr"/>
                      <a:r>
                        <a:rPr lang="en-US" sz="3200" dirty="0"/>
                        <a:t>VẬT</a:t>
                      </a:r>
                      <a:r>
                        <a:rPr lang="en-US" sz="3200" baseline="0" dirty="0"/>
                        <a:t> MANG TIN</a:t>
                      </a:r>
                      <a:endParaRPr lang="en-US" sz="3200" dirty="0">
                        <a:solidFill>
                          <a:srgbClr val="FF0000"/>
                        </a:solidFill>
                      </a:endParaRPr>
                    </a:p>
                  </a:txBody>
                  <a:tcPr marL="121920" marR="121920" marT="60960" marB="60960" anchor="ctr"/>
                </a:tc>
                <a:extLst>
                  <a:ext uri="{0D108BD9-81ED-4DB2-BD59-A6C34878D82A}">
                    <a16:rowId xmlns:a16="http://schemas.microsoft.com/office/drawing/2014/main" val="3532761289"/>
                  </a:ext>
                </a:extLst>
              </a:tr>
              <a:tr h="804367">
                <a:tc>
                  <a:txBody>
                    <a:bodyPr/>
                    <a:lstStyle/>
                    <a:p>
                      <a:pPr algn="ctr">
                        <a:spcBef>
                          <a:spcPts val="600"/>
                        </a:spcBef>
                        <a:spcAft>
                          <a:spcPts val="600"/>
                        </a:spcAft>
                      </a:pPr>
                      <a:r>
                        <a:rPr lang="en-US" sz="2700" b="0" dirty="0">
                          <a:latin typeface="Arial" panose="020B0604020202020204" pitchFamily="34" charset="0"/>
                          <a:cs typeface="Arial" panose="020B0604020202020204" pitchFamily="34" charset="0"/>
                        </a:rPr>
                        <a:t>1</a:t>
                      </a:r>
                    </a:p>
                  </a:txBody>
                  <a:tcPr marL="121920" marR="121920" marT="60960" marB="60960" anchor="ctr"/>
                </a:tc>
                <a:tc>
                  <a:txBody>
                    <a:bodyPr/>
                    <a:lstStyle/>
                    <a:p>
                      <a:pPr algn="l">
                        <a:spcBef>
                          <a:spcPts val="600"/>
                        </a:spcBef>
                        <a:spcAft>
                          <a:spcPts val="600"/>
                        </a:spcAft>
                      </a:pPr>
                      <a:r>
                        <a:rPr lang="en-US" sz="2700" b="0" dirty="0">
                          <a:latin typeface="Arial" panose="020B0604020202020204" pitchFamily="34" charset="0"/>
                          <a:cs typeface="Arial" panose="020B0604020202020204" pitchFamily="34" charset="0"/>
                        </a:rPr>
                        <a:t>Minh </a:t>
                      </a:r>
                      <a:r>
                        <a:rPr lang="en-US" sz="2700" b="0" dirty="0" err="1">
                          <a:latin typeface="Arial" panose="020B0604020202020204" pitchFamily="34" charset="0"/>
                          <a:cs typeface="Arial" panose="020B0604020202020204" pitchFamily="34" charset="0"/>
                        </a:rPr>
                        <a:t>thấy</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đèn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giao</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thông</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chuyển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màu</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xanh</a:t>
                      </a:r>
                      <a:endParaRPr lang="en-US" sz="2700" b="0" dirty="0">
                        <a:latin typeface="Arial" panose="020B0604020202020204" pitchFamily="34" charset="0"/>
                        <a:cs typeface="Arial" panose="020B0604020202020204" pitchFamily="34" charset="0"/>
                      </a:endParaRPr>
                    </a:p>
                  </a:txBody>
                  <a:tcPr marL="121920" marR="121920" marT="60960" marB="60960" anchor="ctr"/>
                </a:tc>
                <a:tc>
                  <a:txBody>
                    <a:bodyPr/>
                    <a:lstStyle/>
                    <a:p>
                      <a:pPr algn="l">
                        <a:spcBef>
                          <a:spcPts val="600"/>
                        </a:spcBef>
                        <a:spcAft>
                          <a:spcPts val="600"/>
                        </a:spcAft>
                      </a:pPr>
                      <a:r>
                        <a:rPr lang="en-US" sz="2700" b="0" dirty="0">
                          <a:latin typeface="Arial" panose="020B0604020202020204" pitchFamily="34" charset="0"/>
                          <a:cs typeface="Arial" panose="020B0604020202020204" pitchFamily="34" charset="0"/>
                        </a:rPr>
                        <a:t>Minh </a:t>
                      </a:r>
                      <a:r>
                        <a:rPr lang="en-US" sz="2700" b="0" dirty="0" err="1">
                          <a:latin typeface="Arial" panose="020B0604020202020204" pitchFamily="34" charset="0"/>
                          <a:cs typeface="Arial" panose="020B0604020202020204" pitchFamily="34" charset="0"/>
                        </a:rPr>
                        <a:t>biết</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để</a:t>
                      </a:r>
                      <a:r>
                        <a:rPr lang="en-US" sz="2700" b="0" baseline="0" dirty="0">
                          <a:latin typeface="Arial" panose="020B0604020202020204" pitchFamily="34" charset="0"/>
                          <a:cs typeface="Arial" panose="020B0604020202020204" pitchFamily="34" charset="0"/>
                        </a:rPr>
                        <a:t> </a:t>
                      </a:r>
                      <a:r>
                        <a:rPr lang="en-US" sz="2700" b="0" dirty="0">
                          <a:latin typeface="Arial" panose="020B0604020202020204" pitchFamily="34" charset="0"/>
                          <a:cs typeface="Arial" panose="020B0604020202020204" pitchFamily="34" charset="0"/>
                        </a:rPr>
                        <a:t>qua</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đường</a:t>
                      </a:r>
                      <a:endParaRPr lang="en-US" sz="2700" b="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spcBef>
                          <a:spcPts val="600"/>
                        </a:spcBef>
                        <a:spcAft>
                          <a:spcPts val="600"/>
                        </a:spcAft>
                      </a:pPr>
                      <a:r>
                        <a:rPr lang="en-US" sz="2700" b="0" dirty="0" err="1">
                          <a:latin typeface="Arial" panose="020B0604020202020204" pitchFamily="34" charset="0"/>
                          <a:cs typeface="Arial" panose="020B0604020202020204" pitchFamily="34" charset="0"/>
                        </a:rPr>
                        <a:t>Đèn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giao</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thông</a:t>
                      </a:r>
                      <a:endParaRPr lang="en-US" sz="2700" b="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820496345"/>
                  </a:ext>
                </a:extLst>
              </a:tr>
              <a:tr h="370840">
                <a:tc>
                  <a:txBody>
                    <a:bodyPr/>
                    <a:lstStyle/>
                    <a:p>
                      <a:pPr algn="ctr">
                        <a:spcBef>
                          <a:spcPts val="600"/>
                        </a:spcBef>
                        <a:spcAft>
                          <a:spcPts val="600"/>
                        </a:spcAft>
                      </a:pPr>
                      <a:r>
                        <a:rPr lang="en-US" sz="2700" b="0" dirty="0">
                          <a:latin typeface="Arial" panose="020B0604020202020204" pitchFamily="34" charset="0"/>
                          <a:cs typeface="Arial" panose="020B0604020202020204" pitchFamily="34" charset="0"/>
                        </a:rPr>
                        <a:t>2</a:t>
                      </a:r>
                    </a:p>
                  </a:txBody>
                  <a:tcPr marL="121920" marR="121920" marT="60960" marB="60960" anchor="ctr"/>
                </a:tc>
                <a:tc>
                  <a:txBody>
                    <a:bodyPr/>
                    <a:lstStyle/>
                    <a:p>
                      <a:pPr algn="l">
                        <a:spcBef>
                          <a:spcPts val="600"/>
                        </a:spcBef>
                        <a:spcAft>
                          <a:spcPts val="600"/>
                        </a:spcAft>
                      </a:pPr>
                      <a:r>
                        <a:rPr lang="en-US" sz="2700" b="0" dirty="0">
                          <a:latin typeface="Arial" panose="020B0604020202020204" pitchFamily="34" charset="0"/>
                          <a:cs typeface="Arial" panose="020B0604020202020204" pitchFamily="34" charset="0"/>
                        </a:rPr>
                        <a:t>An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thấy</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được</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các</a:t>
                      </a:r>
                      <a:r>
                        <a:rPr lang="en-US" sz="2700" b="0" baseline="0" dirty="0">
                          <a:latin typeface="Arial" panose="020B0604020202020204" pitchFamily="34" charset="0"/>
                          <a:cs typeface="Arial" panose="020B0604020202020204" pitchFamily="34" charset="0"/>
                        </a:rPr>
                        <a:t> con </a:t>
                      </a:r>
                      <a:r>
                        <a:rPr lang="en-US" sz="2700" b="0" baseline="0" dirty="0" err="1">
                          <a:latin typeface="Arial" panose="020B0604020202020204" pitchFamily="34" charset="0"/>
                          <a:cs typeface="Arial" panose="020B0604020202020204" pitchFamily="34" charset="0"/>
                        </a:rPr>
                        <a:t>số</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hình</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ảnh</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trên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tivi</a:t>
                      </a:r>
                      <a:r>
                        <a:rPr lang="en-US" sz="2700" b="0" baseline="0" dirty="0">
                          <a:latin typeface="Arial" panose="020B0604020202020204" pitchFamily="34" charset="0"/>
                          <a:cs typeface="Arial" panose="020B0604020202020204" pitchFamily="34" charset="0"/>
                        </a:rPr>
                        <a:t> </a:t>
                      </a:r>
                      <a:endParaRPr lang="en-US" sz="2700" b="0" dirty="0">
                        <a:latin typeface="Arial" panose="020B0604020202020204" pitchFamily="34" charset="0"/>
                        <a:cs typeface="Arial" panose="020B0604020202020204" pitchFamily="34" charset="0"/>
                      </a:endParaRPr>
                    </a:p>
                  </a:txBody>
                  <a:tcPr marL="121920" marR="121920" marT="60960" marB="60960" anchor="ctr"/>
                </a:tc>
                <a:tc>
                  <a:txBody>
                    <a:bodyPr/>
                    <a:lstStyle/>
                    <a:p>
                      <a:pPr algn="l">
                        <a:spcBef>
                          <a:spcPts val="600"/>
                        </a:spcBef>
                        <a:spcAft>
                          <a:spcPts val="600"/>
                        </a:spcAft>
                      </a:pPr>
                      <a:r>
                        <a:rPr lang="en-US" sz="2700" b="0" dirty="0">
                          <a:latin typeface="Arial" panose="020B0604020202020204" pitchFamily="34" charset="0"/>
                          <a:cs typeface="Arial" panose="020B0604020202020204" pitchFamily="34" charset="0"/>
                        </a:rPr>
                        <a:t>An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biết</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hôm</a:t>
                      </a:r>
                      <a:r>
                        <a:rPr lang="en-US" sz="2700" b="0" baseline="0" dirty="0">
                          <a:latin typeface="Arial" panose="020B0604020202020204" pitchFamily="34" charset="0"/>
                          <a:cs typeface="Arial" panose="020B0604020202020204" pitchFamily="34" charset="0"/>
                        </a:rPr>
                        <a:t> nay </a:t>
                      </a:r>
                      <a:r>
                        <a:rPr lang="en-US" sz="2700" b="0" baseline="0" dirty="0" err="1">
                          <a:latin typeface="Arial" panose="020B0604020202020204" pitchFamily="34" charset="0"/>
                          <a:cs typeface="Arial" panose="020B0604020202020204" pitchFamily="34" charset="0"/>
                        </a:rPr>
                        <a:t>trời</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nắng</a:t>
                      </a:r>
                      <a:endParaRPr lang="en-US" sz="2700" b="0" baseline="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spcBef>
                          <a:spcPts val="600"/>
                        </a:spcBef>
                        <a:spcAft>
                          <a:spcPts val="600"/>
                        </a:spcAft>
                      </a:pPr>
                      <a:r>
                        <a:rPr lang="en-US" sz="2700" b="0" dirty="0" err="1">
                          <a:latin typeface="Arial" panose="020B0604020202020204" pitchFamily="34" charset="0"/>
                          <a:cs typeface="Arial" panose="020B0604020202020204" pitchFamily="34" charset="0"/>
                        </a:rPr>
                        <a:t>Dự</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báo</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thời</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tiết</a:t>
                      </a:r>
                      <a:endParaRPr lang="en-US" sz="2700" b="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781691491"/>
                  </a:ext>
                </a:extLst>
              </a:tr>
              <a:tr h="370840">
                <a:tc>
                  <a:txBody>
                    <a:bodyPr/>
                    <a:lstStyle/>
                    <a:p>
                      <a:pPr algn="ctr">
                        <a:spcBef>
                          <a:spcPts val="600"/>
                        </a:spcBef>
                        <a:spcAft>
                          <a:spcPts val="600"/>
                        </a:spcAft>
                      </a:pPr>
                      <a:r>
                        <a:rPr lang="en-US" sz="2700" b="0" dirty="0">
                          <a:latin typeface="Arial" panose="020B0604020202020204" pitchFamily="34" charset="0"/>
                          <a:cs typeface="Arial" panose="020B0604020202020204" pitchFamily="34" charset="0"/>
                        </a:rPr>
                        <a:t>3</a:t>
                      </a:r>
                    </a:p>
                  </a:txBody>
                  <a:tcPr marL="121920" marR="121920" marT="60960" marB="60960" anchor="ctr"/>
                </a:tc>
                <a:tc>
                  <a:txBody>
                    <a:bodyPr/>
                    <a:lstStyle/>
                    <a:p>
                      <a:pPr algn="l">
                        <a:spcBef>
                          <a:spcPts val="600"/>
                        </a:spcBef>
                        <a:spcAft>
                          <a:spcPts val="600"/>
                        </a:spcAft>
                      </a:pPr>
                      <a:r>
                        <a:rPr lang="en-US" sz="2700" b="0" dirty="0" err="1">
                          <a:latin typeface="Arial" panose="020B0604020202020204" pitchFamily="34" charset="0"/>
                          <a:cs typeface="Arial" panose="020B0604020202020204" pitchFamily="34" charset="0"/>
                        </a:rPr>
                        <a:t>Hình</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ảnh</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trên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có</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chữ</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số</a:t>
                      </a:r>
                      <a:endParaRPr lang="en-US" sz="2700" b="0" dirty="0">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l" defTabSz="685800" rtl="0" eaLnBrk="1" fontAlgn="auto" latinLnBrk="0" hangingPunct="1">
                        <a:lnSpc>
                          <a:spcPct val="100000"/>
                        </a:lnSpc>
                        <a:spcBef>
                          <a:spcPts val="600"/>
                        </a:spcBef>
                        <a:spcAft>
                          <a:spcPts val="600"/>
                        </a:spcAft>
                        <a:buClrTx/>
                        <a:buSzTx/>
                        <a:buFontTx/>
                        <a:buNone/>
                        <a:tabLst/>
                        <a:defRPr/>
                      </a:pPr>
                      <a:r>
                        <a:rPr lang="en-US" sz="2700" b="0" dirty="0" err="1">
                          <a:latin typeface="Arial" panose="020B0604020202020204" pitchFamily="34" charset="0"/>
                          <a:cs typeface="Arial" panose="020B0604020202020204" pitchFamily="34" charset="0"/>
                        </a:rPr>
                        <a:t>Khách</a:t>
                      </a:r>
                      <a:r>
                        <a:rPr lang="en-US" sz="2700" b="0" dirty="0">
                          <a:latin typeface="Arial" panose="020B0604020202020204" pitchFamily="34" charset="0"/>
                          <a:cs typeface="Arial" panose="020B0604020202020204" pitchFamily="34" charset="0"/>
                        </a:rPr>
                        <a:t> du </a:t>
                      </a:r>
                      <a:r>
                        <a:rPr lang="en-US" sz="2700" b="0" dirty="0" err="1">
                          <a:latin typeface="Arial" panose="020B0604020202020204" pitchFamily="34" charset="0"/>
                          <a:cs typeface="Arial" panose="020B0604020202020204" pitchFamily="34" charset="0"/>
                        </a:rPr>
                        <a:t>lịch</a:t>
                      </a:r>
                      <a:r>
                        <a:rPr lang="en-US" sz="2700" b="0" dirty="0">
                          <a:latin typeface="Arial" panose="020B0604020202020204" pitchFamily="34" charset="0"/>
                          <a:cs typeface="Arial" panose="020B0604020202020204" pitchFamily="34" charset="0"/>
                        </a:rPr>
                        <a:t> </a:t>
                      </a:r>
                      <a:r>
                        <a:rPr lang="en-US" sz="2700" b="0" dirty="0" err="1">
                          <a:latin typeface="Arial" panose="020B0604020202020204" pitchFamily="34" charset="0"/>
                          <a:cs typeface="Arial" panose="020B0604020202020204" pitchFamily="34" charset="0"/>
                        </a:rPr>
                        <a:t>biết</a:t>
                      </a:r>
                      <a:r>
                        <a:rPr lang="en-US" sz="2700" b="0" dirty="0">
                          <a:latin typeface="Arial" panose="020B0604020202020204" pitchFamily="34" charset="0"/>
                          <a:cs typeface="Arial" panose="020B0604020202020204" pitchFamily="34" charset="0"/>
                        </a:rPr>
                        <a:t> </a:t>
                      </a:r>
                      <a:r>
                        <a:rPr lang="en-US" sz="2700" b="0" dirty="0" err="1">
                          <a:latin typeface="Arial" panose="020B0604020202020204" pitchFamily="34" charset="0"/>
                          <a:cs typeface="Arial" panose="020B0604020202020204" pitchFamily="34" charset="0"/>
                        </a:rPr>
                        <a:t>cách</a:t>
                      </a:r>
                      <a:r>
                        <a:rPr lang="en-US" sz="2700" b="0" dirty="0">
                          <a:latin typeface="Arial" panose="020B0604020202020204" pitchFamily="34" charset="0"/>
                          <a:cs typeface="Arial" panose="020B0604020202020204" pitchFamily="34" charset="0"/>
                        </a:rPr>
                        <a:t> </a:t>
                      </a:r>
                      <a:r>
                        <a:rPr lang="en-US" sz="2700" b="0" dirty="0" err="1">
                          <a:latin typeface="Arial" panose="020B0604020202020204" pitchFamily="34" charset="0"/>
                          <a:cs typeface="Arial" panose="020B0604020202020204" pitchFamily="34" charset="0"/>
                        </a:rPr>
                        <a:t>đi</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đến</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địa</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điểm</a:t>
                      </a:r>
                      <a:r>
                        <a:rPr lang="en-US" sz="2700" b="0" baseline="0" dirty="0">
                          <a:latin typeface="Arial" panose="020B0604020202020204" pitchFamily="34" charset="0"/>
                          <a:cs typeface="Arial" panose="020B0604020202020204" pitchFamily="34" charset="0"/>
                        </a:rPr>
                        <a:t> du </a:t>
                      </a:r>
                      <a:r>
                        <a:rPr lang="en-US" sz="2700" b="0" baseline="0" dirty="0" err="1">
                          <a:latin typeface="Arial" panose="020B0604020202020204" pitchFamily="34" charset="0"/>
                          <a:cs typeface="Arial" panose="020B0604020202020204" pitchFamily="34" charset="0"/>
                        </a:rPr>
                        <a:t>lịch</a:t>
                      </a:r>
                      <a:endParaRPr lang="en-US" sz="2700" b="0" dirty="0">
                        <a:latin typeface="Arial" panose="020B0604020202020204" pitchFamily="34" charset="0"/>
                        <a:cs typeface="Arial" panose="020B0604020202020204" pitchFamily="34" charset="0"/>
                      </a:endParaRPr>
                    </a:p>
                  </a:txBody>
                  <a:tcPr marL="121920" marR="121920" marT="60960" marB="60960" anchor="ctr"/>
                </a:tc>
                <a:tc>
                  <a:txBody>
                    <a:bodyPr/>
                    <a:lstStyle/>
                    <a:p>
                      <a:pPr algn="ctr">
                        <a:spcBef>
                          <a:spcPts val="600"/>
                        </a:spcBef>
                        <a:spcAft>
                          <a:spcPts val="600"/>
                        </a:spcAft>
                      </a:pPr>
                      <a:r>
                        <a:rPr lang="en-US" sz="2700" b="0" dirty="0" err="1">
                          <a:latin typeface="Arial" panose="020B0604020202020204" pitchFamily="34" charset="0"/>
                          <a:cs typeface="Arial" panose="020B0604020202020204" pitchFamily="34" charset="0"/>
                        </a:rPr>
                        <a:t>Tấm</a:t>
                      </a:r>
                      <a:r>
                        <a:rPr lang="en-US" sz="2700" b="0" baseline="0" dirty="0">
                          <a:latin typeface="Arial" panose="020B0604020202020204" pitchFamily="34" charset="0"/>
                          <a:cs typeface="Arial" panose="020B0604020202020204" pitchFamily="34" charset="0"/>
                        </a:rPr>
                        <a:t> </a:t>
                      </a:r>
                      <a:r>
                        <a:rPr lang="en-US" sz="2700" b="0" baseline="0" dirty="0" err="1">
                          <a:latin typeface="Arial" panose="020B0604020202020204" pitchFamily="34" charset="0"/>
                          <a:cs typeface="Arial" panose="020B0604020202020204" pitchFamily="34" charset="0"/>
                        </a:rPr>
                        <a:t>bảng</a:t>
                      </a:r>
                      <a:endParaRPr lang="en-US" sz="2700" b="0" dirty="0">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443546057"/>
                  </a:ext>
                </a:extLst>
              </a:tr>
            </a:tbl>
          </a:graphicData>
        </a:graphic>
      </p:graphicFrame>
      <p:sp>
        <p:nvSpPr>
          <p:cNvPr id="5" name="9">
            <a:extLst>
              <a:ext uri="{FF2B5EF4-FFF2-40B4-BE49-F238E27FC236}">
                <a16:creationId xmlns:a16="http://schemas.microsoft.com/office/drawing/2014/main" id="{7327F783-0579-FFC3-193E-ADD0B56DED8D}"/>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9466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381" t="13040" r="24230" b="21537"/>
          <a:stretch/>
        </p:blipFill>
        <p:spPr>
          <a:xfrm>
            <a:off x="662794" y="2279259"/>
            <a:ext cx="3034453" cy="3131816"/>
          </a:xfrm>
          <a:prstGeom prst="rect">
            <a:avLst/>
          </a:prstGeom>
          <a:ln>
            <a:noFill/>
          </a:ln>
          <a:effectLst>
            <a:softEdge rad="112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005" t="27445" r="15804" b="24585"/>
          <a:stretch/>
        </p:blipFill>
        <p:spPr>
          <a:xfrm>
            <a:off x="4463330" y="3322654"/>
            <a:ext cx="2209724" cy="522513"/>
          </a:xfrm>
          <a:prstGeom prst="rect">
            <a:avLst/>
          </a:prstGeom>
        </p:spPr>
      </p:pic>
      <p:sp>
        <p:nvSpPr>
          <p:cNvPr id="8" name="Oval 7"/>
          <p:cNvSpPr/>
          <p:nvPr/>
        </p:nvSpPr>
        <p:spPr>
          <a:xfrm>
            <a:off x="6673053" y="1337729"/>
            <a:ext cx="4885844" cy="1112017"/>
          </a:xfrm>
          <a:prstGeom prst="ellipse">
            <a:avLst/>
          </a:prstGeom>
          <a:solidFill>
            <a:srgbClr val="FFA7D3"/>
          </a:solidFill>
          <a:ln>
            <a:solidFill>
              <a:srgbClr val="4F1105"/>
            </a:solidFill>
          </a:ln>
          <a:effectLst>
            <a:innerShdw blurRad="63500" dist="50800" dir="162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914377"/>
            <a:r>
              <a:rPr lang="en-US" sz="3067" dirty="0" err="1">
                <a:ln w="0"/>
                <a:solidFill>
                  <a:srgbClr val="FF0000"/>
                </a:solidFill>
                <a:latin typeface="Arial" panose="020B0604020202020204" pitchFamily="34" charset="0"/>
                <a:cs typeface="Arial" panose="020B0604020202020204" pitchFamily="34" charset="0"/>
              </a:rPr>
              <a:t>Thông</a:t>
            </a:r>
            <a:r>
              <a:rPr lang="en-US" sz="3067" dirty="0">
                <a:ln w="0"/>
                <a:solidFill>
                  <a:srgbClr val="FF0000"/>
                </a:solidFill>
                <a:latin typeface="Arial" panose="020B0604020202020204" pitchFamily="34" charset="0"/>
                <a:cs typeface="Arial" panose="020B0604020202020204" pitchFamily="34" charset="0"/>
              </a:rPr>
              <a:t> tin </a:t>
            </a:r>
            <a:r>
              <a:rPr lang="en-US" sz="3067" dirty="0" err="1">
                <a:ln w="0"/>
                <a:solidFill>
                  <a:srgbClr val="FF0000"/>
                </a:solidFill>
                <a:latin typeface="Arial" panose="020B0604020202020204" pitchFamily="34" charset="0"/>
                <a:cs typeface="Arial" panose="020B0604020202020204" pitchFamily="34" charset="0"/>
              </a:rPr>
              <a:t>là</a:t>
            </a:r>
            <a:r>
              <a:rPr lang="en-US" sz="3067" dirty="0">
                <a:ln w="0"/>
                <a:solidFill>
                  <a:srgbClr val="FF0000"/>
                </a:solidFill>
                <a:latin typeface="Arial" panose="020B0604020202020204" pitchFamily="34" charset="0"/>
                <a:cs typeface="Arial" panose="020B0604020202020204" pitchFamily="34" charset="0"/>
              </a:rPr>
              <a:t> </a:t>
            </a:r>
            <a:r>
              <a:rPr lang="en-US" sz="3067" dirty="0" err="1">
                <a:ln w="0"/>
                <a:solidFill>
                  <a:srgbClr val="FF0000"/>
                </a:solidFill>
                <a:latin typeface="Arial" panose="020B0604020202020204" pitchFamily="34" charset="0"/>
                <a:cs typeface="Arial" panose="020B0604020202020204" pitchFamily="34" charset="0"/>
              </a:rPr>
              <a:t>gì</a:t>
            </a:r>
            <a:r>
              <a:rPr lang="en-US" sz="3067" dirty="0">
                <a:ln w="0"/>
                <a:solidFill>
                  <a:srgbClr val="FF0000"/>
                </a:solidFill>
                <a:latin typeface="Arial" panose="020B0604020202020204" pitchFamily="34" charset="0"/>
                <a:cs typeface="Arial" panose="020B0604020202020204" pitchFamily="34" charset="0"/>
              </a:rPr>
              <a:t>?</a:t>
            </a:r>
          </a:p>
        </p:txBody>
      </p:sp>
      <p:sp>
        <p:nvSpPr>
          <p:cNvPr id="9" name="Oval 8"/>
          <p:cNvSpPr/>
          <p:nvPr/>
        </p:nvSpPr>
        <p:spPr>
          <a:xfrm>
            <a:off x="6673051" y="2661438"/>
            <a:ext cx="4885844" cy="1112017"/>
          </a:xfrm>
          <a:prstGeom prst="ellipse">
            <a:avLst/>
          </a:prstGeom>
          <a:effectLst>
            <a:innerShdw blurRad="63500" dist="50800">
              <a:prstClr val="black">
                <a:alpha val="50000"/>
              </a:prstClr>
            </a:inn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914377"/>
            <a:r>
              <a:rPr lang="en-US" sz="3067" dirty="0" err="1">
                <a:solidFill>
                  <a:srgbClr val="FF0000"/>
                </a:solidFill>
                <a:latin typeface="Arial" panose="020B0604020202020204" pitchFamily="34" charset="0"/>
                <a:cs typeface="Arial" panose="020B0604020202020204" pitchFamily="34" charset="0"/>
              </a:rPr>
              <a:t>Dữ</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liệu</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là</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gì</a:t>
            </a:r>
            <a:r>
              <a:rPr lang="en-US" sz="3067" dirty="0">
                <a:solidFill>
                  <a:srgbClr val="FF0000"/>
                </a:solidFill>
                <a:latin typeface="Arial" panose="020B0604020202020204" pitchFamily="34" charset="0"/>
                <a:cs typeface="Arial" panose="020B0604020202020204" pitchFamily="34" charset="0"/>
              </a:rPr>
              <a:t>?</a:t>
            </a:r>
          </a:p>
        </p:txBody>
      </p:sp>
      <p:sp>
        <p:nvSpPr>
          <p:cNvPr id="10" name="Oval 9"/>
          <p:cNvSpPr/>
          <p:nvPr/>
        </p:nvSpPr>
        <p:spPr>
          <a:xfrm>
            <a:off x="6847225" y="3985149"/>
            <a:ext cx="5076556" cy="1112017"/>
          </a:xfrm>
          <a:prstGeom prst="ellipse">
            <a:avLst/>
          </a:prstGeom>
          <a:solidFill>
            <a:srgbClr val="FFFF8B"/>
          </a:solidFill>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914377"/>
            <a:r>
              <a:rPr lang="en-US" sz="3067" dirty="0" err="1">
                <a:solidFill>
                  <a:srgbClr val="FF0000"/>
                </a:solidFill>
                <a:latin typeface="Arial" panose="020B0604020202020204" pitchFamily="34" charset="0"/>
                <a:cs typeface="Arial" panose="020B0604020202020204" pitchFamily="34" charset="0"/>
              </a:rPr>
              <a:t>Vật</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mang</a:t>
            </a:r>
            <a:r>
              <a:rPr lang="en-US" sz="3067" dirty="0">
                <a:solidFill>
                  <a:srgbClr val="FF0000"/>
                </a:solidFill>
                <a:latin typeface="Arial" panose="020B0604020202020204" pitchFamily="34" charset="0"/>
                <a:cs typeface="Arial" panose="020B0604020202020204" pitchFamily="34" charset="0"/>
              </a:rPr>
              <a:t> tin </a:t>
            </a:r>
            <a:r>
              <a:rPr lang="en-US" sz="3067" dirty="0" err="1">
                <a:solidFill>
                  <a:srgbClr val="FF0000"/>
                </a:solidFill>
                <a:latin typeface="Arial" panose="020B0604020202020204" pitchFamily="34" charset="0"/>
                <a:cs typeface="Arial" panose="020B0604020202020204" pitchFamily="34" charset="0"/>
              </a:rPr>
              <a:t>là</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gì</a:t>
            </a:r>
            <a:r>
              <a:rPr lang="en-US" sz="3067" dirty="0">
                <a:solidFill>
                  <a:srgbClr val="FF0000"/>
                </a:solidFill>
                <a:latin typeface="Arial" panose="020B0604020202020204" pitchFamily="34" charset="0"/>
                <a:cs typeface="Arial" panose="020B0604020202020204" pitchFamily="34" charset="0"/>
              </a:rPr>
              <a:t>?</a:t>
            </a:r>
          </a:p>
        </p:txBody>
      </p:sp>
      <p:sp>
        <p:nvSpPr>
          <p:cNvPr id="12" name="Rounded Rectangle 11"/>
          <p:cNvSpPr/>
          <p:nvPr/>
        </p:nvSpPr>
        <p:spPr>
          <a:xfrm>
            <a:off x="4729425" y="5411075"/>
            <a:ext cx="7194356" cy="7502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377"/>
            <a:r>
              <a:rPr lang="en-US" sz="3067" dirty="0" err="1">
                <a:solidFill>
                  <a:srgbClr val="FF0000"/>
                </a:solidFill>
                <a:latin typeface="Arial" panose="020B0604020202020204" pitchFamily="34" charset="0"/>
                <a:cs typeface="Arial" panose="020B0604020202020204" pitchFamily="34" charset="0"/>
              </a:rPr>
              <a:t>Mối</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quan</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hệ</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giữa</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thông</a:t>
            </a:r>
            <a:r>
              <a:rPr lang="en-US" sz="3067" dirty="0">
                <a:solidFill>
                  <a:srgbClr val="FF0000"/>
                </a:solidFill>
                <a:latin typeface="Arial" panose="020B0604020202020204" pitchFamily="34" charset="0"/>
                <a:cs typeface="Arial" panose="020B0604020202020204" pitchFamily="34" charset="0"/>
              </a:rPr>
              <a:t> tin </a:t>
            </a:r>
            <a:r>
              <a:rPr lang="en-US" sz="3067" dirty="0" err="1">
                <a:solidFill>
                  <a:srgbClr val="FF0000"/>
                </a:solidFill>
                <a:latin typeface="Arial" panose="020B0604020202020204" pitchFamily="34" charset="0"/>
                <a:cs typeface="Arial" panose="020B0604020202020204" pitchFamily="34" charset="0"/>
              </a:rPr>
              <a:t>và</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dữ</a:t>
            </a:r>
            <a:r>
              <a:rPr lang="en-US" sz="3067" dirty="0">
                <a:solidFill>
                  <a:srgbClr val="FF0000"/>
                </a:solidFill>
                <a:latin typeface="Arial" panose="020B0604020202020204" pitchFamily="34" charset="0"/>
                <a:cs typeface="Arial" panose="020B0604020202020204" pitchFamily="34" charset="0"/>
              </a:rPr>
              <a:t> </a:t>
            </a:r>
            <a:r>
              <a:rPr lang="en-US" sz="3067" dirty="0" err="1">
                <a:solidFill>
                  <a:srgbClr val="FF0000"/>
                </a:solidFill>
                <a:latin typeface="Arial" panose="020B0604020202020204" pitchFamily="34" charset="0"/>
                <a:cs typeface="Arial" panose="020B0604020202020204" pitchFamily="34" charset="0"/>
              </a:rPr>
              <a:t>liệu</a:t>
            </a:r>
            <a:r>
              <a:rPr lang="en-US" sz="3067"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74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DEBF1B54-4514-61E7-78EC-760D2250D425}"/>
              </a:ext>
            </a:extLst>
          </p:cNvPr>
          <p:cNvPicPr>
            <a:picLocks noChangeAspect="1"/>
          </p:cNvPicPr>
          <p:nvPr/>
        </p:nvPicPr>
        <p:blipFill rotWithShape="1">
          <a:blip r:embed="rId2"/>
          <a:srcRect r="366" b="37455"/>
          <a:stretch/>
        </p:blipFill>
        <p:spPr>
          <a:xfrm>
            <a:off x="423883" y="2440442"/>
            <a:ext cx="11135014" cy="2984726"/>
          </a:xfrm>
          <a:prstGeom prst="rect">
            <a:avLst/>
          </a:prstGeom>
        </p:spPr>
      </p:pic>
      <p:sp>
        <p:nvSpPr>
          <p:cNvPr id="4" name="TextBox 3">
            <a:extLst>
              <a:ext uri="{FF2B5EF4-FFF2-40B4-BE49-F238E27FC236}">
                <a16:creationId xmlns:a16="http://schemas.microsoft.com/office/drawing/2014/main" id="{535741A5-250F-AB77-479C-A53403BC4C86}"/>
              </a:ext>
            </a:extLst>
          </p:cNvPr>
          <p:cNvSpPr txBox="1"/>
          <p:nvPr/>
        </p:nvSpPr>
        <p:spPr>
          <a:xfrm>
            <a:off x="8929221" y="3741578"/>
            <a:ext cx="1017035" cy="523220"/>
          </a:xfrm>
          <a:prstGeom prst="rect">
            <a:avLst/>
          </a:prstGeom>
          <a:noFill/>
        </p:spPr>
        <p:txBody>
          <a:bodyPr wrap="square" rtlCol="0">
            <a:spAutoFit/>
          </a:bodyPr>
          <a:lstStyle/>
          <a:p>
            <a:r>
              <a:rPr lang="en-US" sz="2800" b="1">
                <a:solidFill>
                  <a:srgbClr val="FF0000"/>
                </a:solidFill>
              </a:rPr>
              <a:t>1 + b </a:t>
            </a:r>
          </a:p>
        </p:txBody>
      </p:sp>
      <p:sp>
        <p:nvSpPr>
          <p:cNvPr id="11" name="TextBox 10">
            <a:extLst>
              <a:ext uri="{FF2B5EF4-FFF2-40B4-BE49-F238E27FC236}">
                <a16:creationId xmlns:a16="http://schemas.microsoft.com/office/drawing/2014/main" id="{1DF48871-064B-1A3B-2EB4-A1EF9845900E}"/>
              </a:ext>
            </a:extLst>
          </p:cNvPr>
          <p:cNvSpPr txBox="1"/>
          <p:nvPr/>
        </p:nvSpPr>
        <p:spPr>
          <a:xfrm>
            <a:off x="8929220" y="4273426"/>
            <a:ext cx="1017035" cy="523220"/>
          </a:xfrm>
          <a:prstGeom prst="rect">
            <a:avLst/>
          </a:prstGeom>
          <a:noFill/>
        </p:spPr>
        <p:txBody>
          <a:bodyPr wrap="square" rtlCol="0">
            <a:spAutoFit/>
          </a:bodyPr>
          <a:lstStyle/>
          <a:p>
            <a:r>
              <a:rPr lang="en-US" sz="2800" b="1">
                <a:solidFill>
                  <a:srgbClr val="FF0000"/>
                </a:solidFill>
              </a:rPr>
              <a:t>2 + a </a:t>
            </a:r>
          </a:p>
        </p:txBody>
      </p:sp>
      <p:sp>
        <p:nvSpPr>
          <p:cNvPr id="13" name="TextBox 12">
            <a:extLst>
              <a:ext uri="{FF2B5EF4-FFF2-40B4-BE49-F238E27FC236}">
                <a16:creationId xmlns:a16="http://schemas.microsoft.com/office/drawing/2014/main" id="{9FB4370C-B550-0859-CD33-3462E34B5D92}"/>
              </a:ext>
            </a:extLst>
          </p:cNvPr>
          <p:cNvSpPr txBox="1"/>
          <p:nvPr/>
        </p:nvSpPr>
        <p:spPr>
          <a:xfrm>
            <a:off x="8957212" y="4787315"/>
            <a:ext cx="1017035" cy="523220"/>
          </a:xfrm>
          <a:prstGeom prst="rect">
            <a:avLst/>
          </a:prstGeom>
          <a:noFill/>
        </p:spPr>
        <p:txBody>
          <a:bodyPr wrap="square" rtlCol="0">
            <a:spAutoFit/>
          </a:bodyPr>
          <a:lstStyle/>
          <a:p>
            <a:r>
              <a:rPr lang="en-US" sz="2800" b="1">
                <a:solidFill>
                  <a:srgbClr val="FF0000"/>
                </a:solidFill>
              </a:rPr>
              <a:t>3 + c </a:t>
            </a:r>
          </a:p>
        </p:txBody>
      </p:sp>
    </p:spTree>
    <p:extLst>
      <p:ext uri="{BB962C8B-B14F-4D97-AF65-F5344CB8AC3E}">
        <p14:creationId xmlns:p14="http://schemas.microsoft.com/office/powerpoint/2010/main" val="2198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sp>
        <p:nvSpPr>
          <p:cNvPr id="5" name="Flowchart: Alternate Process 6">
            <a:extLst>
              <a:ext uri="{FF2B5EF4-FFF2-40B4-BE49-F238E27FC236}">
                <a16:creationId xmlns:a16="http://schemas.microsoft.com/office/drawing/2014/main" id="{0D7E30C0-217D-3398-7F91-C578753AB46C}"/>
              </a:ext>
            </a:extLst>
          </p:cNvPr>
          <p:cNvSpPr/>
          <p:nvPr/>
        </p:nvSpPr>
        <p:spPr>
          <a:xfrm>
            <a:off x="325016" y="2000070"/>
            <a:ext cx="11541968" cy="4711960"/>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Aft>
                <a:spcPts val="1200"/>
              </a:spcAft>
              <a:buFont typeface="Arial" panose="020B0604020202020204" pitchFamily="34" charset="0"/>
              <a:buChar char="•"/>
            </a:pPr>
            <a:r>
              <a:rPr lang="en-US" sz="3200">
                <a:solidFill>
                  <a:srgbClr val="FFFF00"/>
                </a:solidFill>
              </a:rPr>
              <a:t>Thông tin </a:t>
            </a:r>
            <a:r>
              <a:rPr lang="en-US" sz="3200"/>
              <a:t>là những gì đem lại sự hiểu biết cho con người về thế giới xung quanh và về chính bản thân mình.</a:t>
            </a:r>
          </a:p>
          <a:p>
            <a:pPr marL="285750" indent="-285750" algn="just">
              <a:spcAft>
                <a:spcPts val="1200"/>
              </a:spcAft>
              <a:buFont typeface="Arial" panose="020B0604020202020204" pitchFamily="34" charset="0"/>
              <a:buChar char="•"/>
            </a:pPr>
            <a:r>
              <a:rPr lang="en-US" sz="3200"/>
              <a:t>Thông tin được ghi lên vật mang tin trở thành </a:t>
            </a:r>
            <a:r>
              <a:rPr lang="en-US" sz="3200">
                <a:solidFill>
                  <a:schemeClr val="bg1"/>
                </a:solidFill>
              </a:rPr>
              <a:t>dữ liệu</a:t>
            </a:r>
            <a:r>
              <a:rPr lang="en-US" sz="3200"/>
              <a:t>. </a:t>
            </a:r>
            <a:r>
              <a:rPr lang="en-US" sz="3200">
                <a:solidFill>
                  <a:srgbClr val="FFFF00"/>
                </a:solidFill>
              </a:rPr>
              <a:t>Dữ liệu </a:t>
            </a:r>
            <a:r>
              <a:rPr lang="en-US" sz="3200"/>
              <a:t>được thể hiện dưới dạng những con số, văn bản, hình ảnh và âm thanh.</a:t>
            </a:r>
          </a:p>
          <a:p>
            <a:pPr marL="285750" indent="-285750" algn="just">
              <a:spcAft>
                <a:spcPts val="1200"/>
              </a:spcAft>
              <a:buFont typeface="Arial" panose="020B0604020202020204" pitchFamily="34" charset="0"/>
              <a:buChar char="•"/>
            </a:pPr>
            <a:r>
              <a:rPr lang="en-US" sz="3200">
                <a:solidFill>
                  <a:srgbClr val="FFFF00"/>
                </a:solidFill>
              </a:rPr>
              <a:t>Vật mang tin </a:t>
            </a:r>
            <a:r>
              <a:rPr lang="en-US" sz="3200"/>
              <a:t>là phương tiện được dùng để lưu trữ và truyền tải thông tin. Ví dụ như giấy viết, đĩa CD, thẻ nhớ,…</a:t>
            </a:r>
          </a:p>
        </p:txBody>
      </p:sp>
    </p:spTree>
    <p:extLst>
      <p:ext uri="{BB962C8B-B14F-4D97-AF65-F5344CB8AC3E}">
        <p14:creationId xmlns:p14="http://schemas.microsoft.com/office/powerpoint/2010/main" val="26129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checkerboard(across)">
                                      <p:cBhvr>
                                        <p:cTn id="11" dur="75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heckerboard(across)">
                                      <p:cBhvr>
                                        <p:cTn id="16" dur="75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checkerboard(across)">
                                      <p:cBhvr>
                                        <p:cTn id="21" dur="7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122C8899-CAE0-3117-0792-96974F76F044}"/>
              </a:ext>
            </a:extLst>
          </p:cNvPr>
          <p:cNvPicPr>
            <a:picLocks noChangeAspect="1"/>
          </p:cNvPicPr>
          <p:nvPr/>
        </p:nvPicPr>
        <p:blipFill rotWithShape="1">
          <a:blip r:embed="rId2"/>
          <a:srcRect t="60890" r="281"/>
          <a:stretch/>
        </p:blipFill>
        <p:spPr>
          <a:xfrm>
            <a:off x="414358" y="2006982"/>
            <a:ext cx="11144539" cy="1866358"/>
          </a:xfrm>
          <a:prstGeom prst="rect">
            <a:avLst/>
          </a:prstGeom>
        </p:spPr>
      </p:pic>
      <p:sp>
        <p:nvSpPr>
          <p:cNvPr id="5" name="TextBox 4">
            <a:extLst>
              <a:ext uri="{FF2B5EF4-FFF2-40B4-BE49-F238E27FC236}">
                <a16:creationId xmlns:a16="http://schemas.microsoft.com/office/drawing/2014/main" id="{2E9E8FCE-32B8-9215-AC23-E1F91D9F4418}"/>
              </a:ext>
            </a:extLst>
          </p:cNvPr>
          <p:cNvSpPr txBox="1"/>
          <p:nvPr/>
        </p:nvSpPr>
        <p:spPr>
          <a:xfrm>
            <a:off x="4981841" y="2521234"/>
            <a:ext cx="2258008" cy="523220"/>
          </a:xfrm>
          <a:prstGeom prst="rect">
            <a:avLst/>
          </a:prstGeom>
          <a:noFill/>
        </p:spPr>
        <p:txBody>
          <a:bodyPr wrap="square" rtlCol="0">
            <a:spAutoFit/>
          </a:bodyPr>
          <a:lstStyle/>
          <a:p>
            <a:r>
              <a:rPr lang="en-US" sz="2800" b="1">
                <a:solidFill>
                  <a:srgbClr val="FF0000"/>
                </a:solidFill>
                <a:sym typeface="Wingdings 3" panose="05040102010807070707" pitchFamily="18" charset="2"/>
              </a:rPr>
              <a:t> </a:t>
            </a:r>
            <a:r>
              <a:rPr lang="en-US" sz="2800" b="1">
                <a:solidFill>
                  <a:srgbClr val="FF0000"/>
                </a:solidFill>
              </a:rPr>
              <a:t>Dữ liệu</a:t>
            </a:r>
          </a:p>
        </p:txBody>
      </p:sp>
      <p:sp>
        <p:nvSpPr>
          <p:cNvPr id="6" name="TextBox 5">
            <a:extLst>
              <a:ext uri="{FF2B5EF4-FFF2-40B4-BE49-F238E27FC236}">
                <a16:creationId xmlns:a16="http://schemas.microsoft.com/office/drawing/2014/main" id="{E1C787F4-A1F2-8E5B-4C34-A9B91819B9CE}"/>
              </a:ext>
            </a:extLst>
          </p:cNvPr>
          <p:cNvSpPr txBox="1"/>
          <p:nvPr/>
        </p:nvSpPr>
        <p:spPr>
          <a:xfrm>
            <a:off x="8303904" y="3044454"/>
            <a:ext cx="2799183" cy="523220"/>
          </a:xfrm>
          <a:prstGeom prst="rect">
            <a:avLst/>
          </a:prstGeom>
          <a:noFill/>
        </p:spPr>
        <p:txBody>
          <a:bodyPr wrap="square" rtlCol="0">
            <a:spAutoFit/>
          </a:bodyPr>
          <a:lstStyle/>
          <a:p>
            <a:r>
              <a:rPr lang="en-US" sz="2800" b="1">
                <a:solidFill>
                  <a:srgbClr val="FF0000"/>
                </a:solidFill>
                <a:sym typeface="Wingdings 3" panose="05040102010807070707" pitchFamily="18" charset="2"/>
              </a:rPr>
              <a:t> </a:t>
            </a:r>
            <a:r>
              <a:rPr lang="en-US" sz="2800" b="1">
                <a:solidFill>
                  <a:srgbClr val="FF0000"/>
                </a:solidFill>
              </a:rPr>
              <a:t>Thông tin</a:t>
            </a:r>
          </a:p>
        </p:txBody>
      </p:sp>
      <p:sp>
        <p:nvSpPr>
          <p:cNvPr id="8" name="Rectangle: Rounded Corners 7">
            <a:extLst>
              <a:ext uri="{FF2B5EF4-FFF2-40B4-BE49-F238E27FC236}">
                <a16:creationId xmlns:a16="http://schemas.microsoft.com/office/drawing/2014/main" id="{4D94E82F-47EC-9591-D766-612E667F5D79}"/>
              </a:ext>
            </a:extLst>
          </p:cNvPr>
          <p:cNvSpPr/>
          <p:nvPr/>
        </p:nvSpPr>
        <p:spPr>
          <a:xfrm>
            <a:off x="0" y="5154324"/>
            <a:ext cx="1810139" cy="533400"/>
          </a:xfrm>
          <a:prstGeom prst="roundRect">
            <a:avLst/>
          </a:prstGeom>
          <a:solidFill>
            <a:srgbClr val="00B050"/>
          </a:solidFill>
          <a:ln w="12700" cap="flat" cmpd="sng" algn="ctr">
            <a:solidFill>
              <a:srgbClr val="BBE0E3">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Wingdings 3" panose="05040102010807070707" pitchFamily="18" charset="2"/>
              </a:rPr>
              <a:t> </a:t>
            </a:r>
            <a:r>
              <a:rPr kumimoji="0" lang="en-US" sz="2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Lưu </a:t>
            </a:r>
            <a:r>
              <a:rPr kumimoji="0" lang="en-US" sz="2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ý</a:t>
            </a:r>
          </a:p>
        </p:txBody>
      </p:sp>
      <p:sp>
        <p:nvSpPr>
          <p:cNvPr id="9" name="Rectangle: Rounded Corners 8">
            <a:extLst>
              <a:ext uri="{FF2B5EF4-FFF2-40B4-BE49-F238E27FC236}">
                <a16:creationId xmlns:a16="http://schemas.microsoft.com/office/drawing/2014/main" id="{2DFBB69B-12E7-2EB0-9168-79CB449B786E}"/>
              </a:ext>
            </a:extLst>
          </p:cNvPr>
          <p:cNvSpPr/>
          <p:nvPr/>
        </p:nvSpPr>
        <p:spPr>
          <a:xfrm>
            <a:off x="1878872" y="4081544"/>
            <a:ext cx="10256838" cy="2721347"/>
          </a:xfrm>
          <a:prstGeom prst="roundRect">
            <a:avLst/>
          </a:prstGeom>
          <a:solidFill>
            <a:srgbClr val="BBE0E3"/>
          </a:solidFill>
          <a:ln w="12700" cap="flat" cmpd="sng" algn="ctr">
            <a:solidFill>
              <a:srgbClr val="BBE0E3">
                <a:shade val="50000"/>
              </a:srgbClr>
            </a:solidFill>
            <a:prstDash val="solid"/>
            <a:miter lim="800000"/>
          </a:ln>
          <a:effectLst/>
        </p:spPr>
        <p:txBody>
          <a:bodyPr anchor="ctr"/>
          <a:lstStyle/>
          <a:p>
            <a:pPr marL="342900" marR="0" lvl="0" indent="-342900" algn="just" defTabSz="914400" eaLnBrk="0" fontAlgn="base" latinLnBrk="0" hangingPunct="0">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eaLnBrk="0" fontAlgn="base" latinLnBrk="0" hangingPunct="0">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Dữ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a:t>
            </a: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eaLnBrk="0" fontAlgn="base" latinLnBrk="0" hangingPunct="0">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eaLnBrk="0" fontAlgn="base" latinLnBrk="0" hangingPunct="0">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tin =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Dữ</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liệu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Xử</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lý</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77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BÀI 1: THÔNG TIN VÀ DỮ LIỆU</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3E35480-6A18-DAE6-15DE-76801812C64F}"/>
              </a:ext>
            </a:extLst>
          </p:cNvPr>
          <p:cNvPicPr>
            <a:picLocks noChangeAspect="1"/>
          </p:cNvPicPr>
          <p:nvPr/>
        </p:nvPicPr>
        <p:blipFill>
          <a:blip r:embed="rId2"/>
          <a:stretch>
            <a:fillRect/>
          </a:stretch>
        </p:blipFill>
        <p:spPr>
          <a:xfrm>
            <a:off x="7148806" y="1166392"/>
            <a:ext cx="4538167" cy="2722900"/>
          </a:xfrm>
          <a:prstGeom prst="rect">
            <a:avLst/>
          </a:prstGeom>
        </p:spPr>
      </p:pic>
      <p:sp>
        <p:nvSpPr>
          <p:cNvPr id="6" name="Thought Bubble: Cloud 5">
            <a:extLst>
              <a:ext uri="{FF2B5EF4-FFF2-40B4-BE49-F238E27FC236}">
                <a16:creationId xmlns:a16="http://schemas.microsoft.com/office/drawing/2014/main" id="{774B88F3-2495-8C18-4964-C52F9C5559CB}"/>
              </a:ext>
            </a:extLst>
          </p:cNvPr>
          <p:cNvSpPr/>
          <p:nvPr/>
        </p:nvSpPr>
        <p:spPr>
          <a:xfrm>
            <a:off x="225490" y="1617213"/>
            <a:ext cx="6436567" cy="5119486"/>
          </a:xfrm>
          <a:prstGeom prst="cloudCallout">
            <a:avLst>
              <a:gd name="adj1" fmla="val 83710"/>
              <a:gd name="adj2" fmla="val -976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a:ea typeface="+mn-ea"/>
                <a:cs typeface="+mn-cs"/>
              </a:rPr>
              <a:t>Theo các em, khi một em bé 5 tuổi xem bản tin thời tiết này có biết được hôm nay trời nắng như bạn An không?</a:t>
            </a:r>
          </a:p>
        </p:txBody>
      </p:sp>
    </p:spTree>
    <p:extLst>
      <p:ext uri="{BB962C8B-B14F-4D97-AF65-F5344CB8AC3E}">
        <p14:creationId xmlns:p14="http://schemas.microsoft.com/office/powerpoint/2010/main" val="41353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a:extLst>
              <a:ext uri="{FF2B5EF4-FFF2-40B4-BE49-F238E27FC236}">
                <a16:creationId xmlns:a16="http://schemas.microsoft.com/office/drawing/2014/main" id="{8FC95D77-D7EF-4999-8EB8-7079438BBD3B}"/>
              </a:ext>
            </a:extLst>
          </p:cNvPr>
          <p:cNvSpPr txBox="1"/>
          <p:nvPr/>
        </p:nvSpPr>
        <p:spPr>
          <a:xfrm>
            <a:off x="662793" y="147231"/>
            <a:ext cx="10896104" cy="738664"/>
          </a:xfrm>
          <a:prstGeom prst="rect">
            <a:avLst/>
          </a:prstGeom>
          <a:noFill/>
        </p:spPr>
        <p:txBody>
          <a:bodyPr wrap="square" lIns="0" tIns="0" rIns="0" bIns="0" rtlCol="0">
            <a:spAutoFit/>
          </a:bodyPr>
          <a:lstStyle/>
          <a:p>
            <a:pPr marL="0" marR="0" lvl="1"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BÀI 1: THÔNG TIN VÀ DỮ LIỆU</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Subtitle 6"/>
          <p:cNvSpPr>
            <a:spLocks noGrp="1"/>
          </p:cNvSpPr>
          <p:nvPr>
            <p:ph type="subTitle" idx="1"/>
          </p:nvPr>
        </p:nvSpPr>
        <p:spPr>
          <a:xfrm>
            <a:off x="-55993" y="1279363"/>
            <a:ext cx="6729047" cy="644004"/>
          </a:xfrm>
        </p:spPr>
        <p:txBody>
          <a:bodyPr>
            <a:noAutofit/>
          </a:bodyPr>
          <a:lstStyle/>
          <a:p>
            <a:pPr algn="l"/>
            <a:r>
              <a:rPr lang="en-US" sz="3733" b="1" dirty="0">
                <a:solidFill>
                  <a:srgbClr val="0033CC"/>
                </a:solidFill>
                <a:latin typeface="Arial" panose="020B0604020202020204" pitchFamily="34" charset="0"/>
                <a:cs typeface="Arial" panose="020B0604020202020204" pitchFamily="34" charset="0"/>
              </a:rPr>
              <a:t>1. </a:t>
            </a:r>
            <a:r>
              <a:rPr lang="en-US" sz="3733" b="1" u="sng" dirty="0" err="1">
                <a:solidFill>
                  <a:srgbClr val="0033CC"/>
                </a:solidFill>
                <a:latin typeface="Arial" panose="020B0604020202020204" pitchFamily="34" charset="0"/>
                <a:cs typeface="Arial" panose="020B0604020202020204" pitchFamily="34" charset="0"/>
              </a:rPr>
              <a:t>Thông</a:t>
            </a:r>
            <a:r>
              <a:rPr lang="en-US" sz="3733" b="1" u="sng" dirty="0">
                <a:solidFill>
                  <a:srgbClr val="0033CC"/>
                </a:solidFill>
                <a:latin typeface="Arial" panose="020B0604020202020204" pitchFamily="34" charset="0"/>
                <a:cs typeface="Arial" panose="020B0604020202020204" pitchFamily="34" charset="0"/>
              </a:rPr>
              <a:t> tin </a:t>
            </a:r>
            <a:r>
              <a:rPr lang="en-US" sz="3733" b="1" u="sng" dirty="0" err="1">
                <a:solidFill>
                  <a:srgbClr val="0033CC"/>
                </a:solidFill>
                <a:latin typeface="Arial" panose="020B0604020202020204" pitchFamily="34" charset="0"/>
                <a:cs typeface="Arial" panose="020B0604020202020204" pitchFamily="34" charset="0"/>
              </a:rPr>
              <a:t>và</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dữ</a:t>
            </a:r>
            <a:r>
              <a:rPr lang="en-US" sz="3733" b="1" u="sng" dirty="0">
                <a:solidFill>
                  <a:srgbClr val="0033CC"/>
                </a:solidFill>
                <a:latin typeface="Arial" panose="020B0604020202020204" pitchFamily="34" charset="0"/>
                <a:cs typeface="Arial" panose="020B0604020202020204" pitchFamily="34" charset="0"/>
              </a:rPr>
              <a:t> </a:t>
            </a:r>
            <a:r>
              <a:rPr lang="en-US" sz="3733" b="1" u="sng" dirty="0" err="1">
                <a:solidFill>
                  <a:srgbClr val="0033CC"/>
                </a:solidFill>
                <a:latin typeface="Arial" panose="020B0604020202020204" pitchFamily="34" charset="0"/>
                <a:cs typeface="Arial" panose="020B0604020202020204" pitchFamily="34" charset="0"/>
              </a:rPr>
              <a:t>liệu</a:t>
            </a:r>
            <a:r>
              <a:rPr lang="en-US" sz="3733" b="1" dirty="0">
                <a:solidFill>
                  <a:srgbClr val="0033CC"/>
                </a:solidFill>
                <a:latin typeface="Arial" panose="020B0604020202020204" pitchFamily="34" charset="0"/>
                <a:cs typeface="Arial" panose="020B0604020202020204" pitchFamily="34" charset="0"/>
              </a:rPr>
              <a:t>:</a:t>
            </a:r>
          </a:p>
        </p:txBody>
      </p:sp>
      <p:sp>
        <p:nvSpPr>
          <p:cNvPr id="3" name="Flowchart: Alternate Process 2">
            <a:extLst>
              <a:ext uri="{FF2B5EF4-FFF2-40B4-BE49-F238E27FC236}">
                <a16:creationId xmlns:a16="http://schemas.microsoft.com/office/drawing/2014/main" id="{D3AA3003-E758-46C1-FE4F-C5B616E069D5}"/>
              </a:ext>
            </a:extLst>
          </p:cNvPr>
          <p:cNvSpPr/>
          <p:nvPr/>
        </p:nvSpPr>
        <p:spPr>
          <a:xfrm>
            <a:off x="1048139" y="2068061"/>
            <a:ext cx="9756710" cy="3996837"/>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a:ea typeface="+mn-ea"/>
                <a:cs typeface="+mn-cs"/>
              </a:rPr>
              <a:t>Vì vậy: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Calibri"/>
                <a:ea typeface="+mn-ea"/>
                <a:cs typeface="+mn-cs"/>
              </a:rPr>
              <a:t>Những hiểu biết của chúng ta đều có được từ </a:t>
            </a:r>
            <a:r>
              <a:rPr kumimoji="0" lang="en-US" sz="4800" b="0" i="0" u="sng" strike="noStrike" kern="1200" cap="none" spc="0" normalizeH="0" baseline="0" noProof="0">
                <a:ln>
                  <a:noFill/>
                </a:ln>
                <a:solidFill>
                  <a:srgbClr val="002060"/>
                </a:solidFill>
                <a:effectLst/>
                <a:uLnTx/>
                <a:uFillTx/>
                <a:latin typeface="Calibri"/>
                <a:ea typeface="+mn-ea"/>
                <a:cs typeface="+mn-cs"/>
              </a:rPr>
              <a:t>sự lắng nghe, quan sát và trải nghiệm.</a:t>
            </a:r>
          </a:p>
        </p:txBody>
      </p:sp>
    </p:spTree>
    <p:extLst>
      <p:ext uri="{BB962C8B-B14F-4D97-AF65-F5344CB8AC3E}">
        <p14:creationId xmlns:p14="http://schemas.microsoft.com/office/powerpoint/2010/main" val="7224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8646" y="2286000"/>
            <a:ext cx="47788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endPar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0" name="Picture 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11" name="Cloud 1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FADC7C-D057-481C-8D50-442C030AF872}"/>
              </a:ext>
            </a:extLst>
          </p:cNvPr>
          <p:cNvPicPr>
            <a:picLocks noChangeAspect="1"/>
          </p:cNvPicPr>
          <p:nvPr/>
        </p:nvPicPr>
        <p:blipFill>
          <a:blip r:embed="rId8"/>
          <a:stretch>
            <a:fillRect/>
          </a:stretch>
        </p:blipFill>
        <p:spPr>
          <a:xfrm>
            <a:off x="2520674" y="815261"/>
            <a:ext cx="6901270" cy="3700593"/>
          </a:xfrm>
          <a:prstGeom prst="rect">
            <a:avLst/>
          </a:prstGeom>
        </p:spPr>
      </p:pic>
    </p:spTree>
    <p:extLst>
      <p:ext uri="{BB962C8B-B14F-4D97-AF65-F5344CB8AC3E}">
        <p14:creationId xmlns:p14="http://schemas.microsoft.com/office/powerpoint/2010/main" val="41456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0"/>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0" fill="hold"/>
                                        <p:tgtEl>
                                          <p:spTgt spid="11"/>
                                        </p:tgtEl>
                                        <p:attrNameLst>
                                          <p:attrName>ppt_x</p:attrName>
                                        </p:attrNameLst>
                                      </p:cBhvr>
                                      <p:tavLst>
                                        <p:tav tm="0">
                                          <p:val>
                                            <p:strVal val="1+#ppt_w/2"/>
                                          </p:val>
                                        </p:tav>
                                        <p:tav tm="100000">
                                          <p:val>
                                            <p:strVal val="#ppt_x"/>
                                          </p:val>
                                        </p:tav>
                                      </p:tavLst>
                                    </p:anim>
                                    <p:anim calcmode="lin" valueType="num">
                                      <p:cBhvr additive="base">
                                        <p:cTn id="14" dur="200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0" fill="hold"/>
                                        <p:tgtEl>
                                          <p:spTgt spid="12"/>
                                        </p:tgtEl>
                                        <p:attrNameLst>
                                          <p:attrName>ppt_x</p:attrName>
                                        </p:attrNameLst>
                                      </p:cBhvr>
                                      <p:tavLst>
                                        <p:tav tm="0">
                                          <p:val>
                                            <p:strVal val="0-#ppt_w/2"/>
                                          </p:val>
                                        </p:tav>
                                        <p:tav tm="100000">
                                          <p:val>
                                            <p:strVal val="#ppt_x"/>
                                          </p:val>
                                        </p:tav>
                                      </p:tavLst>
                                    </p:anim>
                                    <p:anim calcmode="lin" valueType="num">
                                      <p:cBhvr additive="base">
                                        <p:cTn id="18" dur="20000" fill="hold"/>
                                        <p:tgtEl>
                                          <p:spTgt spid="12"/>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500"/>
                                  </p:stCondLst>
                                  <p:iterate type="lt">
                                    <p:tmPct val="10000"/>
                                  </p:iterate>
                                  <p:childTnLst>
                                    <p:animMotion origin="layout" path="M 0.0 0.0 L 0.0 -0.07213" pathEditMode="relative" ptsTypes="">
                                      <p:cBhvr>
                                        <p:cTn id="20" dur="250" accel="50000" decel="50000" autoRev="1" fill="hold">
                                          <p:stCondLst>
                                            <p:cond delay="0"/>
                                          </p:stCondLst>
                                        </p:cTn>
                                        <p:tgtEl>
                                          <p:spTgt spid="6"/>
                                        </p:tgtEl>
                                        <p:attrNameLst>
                                          <p:attrName>ppt_x</p:attrName>
                                          <p:attrName>ppt_y</p:attrName>
                                        </p:attrNameLst>
                                      </p:cBhvr>
                                    </p:animMotion>
                                    <p:animRot by="1500000">
                                      <p:cBhvr>
                                        <p:cTn id="21" dur="125" fill="hold">
                                          <p:stCondLst>
                                            <p:cond delay="0"/>
                                          </p:stCondLst>
                                        </p:cTn>
                                        <p:tgtEl>
                                          <p:spTgt spid="6"/>
                                        </p:tgtEl>
                                        <p:attrNameLst>
                                          <p:attrName>r</p:attrName>
                                        </p:attrNameLst>
                                      </p:cBhvr>
                                    </p:animRot>
                                    <p:animRot by="-1500000">
                                      <p:cBhvr>
                                        <p:cTn id="22" dur="125" fill="hold">
                                          <p:stCondLst>
                                            <p:cond delay="125"/>
                                          </p:stCondLst>
                                        </p:cTn>
                                        <p:tgtEl>
                                          <p:spTgt spid="6"/>
                                        </p:tgtEl>
                                        <p:attrNameLst>
                                          <p:attrName>r</p:attrName>
                                        </p:attrNameLst>
                                      </p:cBhvr>
                                    </p:animRot>
                                    <p:animRot by="-1500000">
                                      <p:cBhvr>
                                        <p:cTn id="23" dur="125" fill="hold">
                                          <p:stCondLst>
                                            <p:cond delay="250"/>
                                          </p:stCondLst>
                                        </p:cTn>
                                        <p:tgtEl>
                                          <p:spTgt spid="6"/>
                                        </p:tgtEl>
                                        <p:attrNameLst>
                                          <p:attrName>r</p:attrName>
                                        </p:attrNameLst>
                                      </p:cBhvr>
                                    </p:animRot>
                                    <p:animRot by="1500000">
                                      <p:cBhvr>
                                        <p:cTn id="2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872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 hỏi 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 thức về phân bố dân cư</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Phiếu điều tra dân số</a:t>
            </a:r>
            <a:r>
              <a:rPr kumimoji="0" lang="en-US" sz="2800" b="0" i="0" u="none" strike="noStrike" kern="1200" cap="none" spc="0" normalizeH="0" baseline="0" noProof="0">
                <a:ln>
                  <a:noFill/>
                </a:ln>
                <a:solidFill>
                  <a:prstClr val="black"/>
                </a:solidFill>
                <a:effectLst/>
                <a:uLnTx/>
                <a:uFillTx/>
                <a:latin typeface="Calibri Light" panose="020F03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6130615" y="2842706"/>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Tệp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liệu</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92792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 hỏi 2</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6" name="Rectangle 25"/>
          <p:cNvSpPr/>
          <p:nvPr/>
        </p:nvSpPr>
        <p:spPr>
          <a:xfrm>
            <a:off x="559042" y="1949346"/>
            <a:ext cx="5457976" cy="11786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236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390983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2D2D8A">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559042" y="2137599"/>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2160744"/>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ngoài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8493" y="218850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49736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869147"/>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61587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230405"/>
            <a:ext cx="520391" cy="566575"/>
          </a:xfrm>
          <a:prstGeom prst="rect">
            <a:avLst/>
          </a:prstGeom>
        </p:spPr>
      </p:pic>
      <p:sp>
        <p:nvSpPr>
          <p:cNvPr id="4" name="Snip Diagonal Corner Rectangle 3"/>
          <p:cNvSpPr/>
          <p:nvPr/>
        </p:nvSpPr>
        <p:spPr>
          <a:xfrm>
            <a:off x="341505" y="352535"/>
            <a:ext cx="10152658" cy="13112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 hỏi 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Rectangle 25"/>
          <p:cNvSpPr/>
          <p:nvPr/>
        </p:nvSpPr>
        <p:spPr>
          <a:xfrm>
            <a:off x="1110220" y="2049362"/>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53550"/>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liệu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621243"/>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a:t>
            </a:r>
          </a:p>
        </p:txBody>
      </p:sp>
      <p:sp>
        <p:nvSpPr>
          <p:cNvPr id="44" name="Rectangle 43"/>
          <p:cNvSpPr/>
          <p:nvPr/>
        </p:nvSpPr>
        <p:spPr>
          <a:xfrm>
            <a:off x="6130615" y="3627966"/>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liệu</a:t>
            </a:r>
            <a:r>
              <a:rPr kumimoji="0" lang="en-US" sz="2400" b="0" i="0" u="none" strike="noStrike" kern="1200" cap="none" spc="0" normalizeH="0" baseline="0" noProof="0" dirty="0">
                <a:ln>
                  <a:noFill/>
                </a:ln>
                <a:solidFill>
                  <a:prstClr val="black"/>
                </a:solidFill>
                <a:effectLst/>
                <a:uLnTx/>
                <a:uFillTx/>
                <a:latin typeface="Calibri Light" panose="020F0302020204030204"/>
                <a:ea typeface="Tahoma" panose="020B0604030504040204" pitchFamily="34"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9312" y="390781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3849238"/>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8958" y="2541556"/>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126509"/>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pic>
        <p:nvPicPr>
          <p:cNvPr id="18" name="Picture 3">
            <a:extLst>
              <a:ext uri="{FF2B5EF4-FFF2-40B4-BE49-F238E27FC236}">
                <a16:creationId xmlns:a16="http://schemas.microsoft.com/office/drawing/2014/main" id="{3FE8EFED-2BF6-4E55-804A-C64F08079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34675" y="135948"/>
            <a:ext cx="14573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F6269BD7-BB59-421B-9485-EAEF4515BF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06098" y="1225463"/>
            <a:ext cx="1457325" cy="585787"/>
          </a:xfrm>
          <a:prstGeom prst="rect">
            <a:avLst/>
          </a:prstGeom>
          <a:solidFill>
            <a:schemeClr val="accent4">
              <a:lumMod val="60000"/>
              <a:lumOff val="40000"/>
            </a:schemeClr>
          </a:solidFill>
          <a:ln>
            <a:noFill/>
          </a:ln>
        </p:spPr>
      </p:pic>
    </p:spTree>
    <p:extLst>
      <p:ext uri="{BB962C8B-B14F-4D97-AF65-F5344CB8AC3E}">
        <p14:creationId xmlns:p14="http://schemas.microsoft.com/office/powerpoint/2010/main" val="145349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9"/>
                                        </p:tgtEl>
                                        <p:attrNameLst>
                                          <p:attrName>style.visibility</p:attrName>
                                        </p:attrNameLst>
                                      </p:cBhvr>
                                      <p:to>
                                        <p:strVal val="visible"/>
                                      </p:to>
                                    </p:set>
                                    <p:anim calcmode="lin" valueType="num">
                                      <p:cBhvr>
                                        <p:cTn id="53" dur="250" fill="hold"/>
                                        <p:tgtEl>
                                          <p:spTgt spid="49"/>
                                        </p:tgtEl>
                                        <p:attrNameLst>
                                          <p:attrName>ppt_w</p:attrName>
                                        </p:attrNameLst>
                                      </p:cBhvr>
                                      <p:tavLst>
                                        <p:tav tm="0">
                                          <p:val>
                                            <p:strVal val="4*#ppt_w"/>
                                          </p:val>
                                        </p:tav>
                                        <p:tav tm="100000">
                                          <p:val>
                                            <p:strVal val="#ppt_w"/>
                                          </p:val>
                                        </p:tav>
                                      </p:tavLst>
                                    </p:anim>
                                    <p:anim calcmode="lin" valueType="num">
                                      <p:cBhvr>
                                        <p:cTn id="5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7"/>
                                        </p:tgtEl>
                                        <p:attrNameLst>
                                          <p:attrName>style.visibility</p:attrName>
                                        </p:attrNameLst>
                                      </p:cBhvr>
                                      <p:to>
                                        <p:strVal val="visible"/>
                                      </p:to>
                                    </p:set>
                                    <p:anim calcmode="lin" valueType="num">
                                      <p:cBhvr>
                                        <p:cTn id="98" dur="250" fill="hold"/>
                                        <p:tgtEl>
                                          <p:spTgt spid="47"/>
                                        </p:tgtEl>
                                        <p:attrNameLst>
                                          <p:attrName>ppt_w</p:attrName>
                                        </p:attrNameLst>
                                      </p:cBhvr>
                                      <p:tavLst>
                                        <p:tav tm="0">
                                          <p:val>
                                            <p:strVal val="4*#ppt_w"/>
                                          </p:val>
                                        </p:tav>
                                        <p:tav tm="100000">
                                          <p:val>
                                            <p:strVal val="#ppt_w"/>
                                          </p:val>
                                        </p:tav>
                                      </p:tavLst>
                                    </p:anim>
                                    <p:anim calcmode="lin" valueType="num">
                                      <p:cBhvr>
                                        <p:cTn id="9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2301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 hỏi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5</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Theo bảng chỉ dẫn, Lan biết được từ  vị trí mà mình đang đứng để đến được Nhà ga đi cáp treo (10) thì cần rẽ phải sau đó đi thẳng. </a:t>
            </a:r>
            <a:r>
              <a:rPr lang="vi-VN" sz="2800" b="1" dirty="0">
                <a:solidFill>
                  <a:prstClr val="black"/>
                </a:solidFill>
                <a:latin typeface="Times New Roman" panose="02020603050405020304" pitchFamily="18" charset="0"/>
                <a:cs typeface="Times New Roman" panose="02020603050405020304" pitchFamily="18" charset="0"/>
              </a:rPr>
              <a:t>Điều Lan nhận biết được gọi 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855171" y="2910160"/>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4" name="Rectangle 43"/>
          <p:cNvSpPr/>
          <p:nvPr/>
        </p:nvSpPr>
        <p:spPr>
          <a:xfrm>
            <a:off x="6130615" y="2906073"/>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17363" y="295972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013937"/>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E7E6E6"/>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98077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sp>
        <p:nvSpPr>
          <p:cNvPr id="6" name="Rectangle 5">
            <a:extLst>
              <a:ext uri="{FF2B5EF4-FFF2-40B4-BE49-F238E27FC236}">
                <a16:creationId xmlns:a16="http://schemas.microsoft.com/office/drawing/2014/main" id="{ACF3E116-6C03-3D8C-6D49-313F1DF205E8}"/>
              </a:ext>
            </a:extLst>
          </p:cNvPr>
          <p:cNvSpPr/>
          <p:nvPr/>
        </p:nvSpPr>
        <p:spPr>
          <a:xfrm>
            <a:off x="1233210" y="2786870"/>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5" name="TextBox 1">
            <a:hlinkClick r:id="rId2" action="ppaction://hlinkfile"/>
            <a:extLst>
              <a:ext uri="{FF2B5EF4-FFF2-40B4-BE49-F238E27FC236}">
                <a16:creationId xmlns:a16="http://schemas.microsoft.com/office/drawing/2014/main" id="{029BD006-0C7A-9FDA-0112-D627BB9D44AA}"/>
              </a:ext>
            </a:extLst>
          </p:cNvPr>
          <p:cNvSpPr txBox="1">
            <a:spLocks noChangeArrowheads="1"/>
          </p:cNvSpPr>
          <p:nvPr/>
        </p:nvSpPr>
        <p:spPr bwMode="auto">
          <a:xfrm>
            <a:off x="3485737" y="2889005"/>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3600" b="1" dirty="0">
                <a:solidFill>
                  <a:srgbClr val="FF0000"/>
                </a:solidFill>
                <a:hlinkClick r:id="rId3" action="ppaction://hlinksldjump"/>
              </a:rPr>
              <a:t>Quan </a:t>
            </a:r>
            <a:r>
              <a:rPr lang="en-US" sz="3600" b="1" dirty="0" err="1">
                <a:solidFill>
                  <a:srgbClr val="FF0000"/>
                </a:solidFill>
                <a:hlinkClick r:id="rId3" action="ppaction://hlinksldjump"/>
              </a:rPr>
              <a:t>sát</a:t>
            </a:r>
            <a:r>
              <a:rPr lang="en-US" sz="3600" b="1" dirty="0">
                <a:solidFill>
                  <a:srgbClr val="FF0000"/>
                </a:solidFill>
                <a:hlinkClick r:id="rId3" action="ppaction://hlinksldjump"/>
              </a:rPr>
              <a:t> video  </a:t>
            </a:r>
            <a:endParaRPr lang="en-US" sz="3600" b="1" dirty="0">
              <a:solidFill>
                <a:srgbClr val="FF0000"/>
              </a:solidFill>
            </a:endParaRPr>
          </a:p>
        </p:txBody>
      </p:sp>
    </p:spTree>
    <p:extLst>
      <p:ext uri="{BB962C8B-B14F-4D97-AF65-F5344CB8AC3E}">
        <p14:creationId xmlns:p14="http://schemas.microsoft.com/office/powerpoint/2010/main" val="20120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6" name="Rectangle 5">
            <a:extLst>
              <a:ext uri="{FF2B5EF4-FFF2-40B4-BE49-F238E27FC236}">
                <a16:creationId xmlns:a16="http://schemas.microsoft.com/office/drawing/2014/main" id="{ACF3E116-6C03-3D8C-6D49-313F1DF205E8}"/>
              </a:ext>
            </a:extLst>
          </p:cNvPr>
          <p:cNvSpPr/>
          <p:nvPr/>
        </p:nvSpPr>
        <p:spPr>
          <a:xfrm>
            <a:off x="1233210" y="2786870"/>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pic>
        <p:nvPicPr>
          <p:cNvPr id="3" name="Tóm tắt nhanh Chiến dịch lịch sử Điện Biên Phủ 1954 trong vòng 11 phút.">
            <a:hlinkClick r:id="" action="ppaction://media"/>
            <a:extLst>
              <a:ext uri="{FF2B5EF4-FFF2-40B4-BE49-F238E27FC236}">
                <a16:creationId xmlns:a16="http://schemas.microsoft.com/office/drawing/2014/main" id="{23E05A66-A565-7164-787D-14FE6C686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717" y="602405"/>
            <a:ext cx="11068566" cy="6255595"/>
          </a:xfrm>
          <a:prstGeom prst="rect">
            <a:avLst/>
          </a:prstGeom>
        </p:spPr>
      </p:pic>
    </p:spTree>
    <p:extLst>
      <p:ext uri="{BB962C8B-B14F-4D97-AF65-F5344CB8AC3E}">
        <p14:creationId xmlns:p14="http://schemas.microsoft.com/office/powerpoint/2010/main" val="3920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sp>
        <p:nvSpPr>
          <p:cNvPr id="3" name="Rectangle 2">
            <a:extLst>
              <a:ext uri="{FF2B5EF4-FFF2-40B4-BE49-F238E27FC236}">
                <a16:creationId xmlns:a16="http://schemas.microsoft.com/office/drawing/2014/main" id="{C020BF84-CEBE-CBD4-86C2-FD69737A37A3}"/>
              </a:ext>
            </a:extLst>
          </p:cNvPr>
          <p:cNvSpPr/>
          <p:nvPr/>
        </p:nvSpPr>
        <p:spPr>
          <a:xfrm>
            <a:off x="2549545" y="2795448"/>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CF3E116-6C03-3D8C-6D49-313F1DF205E8}"/>
              </a:ext>
            </a:extLst>
          </p:cNvPr>
          <p:cNvSpPr/>
          <p:nvPr/>
        </p:nvSpPr>
        <p:spPr>
          <a:xfrm>
            <a:off x="1233210" y="2786870"/>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1DDE2FF-53B8-A527-9D55-1EE889328B64}"/>
              </a:ext>
            </a:extLst>
          </p:cNvPr>
          <p:cNvSpPr/>
          <p:nvPr/>
        </p:nvSpPr>
        <p:spPr>
          <a:xfrm>
            <a:off x="2549545" y="2687726"/>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9D256258-938C-D31C-D232-2DD7060171E9}"/>
              </a:ext>
            </a:extLst>
          </p:cNvPr>
          <p:cNvGrpSpPr/>
          <p:nvPr/>
        </p:nvGrpSpPr>
        <p:grpSpPr>
          <a:xfrm>
            <a:off x="6084292" y="1996751"/>
            <a:ext cx="6107708" cy="4749282"/>
            <a:chOff x="2396325" y="1823948"/>
            <a:chExt cx="4461674" cy="2956515"/>
          </a:xfrm>
        </p:grpSpPr>
        <p:pic>
          <p:nvPicPr>
            <p:cNvPr id="9" name="Picture 8">
              <a:extLst>
                <a:ext uri="{FF2B5EF4-FFF2-40B4-BE49-F238E27FC236}">
                  <a16:creationId xmlns:a16="http://schemas.microsoft.com/office/drawing/2014/main" id="{81EF0C1A-57EB-E84E-CBB2-C85F17B3DCC6}"/>
                </a:ext>
              </a:extLst>
            </p:cNvPr>
            <p:cNvPicPr>
              <a:picLocks noChangeAspect="1"/>
            </p:cNvPicPr>
            <p:nvPr/>
          </p:nvPicPr>
          <p:blipFill rotWithShape="1">
            <a:blip r:embed="rId2">
              <a:clrChange>
                <a:clrFrom>
                  <a:srgbClr val="89C4CD"/>
                </a:clrFrom>
                <a:clrTo>
                  <a:srgbClr val="89C4CD">
                    <a:alpha val="0"/>
                  </a:srgbClr>
                </a:clrTo>
              </a:clrChange>
            </a:blip>
            <a:srcRect l="34540" t="30634" r="41809" b="14812"/>
            <a:stretch/>
          </p:blipFill>
          <p:spPr>
            <a:xfrm rot="16200000">
              <a:off x="3148904" y="1071369"/>
              <a:ext cx="2956515" cy="4461674"/>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007723A3-9F12-5F3D-B387-CEDB26D737E6}"/>
                </a:ext>
              </a:extLst>
            </p:cNvPr>
            <p:cNvPicPr>
              <a:picLocks noChangeAspect="1"/>
            </p:cNvPicPr>
            <p:nvPr/>
          </p:nvPicPr>
          <p:blipFill rotWithShape="1">
            <a:blip r:embed="rId3"/>
            <a:srcRect r="2231"/>
            <a:stretch/>
          </p:blipFill>
          <p:spPr>
            <a:xfrm>
              <a:off x="2679639" y="1952625"/>
              <a:ext cx="3911662" cy="2737495"/>
            </a:xfrm>
            <a:prstGeom prst="rect">
              <a:avLst/>
            </a:prstGeom>
          </p:spPr>
        </p:pic>
      </p:grpSp>
      <p:grpSp>
        <p:nvGrpSpPr>
          <p:cNvPr id="11" name="Group 10">
            <a:extLst>
              <a:ext uri="{FF2B5EF4-FFF2-40B4-BE49-F238E27FC236}">
                <a16:creationId xmlns:a16="http://schemas.microsoft.com/office/drawing/2014/main" id="{ECC08971-3ED3-4883-7EDD-D166499738BC}"/>
              </a:ext>
            </a:extLst>
          </p:cNvPr>
          <p:cNvGrpSpPr/>
          <p:nvPr/>
        </p:nvGrpSpPr>
        <p:grpSpPr>
          <a:xfrm>
            <a:off x="141515" y="1882503"/>
            <a:ext cx="619125" cy="769441"/>
            <a:chOff x="228599" y="1592528"/>
            <a:chExt cx="619125" cy="769441"/>
          </a:xfrm>
        </p:grpSpPr>
        <p:sp>
          <p:nvSpPr>
            <p:cNvPr id="12" name="Rectangle 11">
              <a:extLst>
                <a:ext uri="{FF2B5EF4-FFF2-40B4-BE49-F238E27FC236}">
                  <a16:creationId xmlns:a16="http://schemas.microsoft.com/office/drawing/2014/main" id="{0F128F8A-CFB4-F3E1-5F2F-6AB7EE649757}"/>
                </a:ext>
              </a:extLst>
            </p:cNvPr>
            <p:cNvSpPr/>
            <p:nvPr/>
          </p:nvSpPr>
          <p:spPr>
            <a:xfrm flipH="1">
              <a:off x="228599" y="1592528"/>
              <a:ext cx="619125" cy="769441"/>
            </a:xfrm>
            <a:prstGeom prst="rect">
              <a:avLst/>
            </a:prstGeom>
          </p:spPr>
          <p:txBody>
            <a:bodyPr wrap="square">
              <a:spAutoFit/>
            </a:bodyPr>
            <a:lstStyle/>
            <a:p>
              <a:pPr algn="ctr"/>
              <a:r>
                <a:rPr lang="en-US" sz="4400" b="1" dirty="0">
                  <a:ln w="12700">
                    <a:solidFill>
                      <a:schemeClr val="tx2">
                        <a:lumMod val="75000"/>
                      </a:schemeClr>
                    </a:solidFill>
                    <a:prstDash val="solid"/>
                  </a:ln>
                  <a:solidFill>
                    <a:srgbClr val="DD6236"/>
                  </a:solidFill>
                  <a:effectLst>
                    <a:outerShdw dist="38100" dir="2640000" algn="bl" rotWithShape="0">
                      <a:schemeClr val="tx2">
                        <a:lumMod val="75000"/>
                      </a:schemeClr>
                    </a:outerShdw>
                  </a:effectLst>
                </a:rPr>
                <a:t>?</a:t>
              </a:r>
            </a:p>
          </p:txBody>
        </p:sp>
        <p:sp>
          <p:nvSpPr>
            <p:cNvPr id="13" name="TextBox 12">
              <a:extLst>
                <a:ext uri="{FF2B5EF4-FFF2-40B4-BE49-F238E27FC236}">
                  <a16:creationId xmlns:a16="http://schemas.microsoft.com/office/drawing/2014/main" id="{104F18C8-6302-C47A-E136-3300A05747CB}"/>
                </a:ext>
              </a:extLst>
            </p:cNvPr>
            <p:cNvSpPr txBox="1"/>
            <p:nvPr/>
          </p:nvSpPr>
          <p:spPr>
            <a:xfrm>
              <a:off x="380188" y="1627474"/>
              <a:ext cx="467536" cy="711177"/>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grpSp>
      <p:sp>
        <p:nvSpPr>
          <p:cNvPr id="14" name="Rectangle 13">
            <a:extLst>
              <a:ext uri="{FF2B5EF4-FFF2-40B4-BE49-F238E27FC236}">
                <a16:creationId xmlns:a16="http://schemas.microsoft.com/office/drawing/2014/main" id="{2785B859-4889-9409-6627-8EAE27E8725C}"/>
              </a:ext>
            </a:extLst>
          </p:cNvPr>
          <p:cNvSpPr/>
          <p:nvPr/>
        </p:nvSpPr>
        <p:spPr>
          <a:xfrm>
            <a:off x="263545" y="2495783"/>
            <a:ext cx="5698716" cy="3705117"/>
          </a:xfrm>
          <a:prstGeom prst="rect">
            <a:avLst/>
          </a:prstGeom>
        </p:spPr>
        <p:txBody>
          <a:bodyPr wrap="square">
            <a:spAutoFit/>
          </a:bodyPr>
          <a:lstStyle/>
          <a:p>
            <a:pPr marL="457200" indent="-457200">
              <a:lnSpc>
                <a:spcPct val="130000"/>
              </a:lnSpc>
              <a:spcBef>
                <a:spcPts val="600"/>
              </a:spcBef>
              <a:spcAft>
                <a:spcPts val="600"/>
              </a:spcAft>
              <a:buAutoNum type="arabicPeriod"/>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30000"/>
              </a:lnSpc>
              <a:spcBef>
                <a:spcPts val="600"/>
              </a:spcBef>
              <a:spcAft>
                <a:spcPts val="600"/>
              </a:spcAft>
              <a:buAutoNum type="arabicPeriod"/>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30000"/>
              </a:lnSpc>
              <a:spcBef>
                <a:spcPts val="600"/>
              </a:spcBef>
              <a:spcAft>
                <a:spcPts val="600"/>
              </a:spcAft>
              <a:buAutoNum type="arabicPeriod"/>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0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sp>
        <p:nvSpPr>
          <p:cNvPr id="3" name="Rectangle 2">
            <a:extLst>
              <a:ext uri="{FF2B5EF4-FFF2-40B4-BE49-F238E27FC236}">
                <a16:creationId xmlns:a16="http://schemas.microsoft.com/office/drawing/2014/main" id="{C020BF84-CEBE-CBD4-86C2-FD69737A37A3}"/>
              </a:ext>
            </a:extLst>
          </p:cNvPr>
          <p:cNvSpPr/>
          <p:nvPr/>
        </p:nvSpPr>
        <p:spPr>
          <a:xfrm>
            <a:off x="2549545" y="2795448"/>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CF3E116-6C03-3D8C-6D49-313F1DF205E8}"/>
              </a:ext>
            </a:extLst>
          </p:cNvPr>
          <p:cNvSpPr/>
          <p:nvPr/>
        </p:nvSpPr>
        <p:spPr>
          <a:xfrm>
            <a:off x="1233210" y="2786870"/>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1DDE2FF-53B8-A527-9D55-1EE889328B64}"/>
              </a:ext>
            </a:extLst>
          </p:cNvPr>
          <p:cNvSpPr/>
          <p:nvPr/>
        </p:nvSpPr>
        <p:spPr>
          <a:xfrm>
            <a:off x="2549545" y="2687726"/>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CB9C87-DA3E-E819-1C86-9F3F02FE2785}"/>
              </a:ext>
            </a:extLst>
          </p:cNvPr>
          <p:cNvSpPr txBox="1"/>
          <p:nvPr/>
        </p:nvSpPr>
        <p:spPr>
          <a:xfrm>
            <a:off x="204150" y="1996751"/>
            <a:ext cx="5515051" cy="3108543"/>
          </a:xfrm>
          <a:prstGeom prst="rect">
            <a:avLst/>
          </a:prstGeom>
          <a:solidFill>
            <a:srgbClr val="FFC000"/>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Bài học lịch sử về chiến dịch Điện Biên Phủ có nhiều thông tin về địa điểm, thời gian, diễn biến trận đánh,…qua đó em biết được tinh thần dũng cảm của quân và dân ta, biết được truyền thống chiến đấu chống giặc ngoại xâm của dân tộc ta. </a:t>
            </a:r>
          </a:p>
        </p:txBody>
      </p:sp>
      <p:sp>
        <p:nvSpPr>
          <p:cNvPr id="16" name="TextBox 15">
            <a:extLst>
              <a:ext uri="{FF2B5EF4-FFF2-40B4-BE49-F238E27FC236}">
                <a16:creationId xmlns:a16="http://schemas.microsoft.com/office/drawing/2014/main" id="{59A504A6-BF0F-03B0-8C55-99111C5BC3EA}"/>
              </a:ext>
            </a:extLst>
          </p:cNvPr>
          <p:cNvSpPr txBox="1"/>
          <p:nvPr/>
        </p:nvSpPr>
        <p:spPr>
          <a:xfrm>
            <a:off x="204150" y="5499679"/>
            <a:ext cx="5218328" cy="1015663"/>
          </a:xfrm>
          <a:prstGeom prst="rect">
            <a:avLst/>
          </a:prstGeom>
          <a:noFill/>
        </p:spPr>
        <p:txBody>
          <a:bodyPr wrap="square">
            <a:spAutoFit/>
          </a:bodyPr>
          <a:lstStyle/>
          <a:p>
            <a:r>
              <a:rPr lang="vi-VN" sz="3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1" dirty="0">
                <a:solidFill>
                  <a:srgbClr val="FF0000"/>
                </a:solidFill>
                <a:latin typeface="Times New Roman" panose="02020603050405020304" pitchFamily="18" charset="0"/>
                <a:cs typeface="Times New Roman" panose="02020603050405020304" pitchFamily="18" charset="0"/>
              </a:rPr>
              <a:t>T</a:t>
            </a:r>
            <a:r>
              <a:rPr lang="vi-VN" sz="3000" b="1" dirty="0">
                <a:solidFill>
                  <a:srgbClr val="FF0000"/>
                </a:solidFill>
                <a:latin typeface="Times New Roman" panose="02020603050405020304" pitchFamily="18" charset="0"/>
                <a:cs typeface="Times New Roman" panose="02020603050405020304" pitchFamily="18" charset="0"/>
              </a:rPr>
              <a:t>hông tin đem lại hiểu biết </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cho con người.</a:t>
            </a:r>
          </a:p>
        </p:txBody>
      </p:sp>
      <p:grpSp>
        <p:nvGrpSpPr>
          <p:cNvPr id="17" name="Group 16">
            <a:extLst>
              <a:ext uri="{FF2B5EF4-FFF2-40B4-BE49-F238E27FC236}">
                <a16:creationId xmlns:a16="http://schemas.microsoft.com/office/drawing/2014/main" id="{B3A891D0-6E2D-A0FA-3755-AB8538F211DC}"/>
              </a:ext>
            </a:extLst>
          </p:cNvPr>
          <p:cNvGrpSpPr/>
          <p:nvPr/>
        </p:nvGrpSpPr>
        <p:grpSpPr>
          <a:xfrm>
            <a:off x="6084292" y="1996751"/>
            <a:ext cx="6107708" cy="4749282"/>
            <a:chOff x="2396325" y="1823948"/>
            <a:chExt cx="4461674" cy="2956515"/>
          </a:xfrm>
        </p:grpSpPr>
        <p:pic>
          <p:nvPicPr>
            <p:cNvPr id="18" name="Picture 17">
              <a:extLst>
                <a:ext uri="{FF2B5EF4-FFF2-40B4-BE49-F238E27FC236}">
                  <a16:creationId xmlns:a16="http://schemas.microsoft.com/office/drawing/2014/main" id="{710A3788-5AB9-6BAF-5BBF-58B70599792B}"/>
                </a:ext>
              </a:extLst>
            </p:cNvPr>
            <p:cNvPicPr>
              <a:picLocks noChangeAspect="1"/>
            </p:cNvPicPr>
            <p:nvPr/>
          </p:nvPicPr>
          <p:blipFill rotWithShape="1">
            <a:blip r:embed="rId2">
              <a:clrChange>
                <a:clrFrom>
                  <a:srgbClr val="89C4CD"/>
                </a:clrFrom>
                <a:clrTo>
                  <a:srgbClr val="89C4CD">
                    <a:alpha val="0"/>
                  </a:srgbClr>
                </a:clrTo>
              </a:clrChange>
            </a:blip>
            <a:srcRect l="34540" t="30634" r="41809" b="14812"/>
            <a:stretch/>
          </p:blipFill>
          <p:spPr>
            <a:xfrm rot="16200000">
              <a:off x="3148904" y="1071369"/>
              <a:ext cx="2956515" cy="4461674"/>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B42A4A1B-64DF-666C-1BEA-F5B1093AA4B3}"/>
                </a:ext>
              </a:extLst>
            </p:cNvPr>
            <p:cNvPicPr>
              <a:picLocks noChangeAspect="1"/>
            </p:cNvPicPr>
            <p:nvPr/>
          </p:nvPicPr>
          <p:blipFill rotWithShape="1">
            <a:blip r:embed="rId3"/>
            <a:srcRect r="2231"/>
            <a:stretch/>
          </p:blipFill>
          <p:spPr>
            <a:xfrm>
              <a:off x="2679639" y="1952625"/>
              <a:ext cx="3911662" cy="2737495"/>
            </a:xfrm>
            <a:prstGeom prst="rect">
              <a:avLst/>
            </a:prstGeom>
          </p:spPr>
        </p:pic>
      </p:grpSp>
    </p:spTree>
    <p:extLst>
      <p:ext uri="{BB962C8B-B14F-4D97-AF65-F5344CB8AC3E}">
        <p14:creationId xmlns:p14="http://schemas.microsoft.com/office/powerpoint/2010/main" val="33183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sp>
        <p:nvSpPr>
          <p:cNvPr id="3" name="Rectangle 2">
            <a:extLst>
              <a:ext uri="{FF2B5EF4-FFF2-40B4-BE49-F238E27FC236}">
                <a16:creationId xmlns:a16="http://schemas.microsoft.com/office/drawing/2014/main" id="{57CC1CF9-6C1B-2560-002A-F7C5630089D5}"/>
              </a:ext>
            </a:extLst>
          </p:cNvPr>
          <p:cNvSpPr/>
          <p:nvPr/>
        </p:nvSpPr>
        <p:spPr>
          <a:xfrm>
            <a:off x="2549545" y="2862590"/>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AE0C3EC-9780-8FDE-6B28-3C9C83C98058}"/>
              </a:ext>
            </a:extLst>
          </p:cNvPr>
          <p:cNvSpPr/>
          <p:nvPr/>
        </p:nvSpPr>
        <p:spPr>
          <a:xfrm>
            <a:off x="1233210" y="2854012"/>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6583305-1FF7-84D8-AEBE-2752D27A38D1}"/>
              </a:ext>
            </a:extLst>
          </p:cNvPr>
          <p:cNvSpPr/>
          <p:nvPr/>
        </p:nvSpPr>
        <p:spPr>
          <a:xfrm>
            <a:off x="2549545" y="2754868"/>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ABFAB401-8D0D-5988-4288-9EFCC09DBC30}"/>
              </a:ext>
            </a:extLst>
          </p:cNvPr>
          <p:cNvGrpSpPr/>
          <p:nvPr/>
        </p:nvGrpSpPr>
        <p:grpSpPr>
          <a:xfrm>
            <a:off x="141515" y="1949645"/>
            <a:ext cx="619125" cy="769441"/>
            <a:chOff x="228599" y="1592528"/>
            <a:chExt cx="619125" cy="769441"/>
          </a:xfrm>
        </p:grpSpPr>
        <p:sp>
          <p:nvSpPr>
            <p:cNvPr id="9" name="Rectangle 8">
              <a:extLst>
                <a:ext uri="{FF2B5EF4-FFF2-40B4-BE49-F238E27FC236}">
                  <a16:creationId xmlns:a16="http://schemas.microsoft.com/office/drawing/2014/main" id="{B52C595D-1406-EB20-A3A4-03D838F13B09}"/>
                </a:ext>
              </a:extLst>
            </p:cNvPr>
            <p:cNvSpPr/>
            <p:nvPr/>
          </p:nvSpPr>
          <p:spPr>
            <a:xfrm flipH="1">
              <a:off x="228599" y="1592528"/>
              <a:ext cx="619125" cy="769441"/>
            </a:xfrm>
            <a:prstGeom prst="rect">
              <a:avLst/>
            </a:prstGeom>
          </p:spPr>
          <p:txBody>
            <a:bodyPr wrap="square">
              <a:spAutoFit/>
            </a:bodyPr>
            <a:lstStyle/>
            <a:p>
              <a:pPr algn="ctr"/>
              <a:r>
                <a:rPr lang="en-US" sz="4400" b="1" dirty="0">
                  <a:ln w="12700">
                    <a:solidFill>
                      <a:schemeClr val="tx2">
                        <a:lumMod val="75000"/>
                      </a:schemeClr>
                    </a:solidFill>
                    <a:prstDash val="solid"/>
                  </a:ln>
                  <a:solidFill>
                    <a:srgbClr val="DD6236"/>
                  </a:solidFill>
                  <a:effectLst>
                    <a:outerShdw dist="38100" dir="2640000" algn="bl" rotWithShape="0">
                      <a:schemeClr val="tx2">
                        <a:lumMod val="75000"/>
                      </a:schemeClr>
                    </a:outerShdw>
                  </a:effectLst>
                </a:rPr>
                <a:t>?</a:t>
              </a:r>
            </a:p>
          </p:txBody>
        </p:sp>
        <p:sp>
          <p:nvSpPr>
            <p:cNvPr id="10" name="TextBox 9">
              <a:extLst>
                <a:ext uri="{FF2B5EF4-FFF2-40B4-BE49-F238E27FC236}">
                  <a16:creationId xmlns:a16="http://schemas.microsoft.com/office/drawing/2014/main" id="{2C2FF278-E8CC-688C-5EBA-753D7BD5A52C}"/>
                </a:ext>
              </a:extLst>
            </p:cNvPr>
            <p:cNvSpPr txBox="1"/>
            <p:nvPr/>
          </p:nvSpPr>
          <p:spPr>
            <a:xfrm>
              <a:off x="380188" y="1627474"/>
              <a:ext cx="467536" cy="711177"/>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grpSp>
      <p:sp>
        <p:nvSpPr>
          <p:cNvPr id="11" name="Rectangle 10">
            <a:extLst>
              <a:ext uri="{FF2B5EF4-FFF2-40B4-BE49-F238E27FC236}">
                <a16:creationId xmlns:a16="http://schemas.microsoft.com/office/drawing/2014/main" id="{98744355-A181-988B-5287-0DEF41F05D64}"/>
              </a:ext>
            </a:extLst>
          </p:cNvPr>
          <p:cNvSpPr/>
          <p:nvPr/>
        </p:nvSpPr>
        <p:spPr>
          <a:xfrm>
            <a:off x="1035069" y="2164686"/>
            <a:ext cx="10013931" cy="1384995"/>
          </a:xfrm>
          <a:prstGeom prst="rect">
            <a:avLst/>
          </a:prstGeom>
          <a:solidFill>
            <a:schemeClr val="bg2"/>
          </a:solidFill>
        </p:spPr>
        <p:txBody>
          <a:bodyPr wrap="square">
            <a:spAutoFit/>
          </a:bodyPr>
          <a:lstStyle/>
          <a:p>
            <a:pPr marL="457200" indent="-457200" algn="just">
              <a:buAutoNum type="arabicPeriod"/>
            </a:pPr>
            <a:r>
              <a:rPr lang="en-US" sz="2800" dirty="0">
                <a:latin typeface="Arial" panose="020B0604020202020204" pitchFamily="34" charset="0"/>
                <a:ea typeface="VNI-Times" pitchFamily="2" charset="0"/>
                <a:cs typeface="Arial" panose="020B0604020202020204" pitchFamily="34" charset="0"/>
              </a:rPr>
              <a:t>An </a:t>
            </a:r>
            <a:r>
              <a:rPr lang="en-US" sz="2800" dirty="0" err="1">
                <a:latin typeface="Arial" panose="020B0604020202020204" pitchFamily="34" charset="0"/>
                <a:ea typeface="VNI-Times" pitchFamily="2" charset="0"/>
                <a:cs typeface="Arial" panose="020B0604020202020204" pitchFamily="34" charset="0"/>
              </a:rPr>
              <a:t>chuẩn</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bị</a:t>
            </a:r>
            <a:r>
              <a:rPr lang="en-US" sz="2800" dirty="0">
                <a:latin typeface="Arial" panose="020B0604020202020204" pitchFamily="34" charset="0"/>
                <a:ea typeface="VNI-Times" pitchFamily="2" charset="0"/>
                <a:cs typeface="Arial" panose="020B0604020202020204" pitchFamily="34" charset="0"/>
              </a:rPr>
              <a:t> sang </a:t>
            </a:r>
            <a:r>
              <a:rPr lang="en-US" sz="2800" dirty="0" err="1">
                <a:latin typeface="Arial" panose="020B0604020202020204" pitchFamily="34" charset="0"/>
                <a:ea typeface="VNI-Times" pitchFamily="2" charset="0"/>
                <a:cs typeface="Arial" panose="020B0604020202020204" pitchFamily="34" charset="0"/>
              </a:rPr>
              <a:t>nhà</a:t>
            </a:r>
            <a:r>
              <a:rPr lang="en-US" sz="2800" dirty="0">
                <a:latin typeface="Arial" panose="020B0604020202020204" pitchFamily="34" charset="0"/>
                <a:ea typeface="VNI-Times" pitchFamily="2" charset="0"/>
                <a:cs typeface="Arial" panose="020B0604020202020204" pitchFamily="34" charset="0"/>
              </a:rPr>
              <a:t> Minh </a:t>
            </a:r>
            <a:r>
              <a:rPr lang="en-US" sz="2800" dirty="0" err="1">
                <a:latin typeface="Arial" panose="020B0604020202020204" pitchFamily="34" charset="0"/>
                <a:ea typeface="VNI-Times" pitchFamily="2" charset="0"/>
                <a:cs typeface="Arial" panose="020B0604020202020204" pitchFamily="34" charset="0"/>
              </a:rPr>
              <a:t>học</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nhóm</a:t>
            </a:r>
            <a:r>
              <a:rPr lang="en-US" sz="2800" dirty="0">
                <a:latin typeface="Arial" panose="020B0604020202020204" pitchFamily="34" charset="0"/>
                <a:ea typeface="VNI-Times" pitchFamily="2" charset="0"/>
                <a:cs typeface="Arial" panose="020B0604020202020204" pitchFamily="34" charset="0"/>
              </a:rPr>
              <a:t>. An </a:t>
            </a:r>
            <a:r>
              <a:rPr lang="en-US" sz="2800" dirty="0" err="1">
                <a:latin typeface="Arial" panose="020B0604020202020204" pitchFamily="34" charset="0"/>
                <a:ea typeface="VNI-Times" pitchFamily="2" charset="0"/>
                <a:cs typeface="Arial" panose="020B0604020202020204" pitchFamily="34" charset="0"/>
              </a:rPr>
              <a:t>nghe</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mẹ</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nói</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trời</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sắp</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mưa</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Thông</a:t>
            </a:r>
            <a:r>
              <a:rPr lang="en-US" sz="2800" dirty="0">
                <a:latin typeface="Arial" panose="020B0604020202020204" pitchFamily="34" charset="0"/>
                <a:ea typeface="VNI-Times" pitchFamily="2" charset="0"/>
                <a:cs typeface="Arial" panose="020B0604020202020204" pitchFamily="34" charset="0"/>
              </a:rPr>
              <a:t> tin </a:t>
            </a:r>
            <a:r>
              <a:rPr lang="en-US" sz="2800" dirty="0" err="1">
                <a:latin typeface="Arial" panose="020B0604020202020204" pitchFamily="34" charset="0"/>
                <a:ea typeface="VNI-Times" pitchFamily="2" charset="0"/>
                <a:cs typeface="Arial" panose="020B0604020202020204" pitchFamily="34" charset="0"/>
              </a:rPr>
              <a:t>đó</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làm</a:t>
            </a:r>
            <a:r>
              <a:rPr lang="en-US" sz="2800" dirty="0">
                <a:latin typeface="Arial" panose="020B0604020202020204" pitchFamily="34" charset="0"/>
                <a:ea typeface="VNI-Times" pitchFamily="2" charset="0"/>
                <a:cs typeface="Arial" panose="020B0604020202020204" pitchFamily="34" charset="0"/>
              </a:rPr>
              <a:t> An </a:t>
            </a:r>
            <a:r>
              <a:rPr lang="en-US" sz="2800" dirty="0" err="1">
                <a:latin typeface="Arial" panose="020B0604020202020204" pitchFamily="34" charset="0"/>
                <a:ea typeface="VNI-Times" pitchFamily="2" charset="0"/>
                <a:cs typeface="Arial" panose="020B0604020202020204" pitchFamily="34" charset="0"/>
              </a:rPr>
              <a:t>có</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hành</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động</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gì</a:t>
            </a:r>
            <a:r>
              <a:rPr lang="en-US" sz="2800" dirty="0">
                <a:latin typeface="Arial" panose="020B0604020202020204" pitchFamily="34" charset="0"/>
                <a:ea typeface="VNI-Times" pitchFamily="2" charset="0"/>
                <a:cs typeface="Arial" panose="020B0604020202020204" pitchFamily="34" charset="0"/>
              </a:rPr>
              <a:t>?</a:t>
            </a:r>
          </a:p>
          <a:p>
            <a:pPr marL="457200" indent="-457200" algn="just">
              <a:buAutoNum type="arabicPeriod"/>
            </a:pPr>
            <a:r>
              <a:rPr lang="en-US" sz="2800" dirty="0" err="1">
                <a:latin typeface="Arial" panose="020B0604020202020204" pitchFamily="34" charset="0"/>
                <a:ea typeface="VNI-Times" pitchFamily="2" charset="0"/>
                <a:cs typeface="Arial" panose="020B0604020202020204" pitchFamily="34" charset="0"/>
              </a:rPr>
              <a:t>Thông</a:t>
            </a:r>
            <a:r>
              <a:rPr lang="en-US" sz="2800" dirty="0">
                <a:latin typeface="Arial" panose="020B0604020202020204" pitchFamily="34" charset="0"/>
                <a:ea typeface="VNI-Times" pitchFamily="2" charset="0"/>
                <a:cs typeface="Arial" panose="020B0604020202020204" pitchFamily="34" charset="0"/>
              </a:rPr>
              <a:t> tin </a:t>
            </a:r>
            <a:r>
              <a:rPr lang="en-US" sz="2800" dirty="0" err="1">
                <a:latin typeface="Arial" panose="020B0604020202020204" pitchFamily="34" charset="0"/>
                <a:ea typeface="VNI-Times" pitchFamily="2" charset="0"/>
                <a:cs typeface="Arial" panose="020B0604020202020204" pitchFamily="34" charset="0"/>
              </a:rPr>
              <a:t>có</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khả</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năng</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làm</a:t>
            </a:r>
            <a:r>
              <a:rPr lang="en-US" sz="2800" dirty="0">
                <a:latin typeface="Arial" panose="020B0604020202020204" pitchFamily="34" charset="0"/>
                <a:ea typeface="VNI-Times" pitchFamily="2" charset="0"/>
                <a:cs typeface="Arial" panose="020B0604020202020204" pitchFamily="34" charset="0"/>
              </a:rPr>
              <a:t> </a:t>
            </a:r>
            <a:r>
              <a:rPr lang="en-US" sz="2800" dirty="0" err="1">
                <a:latin typeface="Arial" panose="020B0604020202020204" pitchFamily="34" charset="0"/>
                <a:ea typeface="VNI-Times" pitchFamily="2" charset="0"/>
                <a:cs typeface="Arial" panose="020B0604020202020204" pitchFamily="34" charset="0"/>
              </a:rPr>
              <a:t>gì</a:t>
            </a:r>
            <a:r>
              <a:rPr lang="en-US" sz="2800" dirty="0">
                <a:latin typeface="Arial" panose="020B0604020202020204" pitchFamily="34" charset="0"/>
                <a:ea typeface="VNI-Times" pitchFamily="2" charset="0"/>
                <a:cs typeface="Arial" panose="020B0604020202020204" pitchFamily="34" charset="0"/>
              </a:rPr>
              <a:t>?   </a:t>
            </a:r>
            <a:endParaRPr lang="en-US" sz="2800" dirty="0">
              <a:effectLst/>
              <a:latin typeface="Arial" panose="020B0604020202020204" pitchFamily="34" charset="0"/>
              <a:ea typeface="VNI-Times" pitchFamily="2" charset="0"/>
              <a:cs typeface="Arial" panose="020B0604020202020204" pitchFamily="34" charset="0"/>
            </a:endParaRPr>
          </a:p>
        </p:txBody>
      </p:sp>
      <p:pic>
        <p:nvPicPr>
          <p:cNvPr id="12" name="Picture 11">
            <a:extLst>
              <a:ext uri="{FF2B5EF4-FFF2-40B4-BE49-F238E27FC236}">
                <a16:creationId xmlns:a16="http://schemas.microsoft.com/office/drawing/2014/main" id="{B7D5F7F2-B90A-C2D6-7D4A-85966FD89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22" t="8291" r="15988" b="12658"/>
          <a:stretch/>
        </p:blipFill>
        <p:spPr>
          <a:xfrm>
            <a:off x="164512" y="4768962"/>
            <a:ext cx="1029238" cy="1093757"/>
          </a:xfrm>
          <a:prstGeom prst="rect">
            <a:avLst/>
          </a:prstGeom>
        </p:spPr>
      </p:pic>
      <p:sp>
        <p:nvSpPr>
          <p:cNvPr id="13" name="TextBox 12">
            <a:extLst>
              <a:ext uri="{FF2B5EF4-FFF2-40B4-BE49-F238E27FC236}">
                <a16:creationId xmlns:a16="http://schemas.microsoft.com/office/drawing/2014/main" id="{6BCE8813-366F-0D41-2935-142C4929ED0B}"/>
              </a:ext>
            </a:extLst>
          </p:cNvPr>
          <p:cNvSpPr txBox="1"/>
          <p:nvPr/>
        </p:nvSpPr>
        <p:spPr>
          <a:xfrm>
            <a:off x="1492269" y="4039182"/>
            <a:ext cx="9556731" cy="2219838"/>
          </a:xfrm>
          <a:prstGeom prst="rect">
            <a:avLst/>
          </a:prstGeom>
          <a:noFill/>
        </p:spPr>
        <p:txBody>
          <a:bodyPr wrap="square" rtlCol="0">
            <a:spAutoFit/>
          </a:bodyPr>
          <a:lstStyle/>
          <a:p>
            <a:pPr algn="just">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Thông</a:t>
            </a:r>
            <a:r>
              <a:rPr lang="en-US" sz="3200" b="1" dirty="0">
                <a:solidFill>
                  <a:srgbClr val="FF0000"/>
                </a:solidFill>
                <a:latin typeface="Times New Roman" panose="02020603050405020304" pitchFamily="18" charset="0"/>
                <a:cs typeface="Times New Roman" panose="02020603050405020304" pitchFamily="18" charset="0"/>
              </a:rPr>
              <a:t> tin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giúp</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giúp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2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2301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Rectangle 25"/>
          <p:cNvSpPr/>
          <p:nvPr/>
        </p:nvSpPr>
        <p:spPr>
          <a:xfrm>
            <a:off x="867252" y="1969123"/>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67251" y="289033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6130615" y="2890331"/>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91030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237" y="298034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
        <p:nvSpPr>
          <p:cNvPr id="2" name="Rectangle 1">
            <a:extLst>
              <a:ext uri="{FF2B5EF4-FFF2-40B4-BE49-F238E27FC236}">
                <a16:creationId xmlns:a16="http://schemas.microsoft.com/office/drawing/2014/main" id="{DC21B86D-CF67-5A07-E3FC-CCB5443625AA}"/>
              </a:ext>
            </a:extLst>
          </p:cNvPr>
          <p:cNvSpPr/>
          <p:nvPr/>
        </p:nvSpPr>
        <p:spPr>
          <a:xfrm>
            <a:off x="10361978" y="6581775"/>
            <a:ext cx="1830022" cy="2762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4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pic>
        <p:nvPicPr>
          <p:cNvPr id="5" name="Picture 4">
            <a:extLst>
              <a:ext uri="{FF2B5EF4-FFF2-40B4-BE49-F238E27FC236}">
                <a16:creationId xmlns:a16="http://schemas.microsoft.com/office/drawing/2014/main" id="{E0AC772F-F74E-4C84-B788-E221DDA5C037}"/>
              </a:ext>
            </a:extLst>
          </p:cNvPr>
          <p:cNvPicPr>
            <a:picLocks noChangeAspect="1"/>
          </p:cNvPicPr>
          <p:nvPr/>
        </p:nvPicPr>
        <p:blipFill>
          <a:blip r:embed="rId2"/>
          <a:stretch>
            <a:fillRect/>
          </a:stretch>
        </p:blipFill>
        <p:spPr>
          <a:xfrm>
            <a:off x="3106470" y="1790797"/>
            <a:ext cx="8061069" cy="5067203"/>
          </a:xfrm>
          <a:prstGeom prst="rect">
            <a:avLst/>
          </a:prstGeom>
        </p:spPr>
      </p:pic>
      <p:sp>
        <p:nvSpPr>
          <p:cNvPr id="3" name="16-Point Star 11">
            <a:extLst>
              <a:ext uri="{FF2B5EF4-FFF2-40B4-BE49-F238E27FC236}">
                <a16:creationId xmlns:a16="http://schemas.microsoft.com/office/drawing/2014/main" id="{93370FB9-3C81-9B2A-93F2-F1B86F383687}"/>
              </a:ext>
            </a:extLst>
          </p:cNvPr>
          <p:cNvSpPr/>
          <p:nvPr/>
        </p:nvSpPr>
        <p:spPr>
          <a:xfrm>
            <a:off x="40847" y="2747965"/>
            <a:ext cx="3147631" cy="2079928"/>
          </a:xfrm>
          <a:prstGeom prst="star1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23002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sp>
        <p:nvSpPr>
          <p:cNvPr id="7" name="TextBox 6">
            <a:extLst>
              <a:ext uri="{FF2B5EF4-FFF2-40B4-BE49-F238E27FC236}">
                <a16:creationId xmlns:a16="http://schemas.microsoft.com/office/drawing/2014/main" id="{921F7705-04B5-4AA3-A450-10D0012BE349}"/>
              </a:ext>
            </a:extLst>
          </p:cNvPr>
          <p:cNvSpPr txBox="1"/>
          <p:nvPr/>
        </p:nvSpPr>
        <p:spPr>
          <a:xfrm>
            <a:off x="278363" y="1847073"/>
            <a:ext cx="11635273" cy="4832092"/>
          </a:xfrm>
          <a:prstGeom prst="rect">
            <a:avLst/>
          </a:prstGeom>
          <a:solidFill>
            <a:srgbClr val="FFFF00"/>
          </a:solidFill>
        </p:spPr>
        <p:txBody>
          <a:bodyPr wrap="square" rtlCol="0">
            <a:spAutoFit/>
          </a:bodyPr>
          <a:lstStyle/>
          <a:p>
            <a:pPr algn="just"/>
            <a:r>
              <a:rPr lang="vi-VN" sz="2800" b="1" i="0">
                <a:solidFill>
                  <a:srgbClr val="0070C0"/>
                </a:solidFill>
                <a:effectLst/>
                <a:latin typeface="inherit"/>
              </a:rPr>
              <a:t>Một vài câu hỏi để tìm thông tin chuẩn bị cho buổi dã ngoại là:</a:t>
            </a:r>
            <a:endParaRPr lang="vi-VN" sz="2800" b="1" i="0">
              <a:solidFill>
                <a:srgbClr val="0070C0"/>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sẽ tổ chức buổi dã ngoại ở đâu?</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sẽ có bao nhiêu người tham gia được buổi dã ngoại?</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Thời gian dự kiến tổ chức buổi dã ngoại là khi nào? Thời tiết hôm đó như thế nào?</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cần chuẩn bị đồ dùng cá nhân gì cho buổi dã ngoại (quần áo như thế nào, mang theo những vật dụng cá nhân gì,…)?</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sẽ di chuyển bằng phương tiện gì để đến được điểm dã ngoại?</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sẽ chuẩn bị đồ ăn gì cho buổi hôm đó?</a:t>
            </a:r>
            <a:endParaRPr lang="vi-VN" sz="2800" b="0" i="0">
              <a:solidFill>
                <a:srgbClr val="313131"/>
              </a:solidFill>
              <a:effectLst/>
              <a:latin typeface="Open Sans" panose="020B0606030504020204" pitchFamily="34" charset="0"/>
            </a:endParaRPr>
          </a:p>
          <a:p>
            <a:pPr algn="l">
              <a:buFont typeface="Arial" panose="020B0604020202020204" pitchFamily="34" charset="0"/>
              <a:buChar char="•"/>
            </a:pPr>
            <a:r>
              <a:rPr lang="en-US" sz="2800" b="0" i="0">
                <a:solidFill>
                  <a:srgbClr val="000000"/>
                </a:solidFill>
                <a:effectLst/>
                <a:latin typeface="inherit"/>
              </a:rPr>
              <a:t> </a:t>
            </a:r>
            <a:r>
              <a:rPr lang="vi-VN" sz="2800" b="0" i="0">
                <a:solidFill>
                  <a:srgbClr val="000000"/>
                </a:solidFill>
                <a:effectLst/>
                <a:latin typeface="inherit"/>
              </a:rPr>
              <a:t>Chúng ta sẽ tổ chức những trò chơi gì để buổi dã ngoại thêm sôi động?</a:t>
            </a:r>
            <a:endParaRPr lang="en-US" sz="2800">
              <a:solidFill>
                <a:srgbClr val="313131"/>
              </a:solidFill>
              <a:latin typeface="Open Sans" panose="020B0606030504020204" pitchFamily="34" charset="0"/>
            </a:endParaRPr>
          </a:p>
          <a:p>
            <a:pPr algn="l">
              <a:buFont typeface="Arial" panose="020B0604020202020204" pitchFamily="34" charset="0"/>
              <a:buChar char="•"/>
            </a:pPr>
            <a:r>
              <a:rPr lang="en-US" sz="2800" b="0" i="0">
                <a:solidFill>
                  <a:srgbClr val="313131"/>
                </a:solidFill>
                <a:effectLst/>
                <a:latin typeface="Open Sans" panose="020B0606030504020204" pitchFamily="34" charset="0"/>
              </a:rPr>
              <a:t> </a:t>
            </a:r>
            <a:r>
              <a:rPr lang="vi-VN" sz="2800" b="0" i="0">
                <a:solidFill>
                  <a:srgbClr val="000000"/>
                </a:solidFill>
                <a:effectLst/>
                <a:latin typeface="inherit"/>
              </a:rPr>
              <a:t>Thời gian kết thúc buổi dã ngoại sẽ vào khoảng mấy giờ?</a:t>
            </a:r>
            <a:endParaRPr lang="vi-VN" sz="2800" b="0" i="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8808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ircle(in)">
                                      <p:cBhvr>
                                        <p:cTn id="10" dur="2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additive="base">
                                        <p:cTn id="3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 calcmode="lin" valueType="num">
                                      <p:cBhvr additive="base">
                                        <p:cTn id="5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 calcmode="lin" valueType="num">
                                      <p:cBhvr additive="base">
                                        <p:cTn id="5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sp>
        <p:nvSpPr>
          <p:cNvPr id="4" name="Title 1">
            <a:extLst>
              <a:ext uri="{FF2B5EF4-FFF2-40B4-BE49-F238E27FC236}">
                <a16:creationId xmlns:a16="http://schemas.microsoft.com/office/drawing/2014/main" id="{0F9D309B-8329-4483-A0D7-C216EA2C7F4C}"/>
              </a:ext>
            </a:extLst>
          </p:cNvPr>
          <p:cNvSpPr txBox="1">
            <a:spLocks/>
          </p:cNvSpPr>
          <p:nvPr/>
        </p:nvSpPr>
        <p:spPr>
          <a:xfrm>
            <a:off x="141515" y="995281"/>
            <a:ext cx="6865776" cy="6799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FF0000"/>
                </a:solidFill>
                <a:latin typeface="Times New Roman" panose="02020603050405020304" pitchFamily="18" charset="0"/>
                <a:cs typeface="Times New Roman" panose="02020603050405020304" pitchFamily="18" charset="0"/>
              </a:rPr>
              <a:t>2.Tầm quan trọng của thông tin:</a:t>
            </a:r>
            <a:endParaRPr lang="en-US" sz="3600">
              <a:solidFill>
                <a:srgbClr val="FF0000"/>
              </a:solidFill>
            </a:endParaRPr>
          </a:p>
        </p:txBody>
      </p:sp>
      <p:pic>
        <p:nvPicPr>
          <p:cNvPr id="3" name="Picture 2">
            <a:extLst>
              <a:ext uri="{FF2B5EF4-FFF2-40B4-BE49-F238E27FC236}">
                <a16:creationId xmlns:a16="http://schemas.microsoft.com/office/drawing/2014/main" id="{E6165842-0D6A-63E8-8A95-0D2B71277B1A}"/>
              </a:ext>
            </a:extLst>
          </p:cNvPr>
          <p:cNvPicPr>
            <a:picLocks noChangeAspect="1"/>
          </p:cNvPicPr>
          <p:nvPr/>
        </p:nvPicPr>
        <p:blipFill>
          <a:blip r:embed="rId2"/>
          <a:stretch>
            <a:fillRect/>
          </a:stretch>
        </p:blipFill>
        <p:spPr>
          <a:xfrm>
            <a:off x="0" y="2192515"/>
            <a:ext cx="12192000" cy="2693810"/>
          </a:xfrm>
          <a:prstGeom prst="rect">
            <a:avLst/>
          </a:prstGeom>
        </p:spPr>
      </p:pic>
    </p:spTree>
    <p:extLst>
      <p:ext uri="{BB962C8B-B14F-4D97-AF65-F5344CB8AC3E}">
        <p14:creationId xmlns:p14="http://schemas.microsoft.com/office/powerpoint/2010/main" val="23062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5C7-4A98-4D7C-B191-700C538E0574}"/>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pic>
        <p:nvPicPr>
          <p:cNvPr id="5" name="Picture 4">
            <a:extLst>
              <a:ext uri="{FF2B5EF4-FFF2-40B4-BE49-F238E27FC236}">
                <a16:creationId xmlns:a16="http://schemas.microsoft.com/office/drawing/2014/main" id="{109D2B98-FCCF-4365-8D28-A8B2090F8A7B}"/>
              </a:ext>
            </a:extLst>
          </p:cNvPr>
          <p:cNvPicPr>
            <a:picLocks noChangeAspect="1"/>
          </p:cNvPicPr>
          <p:nvPr/>
        </p:nvPicPr>
        <p:blipFill>
          <a:blip r:embed="rId2"/>
          <a:stretch>
            <a:fillRect/>
          </a:stretch>
        </p:blipFill>
        <p:spPr>
          <a:xfrm>
            <a:off x="276808" y="870371"/>
            <a:ext cx="2438400" cy="657225"/>
          </a:xfrm>
          <a:prstGeom prst="rect">
            <a:avLst/>
          </a:prstGeom>
        </p:spPr>
      </p:pic>
      <p:graphicFrame>
        <p:nvGraphicFramePr>
          <p:cNvPr id="9" name="Table 8">
            <a:extLst>
              <a:ext uri="{FF2B5EF4-FFF2-40B4-BE49-F238E27FC236}">
                <a16:creationId xmlns:a16="http://schemas.microsoft.com/office/drawing/2014/main" id="{9128B265-DFA9-4EC4-8650-C2D4FBF024FD}"/>
              </a:ext>
            </a:extLst>
          </p:cNvPr>
          <p:cNvGraphicFramePr>
            <a:graphicFrameLocks noGrp="1"/>
          </p:cNvGraphicFramePr>
          <p:nvPr>
            <p:extLst>
              <p:ext uri="{D42A27DB-BD31-4B8C-83A1-F6EECF244321}">
                <p14:modId xmlns:p14="http://schemas.microsoft.com/office/powerpoint/2010/main" val="4156212631"/>
              </p:ext>
            </p:extLst>
          </p:nvPr>
        </p:nvGraphicFramePr>
        <p:xfrm>
          <a:off x="429208" y="1795563"/>
          <a:ext cx="11299372" cy="2356559"/>
        </p:xfrm>
        <a:graphic>
          <a:graphicData uri="http://schemas.openxmlformats.org/drawingml/2006/table">
            <a:tbl>
              <a:tblPr/>
              <a:tblGrid>
                <a:gridCol w="1403605">
                  <a:extLst>
                    <a:ext uri="{9D8B030D-6E8A-4147-A177-3AD203B41FA5}">
                      <a16:colId xmlns:a16="http://schemas.microsoft.com/office/drawing/2014/main" val="3033506490"/>
                    </a:ext>
                  </a:extLst>
                </a:gridCol>
                <a:gridCol w="796669">
                  <a:extLst>
                    <a:ext uri="{9D8B030D-6E8A-4147-A177-3AD203B41FA5}">
                      <a16:colId xmlns:a16="http://schemas.microsoft.com/office/drawing/2014/main" val="1091293853"/>
                    </a:ext>
                  </a:extLst>
                </a:gridCol>
                <a:gridCol w="838388">
                  <a:extLst>
                    <a:ext uri="{9D8B030D-6E8A-4147-A177-3AD203B41FA5}">
                      <a16:colId xmlns:a16="http://schemas.microsoft.com/office/drawing/2014/main" val="2874745666"/>
                    </a:ext>
                  </a:extLst>
                </a:gridCol>
                <a:gridCol w="821501">
                  <a:extLst>
                    <a:ext uri="{9D8B030D-6E8A-4147-A177-3AD203B41FA5}">
                      <a16:colId xmlns:a16="http://schemas.microsoft.com/office/drawing/2014/main" val="1695213476"/>
                    </a:ext>
                  </a:extLst>
                </a:gridCol>
                <a:gridCol w="838388">
                  <a:extLst>
                    <a:ext uri="{9D8B030D-6E8A-4147-A177-3AD203B41FA5}">
                      <a16:colId xmlns:a16="http://schemas.microsoft.com/office/drawing/2014/main" val="4281952299"/>
                    </a:ext>
                  </a:extLst>
                </a:gridCol>
                <a:gridCol w="837395">
                  <a:extLst>
                    <a:ext uri="{9D8B030D-6E8A-4147-A177-3AD203B41FA5}">
                      <a16:colId xmlns:a16="http://schemas.microsoft.com/office/drawing/2014/main" val="3155398489"/>
                    </a:ext>
                  </a:extLst>
                </a:gridCol>
                <a:gridCol w="838388">
                  <a:extLst>
                    <a:ext uri="{9D8B030D-6E8A-4147-A177-3AD203B41FA5}">
                      <a16:colId xmlns:a16="http://schemas.microsoft.com/office/drawing/2014/main" val="54506842"/>
                    </a:ext>
                  </a:extLst>
                </a:gridCol>
                <a:gridCol w="795675">
                  <a:extLst>
                    <a:ext uri="{9D8B030D-6E8A-4147-A177-3AD203B41FA5}">
                      <a16:colId xmlns:a16="http://schemas.microsoft.com/office/drawing/2014/main" val="203826410"/>
                    </a:ext>
                  </a:extLst>
                </a:gridCol>
                <a:gridCol w="838388">
                  <a:extLst>
                    <a:ext uri="{9D8B030D-6E8A-4147-A177-3AD203B41FA5}">
                      <a16:colId xmlns:a16="http://schemas.microsoft.com/office/drawing/2014/main" val="3687402244"/>
                    </a:ext>
                  </a:extLst>
                </a:gridCol>
                <a:gridCol w="795675">
                  <a:extLst>
                    <a:ext uri="{9D8B030D-6E8A-4147-A177-3AD203B41FA5}">
                      <a16:colId xmlns:a16="http://schemas.microsoft.com/office/drawing/2014/main" val="1505581142"/>
                    </a:ext>
                  </a:extLst>
                </a:gridCol>
                <a:gridCol w="903950">
                  <a:extLst>
                    <a:ext uri="{9D8B030D-6E8A-4147-A177-3AD203B41FA5}">
                      <a16:colId xmlns:a16="http://schemas.microsoft.com/office/drawing/2014/main" val="3257781227"/>
                    </a:ext>
                  </a:extLst>
                </a:gridCol>
                <a:gridCol w="795675">
                  <a:extLst>
                    <a:ext uri="{9D8B030D-6E8A-4147-A177-3AD203B41FA5}">
                      <a16:colId xmlns:a16="http://schemas.microsoft.com/office/drawing/2014/main" val="4027285659"/>
                    </a:ext>
                  </a:extLst>
                </a:gridCol>
                <a:gridCol w="795675">
                  <a:extLst>
                    <a:ext uri="{9D8B030D-6E8A-4147-A177-3AD203B41FA5}">
                      <a16:colId xmlns:a16="http://schemas.microsoft.com/office/drawing/2014/main" val="3729685086"/>
                    </a:ext>
                  </a:extLst>
                </a:gridCol>
              </a:tblGrid>
              <a:tr h="642699">
                <a:tc>
                  <a:txBody>
                    <a:bodyPr/>
                    <a:lstStyle/>
                    <a:p>
                      <a:pPr algn="r" fontAlgn="t"/>
                      <a:r>
                        <a:rPr lang="en-US" b="1">
                          <a:solidFill>
                            <a:srgbClr val="000000"/>
                          </a:solidFill>
                          <a:effectLst/>
                        </a:rPr>
                        <a:t>Tháng</a:t>
                      </a:r>
                      <a:endParaRPr lang="en-US">
                        <a:solidFill>
                          <a:srgbClr val="000000"/>
                        </a:solidFill>
                        <a:effectLst/>
                      </a:endParaRPr>
                    </a:p>
                    <a:p>
                      <a:pPr algn="just" fontAlgn="t"/>
                      <a:r>
                        <a:rPr lang="en-US" b="1">
                          <a:solidFill>
                            <a:srgbClr val="000000"/>
                          </a:solidFill>
                          <a:effectLst/>
                        </a:rPr>
                        <a:t>Thành phố</a:t>
                      </a:r>
                      <a:endParaRPr lang="en-US">
                        <a:solidFill>
                          <a:srgbClr val="000000"/>
                        </a:solidFill>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1</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2</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dirty="0">
                          <a:solidFill>
                            <a:srgbClr val="000000"/>
                          </a:solidFill>
                          <a:effectLst/>
                        </a:rPr>
                        <a:t>3</a:t>
                      </a:r>
                      <a:endParaRPr lang="en-US" dirty="0">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4</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5</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6</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7</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8</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9</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10</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11</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r>
                        <a:rPr lang="en-US" b="1">
                          <a:solidFill>
                            <a:srgbClr val="000000"/>
                          </a:solidFill>
                          <a:effectLst/>
                        </a:rPr>
                        <a:t>12</a:t>
                      </a:r>
                      <a:endParaRPr lang="en-US">
                        <a:solidFill>
                          <a:srgbClr val="000000"/>
                        </a:solidFill>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664575217"/>
                  </a:ext>
                </a:extLst>
              </a:tr>
              <a:tr h="428465">
                <a:tc>
                  <a:txBody>
                    <a:bodyPr/>
                    <a:lstStyle/>
                    <a:p>
                      <a:pPr algn="just" fontAlgn="t"/>
                      <a:r>
                        <a:rPr lang="en-US">
                          <a:solidFill>
                            <a:srgbClr val="000000"/>
                          </a:solidFill>
                          <a:effectLst/>
                        </a:rPr>
                        <a:t>Hà Nội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43,8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73,2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39,0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157,2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200,7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438,6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298,3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248,3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177,1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65,9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067024"/>
                  </a:ext>
                </a:extLst>
              </a:tr>
              <a:tr h="428465">
                <a:tc>
                  <a:txBody>
                    <a:bodyPr/>
                    <a:lstStyle/>
                    <a:p>
                      <a:pPr algn="just" fontAlgn="t"/>
                      <a:r>
                        <a:rPr lang="en-US">
                          <a:solidFill>
                            <a:srgbClr val="000000"/>
                          </a:solidFill>
                          <a:effectLst/>
                        </a:rPr>
                        <a:t>Huế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126,6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34,1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119,2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127,9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134,2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258,7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78,2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216,6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325,9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484,5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560,5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738043"/>
                  </a:ext>
                </a:extLst>
              </a:tr>
              <a:tr h="428465">
                <a:tc>
                  <a:txBody>
                    <a:bodyPr/>
                    <a:lstStyle/>
                    <a:p>
                      <a:pPr algn="just" fontAlgn="t"/>
                      <a:r>
                        <a:rPr lang="en-US">
                          <a:solidFill>
                            <a:srgbClr val="000000"/>
                          </a:solidFill>
                          <a:effectLst/>
                        </a:rPr>
                        <a:t>Đà Nẵng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78,9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36,1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89,5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40,9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92,2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216,3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117,1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168,8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308,5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518,6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163,5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615757"/>
                  </a:ext>
                </a:extLst>
              </a:tr>
              <a:tr h="428465">
                <a:tc>
                  <a:txBody>
                    <a:bodyPr/>
                    <a:lstStyle/>
                    <a:p>
                      <a:pPr algn="just" fontAlgn="t"/>
                      <a:r>
                        <a:rPr lang="en-US">
                          <a:solidFill>
                            <a:srgbClr val="000000"/>
                          </a:solidFill>
                          <a:effectLst/>
                        </a:rPr>
                        <a:t>Vũng Tàu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58,5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166,8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287,7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203,5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167,6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267,9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297,1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a:solidFill>
                            <a:srgbClr val="000000"/>
                          </a:solidFill>
                          <a:effectLst/>
                        </a:rPr>
                        <a:t>143,0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dirty="0">
                          <a:solidFill>
                            <a:srgbClr val="000000"/>
                          </a:solidFill>
                          <a:effectLst/>
                        </a:rPr>
                        <a:t>24,9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443219"/>
                  </a:ext>
                </a:extLst>
              </a:tr>
            </a:tbl>
          </a:graphicData>
        </a:graphic>
      </p:graphicFrame>
      <p:sp>
        <p:nvSpPr>
          <p:cNvPr id="10" name="Rectangle 1">
            <a:extLst>
              <a:ext uri="{FF2B5EF4-FFF2-40B4-BE49-F238E27FC236}">
                <a16:creationId xmlns:a16="http://schemas.microsoft.com/office/drawing/2014/main" id="{8132FBD7-022B-49B7-B57F-9F6BB136BB18}"/>
              </a:ext>
            </a:extLst>
          </p:cNvPr>
          <p:cNvSpPr>
            <a:spLocks noChangeArrowheads="1"/>
          </p:cNvSpPr>
          <p:nvPr/>
        </p:nvSpPr>
        <p:spPr bwMode="auto">
          <a:xfrm>
            <a:off x="354562" y="4244454"/>
            <a:ext cx="1143933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inherit"/>
                <a:cs typeface="Open Sans" panose="020B0606030504020204" pitchFamily="34" charset="0"/>
              </a:rPr>
              <a:t>a) Các con số trong bảng là thông tin hay dữ liệu?</a:t>
            </a:r>
            <a:endParaRPr kumimoji="0" lang="en-US" altLang="en-US" sz="24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inherit"/>
                <a:cs typeface="Open Sans" panose="020B0606030504020204" pitchFamily="34" charset="0"/>
              </a:rPr>
              <a:t>b) Phát biểu “Tháng 6, Đà Nẵng ít mưa nhất so với các thành phố Hà Nội, Huế, Vũng Tàu” là thông tin hay dữ liệu?</a:t>
            </a:r>
            <a:endParaRPr kumimoji="0" lang="en-US" altLang="en-US" sz="24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inherit"/>
                <a:cs typeface="Open Sans" panose="020B0606030504020204" pitchFamily="34" charset="0"/>
              </a:rPr>
              <a:t>c) Trả lời câu hỏi: “Huế ít mưa nhất vào tháng nào trong năm?”. Câu trả lời là thông tin hay dữ liệu?</a:t>
            </a:r>
            <a:endParaRPr kumimoji="0" lang="en-US" altLang="en-US" sz="24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inherit"/>
                <a:cs typeface="Open Sans" panose="020B0606030504020204" pitchFamily="34" charset="0"/>
              </a:rPr>
              <a:t>d) Câu trả lời cho câu hỏi c) có ảnh hưởng đến việc lựa chon thời gian và địa điểm du lịch không?</a:t>
            </a:r>
            <a:endParaRPr kumimoji="0" lang="en-US" altLang="en-US" sz="2400" b="0" i="0" u="none" strike="noStrike" cap="none" normalizeH="0" baseline="0">
              <a:ln>
                <a:noFill/>
              </a:ln>
              <a:solidFill>
                <a:schemeClr val="tx1"/>
              </a:solidFill>
              <a:effectLst/>
              <a:latin typeface="Arial" panose="020B0604020202020204" pitchFamily="34" charset="0"/>
            </a:endParaRPr>
          </a:p>
        </p:txBody>
      </p:sp>
      <p:cxnSp>
        <p:nvCxnSpPr>
          <p:cNvPr id="12" name="Straight Connector 11">
            <a:extLst>
              <a:ext uri="{FF2B5EF4-FFF2-40B4-BE49-F238E27FC236}">
                <a16:creationId xmlns:a16="http://schemas.microsoft.com/office/drawing/2014/main" id="{AEEC5BE0-C670-4725-A4EB-70F771023CA2}"/>
              </a:ext>
            </a:extLst>
          </p:cNvPr>
          <p:cNvCxnSpPr/>
          <p:nvPr/>
        </p:nvCxnSpPr>
        <p:spPr>
          <a:xfrm>
            <a:off x="447869" y="1795562"/>
            <a:ext cx="1399592" cy="657226"/>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F46453DE-4E51-B682-C5D1-15E275112F79}"/>
              </a:ext>
            </a:extLst>
          </p:cNvPr>
          <p:cNvSpPr txBox="1"/>
          <p:nvPr/>
        </p:nvSpPr>
        <p:spPr>
          <a:xfrm>
            <a:off x="6520734" y="4244454"/>
            <a:ext cx="2258008" cy="461665"/>
          </a:xfrm>
          <a:prstGeom prst="rect">
            <a:avLst/>
          </a:prstGeom>
          <a:noFill/>
        </p:spPr>
        <p:txBody>
          <a:bodyPr wrap="square" rtlCol="0">
            <a:spAutoFit/>
          </a:bodyPr>
          <a:lstStyle/>
          <a:p>
            <a:r>
              <a:rPr lang="en-US" sz="2400" b="1">
                <a:solidFill>
                  <a:srgbClr val="FF0000"/>
                </a:solidFill>
                <a:sym typeface="Wingdings 3" panose="05040102010807070707" pitchFamily="18" charset="2"/>
              </a:rPr>
              <a:t> </a:t>
            </a:r>
            <a:r>
              <a:rPr lang="en-US" sz="2400" b="1">
                <a:solidFill>
                  <a:srgbClr val="FF0000"/>
                </a:solidFill>
              </a:rPr>
              <a:t>Dữ liệu</a:t>
            </a:r>
          </a:p>
        </p:txBody>
      </p:sp>
      <p:sp>
        <p:nvSpPr>
          <p:cNvPr id="4" name="TextBox 3">
            <a:extLst>
              <a:ext uri="{FF2B5EF4-FFF2-40B4-BE49-F238E27FC236}">
                <a16:creationId xmlns:a16="http://schemas.microsoft.com/office/drawing/2014/main" id="{291D7230-98BA-CD63-C99C-C955B00955B6}"/>
              </a:ext>
            </a:extLst>
          </p:cNvPr>
          <p:cNvSpPr txBox="1"/>
          <p:nvPr/>
        </p:nvSpPr>
        <p:spPr>
          <a:xfrm>
            <a:off x="3217697" y="4977680"/>
            <a:ext cx="2258008" cy="461665"/>
          </a:xfrm>
          <a:prstGeom prst="rect">
            <a:avLst/>
          </a:prstGeom>
          <a:noFill/>
        </p:spPr>
        <p:txBody>
          <a:bodyPr wrap="square" rtlCol="0">
            <a:spAutoFit/>
          </a:bodyPr>
          <a:lstStyle/>
          <a:p>
            <a:r>
              <a:rPr lang="en-US" sz="2400" b="1">
                <a:solidFill>
                  <a:srgbClr val="FF0000"/>
                </a:solidFill>
                <a:sym typeface="Wingdings 3" panose="05040102010807070707" pitchFamily="18" charset="2"/>
              </a:rPr>
              <a:t> </a:t>
            </a:r>
            <a:r>
              <a:rPr lang="en-US" sz="2400" b="1">
                <a:solidFill>
                  <a:srgbClr val="FF0000"/>
                </a:solidFill>
              </a:rPr>
              <a:t>Thông tin</a:t>
            </a:r>
          </a:p>
        </p:txBody>
      </p:sp>
      <p:sp>
        <p:nvSpPr>
          <p:cNvPr id="6" name="TextBox 5">
            <a:extLst>
              <a:ext uri="{FF2B5EF4-FFF2-40B4-BE49-F238E27FC236}">
                <a16:creationId xmlns:a16="http://schemas.microsoft.com/office/drawing/2014/main" id="{5F618A62-2132-1448-4305-5D3F05B0704B}"/>
              </a:ext>
            </a:extLst>
          </p:cNvPr>
          <p:cNvSpPr txBox="1"/>
          <p:nvPr/>
        </p:nvSpPr>
        <p:spPr>
          <a:xfrm>
            <a:off x="1475983" y="5730783"/>
            <a:ext cx="2258008" cy="461665"/>
          </a:xfrm>
          <a:prstGeom prst="rect">
            <a:avLst/>
          </a:prstGeom>
          <a:noFill/>
        </p:spPr>
        <p:txBody>
          <a:bodyPr wrap="square" rtlCol="0">
            <a:spAutoFit/>
          </a:bodyPr>
          <a:lstStyle/>
          <a:p>
            <a:r>
              <a:rPr lang="en-US" sz="2400" b="1">
                <a:solidFill>
                  <a:srgbClr val="FF0000"/>
                </a:solidFill>
                <a:sym typeface="Wingdings 3" panose="05040102010807070707" pitchFamily="18" charset="2"/>
              </a:rPr>
              <a:t> Thông tin</a:t>
            </a:r>
            <a:endParaRPr lang="en-US" sz="2400" b="1">
              <a:solidFill>
                <a:srgbClr val="FF0000"/>
              </a:solidFill>
            </a:endParaRPr>
          </a:p>
        </p:txBody>
      </p:sp>
      <p:sp>
        <p:nvSpPr>
          <p:cNvPr id="7" name="TextBox 6">
            <a:extLst>
              <a:ext uri="{FF2B5EF4-FFF2-40B4-BE49-F238E27FC236}">
                <a16:creationId xmlns:a16="http://schemas.microsoft.com/office/drawing/2014/main" id="{331592E5-A44A-3094-BF07-39199611C935}"/>
              </a:ext>
            </a:extLst>
          </p:cNvPr>
          <p:cNvSpPr txBox="1"/>
          <p:nvPr/>
        </p:nvSpPr>
        <p:spPr>
          <a:xfrm>
            <a:off x="1364015" y="6459241"/>
            <a:ext cx="2956058" cy="461665"/>
          </a:xfrm>
          <a:prstGeom prst="rect">
            <a:avLst/>
          </a:prstGeom>
          <a:noFill/>
        </p:spPr>
        <p:txBody>
          <a:bodyPr wrap="square" rtlCol="0">
            <a:spAutoFit/>
          </a:bodyPr>
          <a:lstStyle/>
          <a:p>
            <a:r>
              <a:rPr lang="en-US" sz="2400" b="1">
                <a:solidFill>
                  <a:srgbClr val="FF0000"/>
                </a:solidFill>
                <a:sym typeface="Wingdings 3" panose="05040102010807070707" pitchFamily="18" charset="2"/>
              </a:rPr>
              <a:t> </a:t>
            </a:r>
            <a:r>
              <a:rPr lang="en-US" sz="2400" b="1">
                <a:solidFill>
                  <a:srgbClr val="FF0000"/>
                </a:solidFill>
              </a:rPr>
              <a:t>Có ảnh hưởng</a:t>
            </a:r>
          </a:p>
        </p:txBody>
      </p:sp>
    </p:spTree>
    <p:extLst>
      <p:ext uri="{BB962C8B-B14F-4D97-AF65-F5344CB8AC3E}">
        <p14:creationId xmlns:p14="http://schemas.microsoft.com/office/powerpoint/2010/main" val="32375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3" dur="500"/>
                                        <p:tgtEl>
                                          <p:spTgt spid="10">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255F1D-12E8-4FC6-9258-29272D16F68A}"/>
              </a:ext>
            </a:extLst>
          </p:cNvPr>
          <p:cNvSpPr>
            <a:spLocks noGrp="1"/>
          </p:cNvSpPr>
          <p:nvPr>
            <p:ph type="title"/>
          </p:nvPr>
        </p:nvSpPr>
        <p:spPr>
          <a:xfrm>
            <a:off x="1" y="0"/>
            <a:ext cx="12192000" cy="602405"/>
          </a:xfrm>
          <a:solidFill>
            <a:srgbClr val="00B0F0"/>
          </a:solidFill>
        </p:spPr>
        <p:txBody>
          <a:bodyPr>
            <a:normAutofit/>
          </a:bodyPr>
          <a:lstStyle/>
          <a:p>
            <a:pPr algn="ctr"/>
            <a:r>
              <a:rPr lang="en-US" sz="3600" b="1" u="sng">
                <a:solidFill>
                  <a:srgbClr val="002060"/>
                </a:solidFill>
                <a:latin typeface="Times New Roman" panose="02020603050405020304" pitchFamily="18" charset="0"/>
                <a:cs typeface="Times New Roman" panose="02020603050405020304" pitchFamily="18" charset="0"/>
              </a:rPr>
              <a:t>Tiết 2 - Bài 1</a:t>
            </a:r>
            <a:r>
              <a:rPr lang="en-US" sz="3600" b="1">
                <a:solidFill>
                  <a:srgbClr val="002060"/>
                </a:solidFill>
                <a:latin typeface="Times New Roman" panose="02020603050405020304" pitchFamily="18" charset="0"/>
                <a:cs typeface="Times New Roman" panose="02020603050405020304" pitchFamily="18" charset="0"/>
              </a:rPr>
              <a:t>: Thông Tin Và Dữ Liệu</a:t>
            </a:r>
            <a:endParaRPr lang="en-US" sz="3600">
              <a:solidFill>
                <a:srgbClr val="002060"/>
              </a:solidFill>
            </a:endParaRPr>
          </a:p>
        </p:txBody>
      </p:sp>
      <p:pic>
        <p:nvPicPr>
          <p:cNvPr id="6" name="Picture 5">
            <a:extLst>
              <a:ext uri="{FF2B5EF4-FFF2-40B4-BE49-F238E27FC236}">
                <a16:creationId xmlns:a16="http://schemas.microsoft.com/office/drawing/2014/main" id="{E70F9898-D431-437E-ACA9-74BC9C1C32D9}"/>
              </a:ext>
            </a:extLst>
          </p:cNvPr>
          <p:cNvPicPr>
            <a:picLocks noChangeAspect="1"/>
          </p:cNvPicPr>
          <p:nvPr/>
        </p:nvPicPr>
        <p:blipFill rotWithShape="1">
          <a:blip r:embed="rId2"/>
          <a:srcRect r="67101" b="65617"/>
          <a:stretch/>
        </p:blipFill>
        <p:spPr>
          <a:xfrm>
            <a:off x="108958" y="687842"/>
            <a:ext cx="3613958" cy="1075643"/>
          </a:xfrm>
          <a:prstGeom prst="rect">
            <a:avLst/>
          </a:prstGeom>
        </p:spPr>
      </p:pic>
      <p:sp>
        <p:nvSpPr>
          <p:cNvPr id="2" name="Rectangle 1">
            <a:extLst>
              <a:ext uri="{FF2B5EF4-FFF2-40B4-BE49-F238E27FC236}">
                <a16:creationId xmlns:a16="http://schemas.microsoft.com/office/drawing/2014/main" id="{5496AFB2-6989-7162-2157-612C78FA8ED1}"/>
              </a:ext>
            </a:extLst>
          </p:cNvPr>
          <p:cNvSpPr/>
          <p:nvPr/>
        </p:nvSpPr>
        <p:spPr>
          <a:xfrm>
            <a:off x="2677885" y="3140564"/>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BD3F63F-8858-7691-F4CE-3F80C222B3B7}"/>
              </a:ext>
            </a:extLst>
          </p:cNvPr>
          <p:cNvSpPr/>
          <p:nvPr/>
        </p:nvSpPr>
        <p:spPr>
          <a:xfrm>
            <a:off x="1361550" y="3131986"/>
            <a:ext cx="6948435" cy="307777"/>
          </a:xfrm>
          <a:prstGeom prst="rect">
            <a:avLst/>
          </a:prstGeom>
        </p:spPr>
        <p:txBody>
          <a:bodyPr wrap="square">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EF249A5-A81B-55F7-9A09-094F6B4F2837}"/>
              </a:ext>
            </a:extLst>
          </p:cNvPr>
          <p:cNvSpPr/>
          <p:nvPr/>
        </p:nvSpPr>
        <p:spPr>
          <a:xfrm>
            <a:off x="2677885" y="3032842"/>
            <a:ext cx="4572000" cy="307777"/>
          </a:xfrm>
          <a:prstGeom prst="rect">
            <a:avLst/>
          </a:prstGeom>
        </p:spPr>
        <p:txBody>
          <a:bodyPr>
            <a:spAutoFit/>
          </a:bodyPr>
          <a:lstStyle/>
          <a:p>
            <a:pPr algn="just">
              <a:tabLst>
                <a:tab pos="228600" algn="l"/>
                <a:tab pos="457200" algn="l"/>
                <a:tab pos="866140" algn="l"/>
                <a:tab pos="1028700" algn="l"/>
                <a:tab pos="1943100" algn="l"/>
                <a:tab pos="2628900" algn="l"/>
                <a:tab pos="2743200" algn="ctr"/>
                <a:tab pos="5486400" algn="r"/>
              </a:tabLst>
            </a:pPr>
            <a:endParaRPr lang="en-US" sz="1400" dirty="0">
              <a:effectLst/>
              <a:latin typeface="VNI-Times" pitchFamily="2" charset="0"/>
              <a:ea typeface="Times New Roman" panose="02020603050405020304" pitchFamily="18" charset="0"/>
              <a:cs typeface="Times New Roman" panose="02020603050405020304" pitchFamily="18" charset="0"/>
            </a:endParaRPr>
          </a:p>
        </p:txBody>
      </p:sp>
      <p:sp>
        <p:nvSpPr>
          <p:cNvPr id="7" name="Flowchart: Alternate Process 6">
            <a:extLst>
              <a:ext uri="{FF2B5EF4-FFF2-40B4-BE49-F238E27FC236}">
                <a16:creationId xmlns:a16="http://schemas.microsoft.com/office/drawing/2014/main" id="{550AFFB5-1CA7-6843-A10E-3A5367C70A37}"/>
              </a:ext>
            </a:extLst>
          </p:cNvPr>
          <p:cNvSpPr/>
          <p:nvPr/>
        </p:nvSpPr>
        <p:spPr>
          <a:xfrm>
            <a:off x="108958" y="2619974"/>
            <a:ext cx="1710813" cy="10411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CÂU 1</a:t>
            </a:r>
          </a:p>
        </p:txBody>
      </p:sp>
      <p:sp>
        <p:nvSpPr>
          <p:cNvPr id="8" name="Flowchart: Alternate Process 7">
            <a:extLst>
              <a:ext uri="{FF2B5EF4-FFF2-40B4-BE49-F238E27FC236}">
                <a16:creationId xmlns:a16="http://schemas.microsoft.com/office/drawing/2014/main" id="{8AB9FF82-1B3A-93C5-0CD8-657E74A69F88}"/>
              </a:ext>
            </a:extLst>
          </p:cNvPr>
          <p:cNvSpPr/>
          <p:nvPr/>
        </p:nvSpPr>
        <p:spPr>
          <a:xfrm>
            <a:off x="108958" y="5029654"/>
            <a:ext cx="1710813" cy="1041179"/>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CÂU 2</a:t>
            </a:r>
          </a:p>
        </p:txBody>
      </p:sp>
      <p:sp>
        <p:nvSpPr>
          <p:cNvPr id="9" name="Flowchart: Alternate Process 8">
            <a:extLst>
              <a:ext uri="{FF2B5EF4-FFF2-40B4-BE49-F238E27FC236}">
                <a16:creationId xmlns:a16="http://schemas.microsoft.com/office/drawing/2014/main" id="{C03FE087-4271-7F1E-8F53-708952EFD0E7}"/>
              </a:ext>
            </a:extLst>
          </p:cNvPr>
          <p:cNvSpPr/>
          <p:nvPr/>
        </p:nvSpPr>
        <p:spPr>
          <a:xfrm>
            <a:off x="2102697" y="2194549"/>
            <a:ext cx="9565428" cy="1837258"/>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thấy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giúp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a:t>
            </a:r>
          </a:p>
          <a:p>
            <a:pPr marL="457200" indent="-457200">
              <a:lnSpc>
                <a:spcPct val="130000"/>
              </a:lnSpc>
              <a:buAutoNum type="alphaLcParenR"/>
            </a:pP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lựa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chọn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phù</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hợp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hơn</a:t>
            </a:r>
            <a:r>
              <a:rPr lang="en-US" sz="2800" dirty="0">
                <a:solidFill>
                  <a:srgbClr val="002060"/>
                </a:solidFill>
                <a:latin typeface="Arial" panose="020B0604020202020204" pitchFamily="34" charset="0"/>
                <a:cs typeface="Arial" panose="020B0604020202020204" pitchFamily="34" charset="0"/>
              </a:rPr>
              <a:t>.</a:t>
            </a:r>
          </a:p>
          <a:p>
            <a:pPr marL="457200" indent="-457200">
              <a:lnSpc>
                <a:spcPct val="130000"/>
              </a:lnSpc>
              <a:buAutoNum type="alphaLcParenR"/>
            </a:pPr>
            <a:r>
              <a:rPr lang="en-US" sz="2800" dirty="0" err="1">
                <a:solidFill>
                  <a:srgbClr val="002060"/>
                </a:solidFill>
                <a:latin typeface="Arial" panose="020B0604020202020204" pitchFamily="34" charset="0"/>
                <a:cs typeface="Arial" panose="020B0604020202020204" pitchFamily="34" charset="0"/>
              </a:rPr>
              <a:t>Đảm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an </a:t>
            </a:r>
            <a:r>
              <a:rPr lang="en-US" sz="2800" dirty="0" err="1">
                <a:solidFill>
                  <a:srgbClr val="002060"/>
                </a:solidFill>
                <a:latin typeface="Arial" panose="020B0604020202020204" pitchFamily="34" charset="0"/>
                <a:cs typeface="Arial" panose="020B0604020202020204" pitchFamily="34" charset="0"/>
              </a:rPr>
              <a:t>toàn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tham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a:t>
            </a:r>
          </a:p>
        </p:txBody>
      </p:sp>
      <p:sp>
        <p:nvSpPr>
          <p:cNvPr id="10" name="Flowchart: Alternate Process 9">
            <a:extLst>
              <a:ext uri="{FF2B5EF4-FFF2-40B4-BE49-F238E27FC236}">
                <a16:creationId xmlns:a16="http://schemas.microsoft.com/office/drawing/2014/main" id="{0E43AC4A-70E7-3AD3-B050-D7A53125939C}"/>
              </a:ext>
            </a:extLst>
          </p:cNvPr>
          <p:cNvSpPr/>
          <p:nvPr/>
        </p:nvSpPr>
        <p:spPr>
          <a:xfrm>
            <a:off x="2102696" y="4925976"/>
            <a:ext cx="9565428" cy="1244182"/>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hãy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mang</a:t>
            </a:r>
            <a:r>
              <a:rPr lang="en-US" sz="2400" dirty="0">
                <a:solidFill>
                  <a:srgbClr val="002060"/>
                </a:solidFill>
                <a:latin typeface="Arial" panose="020B0604020202020204" pitchFamily="34" charset="0"/>
                <a:cs typeface="Arial" panose="020B0604020202020204" pitchFamily="34" charset="0"/>
              </a:rPr>
              <a:t> tin </a:t>
            </a:r>
            <a:r>
              <a:rPr lang="en-US" sz="2400" dirty="0" err="1">
                <a:solidFill>
                  <a:srgbClr val="002060"/>
                </a:solidFill>
                <a:latin typeface="Arial" panose="020B0604020202020204" pitchFamily="34" charset="0"/>
                <a:cs typeface="Arial" panose="020B0604020202020204" pitchFamily="34" charset="0"/>
              </a:rPr>
              <a:t>giúp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ích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a:t>
            </a:r>
          </a:p>
        </p:txBody>
      </p:sp>
      <p:sp>
        <p:nvSpPr>
          <p:cNvPr id="11" name="Flowchart: Alternate Process 10">
            <a:extLst>
              <a:ext uri="{FF2B5EF4-FFF2-40B4-BE49-F238E27FC236}">
                <a16:creationId xmlns:a16="http://schemas.microsoft.com/office/drawing/2014/main" id="{01758993-CF83-93E2-5EAA-ADC57AC7F833}"/>
              </a:ext>
            </a:extLst>
          </p:cNvPr>
          <p:cNvSpPr/>
          <p:nvPr/>
        </p:nvSpPr>
        <p:spPr>
          <a:xfrm>
            <a:off x="2102694" y="1826327"/>
            <a:ext cx="9565430" cy="2611318"/>
          </a:xfrm>
          <a:prstGeom prst="flowChartAlternateProcess">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b="1" dirty="0">
                <a:solidFill>
                  <a:schemeClr val="bg1"/>
                </a:solidFill>
                <a:latin typeface="Times New Roman" panose="02020603050405020304" pitchFamily="18" charset="0"/>
                <a:cs typeface="Times New Roman" panose="02020603050405020304" pitchFamily="18" charset="0"/>
              </a:rPr>
              <a:t>a</a:t>
            </a:r>
            <a:r>
              <a:rPr lang="vi-VN" sz="2200" b="1" dirty="0">
                <a:solidFill>
                  <a:schemeClr val="bg1"/>
                </a:solidFill>
                <a:latin typeface="Times New Roman" panose="02020603050405020304" pitchFamily="18" charset="0"/>
                <a:cs typeface="Times New Roman" panose="02020603050405020304" pitchFamily="18" charset="0"/>
              </a:rPr>
              <a:t>) Ví dụ:</a:t>
            </a:r>
            <a:r>
              <a:rPr lang="en-US" sz="2200" b="1" dirty="0">
                <a:solidFill>
                  <a:schemeClr val="bg1"/>
                </a:solidFill>
                <a:latin typeface="Times New Roman" panose="02020603050405020304" pitchFamily="18" charset="0"/>
                <a:cs typeface="Times New Roman" panose="02020603050405020304" pitchFamily="18" charset="0"/>
              </a:rPr>
              <a:t> </a:t>
            </a:r>
            <a:r>
              <a:rPr lang="vi-VN" sz="2200" b="1" dirty="0">
                <a:solidFill>
                  <a:schemeClr val="bg1"/>
                </a:solidFill>
                <a:latin typeface="Times New Roman" panose="02020603050405020304" pitchFamily="18" charset="0"/>
                <a:cs typeface="Times New Roman" panose="02020603050405020304" pitchFamily="18" charset="0"/>
              </a:rPr>
              <a:t>Hôm nay nhiệt độ ngoài trời là 30</a:t>
            </a:r>
            <a:r>
              <a:rPr lang="vi-VN" sz="2200" b="1" baseline="30000" dirty="0">
                <a:solidFill>
                  <a:schemeClr val="bg1"/>
                </a:solidFill>
                <a:latin typeface="Times New Roman" panose="02020603050405020304" pitchFamily="18" charset="0"/>
                <a:cs typeface="Times New Roman" panose="02020603050405020304" pitchFamily="18" charset="0"/>
              </a:rPr>
              <a:t>o</a:t>
            </a:r>
            <a:r>
              <a:rPr lang="vi-VN" sz="2200" b="1" dirty="0">
                <a:solidFill>
                  <a:schemeClr val="bg1"/>
                </a:solidFill>
                <a:latin typeface="Times New Roman" panose="02020603050405020304" pitchFamily="18" charset="0"/>
                <a:cs typeface="Times New Roman" panose="02020603050405020304" pitchFamily="18" charset="0"/>
              </a:rPr>
              <a:t>, có nắng từ rất sớm và oi nóng.</a:t>
            </a:r>
          </a:p>
          <a:p>
            <a:pPr>
              <a:lnSpc>
                <a:spcPct val="150000"/>
              </a:lnSpc>
            </a:pPr>
            <a:r>
              <a:rPr lang="vi-VN" sz="2200" dirty="0">
                <a:solidFill>
                  <a:srgbClr val="FFFF00"/>
                </a:solidFill>
                <a:latin typeface="Times New Roman" panose="02020603050405020304" pitchFamily="18" charset="0"/>
                <a:cs typeface="Times New Roman" panose="02020603050405020304" pitchFamily="18" charset="0"/>
              </a:rPr>
              <a:t>→ Em cần mặc quần áo thoáng mát khi ở trong nhà, khi ra ngoài trời em cần mặc quần áo dài tay để tránh tia UV, ….</a:t>
            </a:r>
          </a:p>
          <a:p>
            <a:pPr>
              <a:lnSpc>
                <a:spcPct val="150000"/>
              </a:lnSpc>
            </a:pPr>
            <a:r>
              <a:rPr lang="vi-VN" sz="2200" b="1" dirty="0">
                <a:solidFill>
                  <a:schemeClr val="bg1"/>
                </a:solidFill>
                <a:latin typeface="Times New Roman" panose="02020603050405020304" pitchFamily="18" charset="0"/>
                <a:cs typeface="Times New Roman" panose="02020603050405020304" pitchFamily="18" charset="0"/>
              </a:rPr>
              <a:t>b) Khi tham gia giao thông bạn cần phải đi bên phải, đi đúng phần đường, làn đường và phải chấp hành hệ thống báo hiệu đường bộ.</a:t>
            </a:r>
          </a:p>
        </p:txBody>
      </p:sp>
      <p:sp>
        <p:nvSpPr>
          <p:cNvPr id="12" name="Flowchart: Alternate Process 11">
            <a:extLst>
              <a:ext uri="{FF2B5EF4-FFF2-40B4-BE49-F238E27FC236}">
                <a16:creationId xmlns:a16="http://schemas.microsoft.com/office/drawing/2014/main" id="{723A8DA7-6EC7-B3B1-2505-0C60195C479C}"/>
              </a:ext>
            </a:extLst>
          </p:cNvPr>
          <p:cNvSpPr/>
          <p:nvPr/>
        </p:nvSpPr>
        <p:spPr>
          <a:xfrm>
            <a:off x="2102694" y="4910952"/>
            <a:ext cx="9565430" cy="1274229"/>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400" b="1" dirty="0" err="1">
                <a:solidFill>
                  <a:schemeClr val="bg1"/>
                </a:solidFill>
                <a:latin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mang</a:t>
            </a:r>
            <a:r>
              <a:rPr lang="en-US" sz="2400" b="1" dirty="0">
                <a:solidFill>
                  <a:schemeClr val="bg1"/>
                </a:solidFill>
                <a:latin typeface="Times New Roman" panose="02020603050405020304" pitchFamily="18" charset="0"/>
                <a:cs typeface="Times New Roman" panose="02020603050405020304" pitchFamily="18" charset="0"/>
              </a:rPr>
              <a:t> tin </a:t>
            </a:r>
            <a:r>
              <a:rPr lang="en-US" sz="2400" b="1" dirty="0" err="1">
                <a:solidFill>
                  <a:schemeClr val="bg1"/>
                </a:solidFill>
                <a:latin typeface="Times New Roman" panose="02020603050405020304" pitchFamily="18" charset="0"/>
                <a:cs typeface="Times New Roman" panose="02020603050405020304" pitchFamily="18" charset="0"/>
              </a:rPr>
              <a:t>giúp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việc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em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cái</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bảng</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máy</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chiếu</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loa</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tranh</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ảnh</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cho</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các</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môn</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học</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sách</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giáo</a:t>
            </a:r>
            <a:r>
              <a:rPr lang="en-US" sz="2500" b="1" dirty="0">
                <a:solidFill>
                  <a:srgbClr val="FFFF00"/>
                </a:solidFill>
                <a:latin typeface="Times New Roman" panose="02020603050405020304" pitchFamily="18" charset="0"/>
                <a:cs typeface="Times New Roman" panose="02020603050405020304" pitchFamily="18" charset="0"/>
              </a:rPr>
              <a:t> </a:t>
            </a:r>
            <a:r>
              <a:rPr lang="en-US" sz="2500" b="1" dirty="0" err="1">
                <a:solidFill>
                  <a:srgbClr val="FFFF00"/>
                </a:solidFill>
                <a:latin typeface="Times New Roman" panose="02020603050405020304" pitchFamily="18" charset="0"/>
                <a:cs typeface="Times New Roman" panose="02020603050405020304" pitchFamily="18" charset="0"/>
              </a:rPr>
              <a:t>khoa</a:t>
            </a:r>
            <a:r>
              <a:rPr lang="en-US" sz="25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76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Rectangle 25"/>
          <p:cNvSpPr/>
          <p:nvPr/>
        </p:nvSpPr>
        <p:spPr>
          <a:xfrm>
            <a:off x="559042" y="1949345"/>
            <a:ext cx="5457976" cy="1152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160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vi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bệnh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3" name="Rectangle 42"/>
          <p:cNvSpPr/>
          <p:nvPr/>
        </p:nvSpPr>
        <p:spPr>
          <a:xfrm>
            <a:off x="563906" y="3256251"/>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94034" y="3261494"/>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87543" y="3377544"/>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04051" y="3309624"/>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12824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Em cần nấu một nồi cơm. Hãy xác định những thông tin nào cần xử lý?</a:t>
            </a:r>
          </a:p>
        </p:txBody>
      </p:sp>
      <p:sp>
        <p:nvSpPr>
          <p:cNvPr id="26" name="Rectangle 25"/>
          <p:cNvSpPr/>
          <p:nvPr/>
        </p:nvSpPr>
        <p:spPr>
          <a:xfrm>
            <a:off x="819424" y="2144993"/>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Kiểm tra gạo trong thùng còn không;</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9298" y="2123106"/>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Nước cho vào nồi đã đủ chưa;</a:t>
            </a:r>
          </a:p>
        </p:txBody>
      </p:sp>
      <p:sp>
        <p:nvSpPr>
          <p:cNvPr id="43" name="Rectangle 42"/>
          <p:cNvSpPr/>
          <p:nvPr/>
        </p:nvSpPr>
        <p:spPr>
          <a:xfrm>
            <a:off x="6129298" y="3532322"/>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Tất cả các thông tin trên</a:t>
            </a:r>
          </a:p>
        </p:txBody>
      </p:sp>
      <p:sp>
        <p:nvSpPr>
          <p:cNvPr id="44" name="Rectangle 43"/>
          <p:cNvSpPr/>
          <p:nvPr/>
        </p:nvSpPr>
        <p:spPr>
          <a:xfrm>
            <a:off x="819425" y="3534754"/>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Bếp nấu đã chuẩn bị sẵn sàng chưa;</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3991" y="2287818"/>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0101" y="3672793"/>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4084" y="3693135"/>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3753" y="2230948"/>
            <a:ext cx="732592" cy="643793"/>
          </a:xfrm>
          <a:prstGeom prst="rect">
            <a:avLst/>
          </a:prstGeom>
        </p:spPr>
      </p:pic>
      <p:sp>
        <p:nvSpPr>
          <p:cNvPr id="17" name="Cloud 16">
            <a:hlinkClick r:id="" action="ppaction://hlinkshowjump?jump=nextslide"/>
          </p:cNvPr>
          <p:cNvSpPr/>
          <p:nvPr/>
        </p:nvSpPr>
        <p:spPr>
          <a:xfrm>
            <a:off x="5345264" y="5400886"/>
            <a:ext cx="1388898" cy="37997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Times New Roman" panose="02020603050405020304" pitchFamily="18" charset="0"/>
                <a:ea typeface="+mn-ea"/>
                <a:cs typeface="+mn-cs"/>
              </a:rPr>
              <a:t>NEXT</a:t>
            </a:r>
          </a:p>
        </p:txBody>
      </p:sp>
    </p:spTree>
    <p:extLst>
      <p:ext uri="{BB962C8B-B14F-4D97-AF65-F5344CB8AC3E}">
        <p14:creationId xmlns:p14="http://schemas.microsoft.com/office/powerpoint/2010/main" val="93482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Con người tiếp nhận thông tin trong cuộc sống hằng ngày bằng cách nào?</a:t>
            </a:r>
          </a:p>
        </p:txBody>
      </p:sp>
      <p:sp>
        <p:nvSpPr>
          <p:cNvPr id="26" name="Rectangle 25"/>
          <p:cNvSpPr/>
          <p:nvPr/>
        </p:nvSpPr>
        <p:spPr>
          <a:xfrm>
            <a:off x="1110220" y="1949346"/>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Nhìn thấy bằng mắt, nghe bằng tai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Ngửi bằng mũi, nếm được vị bằng lưỡi </a:t>
            </a:r>
          </a:p>
        </p:txBody>
      </p:sp>
      <p:sp>
        <p:nvSpPr>
          <p:cNvPr id="43" name="Rectangle 42"/>
          <p:cNvSpPr/>
          <p:nvPr/>
        </p:nvSpPr>
        <p:spPr>
          <a:xfrm>
            <a:off x="1110220" y="3521227"/>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Cảm giác nóng lạnh bằng da </a:t>
            </a:r>
          </a:p>
        </p:txBody>
      </p:sp>
      <p:sp>
        <p:nvSpPr>
          <p:cNvPr id="44" name="Rectangle 43"/>
          <p:cNvSpPr/>
          <p:nvPr/>
        </p:nvSpPr>
        <p:spPr>
          <a:xfrm>
            <a:off x="6130615" y="3527950"/>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Tất cả đều đúng</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374922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5463" y="3820596"/>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2639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品 11">
            <a:extLst>
              <a:ext uri="{FF2B5EF4-FFF2-40B4-BE49-F238E27FC236}">
                <a16:creationId xmlns:a16="http://schemas.microsoft.com/office/drawing/2014/main" id="{2EE64B87-38F6-481E-BF02-DBD2B7BF6746}"/>
              </a:ext>
            </a:extLst>
          </p:cNvPr>
          <p:cNvCxnSpPr>
            <a:cxnSpLocks/>
          </p:cNvCxnSpPr>
          <p:nvPr>
            <p:custDataLst>
              <p:tags r:id="rId1"/>
            </p:custDataLst>
          </p:nvPr>
        </p:nvCxnSpPr>
        <p:spPr>
          <a:xfrm flipV="1">
            <a:off x="609601" y="1011662"/>
            <a:ext cx="11314180" cy="58111"/>
          </a:xfrm>
          <a:prstGeom prst="line">
            <a:avLst/>
          </a:prstGeom>
          <a:noFill/>
          <a:ln w="6350" cap="flat" cmpd="sng" algn="ctr">
            <a:solidFill>
              <a:srgbClr val="6DC1B5"/>
            </a:solidFill>
            <a:prstDash val="solid"/>
            <a:miter lim="800000"/>
          </a:ln>
          <a:effectLst/>
        </p:spPr>
      </p:cxnSp>
      <p:pic>
        <p:nvPicPr>
          <p:cNvPr id="9" name="图片 11">
            <a:extLst>
              <a:ext uri="{FF2B5EF4-FFF2-40B4-BE49-F238E27FC236}">
                <a16:creationId xmlns:a16="http://schemas.microsoft.com/office/drawing/2014/main" id="{4E7DFA10-70C6-4944-BB45-3A5BA07D6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1998" cy="6857999"/>
          </a:xfrm>
          <a:prstGeom prst="rect">
            <a:avLst/>
          </a:prstGeom>
        </p:spPr>
      </p:pic>
      <p:sp>
        <p:nvSpPr>
          <p:cNvPr id="6" name="Rectangle 5"/>
          <p:cNvSpPr/>
          <p:nvPr/>
        </p:nvSpPr>
        <p:spPr>
          <a:xfrm>
            <a:off x="810913" y="2464114"/>
            <a:ext cx="10570173" cy="1077218"/>
          </a:xfrm>
          <a:prstGeom prst="rect">
            <a:avLst/>
          </a:prstGeom>
        </p:spPr>
        <p:txBody>
          <a:bodyPr wrap="square">
            <a:spAutoFit/>
          </a:bodyPr>
          <a:lstStyle/>
          <a:p>
            <a:pPr marL="457189" indent="-457189" defTabSz="914377">
              <a:buFont typeface="Wingdings" panose="05000000000000000000" pitchFamily="2" charset="2"/>
              <a:buChar char="Ø"/>
            </a:pPr>
            <a:r>
              <a:rPr lang="en-US" sz="3200" b="1" dirty="0" err="1">
                <a:solidFill>
                  <a:srgbClr val="B7471F"/>
                </a:solidFill>
                <a:latin typeface="Times New Roman" panose="02020603050405020304" pitchFamily="18" charset="0"/>
                <a:ea typeface="Times New Roman" panose="02020603050405020304" pitchFamily="18" charset="0"/>
              </a:rPr>
              <a:t>Trong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cuộc</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sống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hằng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ngày</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nhìn</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thấy</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những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gì</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xung</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quanh</a:t>
            </a:r>
            <a:r>
              <a:rPr lang="en-US" sz="3200" b="1" dirty="0">
                <a:solidFill>
                  <a:srgbClr val="B7471F"/>
                </a:solidFill>
                <a:latin typeface="Times New Roman" panose="02020603050405020304" pitchFamily="18" charset="0"/>
                <a:ea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rPr>
              <a:t>? </a:t>
            </a:r>
            <a:endParaRPr lang="en-US" sz="3200" b="1" dirty="0">
              <a:solidFill>
                <a:srgbClr val="B7471F"/>
              </a:solidFill>
              <a:latin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043" y="802579"/>
            <a:ext cx="1313096" cy="15701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58" y="3871888"/>
            <a:ext cx="1736827" cy="1736827"/>
          </a:xfrm>
          <a:prstGeom prst="rect">
            <a:avLst/>
          </a:prstGeom>
          <a:ln>
            <a:noFill/>
          </a:ln>
          <a:effectLst>
            <a:softEdge rad="112500"/>
          </a:effectLst>
        </p:spPr>
      </p:pic>
      <p:sp>
        <p:nvSpPr>
          <p:cNvPr id="7" name="Rectangle 6"/>
          <p:cNvSpPr/>
          <p:nvPr/>
        </p:nvSpPr>
        <p:spPr>
          <a:xfrm>
            <a:off x="2945349" y="3745642"/>
            <a:ext cx="7934145" cy="1708160"/>
          </a:xfrm>
          <a:prstGeom prst="rect">
            <a:avLst/>
          </a:prstGeom>
        </p:spPr>
        <p:txBody>
          <a:bodyPr wrap="square">
            <a:spAutoFit/>
          </a:bodyPr>
          <a:lstStyle/>
          <a:p>
            <a:pPr algn="just" defTabSz="914377"/>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hót</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cộ</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500" b="1" dirty="0">
              <a:solidFill>
                <a:srgbClr val="002060"/>
              </a:solidFill>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品 11">
            <a:extLst>
              <a:ext uri="{FF2B5EF4-FFF2-40B4-BE49-F238E27FC236}">
                <a16:creationId xmlns:a16="http://schemas.microsoft.com/office/drawing/2014/main" id="{2EE64B87-38F6-481E-BF02-DBD2B7BF6746}"/>
              </a:ext>
            </a:extLst>
          </p:cNvPr>
          <p:cNvCxnSpPr>
            <a:cxnSpLocks/>
          </p:cNvCxnSpPr>
          <p:nvPr>
            <p:custDataLst>
              <p:tags r:id="rId1"/>
            </p:custDataLst>
          </p:nvPr>
        </p:nvCxnSpPr>
        <p:spPr>
          <a:xfrm flipV="1">
            <a:off x="609601" y="1011662"/>
            <a:ext cx="11314180" cy="58111"/>
          </a:xfrm>
          <a:prstGeom prst="line">
            <a:avLst/>
          </a:prstGeom>
          <a:noFill/>
          <a:ln w="6350" cap="flat" cmpd="sng" algn="ctr">
            <a:solidFill>
              <a:srgbClr val="6DC1B5"/>
            </a:solidFill>
            <a:prstDash val="solid"/>
            <a:miter lim="800000"/>
          </a:ln>
          <a:effectLst/>
        </p:spPr>
      </p:cxnSp>
      <p:pic>
        <p:nvPicPr>
          <p:cNvPr id="9" name="图片 11">
            <a:extLst>
              <a:ext uri="{FF2B5EF4-FFF2-40B4-BE49-F238E27FC236}">
                <a16:creationId xmlns:a16="http://schemas.microsoft.com/office/drawing/2014/main" id="{4E7DFA10-70C6-4944-BB45-3A5BA07D6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1998" cy="68579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043" y="802579"/>
            <a:ext cx="1313096" cy="15701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58" y="3871888"/>
            <a:ext cx="1736827" cy="1736827"/>
          </a:xfrm>
          <a:prstGeom prst="rect">
            <a:avLst/>
          </a:prstGeom>
          <a:ln>
            <a:noFill/>
          </a:ln>
          <a:effectLst>
            <a:softEdge rad="112500"/>
          </a:effectLst>
        </p:spPr>
      </p:pic>
      <p:sp>
        <p:nvSpPr>
          <p:cNvPr id="2" name="Rectangle 1">
            <a:extLst>
              <a:ext uri="{FF2B5EF4-FFF2-40B4-BE49-F238E27FC236}">
                <a16:creationId xmlns:a16="http://schemas.microsoft.com/office/drawing/2014/main" id="{02430380-339D-70B3-E1F3-FBAB784BC023}"/>
              </a:ext>
            </a:extLst>
          </p:cNvPr>
          <p:cNvSpPr/>
          <p:nvPr/>
        </p:nvSpPr>
        <p:spPr>
          <a:xfrm>
            <a:off x="921578" y="2447503"/>
            <a:ext cx="10348843" cy="1077218"/>
          </a:xfrm>
          <a:prstGeom prst="rect">
            <a:avLst/>
          </a:prstGeom>
        </p:spPr>
        <p:txBody>
          <a:bodyPr wrap="square">
            <a:spAutoFit/>
          </a:bodyPr>
          <a:lstStyle/>
          <a:p>
            <a:pPr marL="457189" indent="-457189" algn="just" defTabSz="914377">
              <a:buFont typeface="Wingdings" panose="05000000000000000000" pitchFamily="2" charset="2"/>
              <a:buChar char="Ø"/>
            </a:pP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B7471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B7471F"/>
              </a:solidFill>
              <a:latin typeface="VNI-Times" pitchFamily="2"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F18D3DD-07F8-71B4-92D0-AFAA14605313}"/>
              </a:ext>
            </a:extLst>
          </p:cNvPr>
          <p:cNvSpPr/>
          <p:nvPr/>
        </p:nvSpPr>
        <p:spPr>
          <a:xfrm>
            <a:off x="2845375" y="3871888"/>
            <a:ext cx="8213300" cy="1169551"/>
          </a:xfrm>
          <a:prstGeom prst="rect">
            <a:avLst/>
          </a:prstGeom>
        </p:spPr>
        <p:txBody>
          <a:bodyPr wrap="square">
            <a:spAutoFit/>
          </a:bodyPr>
          <a:lstStyle/>
          <a:p>
            <a:pPr algn="just" defTabSz="914377"/>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não</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3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500" b="1" dirty="0">
              <a:solidFill>
                <a:srgbClr val="002060"/>
              </a:solidFill>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09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0" name="Google Shape;150;p25"/>
          <p:cNvSpPr txBox="1">
            <a:spLocks noGrp="1"/>
          </p:cNvSpPr>
          <p:nvPr>
            <p:ph type="sldNum" idx="12"/>
          </p:nvPr>
        </p:nvSpPr>
        <p:spPr>
          <a:xfrm>
            <a:off x="11307436" y="6231525"/>
            <a:ext cx="603600" cy="524800"/>
          </a:xfrm>
          <a:prstGeom prst="rect">
            <a:avLst/>
          </a:prstGeom>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999999"/>
                </a:solidFill>
                <a:effectLst/>
                <a:uLnTx/>
                <a:uFillTx/>
                <a:latin typeface="Roboto"/>
                <a:ea typeface="Roboto"/>
                <a:cs typeface="Roboto"/>
                <a:sym typeface="Roboto"/>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sz="1733" b="0" i="0" u="none" strike="noStrike" kern="0" cap="none" spc="0" normalizeH="0" baseline="0" noProof="0">
              <a:ln>
                <a:noFill/>
              </a:ln>
              <a:solidFill>
                <a:srgbClr val="999999"/>
              </a:solidFill>
              <a:effectLst/>
              <a:uLnTx/>
              <a:uFillTx/>
              <a:latin typeface="Roboto"/>
              <a:ea typeface="Roboto"/>
              <a:cs typeface="Roboto"/>
              <a:sym typeface="Roboto"/>
            </a:endParaRPr>
          </a:p>
        </p:txBody>
      </p:sp>
      <p:sp>
        <p:nvSpPr>
          <p:cNvPr id="3" name="Rectangle 2"/>
          <p:cNvSpPr/>
          <p:nvPr/>
        </p:nvSpPr>
        <p:spPr>
          <a:xfrm>
            <a:off x="203200" y="381000"/>
            <a:ext cx="42672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00" y="4899036"/>
            <a:ext cx="2133600" cy="1728216"/>
          </a:xfrm>
          <a:prstGeom prst="rect">
            <a:avLst/>
          </a:prstGeom>
        </p:spPr>
      </p:pic>
      <p:pic>
        <p:nvPicPr>
          <p:cNvPr id="11"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11198" y="3632270"/>
            <a:ext cx="1016001" cy="1577687"/>
          </a:xfrm>
          <a:prstGeom prst="rect">
            <a:avLst/>
          </a:prstGeom>
        </p:spPr>
      </p:pic>
      <p:pic>
        <p:nvPicPr>
          <p:cNvPr id="14"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803982">
            <a:off x="9638038" y="5011504"/>
            <a:ext cx="2559453" cy="1785219"/>
          </a:xfrm>
          <a:prstGeom prst="rect">
            <a:avLst/>
          </a:prstGeom>
        </p:spPr>
      </p:pic>
      <p:grpSp>
        <p:nvGrpSpPr>
          <p:cNvPr id="16" name="Group 15">
            <a:extLst>
              <a:ext uri="{FF2B5EF4-FFF2-40B4-BE49-F238E27FC236}">
                <a16:creationId xmlns:a16="http://schemas.microsoft.com/office/drawing/2014/main" id="{0311EDDD-CE74-3667-2150-5FC702FB6F03}"/>
              </a:ext>
            </a:extLst>
          </p:cNvPr>
          <p:cNvGrpSpPr/>
          <p:nvPr/>
        </p:nvGrpSpPr>
        <p:grpSpPr>
          <a:xfrm>
            <a:off x="2527279" y="1962078"/>
            <a:ext cx="7353840" cy="1436943"/>
            <a:chOff x="2527279" y="1962078"/>
            <a:chExt cx="7353840" cy="1436943"/>
          </a:xfrm>
        </p:grpSpPr>
        <p:sp>
          <p:nvSpPr>
            <p:cNvPr id="4" name="Rectangle 3">
              <a:extLst>
                <a:ext uri="{FF2B5EF4-FFF2-40B4-BE49-F238E27FC236}">
                  <a16:creationId xmlns:a16="http://schemas.microsoft.com/office/drawing/2014/main" id="{387A5964-3E92-8D52-8677-2FB1AE2B9E2E}"/>
                </a:ext>
              </a:extLst>
            </p:cNvPr>
            <p:cNvSpPr/>
            <p:nvPr/>
          </p:nvSpPr>
          <p:spPr>
            <a:xfrm>
              <a:off x="2539975" y="2404092"/>
              <a:ext cx="6980082" cy="96693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hueOff val="0"/>
                    <a:satOff val="0"/>
                    <a:lumOff val="0"/>
                    <a:alphaOff val="0"/>
                  </a:srgbClr>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04B81B6A-D749-CA6F-CF08-F63A0D93F18C}"/>
                </a:ext>
              </a:extLst>
            </p:cNvPr>
            <p:cNvSpPr/>
            <p:nvPr/>
          </p:nvSpPr>
          <p:spPr>
            <a:xfrm>
              <a:off x="2729445" y="1962078"/>
              <a:ext cx="6633894" cy="807853"/>
            </a:xfrm>
            <a:custGeom>
              <a:avLst/>
              <a:gdLst>
                <a:gd name="connsiteX0" fmla="*/ 0 w 8001514"/>
                <a:gd name="connsiteY0" fmla="*/ 134645 h 807853"/>
                <a:gd name="connsiteX1" fmla="*/ 134645 w 8001514"/>
                <a:gd name="connsiteY1" fmla="*/ 0 h 807853"/>
                <a:gd name="connsiteX2" fmla="*/ 7866869 w 8001514"/>
                <a:gd name="connsiteY2" fmla="*/ 0 h 807853"/>
                <a:gd name="connsiteX3" fmla="*/ 8001514 w 8001514"/>
                <a:gd name="connsiteY3" fmla="*/ 134645 h 807853"/>
                <a:gd name="connsiteX4" fmla="*/ 8001514 w 8001514"/>
                <a:gd name="connsiteY4" fmla="*/ 673208 h 807853"/>
                <a:gd name="connsiteX5" fmla="*/ 7866869 w 8001514"/>
                <a:gd name="connsiteY5" fmla="*/ 807853 h 807853"/>
                <a:gd name="connsiteX6" fmla="*/ 134645 w 8001514"/>
                <a:gd name="connsiteY6" fmla="*/ 807853 h 807853"/>
                <a:gd name="connsiteX7" fmla="*/ 0 w 8001514"/>
                <a:gd name="connsiteY7" fmla="*/ 673208 h 807853"/>
                <a:gd name="connsiteX8" fmla="*/ 0 w 8001514"/>
                <a:gd name="connsiteY8" fmla="*/ 134645 h 80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514" h="807853">
                  <a:moveTo>
                    <a:pt x="0" y="134645"/>
                  </a:moveTo>
                  <a:cubicBezTo>
                    <a:pt x="0" y="60283"/>
                    <a:pt x="60283" y="0"/>
                    <a:pt x="134645" y="0"/>
                  </a:cubicBezTo>
                  <a:lnTo>
                    <a:pt x="7866869" y="0"/>
                  </a:lnTo>
                  <a:cubicBezTo>
                    <a:pt x="7941231" y="0"/>
                    <a:pt x="8001514" y="60283"/>
                    <a:pt x="8001514" y="134645"/>
                  </a:cubicBezTo>
                  <a:lnTo>
                    <a:pt x="8001514" y="673208"/>
                  </a:lnTo>
                  <a:cubicBezTo>
                    <a:pt x="8001514" y="747570"/>
                    <a:pt x="7941231" y="807853"/>
                    <a:pt x="7866869" y="807853"/>
                  </a:cubicBezTo>
                  <a:lnTo>
                    <a:pt x="134645" y="807853"/>
                  </a:lnTo>
                  <a:cubicBezTo>
                    <a:pt x="60283" y="807853"/>
                    <a:pt x="0" y="747570"/>
                    <a:pt x="0" y="673208"/>
                  </a:cubicBezTo>
                  <a:lnTo>
                    <a:pt x="0" y="1346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2191" tIns="39436" rIns="262191" bIns="3943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 sz="2800" b="1" i="0" u="none" strike="noStrike" kern="1200" cap="none" spc="0" normalizeH="0" baseline="0" noProof="0">
                  <a:ln>
                    <a:noFill/>
                  </a:ln>
                  <a:solidFill>
                    <a:srgbClr val="FFFFFF"/>
                  </a:solidFill>
                  <a:effectLst/>
                  <a:uLnTx/>
                  <a:uFillTx/>
                  <a:latin typeface="Arial"/>
                  <a:ea typeface="+mn-ea"/>
                  <a:cs typeface="+mn-cs"/>
                </a:rPr>
                <a:t>1. Thông tin và dữ liệu</a:t>
              </a: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920975E1-D4F6-3A5E-0049-9A6692E4F4B4}"/>
                </a:ext>
              </a:extLst>
            </p:cNvPr>
            <p:cNvSpPr txBox="1"/>
            <p:nvPr/>
          </p:nvSpPr>
          <p:spPr>
            <a:xfrm>
              <a:off x="2527279" y="2937356"/>
              <a:ext cx="7353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a:ea typeface="+mn-ea"/>
                  <a:cs typeface="+mn-cs"/>
                  <a:sym typeface="Wingdings 3" panose="05040102010807070707" pitchFamily="18" charset="2"/>
                </a:rPr>
                <a:t> </a:t>
              </a:r>
              <a:r>
                <a:rPr kumimoji="0" lang="en-US" sz="2400" b="0" i="0" u="none" strike="noStrike" kern="1200" cap="none" spc="0" normalizeH="0" baseline="0" noProof="0">
                  <a:ln>
                    <a:noFill/>
                  </a:ln>
                  <a:solidFill>
                    <a:srgbClr val="FF0000"/>
                  </a:solidFill>
                  <a:effectLst/>
                  <a:uLnTx/>
                  <a:uFillTx/>
                  <a:latin typeface="Arial"/>
                  <a:ea typeface="+mn-ea"/>
                  <a:cs typeface="+mn-cs"/>
                </a:rPr>
                <a:t>Phân biệt được thông tin, dữ liệu, vật mang tin</a:t>
              </a:r>
            </a:p>
          </p:txBody>
        </p:sp>
      </p:grpSp>
      <p:grpSp>
        <p:nvGrpSpPr>
          <p:cNvPr id="17" name="Group 16">
            <a:extLst>
              <a:ext uri="{FF2B5EF4-FFF2-40B4-BE49-F238E27FC236}">
                <a16:creationId xmlns:a16="http://schemas.microsoft.com/office/drawing/2014/main" id="{48BEDDDA-3C82-9C14-781E-45788E758394}"/>
              </a:ext>
            </a:extLst>
          </p:cNvPr>
          <p:cNvGrpSpPr/>
          <p:nvPr/>
        </p:nvGrpSpPr>
        <p:grpSpPr>
          <a:xfrm>
            <a:off x="2508616" y="3764347"/>
            <a:ext cx="7011441" cy="1335111"/>
            <a:chOff x="2508616" y="3764347"/>
            <a:chExt cx="7011441" cy="1335111"/>
          </a:xfrm>
        </p:grpSpPr>
        <p:sp>
          <p:nvSpPr>
            <p:cNvPr id="7" name="Rectangle 6">
              <a:extLst>
                <a:ext uri="{FF2B5EF4-FFF2-40B4-BE49-F238E27FC236}">
                  <a16:creationId xmlns:a16="http://schemas.microsoft.com/office/drawing/2014/main" id="{D77100F1-CA5C-5624-EA63-472BD722D02A}"/>
                </a:ext>
              </a:extLst>
            </p:cNvPr>
            <p:cNvSpPr/>
            <p:nvPr/>
          </p:nvSpPr>
          <p:spPr>
            <a:xfrm>
              <a:off x="2508616" y="4211447"/>
              <a:ext cx="7011441" cy="85269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6666">
                    <a:hueOff val="0"/>
                    <a:satOff val="0"/>
                    <a:lumOff val="0"/>
                    <a:alphaOff val="0"/>
                  </a:srgbClr>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6102A404-8199-81A0-7445-76A933C38100}"/>
                </a:ext>
              </a:extLst>
            </p:cNvPr>
            <p:cNvSpPr/>
            <p:nvPr/>
          </p:nvSpPr>
          <p:spPr>
            <a:xfrm>
              <a:off x="2698088" y="3764347"/>
              <a:ext cx="6672360" cy="796609"/>
            </a:xfrm>
            <a:custGeom>
              <a:avLst/>
              <a:gdLst>
                <a:gd name="connsiteX0" fmla="*/ 0 w 8011915"/>
                <a:gd name="connsiteY0" fmla="*/ 132771 h 796609"/>
                <a:gd name="connsiteX1" fmla="*/ 132771 w 8011915"/>
                <a:gd name="connsiteY1" fmla="*/ 0 h 796609"/>
                <a:gd name="connsiteX2" fmla="*/ 7879144 w 8011915"/>
                <a:gd name="connsiteY2" fmla="*/ 0 h 796609"/>
                <a:gd name="connsiteX3" fmla="*/ 8011915 w 8011915"/>
                <a:gd name="connsiteY3" fmla="*/ 132771 h 796609"/>
                <a:gd name="connsiteX4" fmla="*/ 8011915 w 8011915"/>
                <a:gd name="connsiteY4" fmla="*/ 663838 h 796609"/>
                <a:gd name="connsiteX5" fmla="*/ 7879144 w 8011915"/>
                <a:gd name="connsiteY5" fmla="*/ 796609 h 796609"/>
                <a:gd name="connsiteX6" fmla="*/ 132771 w 8011915"/>
                <a:gd name="connsiteY6" fmla="*/ 796609 h 796609"/>
                <a:gd name="connsiteX7" fmla="*/ 0 w 8011915"/>
                <a:gd name="connsiteY7" fmla="*/ 663838 h 796609"/>
                <a:gd name="connsiteX8" fmla="*/ 0 w 8011915"/>
                <a:gd name="connsiteY8" fmla="*/ 132771 h 79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1915" h="796609">
                  <a:moveTo>
                    <a:pt x="0" y="132771"/>
                  </a:moveTo>
                  <a:cubicBezTo>
                    <a:pt x="0" y="59444"/>
                    <a:pt x="59444" y="0"/>
                    <a:pt x="132771" y="0"/>
                  </a:cubicBezTo>
                  <a:lnTo>
                    <a:pt x="7879144" y="0"/>
                  </a:lnTo>
                  <a:cubicBezTo>
                    <a:pt x="7952471" y="0"/>
                    <a:pt x="8011915" y="59444"/>
                    <a:pt x="8011915" y="132771"/>
                  </a:cubicBezTo>
                  <a:lnTo>
                    <a:pt x="8011915" y="663838"/>
                  </a:lnTo>
                  <a:cubicBezTo>
                    <a:pt x="8011915" y="737165"/>
                    <a:pt x="7952471" y="796609"/>
                    <a:pt x="7879144" y="796609"/>
                  </a:cubicBezTo>
                  <a:lnTo>
                    <a:pt x="132771" y="796609"/>
                  </a:lnTo>
                  <a:cubicBezTo>
                    <a:pt x="59444" y="796609"/>
                    <a:pt x="0" y="737165"/>
                    <a:pt x="0" y="663838"/>
                  </a:cubicBezTo>
                  <a:lnTo>
                    <a:pt x="0" y="132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1642" tIns="38887" rIns="261642" bIns="3888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 sz="2800" b="1" i="0" u="none" strike="noStrike" kern="1200" cap="none" spc="0" normalizeH="0" baseline="0" noProof="0">
                  <a:ln>
                    <a:noFill/>
                  </a:ln>
                  <a:solidFill>
                    <a:srgbClr val="FFFFFF"/>
                  </a:solidFill>
                  <a:effectLst/>
                  <a:uLnTx/>
                  <a:uFillTx/>
                  <a:latin typeface="Arial"/>
                  <a:ea typeface="+mn-ea"/>
                  <a:cs typeface="+mn-cs"/>
                </a:rPr>
                <a:t>2. Tầm quan trọng của thông tin</a:t>
              </a: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5C5B32EC-1F20-E71D-2561-18C0A76765ED}"/>
                </a:ext>
              </a:extLst>
            </p:cNvPr>
            <p:cNvSpPr txBox="1"/>
            <p:nvPr/>
          </p:nvSpPr>
          <p:spPr>
            <a:xfrm>
              <a:off x="3887261" y="4637793"/>
              <a:ext cx="5047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a:ea typeface="+mn-ea"/>
                  <a:cs typeface="+mn-cs"/>
                  <a:sym typeface="Wingdings 3" panose="05040102010807070707" pitchFamily="18" charset="2"/>
                </a:rPr>
                <a:t> </a:t>
              </a:r>
              <a:r>
                <a:rPr kumimoji="0" lang="en-US" sz="2400" b="0" i="0" u="none" strike="noStrike" kern="1200" cap="none" spc="0" normalizeH="0" baseline="0" noProof="0">
                  <a:ln>
                    <a:noFill/>
                  </a:ln>
                  <a:solidFill>
                    <a:srgbClr val="FF0000"/>
                  </a:solidFill>
                  <a:effectLst/>
                  <a:uLnTx/>
                  <a:uFillTx/>
                  <a:latin typeface="Arial"/>
                  <a:ea typeface="+mn-ea"/>
                  <a:cs typeface="+mn-cs"/>
                </a:rPr>
                <a:t>Lấy được ví dụ minh họa</a:t>
              </a:r>
            </a:p>
          </p:txBody>
        </p:sp>
      </p:grpSp>
      <p:sp>
        <p:nvSpPr>
          <p:cNvPr id="2" name="9">
            <a:extLst>
              <a:ext uri="{FF2B5EF4-FFF2-40B4-BE49-F238E27FC236}">
                <a16:creationId xmlns:a16="http://schemas.microsoft.com/office/drawing/2014/main" id="{B6BA67D2-465C-DF80-2B27-540413B0C363}"/>
              </a:ext>
            </a:extLst>
          </p:cNvPr>
          <p:cNvSpPr txBox="1"/>
          <p:nvPr/>
        </p:nvSpPr>
        <p:spPr>
          <a:xfrm>
            <a:off x="647948" y="345682"/>
            <a:ext cx="10896104" cy="738664"/>
          </a:xfrm>
          <a:prstGeom prst="rect">
            <a:avLst/>
          </a:prstGeom>
          <a:noFill/>
        </p:spPr>
        <p:txBody>
          <a:bodyPr wrap="square" lIns="0" tIns="0" rIns="0" bIns="0" rtlCol="0">
            <a:spAutoFit/>
          </a:bodyPr>
          <a:lstStyle/>
          <a:p>
            <a:pPr marL="0" lvl="1" algn="ctr" defTabSz="914377"/>
            <a:r>
              <a:rPr lang="en-US" altLang="zh-CN" sz="4800" b="1" dirty="0">
                <a:solidFill>
                  <a:srgbClr val="FF0000"/>
                </a:solidFill>
                <a:latin typeface="Times New Roman" panose="02020603050405020304" pitchFamily="18" charset="0"/>
                <a:ea typeface="微软雅黑" pitchFamily="34" charset="-122"/>
                <a:cs typeface="Times New Roman" panose="02020603050405020304" pitchFamily="18" charset="0"/>
              </a:rPr>
              <a:t>BÀI 1: THÔNG TIN VÀ DỮ LIỆU</a:t>
            </a:r>
            <a:endParaRPr lang="zh-CN" altLang="en-US" sz="48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1733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iel template">
  <a:themeElements>
    <a:clrScheme name="Custom 347">
      <a:dk1>
        <a:srgbClr val="666666"/>
      </a:dk1>
      <a:lt1>
        <a:srgbClr val="FFFFFF"/>
      </a:lt1>
      <a:dk2>
        <a:srgbClr val="004430"/>
      </a:dk2>
      <a:lt2>
        <a:srgbClr val="DAE2E6"/>
      </a:lt2>
      <a:accent1>
        <a:srgbClr val="8EC641"/>
      </a:accent1>
      <a:accent2>
        <a:srgbClr val="004430"/>
      </a:accent2>
      <a:accent3>
        <a:srgbClr val="539EB9"/>
      </a:accent3>
      <a:accent4>
        <a:srgbClr val="689EE1"/>
      </a:accent4>
      <a:accent5>
        <a:srgbClr val="999999"/>
      </a:accent5>
      <a:accent6>
        <a:srgbClr val="779B91"/>
      </a:accent6>
      <a:hlink>
        <a:srgbClr val="689EE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riel template">
  <a:themeElements>
    <a:clrScheme name="Custom 347">
      <a:dk1>
        <a:srgbClr val="666666"/>
      </a:dk1>
      <a:lt1>
        <a:srgbClr val="FFFFFF"/>
      </a:lt1>
      <a:dk2>
        <a:srgbClr val="004430"/>
      </a:dk2>
      <a:lt2>
        <a:srgbClr val="DAE2E6"/>
      </a:lt2>
      <a:accent1>
        <a:srgbClr val="8EC641"/>
      </a:accent1>
      <a:accent2>
        <a:srgbClr val="004430"/>
      </a:accent2>
      <a:accent3>
        <a:srgbClr val="539EB9"/>
      </a:accent3>
      <a:accent4>
        <a:srgbClr val="689EE1"/>
      </a:accent4>
      <a:accent5>
        <a:srgbClr val="999999"/>
      </a:accent5>
      <a:accent6>
        <a:srgbClr val="779B91"/>
      </a:accent6>
      <a:hlink>
        <a:srgbClr val="689EE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538</TotalTime>
  <Words>2213</Words>
  <Application>Microsoft Office PowerPoint</Application>
  <PresentationFormat>Widescreen</PresentationFormat>
  <Paragraphs>260</Paragraphs>
  <Slides>34</Slides>
  <Notes>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34</vt:i4>
      </vt:variant>
    </vt:vector>
  </HeadingPairs>
  <TitlesOfParts>
    <vt:vector size="51" baseType="lpstr">
      <vt:lpstr>Arial</vt:lpstr>
      <vt:lpstr>Calibri</vt:lpstr>
      <vt:lpstr>Calibri Light</vt:lpstr>
      <vt:lpstr>Georgia</vt:lpstr>
      <vt:lpstr>inherit</vt:lpstr>
      <vt:lpstr>Open Sans</vt:lpstr>
      <vt:lpstr>Roboto</vt:lpstr>
      <vt:lpstr>Roboto Slab</vt:lpstr>
      <vt:lpstr>Times New Roman</vt:lpstr>
      <vt:lpstr>VNI-Times</vt:lpstr>
      <vt:lpstr>Wingdings</vt:lpstr>
      <vt:lpstr>Wingdings 3</vt:lpstr>
      <vt:lpstr>Office Theme</vt:lpstr>
      <vt:lpstr>Ariel template</vt:lpstr>
      <vt:lpstr>1_Office Theme</vt:lpstr>
      <vt:lpstr>2_Office Theme</vt:lpstr>
      <vt:lpstr>1_Ariel template</vt:lpstr>
      <vt:lpstr>CHỦ ĐỀ 1 MÁY TÍNH VÀ CỘNG ĐỒNG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lpstr>Tiết 2 - Bài 1: Thông Tin Và Dữ Liệu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  MÁY TÍNH VÀ CỘNG ĐỒNG  Tiết 1 - Bài 1:  Thông Tin Và Dữ Liệu</dc:title>
  <dc:creator>phạm linh</dc:creator>
  <cp:lastModifiedBy>phạm linh</cp:lastModifiedBy>
  <cp:revision>28</cp:revision>
  <dcterms:created xsi:type="dcterms:W3CDTF">2021-09-15T08:43:16Z</dcterms:created>
  <dcterms:modified xsi:type="dcterms:W3CDTF">2024-09-13T12:18:36Z</dcterms:modified>
</cp:coreProperties>
</file>