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22.xml" ContentType="application/vnd.openxmlformats-officedocument.presentationml.notesSlide+xml"/>
  <Override PartName="/ppt/media/audio3.wav" ContentType="audio/x-wav"/>
  <Override PartName="/ppt/media/audio4.wav" ContentType="audio/x-wav"/>
  <Override PartName="/ppt/media/audio5.wav" ContentType="audio/x-wav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54"/>
  </p:notesMasterIdLst>
  <p:sldIdLst>
    <p:sldId id="304" r:id="rId2"/>
    <p:sldId id="302" r:id="rId3"/>
    <p:sldId id="306" r:id="rId4"/>
    <p:sldId id="305" r:id="rId5"/>
    <p:sldId id="307" r:id="rId6"/>
    <p:sldId id="308" r:id="rId7"/>
    <p:sldId id="309" r:id="rId8"/>
    <p:sldId id="310" r:id="rId9"/>
    <p:sldId id="311" r:id="rId10"/>
    <p:sldId id="312" r:id="rId11"/>
    <p:sldId id="313" r:id="rId12"/>
    <p:sldId id="314" r:id="rId13"/>
    <p:sldId id="318" r:id="rId14"/>
    <p:sldId id="315" r:id="rId15"/>
    <p:sldId id="317" r:id="rId16"/>
    <p:sldId id="316" r:id="rId17"/>
    <p:sldId id="350" r:id="rId18"/>
    <p:sldId id="351" r:id="rId19"/>
    <p:sldId id="256" r:id="rId20"/>
    <p:sldId id="257" r:id="rId21"/>
    <p:sldId id="259" r:id="rId22"/>
    <p:sldId id="260" r:id="rId23"/>
    <p:sldId id="319" r:id="rId24"/>
    <p:sldId id="262" r:id="rId25"/>
    <p:sldId id="264" r:id="rId26"/>
    <p:sldId id="353" r:id="rId27"/>
    <p:sldId id="325" r:id="rId28"/>
    <p:sldId id="320" r:id="rId29"/>
    <p:sldId id="277" r:id="rId30"/>
    <p:sldId id="352" r:id="rId31"/>
    <p:sldId id="329" r:id="rId32"/>
    <p:sldId id="328" r:id="rId33"/>
    <p:sldId id="331" r:id="rId34"/>
    <p:sldId id="332" r:id="rId35"/>
    <p:sldId id="333" r:id="rId36"/>
    <p:sldId id="334" r:id="rId37"/>
    <p:sldId id="335" r:id="rId38"/>
    <p:sldId id="278" r:id="rId39"/>
    <p:sldId id="336" r:id="rId40"/>
    <p:sldId id="346" r:id="rId41"/>
    <p:sldId id="338" r:id="rId42"/>
    <p:sldId id="339" r:id="rId43"/>
    <p:sldId id="347" r:id="rId44"/>
    <p:sldId id="340" r:id="rId45"/>
    <p:sldId id="341" r:id="rId46"/>
    <p:sldId id="342" r:id="rId47"/>
    <p:sldId id="343" r:id="rId48"/>
    <p:sldId id="344" r:id="rId49"/>
    <p:sldId id="348" r:id="rId50"/>
    <p:sldId id="349" r:id="rId51"/>
    <p:sldId id="301" r:id="rId52"/>
    <p:sldId id="280" r:id="rId53"/>
  </p:sldIdLst>
  <p:sldSz cx="12190413" cy="6859588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68" roundtripDataSignature="AMtx7mgXZPUkQBsKByaPGmWu4oq8ilqMX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DDDDDD"/>
    <a:srgbClr val="CCFFFF"/>
    <a:srgbClr val="FFCCFF"/>
    <a:srgbClr val="CCFF99"/>
    <a:srgbClr val="FFFFC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1414EE6-360F-4747-BE7E-13648FC6DAC3}" v="266" dt="2024-01-28T10:06:08.40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7" d="100"/>
          <a:sy n="67" d="100"/>
        </p:scale>
        <p:origin x="634" y="278"/>
      </p:cViewPr>
      <p:guideLst>
        <p:guide orient="horz" pos="2161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68" Type="http://customschemas.google.com/relationships/presentationmetadata" Target="metadata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74" Type="http://schemas.microsoft.com/office/2015/10/relationships/revisionInfo" Target="revisionInfo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73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ạm linh" userId="17a450f733460eb5" providerId="LiveId" clId="{11414EE6-360F-4747-BE7E-13648FC6DAC3}"/>
    <pc:docChg chg="custSel addSld delSld modSld">
      <pc:chgData name="phạm linh" userId="17a450f733460eb5" providerId="LiveId" clId="{11414EE6-360F-4747-BE7E-13648FC6DAC3}" dt="2024-01-28T10:06:08.403" v="326"/>
      <pc:docMkLst>
        <pc:docMk/>
      </pc:docMkLst>
      <pc:sldChg chg="modAnim">
        <pc:chgData name="phạm linh" userId="17a450f733460eb5" providerId="LiveId" clId="{11414EE6-360F-4747-BE7E-13648FC6DAC3}" dt="2024-01-21T12:26:58.565" v="113"/>
        <pc:sldMkLst>
          <pc:docMk/>
          <pc:sldMk cId="0" sldId="262"/>
        </pc:sldMkLst>
      </pc:sldChg>
      <pc:sldChg chg="del">
        <pc:chgData name="phạm linh" userId="17a450f733460eb5" providerId="LiveId" clId="{11414EE6-360F-4747-BE7E-13648FC6DAC3}" dt="2024-01-21T12:25:41.618" v="111" actId="2696"/>
        <pc:sldMkLst>
          <pc:docMk/>
          <pc:sldMk cId="0" sldId="263"/>
        </pc:sldMkLst>
      </pc:sldChg>
      <pc:sldChg chg="modAnim">
        <pc:chgData name="phạm linh" userId="17a450f733460eb5" providerId="LiveId" clId="{11414EE6-360F-4747-BE7E-13648FC6DAC3}" dt="2024-01-28T09:38:10.333" v="118"/>
        <pc:sldMkLst>
          <pc:docMk/>
          <pc:sldMk cId="0" sldId="264"/>
        </pc:sldMkLst>
      </pc:sldChg>
      <pc:sldChg chg="modSp modAnim">
        <pc:chgData name="phạm linh" userId="17a450f733460eb5" providerId="LiveId" clId="{11414EE6-360F-4747-BE7E-13648FC6DAC3}" dt="2024-01-28T09:42:04.746" v="125"/>
        <pc:sldMkLst>
          <pc:docMk/>
          <pc:sldMk cId="0" sldId="271"/>
        </pc:sldMkLst>
        <pc:picChg chg="mod">
          <ac:chgData name="phạm linh" userId="17a450f733460eb5" providerId="LiveId" clId="{11414EE6-360F-4747-BE7E-13648FC6DAC3}" dt="2024-01-28T09:42:04.746" v="125"/>
          <ac:picMkLst>
            <pc:docMk/>
            <pc:sldMk cId="0" sldId="271"/>
            <ac:picMk id="508" creationId="{00000000-0000-0000-0000-000000000000}"/>
          </ac:picMkLst>
        </pc:picChg>
      </pc:sldChg>
      <pc:sldChg chg="del">
        <pc:chgData name="phạm linh" userId="17a450f733460eb5" providerId="LiveId" clId="{11414EE6-360F-4747-BE7E-13648FC6DAC3}" dt="2024-01-28T09:37:31.330" v="114" actId="2696"/>
        <pc:sldMkLst>
          <pc:docMk/>
          <pc:sldMk cId="0" sldId="273"/>
        </pc:sldMkLst>
      </pc:sldChg>
      <pc:sldChg chg="modAnim">
        <pc:chgData name="phạm linh" userId="17a450f733460eb5" providerId="LiveId" clId="{11414EE6-360F-4747-BE7E-13648FC6DAC3}" dt="2024-01-21T12:02:54.222" v="7"/>
        <pc:sldMkLst>
          <pc:docMk/>
          <pc:sldMk cId="3955704313" sldId="308"/>
        </pc:sldMkLst>
      </pc:sldChg>
      <pc:sldChg chg="modAnim">
        <pc:chgData name="phạm linh" userId="17a450f733460eb5" providerId="LiveId" clId="{11414EE6-360F-4747-BE7E-13648FC6DAC3}" dt="2024-01-21T12:03:05.359" v="11"/>
        <pc:sldMkLst>
          <pc:docMk/>
          <pc:sldMk cId="749760728" sldId="309"/>
        </pc:sldMkLst>
      </pc:sldChg>
      <pc:sldChg chg="modAnim">
        <pc:chgData name="phạm linh" userId="17a450f733460eb5" providerId="LiveId" clId="{11414EE6-360F-4747-BE7E-13648FC6DAC3}" dt="2024-01-21T12:03:14.490" v="15"/>
        <pc:sldMkLst>
          <pc:docMk/>
          <pc:sldMk cId="2361014015" sldId="310"/>
        </pc:sldMkLst>
      </pc:sldChg>
      <pc:sldChg chg="modAnim">
        <pc:chgData name="phạm linh" userId="17a450f733460eb5" providerId="LiveId" clId="{11414EE6-360F-4747-BE7E-13648FC6DAC3}" dt="2024-01-21T12:03:22.189" v="19"/>
        <pc:sldMkLst>
          <pc:docMk/>
          <pc:sldMk cId="4061809784" sldId="311"/>
        </pc:sldMkLst>
      </pc:sldChg>
      <pc:sldChg chg="modAnim">
        <pc:chgData name="phạm linh" userId="17a450f733460eb5" providerId="LiveId" clId="{11414EE6-360F-4747-BE7E-13648FC6DAC3}" dt="2024-01-21T12:03:30.316" v="23"/>
        <pc:sldMkLst>
          <pc:docMk/>
          <pc:sldMk cId="4280497374" sldId="312"/>
        </pc:sldMkLst>
      </pc:sldChg>
      <pc:sldChg chg="modAnim">
        <pc:chgData name="phạm linh" userId="17a450f733460eb5" providerId="LiveId" clId="{11414EE6-360F-4747-BE7E-13648FC6DAC3}" dt="2024-01-21T12:03:41.964" v="27"/>
        <pc:sldMkLst>
          <pc:docMk/>
          <pc:sldMk cId="1223069155" sldId="313"/>
        </pc:sldMkLst>
      </pc:sldChg>
      <pc:sldChg chg="modAnim">
        <pc:chgData name="phạm linh" userId="17a450f733460eb5" providerId="LiveId" clId="{11414EE6-360F-4747-BE7E-13648FC6DAC3}" dt="2024-01-28T09:43:09.389" v="127"/>
        <pc:sldMkLst>
          <pc:docMk/>
          <pc:sldMk cId="3807938136" sldId="320"/>
        </pc:sldMkLst>
      </pc:sldChg>
      <pc:sldChg chg="del">
        <pc:chgData name="phạm linh" userId="17a450f733460eb5" providerId="LiveId" clId="{11414EE6-360F-4747-BE7E-13648FC6DAC3}" dt="2024-01-21T12:04:29.565" v="28" actId="2696"/>
        <pc:sldMkLst>
          <pc:docMk/>
          <pc:sldMk cId="3439445513" sldId="323"/>
        </pc:sldMkLst>
      </pc:sldChg>
      <pc:sldChg chg="del">
        <pc:chgData name="phạm linh" userId="17a450f733460eb5" providerId="LiveId" clId="{11414EE6-360F-4747-BE7E-13648FC6DAC3}" dt="2024-01-28T09:37:38.212" v="115" actId="2696"/>
        <pc:sldMkLst>
          <pc:docMk/>
          <pc:sldMk cId="831897208" sldId="324"/>
        </pc:sldMkLst>
      </pc:sldChg>
      <pc:sldChg chg="modAnim">
        <pc:chgData name="phạm linh" userId="17a450f733460eb5" providerId="LiveId" clId="{11414EE6-360F-4747-BE7E-13648FC6DAC3}" dt="2024-01-28T09:52:15.747" v="289"/>
        <pc:sldMkLst>
          <pc:docMk/>
          <pc:sldMk cId="78325189" sldId="328"/>
        </pc:sldMkLst>
      </pc:sldChg>
      <pc:sldChg chg="modAnim">
        <pc:chgData name="phạm linh" userId="17a450f733460eb5" providerId="LiveId" clId="{11414EE6-360F-4747-BE7E-13648FC6DAC3}" dt="2024-01-28T09:52:56.441" v="291"/>
        <pc:sldMkLst>
          <pc:docMk/>
          <pc:sldMk cId="729828311" sldId="331"/>
        </pc:sldMkLst>
      </pc:sldChg>
      <pc:sldChg chg="modAnim">
        <pc:chgData name="phạm linh" userId="17a450f733460eb5" providerId="LiveId" clId="{11414EE6-360F-4747-BE7E-13648FC6DAC3}" dt="2024-01-28T09:53:58.613" v="294"/>
        <pc:sldMkLst>
          <pc:docMk/>
          <pc:sldMk cId="841396772" sldId="332"/>
        </pc:sldMkLst>
      </pc:sldChg>
      <pc:sldChg chg="modAnim">
        <pc:chgData name="phạm linh" userId="17a450f733460eb5" providerId="LiveId" clId="{11414EE6-360F-4747-BE7E-13648FC6DAC3}" dt="2024-01-28T09:54:05.486" v="295"/>
        <pc:sldMkLst>
          <pc:docMk/>
          <pc:sldMk cId="1362584201" sldId="333"/>
        </pc:sldMkLst>
      </pc:sldChg>
      <pc:sldChg chg="modSp mod">
        <pc:chgData name="phạm linh" userId="17a450f733460eb5" providerId="LiveId" clId="{11414EE6-360F-4747-BE7E-13648FC6DAC3}" dt="2024-01-28T10:06:08.403" v="326"/>
        <pc:sldMkLst>
          <pc:docMk/>
          <pc:sldMk cId="1407609946" sldId="334"/>
        </pc:sldMkLst>
        <pc:spChg chg="mod">
          <ac:chgData name="phạm linh" userId="17a450f733460eb5" providerId="LiveId" clId="{11414EE6-360F-4747-BE7E-13648FC6DAC3}" dt="2024-01-28T10:05:22.049" v="315" actId="14100"/>
          <ac:spMkLst>
            <pc:docMk/>
            <pc:sldMk cId="1407609946" sldId="334"/>
            <ac:spMk id="28" creationId="{00000000-0000-0000-0000-000000000000}"/>
          </ac:spMkLst>
        </pc:spChg>
        <pc:spChg chg="mod">
          <ac:chgData name="phạm linh" userId="17a450f733460eb5" providerId="LiveId" clId="{11414EE6-360F-4747-BE7E-13648FC6DAC3}" dt="2024-01-28T10:05:19.162" v="314" actId="1076"/>
          <ac:spMkLst>
            <pc:docMk/>
            <pc:sldMk cId="1407609946" sldId="334"/>
            <ac:spMk id="29" creationId="{00000000-0000-0000-0000-000000000000}"/>
          </ac:spMkLst>
        </pc:spChg>
        <pc:spChg chg="mod">
          <ac:chgData name="phạm linh" userId="17a450f733460eb5" providerId="LiveId" clId="{11414EE6-360F-4747-BE7E-13648FC6DAC3}" dt="2024-01-28T10:04:51.601" v="307" actId="20577"/>
          <ac:spMkLst>
            <pc:docMk/>
            <pc:sldMk cId="1407609946" sldId="334"/>
            <ac:spMk id="35" creationId="{00000000-0000-0000-0000-000000000000}"/>
          </ac:spMkLst>
        </pc:spChg>
        <pc:spChg chg="mod">
          <ac:chgData name="phạm linh" userId="17a450f733460eb5" providerId="LiveId" clId="{11414EE6-360F-4747-BE7E-13648FC6DAC3}" dt="2024-01-28T10:04:48.766" v="306" actId="20577"/>
          <ac:spMkLst>
            <pc:docMk/>
            <pc:sldMk cId="1407609946" sldId="334"/>
            <ac:spMk id="40" creationId="{00000000-0000-0000-0000-000000000000}"/>
          </ac:spMkLst>
        </pc:spChg>
        <pc:spChg chg="mod">
          <ac:chgData name="phạm linh" userId="17a450f733460eb5" providerId="LiveId" clId="{11414EE6-360F-4747-BE7E-13648FC6DAC3}" dt="2024-01-28T10:05:54.313" v="325" actId="14100"/>
          <ac:spMkLst>
            <pc:docMk/>
            <pc:sldMk cId="1407609946" sldId="334"/>
            <ac:spMk id="44" creationId="{00000000-0000-0000-0000-000000000000}"/>
          </ac:spMkLst>
        </pc:spChg>
        <pc:spChg chg="mod">
          <ac:chgData name="phạm linh" userId="17a450f733460eb5" providerId="LiveId" clId="{11414EE6-360F-4747-BE7E-13648FC6DAC3}" dt="2024-01-28T10:05:51.094" v="324" actId="1076"/>
          <ac:spMkLst>
            <pc:docMk/>
            <pc:sldMk cId="1407609946" sldId="334"/>
            <ac:spMk id="45" creationId="{00000000-0000-0000-0000-000000000000}"/>
          </ac:spMkLst>
        </pc:spChg>
        <pc:grpChg chg="mod">
          <ac:chgData name="phạm linh" userId="17a450f733460eb5" providerId="LiveId" clId="{11414EE6-360F-4747-BE7E-13648FC6DAC3}" dt="2024-01-28T10:05:25.565" v="316" actId="14100"/>
          <ac:grpSpMkLst>
            <pc:docMk/>
            <pc:sldMk cId="1407609946" sldId="334"/>
            <ac:grpSpMk id="27" creationId="{00000000-0000-0000-0000-000000000000}"/>
          </ac:grpSpMkLst>
        </pc:grpChg>
        <pc:grpChg chg="mod">
          <ac:chgData name="phạm linh" userId="17a450f733460eb5" providerId="LiveId" clId="{11414EE6-360F-4747-BE7E-13648FC6DAC3}" dt="2024-01-28T10:04:43.724" v="302" actId="1076"/>
          <ac:grpSpMkLst>
            <pc:docMk/>
            <pc:sldMk cId="1407609946" sldId="334"/>
            <ac:grpSpMk id="33" creationId="{00000000-0000-0000-0000-000000000000}"/>
          </ac:grpSpMkLst>
        </pc:grpChg>
        <pc:grpChg chg="mod">
          <ac:chgData name="phạm linh" userId="17a450f733460eb5" providerId="LiveId" clId="{11414EE6-360F-4747-BE7E-13648FC6DAC3}" dt="2024-01-28T10:04:58.166" v="308" actId="14100"/>
          <ac:grpSpMkLst>
            <pc:docMk/>
            <pc:sldMk cId="1407609946" sldId="334"/>
            <ac:grpSpMk id="38" creationId="{00000000-0000-0000-0000-000000000000}"/>
          </ac:grpSpMkLst>
        </pc:grpChg>
        <pc:grpChg chg="mod">
          <ac:chgData name="phạm linh" userId="17a450f733460eb5" providerId="LiveId" clId="{11414EE6-360F-4747-BE7E-13648FC6DAC3}" dt="2024-01-28T10:05:37.906" v="321" actId="14100"/>
          <ac:grpSpMkLst>
            <pc:docMk/>
            <pc:sldMk cId="1407609946" sldId="334"/>
            <ac:grpSpMk id="43" creationId="{00000000-0000-0000-0000-000000000000}"/>
          </ac:grpSpMkLst>
        </pc:grpChg>
        <pc:picChg chg="mod">
          <ac:chgData name="phạm linh" userId="17a450f733460eb5" providerId="LiveId" clId="{11414EE6-360F-4747-BE7E-13648FC6DAC3}" dt="2024-01-28T10:06:08.403" v="326"/>
          <ac:picMkLst>
            <pc:docMk/>
            <pc:sldMk cId="1407609946" sldId="334"/>
            <ac:picMk id="311" creationId="{00000000-0000-0000-0000-000000000000}"/>
          </ac:picMkLst>
        </pc:picChg>
      </pc:sldChg>
      <pc:sldChg chg="addSp delSp modSp add mod delAnim modAnim">
        <pc:chgData name="phạm linh" userId="17a450f733460eb5" providerId="LiveId" clId="{11414EE6-360F-4747-BE7E-13648FC6DAC3}" dt="2024-01-21T12:16:47.997" v="42"/>
        <pc:sldMkLst>
          <pc:docMk/>
          <pc:sldMk cId="1815698054" sldId="350"/>
        </pc:sldMkLst>
        <pc:spChg chg="del">
          <ac:chgData name="phạm linh" userId="17a450f733460eb5" providerId="LiveId" clId="{11414EE6-360F-4747-BE7E-13648FC6DAC3}" dt="2024-01-21T12:12:14.683" v="32" actId="478"/>
          <ac:spMkLst>
            <pc:docMk/>
            <pc:sldMk cId="1815698054" sldId="350"/>
            <ac:spMk id="2" creationId="{00000000-0000-0000-0000-000000000000}"/>
          </ac:spMkLst>
        </pc:spChg>
        <pc:spChg chg="add mod">
          <ac:chgData name="phạm linh" userId="17a450f733460eb5" providerId="LiveId" clId="{11414EE6-360F-4747-BE7E-13648FC6DAC3}" dt="2024-01-21T12:13:13.868" v="34" actId="1076"/>
          <ac:spMkLst>
            <pc:docMk/>
            <pc:sldMk cId="1815698054" sldId="350"/>
            <ac:spMk id="5" creationId="{E7706608-B068-A9ED-0795-FBA86A1C3095}"/>
          </ac:spMkLst>
        </pc:spChg>
        <pc:spChg chg="add mod">
          <ac:chgData name="phạm linh" userId="17a450f733460eb5" providerId="LiveId" clId="{11414EE6-360F-4747-BE7E-13648FC6DAC3}" dt="2024-01-21T12:13:38.821" v="35" actId="1076"/>
          <ac:spMkLst>
            <pc:docMk/>
            <pc:sldMk cId="1815698054" sldId="350"/>
            <ac:spMk id="14" creationId="{527F8908-241D-6428-24BE-3138A7F44E62}"/>
          </ac:spMkLst>
        </pc:spChg>
        <pc:spChg chg="add mod">
          <ac:chgData name="phạm linh" userId="17a450f733460eb5" providerId="LiveId" clId="{11414EE6-360F-4747-BE7E-13648FC6DAC3}" dt="2024-01-21T12:13:38.821" v="35" actId="1076"/>
          <ac:spMkLst>
            <pc:docMk/>
            <pc:sldMk cId="1815698054" sldId="350"/>
            <ac:spMk id="15" creationId="{FCEED261-4994-5C6D-80AC-6E8F96ADDD91}"/>
          </ac:spMkLst>
        </pc:spChg>
        <pc:spChg chg="add mod">
          <ac:chgData name="phạm linh" userId="17a450f733460eb5" providerId="LiveId" clId="{11414EE6-360F-4747-BE7E-13648FC6DAC3}" dt="2024-01-21T12:13:13.868" v="34" actId="1076"/>
          <ac:spMkLst>
            <pc:docMk/>
            <pc:sldMk cId="1815698054" sldId="350"/>
            <ac:spMk id="19" creationId="{ABAB2886-C1D1-384C-AF61-52DD673CCBAD}"/>
          </ac:spMkLst>
        </pc:spChg>
        <pc:spChg chg="add del mod">
          <ac:chgData name="phạm linh" userId="17a450f733460eb5" providerId="LiveId" clId="{11414EE6-360F-4747-BE7E-13648FC6DAC3}" dt="2024-01-21T12:13:41.711" v="36" actId="478"/>
          <ac:spMkLst>
            <pc:docMk/>
            <pc:sldMk cId="1815698054" sldId="350"/>
            <ac:spMk id="21" creationId="{3FFBC898-8D1C-A162-3824-6350F77DCCF8}"/>
          </ac:spMkLst>
        </pc:spChg>
        <pc:spChg chg="del">
          <ac:chgData name="phạm linh" userId="17a450f733460eb5" providerId="LiveId" clId="{11414EE6-360F-4747-BE7E-13648FC6DAC3}" dt="2024-01-21T12:12:14.683" v="32" actId="478"/>
          <ac:spMkLst>
            <pc:docMk/>
            <pc:sldMk cId="1815698054" sldId="350"/>
            <ac:spMk id="32" creationId="{00000000-0000-0000-0000-000000000000}"/>
          </ac:spMkLst>
        </pc:spChg>
        <pc:spChg chg="del">
          <ac:chgData name="phạm linh" userId="17a450f733460eb5" providerId="LiveId" clId="{11414EE6-360F-4747-BE7E-13648FC6DAC3}" dt="2024-01-21T12:12:14.683" v="32" actId="478"/>
          <ac:spMkLst>
            <pc:docMk/>
            <pc:sldMk cId="1815698054" sldId="350"/>
            <ac:spMk id="34" creationId="{00000000-0000-0000-0000-000000000000}"/>
          </ac:spMkLst>
        </pc:spChg>
        <pc:grpChg chg="del">
          <ac:chgData name="phạm linh" userId="17a450f733460eb5" providerId="LiveId" clId="{11414EE6-360F-4747-BE7E-13648FC6DAC3}" dt="2024-01-21T12:12:14.683" v="32" actId="478"/>
          <ac:grpSpMkLst>
            <pc:docMk/>
            <pc:sldMk cId="1815698054" sldId="350"/>
            <ac:grpSpMk id="23" creationId="{0A16E2EB-EBD8-B44C-863F-7AE0E237D6AA}"/>
          </ac:grpSpMkLst>
        </pc:grpChg>
        <pc:grpChg chg="del">
          <ac:chgData name="phạm linh" userId="17a450f733460eb5" providerId="LiveId" clId="{11414EE6-360F-4747-BE7E-13648FC6DAC3}" dt="2024-01-21T12:12:11.105" v="31" actId="478"/>
          <ac:grpSpMkLst>
            <pc:docMk/>
            <pc:sldMk cId="1815698054" sldId="350"/>
            <ac:grpSpMk id="24" creationId="{6AF0A725-72A5-A842-A5EF-F4CDD5A4A29C}"/>
          </ac:grpSpMkLst>
        </pc:grpChg>
        <pc:grpChg chg="del">
          <ac:chgData name="phạm linh" userId="17a450f733460eb5" providerId="LiveId" clId="{11414EE6-360F-4747-BE7E-13648FC6DAC3}" dt="2024-01-21T12:12:14.683" v="32" actId="478"/>
          <ac:grpSpMkLst>
            <pc:docMk/>
            <pc:sldMk cId="1815698054" sldId="350"/>
            <ac:grpSpMk id="25" creationId="{0CFFEC6F-68ED-804B-A9FA-BB0E260B8B8C}"/>
          </ac:grpSpMkLst>
        </pc:grpChg>
        <pc:picChg chg="del">
          <ac:chgData name="phạm linh" userId="17a450f733460eb5" providerId="LiveId" clId="{11414EE6-360F-4747-BE7E-13648FC6DAC3}" dt="2024-01-21T12:12:05.262" v="30" actId="478"/>
          <ac:picMkLst>
            <pc:docMk/>
            <pc:sldMk cId="1815698054" sldId="350"/>
            <ac:picMk id="12" creationId="{9E59BE37-E91A-F146-9A38-7C9B7B48199E}"/>
          </ac:picMkLst>
        </pc:picChg>
        <pc:picChg chg="add mod">
          <ac:chgData name="phạm linh" userId="17a450f733460eb5" providerId="LiveId" clId="{11414EE6-360F-4747-BE7E-13648FC6DAC3}" dt="2024-01-21T12:13:54.195" v="40" actId="1076"/>
          <ac:picMkLst>
            <pc:docMk/>
            <pc:sldMk cId="1815698054" sldId="350"/>
            <ac:picMk id="16" creationId="{EF890714-AC57-564A-A46F-8A4B47750135}"/>
          </ac:picMkLst>
        </pc:picChg>
        <pc:cxnChg chg="add mod">
          <ac:chgData name="phạm linh" userId="17a450f733460eb5" providerId="LiveId" clId="{11414EE6-360F-4747-BE7E-13648FC6DAC3}" dt="2024-01-21T12:13:38.821" v="35" actId="1076"/>
          <ac:cxnSpMkLst>
            <pc:docMk/>
            <pc:sldMk cId="1815698054" sldId="350"/>
            <ac:cxnSpMk id="20" creationId="{46845191-09D2-80E0-58BE-8837F2EEA36F}"/>
          </ac:cxnSpMkLst>
        </pc:cxnChg>
        <pc:cxnChg chg="add mod">
          <ac:chgData name="phạm linh" userId="17a450f733460eb5" providerId="LiveId" clId="{11414EE6-360F-4747-BE7E-13648FC6DAC3}" dt="2024-01-21T12:13:13.868" v="34" actId="1076"/>
          <ac:cxnSpMkLst>
            <pc:docMk/>
            <pc:sldMk cId="1815698054" sldId="350"/>
            <ac:cxnSpMk id="29" creationId="{11A36B80-1484-591D-80F0-07E0B29A30B5}"/>
          </ac:cxnSpMkLst>
        </pc:cxnChg>
      </pc:sldChg>
      <pc:sldChg chg="addSp delSp modSp add mod delAnim modAnim">
        <pc:chgData name="phạm linh" userId="17a450f733460eb5" providerId="LiveId" clId="{11414EE6-360F-4747-BE7E-13648FC6DAC3}" dt="2024-01-21T12:23:03.611" v="110"/>
        <pc:sldMkLst>
          <pc:docMk/>
          <pc:sldMk cId="1006225136" sldId="351"/>
        </pc:sldMkLst>
        <pc:spChg chg="add mod">
          <ac:chgData name="phạm linh" userId="17a450f733460eb5" providerId="LiveId" clId="{11414EE6-360F-4747-BE7E-13648FC6DAC3}" dt="2024-01-21T12:21:23.210" v="106" actId="1076"/>
          <ac:spMkLst>
            <pc:docMk/>
            <pc:sldMk cId="1006225136" sldId="351"/>
            <ac:spMk id="2" creationId="{91958EB6-D353-35F0-82DC-DDD59F2A3972}"/>
          </ac:spMkLst>
        </pc:spChg>
        <pc:spChg chg="del">
          <ac:chgData name="phạm linh" userId="17a450f733460eb5" providerId="LiveId" clId="{11414EE6-360F-4747-BE7E-13648FC6DAC3}" dt="2024-01-21T12:17:17.017" v="44" actId="478"/>
          <ac:spMkLst>
            <pc:docMk/>
            <pc:sldMk cId="1006225136" sldId="351"/>
            <ac:spMk id="5" creationId="{E7706608-B068-A9ED-0795-FBA86A1C3095}"/>
          </ac:spMkLst>
        </pc:spChg>
        <pc:spChg chg="add mod">
          <ac:chgData name="phạm linh" userId="17a450f733460eb5" providerId="LiveId" clId="{11414EE6-360F-4747-BE7E-13648FC6DAC3}" dt="2024-01-21T12:22:49.503" v="108" actId="1076"/>
          <ac:spMkLst>
            <pc:docMk/>
            <pc:sldMk cId="1006225136" sldId="351"/>
            <ac:spMk id="12" creationId="{C55BE68B-0425-4799-18B9-2F1F3A0843BE}"/>
          </ac:spMkLst>
        </pc:spChg>
        <pc:spChg chg="del">
          <ac:chgData name="phạm linh" userId="17a450f733460eb5" providerId="LiveId" clId="{11414EE6-360F-4747-BE7E-13648FC6DAC3}" dt="2024-01-21T12:17:23.892" v="48" actId="478"/>
          <ac:spMkLst>
            <pc:docMk/>
            <pc:sldMk cId="1006225136" sldId="351"/>
            <ac:spMk id="14" creationId="{527F8908-241D-6428-24BE-3138A7F44E62}"/>
          </ac:spMkLst>
        </pc:spChg>
        <pc:spChg chg="del">
          <ac:chgData name="phạm linh" userId="17a450f733460eb5" providerId="LiveId" clId="{11414EE6-360F-4747-BE7E-13648FC6DAC3}" dt="2024-01-21T12:17:18.908" v="45" actId="478"/>
          <ac:spMkLst>
            <pc:docMk/>
            <pc:sldMk cId="1006225136" sldId="351"/>
            <ac:spMk id="15" creationId="{FCEED261-4994-5C6D-80AC-6E8F96ADDD91}"/>
          </ac:spMkLst>
        </pc:spChg>
        <pc:spChg chg="del">
          <ac:chgData name="phạm linh" userId="17a450f733460eb5" providerId="LiveId" clId="{11414EE6-360F-4747-BE7E-13648FC6DAC3}" dt="2024-01-21T12:17:20.517" v="46" actId="478"/>
          <ac:spMkLst>
            <pc:docMk/>
            <pc:sldMk cId="1006225136" sldId="351"/>
            <ac:spMk id="19" creationId="{ABAB2886-C1D1-384C-AF61-52DD673CCBAD}"/>
          </ac:spMkLst>
        </pc:spChg>
        <pc:picChg chg="mod">
          <ac:chgData name="phạm linh" userId="17a450f733460eb5" providerId="LiveId" clId="{11414EE6-360F-4747-BE7E-13648FC6DAC3}" dt="2024-01-21T12:20:16.439" v="54" actId="14100"/>
          <ac:picMkLst>
            <pc:docMk/>
            <pc:sldMk cId="1006225136" sldId="351"/>
            <ac:picMk id="4" creationId="{824580FE-5A13-9A4F-9F64-99328C4DCC83}"/>
          </ac:picMkLst>
        </pc:picChg>
        <pc:picChg chg="mod">
          <ac:chgData name="phạm linh" userId="17a450f733460eb5" providerId="LiveId" clId="{11414EE6-360F-4747-BE7E-13648FC6DAC3}" dt="2024-01-21T12:20:41.610" v="58" actId="1076"/>
          <ac:picMkLst>
            <pc:docMk/>
            <pc:sldMk cId="1006225136" sldId="351"/>
            <ac:picMk id="16" creationId="{EF890714-AC57-564A-A46F-8A4B47750135}"/>
          </ac:picMkLst>
        </pc:picChg>
        <pc:picChg chg="add mod">
          <ac:chgData name="phạm linh" userId="17a450f733460eb5" providerId="LiveId" clId="{11414EE6-360F-4747-BE7E-13648FC6DAC3}" dt="2024-01-21T12:20:36.532" v="57" actId="1076"/>
          <ac:picMkLst>
            <pc:docMk/>
            <pc:sldMk cId="1006225136" sldId="351"/>
            <ac:picMk id="1026" creationId="{E1A2169A-A0B3-63EB-69D8-5BCEDC5ACE0A}"/>
          </ac:picMkLst>
        </pc:picChg>
        <pc:cxnChg chg="del">
          <ac:chgData name="phạm linh" userId="17a450f733460eb5" providerId="LiveId" clId="{11414EE6-360F-4747-BE7E-13648FC6DAC3}" dt="2024-01-21T12:17:25.001" v="49" actId="478"/>
          <ac:cxnSpMkLst>
            <pc:docMk/>
            <pc:sldMk cId="1006225136" sldId="351"/>
            <ac:cxnSpMk id="20" creationId="{46845191-09D2-80E0-58BE-8837F2EEA36F}"/>
          </ac:cxnSpMkLst>
        </pc:cxnChg>
        <pc:cxnChg chg="del">
          <ac:chgData name="phạm linh" userId="17a450f733460eb5" providerId="LiveId" clId="{11414EE6-360F-4747-BE7E-13648FC6DAC3}" dt="2024-01-21T12:17:21.548" v="47" actId="478"/>
          <ac:cxnSpMkLst>
            <pc:docMk/>
            <pc:sldMk cId="1006225136" sldId="351"/>
            <ac:cxnSpMk id="29" creationId="{11A36B80-1484-591D-80F0-07E0B29A30B5}"/>
          </ac:cxnSpMkLst>
        </pc:cxnChg>
      </pc:sldChg>
      <pc:sldChg chg="delSp modSp add mod delAnim modAnim">
        <pc:chgData name="phạm linh" userId="17a450f733460eb5" providerId="LiveId" clId="{11414EE6-360F-4747-BE7E-13648FC6DAC3}" dt="2024-01-28T09:50:41.754" v="285" actId="1076"/>
        <pc:sldMkLst>
          <pc:docMk/>
          <pc:sldMk cId="3498591602" sldId="352"/>
        </pc:sldMkLst>
        <pc:spChg chg="mod">
          <ac:chgData name="phạm linh" userId="17a450f733460eb5" providerId="LiveId" clId="{11414EE6-360F-4747-BE7E-13648FC6DAC3}" dt="2024-01-28T09:50:26.665" v="283" actId="1076"/>
          <ac:spMkLst>
            <pc:docMk/>
            <pc:sldMk cId="3498591602" sldId="352"/>
            <ac:spMk id="791" creationId="{00000000-0000-0000-0000-000000000000}"/>
          </ac:spMkLst>
        </pc:spChg>
        <pc:spChg chg="mod">
          <ac:chgData name="phạm linh" userId="17a450f733460eb5" providerId="LiveId" clId="{11414EE6-360F-4747-BE7E-13648FC6DAC3}" dt="2024-01-28T09:50:41.754" v="285" actId="1076"/>
          <ac:spMkLst>
            <pc:docMk/>
            <pc:sldMk cId="3498591602" sldId="352"/>
            <ac:spMk id="794" creationId="{00000000-0000-0000-0000-000000000000}"/>
          </ac:spMkLst>
        </pc:spChg>
        <pc:cxnChg chg="del">
          <ac:chgData name="phạm linh" userId="17a450f733460eb5" providerId="LiveId" clId="{11414EE6-360F-4747-BE7E-13648FC6DAC3}" dt="2024-01-28T09:48:49.091" v="275" actId="478"/>
          <ac:cxnSpMkLst>
            <pc:docMk/>
            <pc:sldMk cId="3498591602" sldId="352"/>
            <ac:cxnSpMk id="789" creationId="{00000000-0000-0000-0000-000000000000}"/>
          </ac:cxnSpMkLst>
        </pc:cxnChg>
        <pc:cxnChg chg="del">
          <ac:chgData name="phạm linh" userId="17a450f733460eb5" providerId="LiveId" clId="{11414EE6-360F-4747-BE7E-13648FC6DAC3}" dt="2024-01-28T09:47:22.413" v="174" actId="478"/>
          <ac:cxnSpMkLst>
            <pc:docMk/>
            <pc:sldMk cId="3498591602" sldId="352"/>
            <ac:cxnSpMk id="792" creationId="{00000000-0000-0000-0000-000000000000}"/>
          </ac:cxnSpMkLst>
        </pc:cxn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7388" y="1143000"/>
            <a:ext cx="54832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8662715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83293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9" name="Google Shape;229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CN"/>
              <a:t>24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1" name="Google Shape;301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CN"/>
              <a:t>25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>
          <a:extLst>
            <a:ext uri="{FF2B5EF4-FFF2-40B4-BE49-F238E27FC236}">
              <a16:creationId xmlns:a16="http://schemas.microsoft.com/office/drawing/2014/main" id="{BE625119-EDD7-D20F-67F3-05E1A330E4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8:notes">
            <a:extLst>
              <a:ext uri="{FF2B5EF4-FFF2-40B4-BE49-F238E27FC236}">
                <a16:creationId xmlns:a16="http://schemas.microsoft.com/office/drawing/2014/main" id="{59C31AE0-4995-9F62-C39C-B6D1D9090C3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1" name="Google Shape;301;p8:notes">
            <a:extLst>
              <a:ext uri="{FF2B5EF4-FFF2-40B4-BE49-F238E27FC236}">
                <a16:creationId xmlns:a16="http://schemas.microsoft.com/office/drawing/2014/main" id="{2F9C8DD8-89C0-F8B4-684C-626E3C52864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p8:notes">
            <a:extLst>
              <a:ext uri="{FF2B5EF4-FFF2-40B4-BE49-F238E27FC236}">
                <a16:creationId xmlns:a16="http://schemas.microsoft.com/office/drawing/2014/main" id="{691D0006-49AA-4A2E-0E87-A5B3D672B0C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altLang="zh-C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26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102722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CN"/>
              <a:t>27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1" name="Google Shape;301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CN"/>
              <a:t>28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75" name="Google Shape;675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6" name="Google Shape;676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CN"/>
              <a:t>29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75" name="Google Shape;675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6" name="Google Shape;676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altLang="zh-C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30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041407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8" name="Google Shape;148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CN"/>
              <a:t>31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1" name="Google Shape;301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CN"/>
              <a:t>36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CN"/>
              <a:t>37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7AF81A-5A48-44B6-BFB3-5A2D3370088C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40087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5" name="Google Shape;805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06" name="Google Shape;806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7" name="Google Shape;807;p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CN"/>
              <a:t>38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CN"/>
              <a:t>39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7AF81A-5A48-44B6-BFB3-5A2D3370088C}" type="slidenum">
              <a:rPr lang="zh-CN" altLang="en-US" smtClean="0"/>
              <a:t>40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400878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34D93B-B31A-44C4-904F-0FF417B6B588}" type="slidenum">
              <a:rPr lang="zh-CN" altLang="en-US" smtClean="0"/>
              <a:t>50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378737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0" name="Google Shape;910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11" name="Google Shape;911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2" name="Google Shape;912;p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CN"/>
              <a:t>52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11C3E-8D59-4B87-B56C-E94D4BA2B6F8}" type="slidenum">
              <a:rPr lang="vi-VN" smtClean="0"/>
              <a:pPr/>
              <a:t>3</a:t>
            </a:fld>
            <a:endParaRPr lang="vi-VN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7AF81A-5A48-44B6-BFB3-5A2D3370088C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40087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9" name="Google Shape;89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CN"/>
              <a:t>19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6" name="Google Shape;10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CN"/>
              <a:t>20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8" name="Google Shape;148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CN"/>
              <a:t>21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CN"/>
              <a:t>22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8" name="Google Shape;148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CN"/>
              <a:t>23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PICTURE_WITH_CAPTION_TEX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35"/>
          <p:cNvSpPr txBox="1">
            <a:spLocks noGrp="1"/>
          </p:cNvSpPr>
          <p:nvPr>
            <p:ph type="title"/>
          </p:nvPr>
        </p:nvSpPr>
        <p:spPr>
          <a:xfrm>
            <a:off x="839679" y="457307"/>
            <a:ext cx="3931725" cy="16005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35"/>
          <p:cNvSpPr>
            <a:spLocks noGrp="1"/>
          </p:cNvSpPr>
          <p:nvPr>
            <p:ph type="pic" idx="2"/>
          </p:nvPr>
        </p:nvSpPr>
        <p:spPr>
          <a:xfrm>
            <a:off x="5182514" y="987654"/>
            <a:ext cx="6171397" cy="48747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0" name="Google Shape;70;p35"/>
          <p:cNvSpPr txBox="1">
            <a:spLocks noGrp="1"/>
          </p:cNvSpPr>
          <p:nvPr>
            <p:ph type="body" idx="1"/>
          </p:nvPr>
        </p:nvSpPr>
        <p:spPr>
          <a:xfrm>
            <a:off x="839679" y="2057877"/>
            <a:ext cx="3931725" cy="38124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1" name="Google Shape;71;p35"/>
          <p:cNvSpPr txBox="1">
            <a:spLocks noGrp="1"/>
          </p:cNvSpPr>
          <p:nvPr>
            <p:ph type="dt" idx="10"/>
          </p:nvPr>
        </p:nvSpPr>
        <p:spPr>
          <a:xfrm>
            <a:off x="838092" y="6357823"/>
            <a:ext cx="2742843" cy="365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35"/>
          <p:cNvSpPr txBox="1">
            <a:spLocks noGrp="1"/>
          </p:cNvSpPr>
          <p:nvPr>
            <p:ph type="ftr" idx="11"/>
          </p:nvPr>
        </p:nvSpPr>
        <p:spPr>
          <a:xfrm>
            <a:off x="4038075" y="6357823"/>
            <a:ext cx="4114264" cy="365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35"/>
          <p:cNvSpPr txBox="1">
            <a:spLocks noGrp="1"/>
          </p:cNvSpPr>
          <p:nvPr>
            <p:ph type="sldNum" idx="12"/>
          </p:nvPr>
        </p:nvSpPr>
        <p:spPr>
          <a:xfrm>
            <a:off x="8609480" y="6357823"/>
            <a:ext cx="2742843" cy="365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6"/>
          <p:cNvSpPr txBox="1">
            <a:spLocks noGrp="1"/>
          </p:cNvSpPr>
          <p:nvPr>
            <p:ph type="title"/>
          </p:nvPr>
        </p:nvSpPr>
        <p:spPr>
          <a:xfrm>
            <a:off x="838092" y="365211"/>
            <a:ext cx="10514231" cy="1325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6"/>
          <p:cNvSpPr txBox="1">
            <a:spLocks noGrp="1"/>
          </p:cNvSpPr>
          <p:nvPr>
            <p:ph type="body" idx="1"/>
          </p:nvPr>
        </p:nvSpPr>
        <p:spPr>
          <a:xfrm rot="5400000">
            <a:off x="3919034" y="-1254894"/>
            <a:ext cx="4352346" cy="105142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36"/>
          <p:cNvSpPr txBox="1">
            <a:spLocks noGrp="1"/>
          </p:cNvSpPr>
          <p:nvPr>
            <p:ph type="dt" idx="10"/>
          </p:nvPr>
        </p:nvSpPr>
        <p:spPr>
          <a:xfrm>
            <a:off x="838092" y="6357823"/>
            <a:ext cx="2742843" cy="365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6"/>
          <p:cNvSpPr txBox="1">
            <a:spLocks noGrp="1"/>
          </p:cNvSpPr>
          <p:nvPr>
            <p:ph type="ftr" idx="11"/>
          </p:nvPr>
        </p:nvSpPr>
        <p:spPr>
          <a:xfrm>
            <a:off x="4038075" y="6357823"/>
            <a:ext cx="4114264" cy="365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6"/>
          <p:cNvSpPr txBox="1">
            <a:spLocks noGrp="1"/>
          </p:cNvSpPr>
          <p:nvPr>
            <p:ph type="sldNum" idx="12"/>
          </p:nvPr>
        </p:nvSpPr>
        <p:spPr>
          <a:xfrm>
            <a:off x="8609480" y="6357823"/>
            <a:ext cx="2742843" cy="365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排标题与文本" type="vertTitleAndTx">
  <p:cSld name="VERTICAL_TITLE_AND_VERTICAL_TEXT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37"/>
          <p:cNvSpPr txBox="1">
            <a:spLocks noGrp="1"/>
          </p:cNvSpPr>
          <p:nvPr>
            <p:ph type="title"/>
          </p:nvPr>
        </p:nvSpPr>
        <p:spPr>
          <a:xfrm rot="5400000">
            <a:off x="7131451" y="1957522"/>
            <a:ext cx="5813184" cy="26285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7"/>
          <p:cNvSpPr txBox="1">
            <a:spLocks noGrp="1"/>
          </p:cNvSpPr>
          <p:nvPr>
            <p:ph type="body" idx="1"/>
          </p:nvPr>
        </p:nvSpPr>
        <p:spPr>
          <a:xfrm rot="5400000">
            <a:off x="1798147" y="-594845"/>
            <a:ext cx="5813184" cy="77332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3" name="Google Shape;83;p37"/>
          <p:cNvSpPr txBox="1">
            <a:spLocks noGrp="1"/>
          </p:cNvSpPr>
          <p:nvPr>
            <p:ph type="dt" idx="10"/>
          </p:nvPr>
        </p:nvSpPr>
        <p:spPr>
          <a:xfrm>
            <a:off x="838092" y="6357823"/>
            <a:ext cx="2742843" cy="365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37"/>
          <p:cNvSpPr txBox="1">
            <a:spLocks noGrp="1"/>
          </p:cNvSpPr>
          <p:nvPr>
            <p:ph type="ftr" idx="11"/>
          </p:nvPr>
        </p:nvSpPr>
        <p:spPr>
          <a:xfrm>
            <a:off x="4038075" y="6357823"/>
            <a:ext cx="4114264" cy="365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37"/>
          <p:cNvSpPr txBox="1">
            <a:spLocks noGrp="1"/>
          </p:cNvSpPr>
          <p:nvPr>
            <p:ph type="sldNum" idx="12"/>
          </p:nvPr>
        </p:nvSpPr>
        <p:spPr>
          <a:xfrm>
            <a:off x="8609480" y="6357823"/>
            <a:ext cx="2742843" cy="365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4323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TITLE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27"/>
          <p:cNvSpPr txBox="1">
            <a:spLocks noGrp="1"/>
          </p:cNvSpPr>
          <p:nvPr>
            <p:ph type="ctrTitle"/>
          </p:nvPr>
        </p:nvSpPr>
        <p:spPr>
          <a:xfrm>
            <a:off x="1523802" y="1122624"/>
            <a:ext cx="9142810" cy="23881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7"/>
          <p:cNvSpPr txBox="1">
            <a:spLocks noGrp="1"/>
          </p:cNvSpPr>
          <p:nvPr>
            <p:ph type="subTitle" idx="1"/>
          </p:nvPr>
        </p:nvSpPr>
        <p:spPr>
          <a:xfrm>
            <a:off x="1523802" y="3602873"/>
            <a:ext cx="9142810" cy="16561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9" name="Google Shape;19;p27"/>
          <p:cNvSpPr txBox="1">
            <a:spLocks noGrp="1"/>
          </p:cNvSpPr>
          <p:nvPr>
            <p:ph type="dt" idx="10"/>
          </p:nvPr>
        </p:nvSpPr>
        <p:spPr>
          <a:xfrm>
            <a:off x="838092" y="6357823"/>
            <a:ext cx="2742843" cy="365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7"/>
          <p:cNvSpPr txBox="1">
            <a:spLocks noGrp="1"/>
          </p:cNvSpPr>
          <p:nvPr>
            <p:ph type="ftr" idx="11"/>
          </p:nvPr>
        </p:nvSpPr>
        <p:spPr>
          <a:xfrm>
            <a:off x="4038075" y="6357823"/>
            <a:ext cx="4114264" cy="365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7"/>
          <p:cNvSpPr txBox="1">
            <a:spLocks noGrp="1"/>
          </p:cNvSpPr>
          <p:nvPr>
            <p:ph type="sldNum" idx="12"/>
          </p:nvPr>
        </p:nvSpPr>
        <p:spPr>
          <a:xfrm>
            <a:off x="8609480" y="6357823"/>
            <a:ext cx="2742843" cy="365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OBJEC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28"/>
          <p:cNvSpPr txBox="1">
            <a:spLocks noGrp="1"/>
          </p:cNvSpPr>
          <p:nvPr>
            <p:ph type="title"/>
          </p:nvPr>
        </p:nvSpPr>
        <p:spPr>
          <a:xfrm>
            <a:off x="838092" y="365211"/>
            <a:ext cx="10514231" cy="1325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28"/>
          <p:cNvSpPr txBox="1">
            <a:spLocks noGrp="1"/>
          </p:cNvSpPr>
          <p:nvPr>
            <p:ph type="body" idx="1"/>
          </p:nvPr>
        </p:nvSpPr>
        <p:spPr>
          <a:xfrm>
            <a:off x="838092" y="1826048"/>
            <a:ext cx="10514231" cy="4352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" name="Google Shape;25;p28"/>
          <p:cNvSpPr txBox="1">
            <a:spLocks noGrp="1"/>
          </p:cNvSpPr>
          <p:nvPr>
            <p:ph type="dt" idx="10"/>
          </p:nvPr>
        </p:nvSpPr>
        <p:spPr>
          <a:xfrm>
            <a:off x="838092" y="6357823"/>
            <a:ext cx="2742843" cy="365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8"/>
          <p:cNvSpPr txBox="1">
            <a:spLocks noGrp="1"/>
          </p:cNvSpPr>
          <p:nvPr>
            <p:ph type="ftr" idx="11"/>
          </p:nvPr>
        </p:nvSpPr>
        <p:spPr>
          <a:xfrm>
            <a:off x="4038075" y="6357823"/>
            <a:ext cx="4114264" cy="365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8"/>
          <p:cNvSpPr txBox="1">
            <a:spLocks noGrp="1"/>
          </p:cNvSpPr>
          <p:nvPr>
            <p:ph type="sldNum" idx="12"/>
          </p:nvPr>
        </p:nvSpPr>
        <p:spPr>
          <a:xfrm>
            <a:off x="8609480" y="6357823"/>
            <a:ext cx="2742843" cy="365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SECTION_HEADER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29"/>
          <p:cNvSpPr txBox="1">
            <a:spLocks noGrp="1"/>
          </p:cNvSpPr>
          <p:nvPr>
            <p:ph type="title"/>
          </p:nvPr>
        </p:nvSpPr>
        <p:spPr>
          <a:xfrm>
            <a:off x="831743" y="1710135"/>
            <a:ext cx="10514231" cy="28533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9"/>
          <p:cNvSpPr txBox="1">
            <a:spLocks noGrp="1"/>
          </p:cNvSpPr>
          <p:nvPr>
            <p:ph type="body" idx="1"/>
          </p:nvPr>
        </p:nvSpPr>
        <p:spPr>
          <a:xfrm>
            <a:off x="831743" y="4590527"/>
            <a:ext cx="10514231" cy="15005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1" name="Google Shape;31;p29"/>
          <p:cNvSpPr txBox="1">
            <a:spLocks noGrp="1"/>
          </p:cNvSpPr>
          <p:nvPr>
            <p:ph type="dt" idx="10"/>
          </p:nvPr>
        </p:nvSpPr>
        <p:spPr>
          <a:xfrm>
            <a:off x="838092" y="6357823"/>
            <a:ext cx="2742843" cy="365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9"/>
          <p:cNvSpPr txBox="1">
            <a:spLocks noGrp="1"/>
          </p:cNvSpPr>
          <p:nvPr>
            <p:ph type="ftr" idx="11"/>
          </p:nvPr>
        </p:nvSpPr>
        <p:spPr>
          <a:xfrm>
            <a:off x="4038075" y="6357823"/>
            <a:ext cx="4114264" cy="365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9"/>
          <p:cNvSpPr txBox="1">
            <a:spLocks noGrp="1"/>
          </p:cNvSpPr>
          <p:nvPr>
            <p:ph type="sldNum" idx="12"/>
          </p:nvPr>
        </p:nvSpPr>
        <p:spPr>
          <a:xfrm>
            <a:off x="8609480" y="6357823"/>
            <a:ext cx="2742843" cy="365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TWO_OBJECTS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30"/>
          <p:cNvSpPr txBox="1">
            <a:spLocks noGrp="1"/>
          </p:cNvSpPr>
          <p:nvPr>
            <p:ph type="title"/>
          </p:nvPr>
        </p:nvSpPr>
        <p:spPr>
          <a:xfrm>
            <a:off x="838092" y="365211"/>
            <a:ext cx="10514231" cy="1325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30"/>
          <p:cNvSpPr txBox="1">
            <a:spLocks noGrp="1"/>
          </p:cNvSpPr>
          <p:nvPr>
            <p:ph type="body" idx="1"/>
          </p:nvPr>
        </p:nvSpPr>
        <p:spPr>
          <a:xfrm>
            <a:off x="838091" y="1826048"/>
            <a:ext cx="5180926" cy="4352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30"/>
          <p:cNvSpPr txBox="1">
            <a:spLocks noGrp="1"/>
          </p:cNvSpPr>
          <p:nvPr>
            <p:ph type="body" idx="2"/>
          </p:nvPr>
        </p:nvSpPr>
        <p:spPr>
          <a:xfrm>
            <a:off x="6171396" y="1826048"/>
            <a:ext cx="5180926" cy="4352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" name="Google Shape;38;p30"/>
          <p:cNvSpPr txBox="1">
            <a:spLocks noGrp="1"/>
          </p:cNvSpPr>
          <p:nvPr>
            <p:ph type="dt" idx="10"/>
          </p:nvPr>
        </p:nvSpPr>
        <p:spPr>
          <a:xfrm>
            <a:off x="838092" y="6357823"/>
            <a:ext cx="2742843" cy="365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0"/>
          <p:cNvSpPr txBox="1">
            <a:spLocks noGrp="1"/>
          </p:cNvSpPr>
          <p:nvPr>
            <p:ph type="ftr" idx="11"/>
          </p:nvPr>
        </p:nvSpPr>
        <p:spPr>
          <a:xfrm>
            <a:off x="4038075" y="6357823"/>
            <a:ext cx="4114264" cy="365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30"/>
          <p:cNvSpPr txBox="1">
            <a:spLocks noGrp="1"/>
          </p:cNvSpPr>
          <p:nvPr>
            <p:ph type="sldNum" idx="12"/>
          </p:nvPr>
        </p:nvSpPr>
        <p:spPr>
          <a:xfrm>
            <a:off x="8609480" y="6357823"/>
            <a:ext cx="2742843" cy="365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TWO_OBJECTS_WITH_TEXT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31"/>
          <p:cNvSpPr txBox="1">
            <a:spLocks noGrp="1"/>
          </p:cNvSpPr>
          <p:nvPr>
            <p:ph type="title"/>
          </p:nvPr>
        </p:nvSpPr>
        <p:spPr>
          <a:xfrm>
            <a:off x="839680" y="365211"/>
            <a:ext cx="10514231" cy="1325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31"/>
          <p:cNvSpPr txBox="1">
            <a:spLocks noGrp="1"/>
          </p:cNvSpPr>
          <p:nvPr>
            <p:ph type="body" idx="1"/>
          </p:nvPr>
        </p:nvSpPr>
        <p:spPr>
          <a:xfrm>
            <a:off x="839679" y="1681553"/>
            <a:ext cx="5157116" cy="824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4" name="Google Shape;44;p31"/>
          <p:cNvSpPr txBox="1">
            <a:spLocks noGrp="1"/>
          </p:cNvSpPr>
          <p:nvPr>
            <p:ph type="body" idx="2"/>
          </p:nvPr>
        </p:nvSpPr>
        <p:spPr>
          <a:xfrm>
            <a:off x="839679" y="2505656"/>
            <a:ext cx="5157116" cy="3685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p31"/>
          <p:cNvSpPr txBox="1">
            <a:spLocks noGrp="1"/>
          </p:cNvSpPr>
          <p:nvPr>
            <p:ph type="body" idx="3"/>
          </p:nvPr>
        </p:nvSpPr>
        <p:spPr>
          <a:xfrm>
            <a:off x="6171398" y="1681553"/>
            <a:ext cx="5182513" cy="824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31"/>
          <p:cNvSpPr txBox="1">
            <a:spLocks noGrp="1"/>
          </p:cNvSpPr>
          <p:nvPr>
            <p:ph type="body" idx="4"/>
          </p:nvPr>
        </p:nvSpPr>
        <p:spPr>
          <a:xfrm>
            <a:off x="6171398" y="2505656"/>
            <a:ext cx="5182513" cy="3685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31"/>
          <p:cNvSpPr txBox="1">
            <a:spLocks noGrp="1"/>
          </p:cNvSpPr>
          <p:nvPr>
            <p:ph type="dt" idx="10"/>
          </p:nvPr>
        </p:nvSpPr>
        <p:spPr>
          <a:xfrm>
            <a:off x="838092" y="6357823"/>
            <a:ext cx="2742843" cy="365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1"/>
          <p:cNvSpPr txBox="1">
            <a:spLocks noGrp="1"/>
          </p:cNvSpPr>
          <p:nvPr>
            <p:ph type="ftr" idx="11"/>
          </p:nvPr>
        </p:nvSpPr>
        <p:spPr>
          <a:xfrm>
            <a:off x="4038075" y="6357823"/>
            <a:ext cx="4114264" cy="365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31"/>
          <p:cNvSpPr txBox="1">
            <a:spLocks noGrp="1"/>
          </p:cNvSpPr>
          <p:nvPr>
            <p:ph type="sldNum" idx="12"/>
          </p:nvPr>
        </p:nvSpPr>
        <p:spPr>
          <a:xfrm>
            <a:off x="8609480" y="6357823"/>
            <a:ext cx="2742843" cy="365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  <p:sp>
        <p:nvSpPr>
          <p:cNvPr id="50" name="Google Shape;50;p31"/>
          <p:cNvSpPr/>
          <p:nvPr/>
        </p:nvSpPr>
        <p:spPr>
          <a:xfrm>
            <a:off x="8712796" y="6430009"/>
            <a:ext cx="775136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PPT模板下载：www.1ppt.com/moban/          行业PPT模板：www.1ppt.com/hangye/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节日PPT模板：www.1ppt.com/jieri/          PPT素材：www.1ppt.com/sucai/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PPT背景图片：www.1ppt.com/beijing/        PPT图表：www.1ppt.com/tubiao/     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精美PPT下载：www.1ppt.com/xiazai/         PPT教程： www.1ppt.com/powerpoint/     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PPT课件：www.1ppt.com/kejian/             字体下载：www.1ppt.com/ziti/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工作总结PPT：www.1ppt.com/xiazai/zongjie/ 工作计划：www.1ppt.com/xiazai/jihua/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商务PPT模板：www.1ppt.com/moban/shangwu/  个人简历PPT：www.1ppt.com/xiazai/jianli/ 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毕业答辩PPT：www.1ppt.com/xiazai/dabian/  工作汇报PPT：www.1ppt.com/xiazai/huibao/   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TITLE_ONLY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2"/>
          <p:cNvSpPr txBox="1">
            <a:spLocks noGrp="1"/>
          </p:cNvSpPr>
          <p:nvPr>
            <p:ph type="title"/>
          </p:nvPr>
        </p:nvSpPr>
        <p:spPr>
          <a:xfrm>
            <a:off x="838092" y="365211"/>
            <a:ext cx="10514231" cy="1325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2"/>
          <p:cNvSpPr txBox="1">
            <a:spLocks noGrp="1"/>
          </p:cNvSpPr>
          <p:nvPr>
            <p:ph type="dt" idx="10"/>
          </p:nvPr>
        </p:nvSpPr>
        <p:spPr>
          <a:xfrm>
            <a:off x="838092" y="6357823"/>
            <a:ext cx="2742843" cy="365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32"/>
          <p:cNvSpPr txBox="1">
            <a:spLocks noGrp="1"/>
          </p:cNvSpPr>
          <p:nvPr>
            <p:ph type="ftr" idx="11"/>
          </p:nvPr>
        </p:nvSpPr>
        <p:spPr>
          <a:xfrm>
            <a:off x="4038075" y="6357823"/>
            <a:ext cx="4114264" cy="365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32"/>
          <p:cNvSpPr txBox="1">
            <a:spLocks noGrp="1"/>
          </p:cNvSpPr>
          <p:nvPr>
            <p:ph type="sldNum" idx="12"/>
          </p:nvPr>
        </p:nvSpPr>
        <p:spPr>
          <a:xfrm>
            <a:off x="8609480" y="6357823"/>
            <a:ext cx="2742843" cy="365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BLANK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33"/>
          <p:cNvSpPr txBox="1">
            <a:spLocks noGrp="1"/>
          </p:cNvSpPr>
          <p:nvPr>
            <p:ph type="dt" idx="10"/>
          </p:nvPr>
        </p:nvSpPr>
        <p:spPr>
          <a:xfrm>
            <a:off x="838092" y="6357823"/>
            <a:ext cx="2742843" cy="365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33"/>
          <p:cNvSpPr txBox="1">
            <a:spLocks noGrp="1"/>
          </p:cNvSpPr>
          <p:nvPr>
            <p:ph type="ftr" idx="11"/>
          </p:nvPr>
        </p:nvSpPr>
        <p:spPr>
          <a:xfrm>
            <a:off x="4038075" y="6357823"/>
            <a:ext cx="4114264" cy="365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33"/>
          <p:cNvSpPr txBox="1">
            <a:spLocks noGrp="1"/>
          </p:cNvSpPr>
          <p:nvPr>
            <p:ph type="sldNum" idx="12"/>
          </p:nvPr>
        </p:nvSpPr>
        <p:spPr>
          <a:xfrm>
            <a:off x="8609480" y="6357823"/>
            <a:ext cx="2742843" cy="365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OBJECT_WITH_CAPTION_TEXT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34"/>
          <p:cNvSpPr txBox="1">
            <a:spLocks noGrp="1"/>
          </p:cNvSpPr>
          <p:nvPr>
            <p:ph type="title"/>
          </p:nvPr>
        </p:nvSpPr>
        <p:spPr>
          <a:xfrm>
            <a:off x="839679" y="457307"/>
            <a:ext cx="3931725" cy="16005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34"/>
          <p:cNvSpPr txBox="1">
            <a:spLocks noGrp="1"/>
          </p:cNvSpPr>
          <p:nvPr>
            <p:ph type="body" idx="1"/>
          </p:nvPr>
        </p:nvSpPr>
        <p:spPr>
          <a:xfrm>
            <a:off x="5182514" y="987654"/>
            <a:ext cx="6171397" cy="48747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3" name="Google Shape;63;p34"/>
          <p:cNvSpPr txBox="1">
            <a:spLocks noGrp="1"/>
          </p:cNvSpPr>
          <p:nvPr>
            <p:ph type="body" idx="2"/>
          </p:nvPr>
        </p:nvSpPr>
        <p:spPr>
          <a:xfrm>
            <a:off x="839679" y="2057877"/>
            <a:ext cx="3931725" cy="38124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4" name="Google Shape;64;p34"/>
          <p:cNvSpPr txBox="1">
            <a:spLocks noGrp="1"/>
          </p:cNvSpPr>
          <p:nvPr>
            <p:ph type="dt" idx="10"/>
          </p:nvPr>
        </p:nvSpPr>
        <p:spPr>
          <a:xfrm>
            <a:off x="838092" y="6357823"/>
            <a:ext cx="2742843" cy="365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34"/>
          <p:cNvSpPr txBox="1">
            <a:spLocks noGrp="1"/>
          </p:cNvSpPr>
          <p:nvPr>
            <p:ph type="ftr" idx="11"/>
          </p:nvPr>
        </p:nvSpPr>
        <p:spPr>
          <a:xfrm>
            <a:off x="4038075" y="6357823"/>
            <a:ext cx="4114264" cy="365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34"/>
          <p:cNvSpPr txBox="1">
            <a:spLocks noGrp="1"/>
          </p:cNvSpPr>
          <p:nvPr>
            <p:ph type="sldNum" idx="12"/>
          </p:nvPr>
        </p:nvSpPr>
        <p:spPr>
          <a:xfrm>
            <a:off x="8609480" y="6357823"/>
            <a:ext cx="2742843" cy="365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6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5"/>
          <p:cNvSpPr txBox="1">
            <a:spLocks noGrp="1"/>
          </p:cNvSpPr>
          <p:nvPr>
            <p:ph type="title"/>
          </p:nvPr>
        </p:nvSpPr>
        <p:spPr>
          <a:xfrm>
            <a:off x="838092" y="365211"/>
            <a:ext cx="10514231" cy="1325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5"/>
          <p:cNvSpPr txBox="1">
            <a:spLocks noGrp="1"/>
          </p:cNvSpPr>
          <p:nvPr>
            <p:ph type="body" idx="1"/>
          </p:nvPr>
        </p:nvSpPr>
        <p:spPr>
          <a:xfrm>
            <a:off x="838092" y="1826048"/>
            <a:ext cx="10514231" cy="4352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25"/>
          <p:cNvSpPr txBox="1">
            <a:spLocks noGrp="1"/>
          </p:cNvSpPr>
          <p:nvPr>
            <p:ph type="dt" idx="10"/>
          </p:nvPr>
        </p:nvSpPr>
        <p:spPr>
          <a:xfrm>
            <a:off x="838092" y="6357823"/>
            <a:ext cx="2742843" cy="365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25"/>
          <p:cNvSpPr txBox="1">
            <a:spLocks noGrp="1"/>
          </p:cNvSpPr>
          <p:nvPr>
            <p:ph type="ftr" idx="11"/>
          </p:nvPr>
        </p:nvSpPr>
        <p:spPr>
          <a:xfrm>
            <a:off x="4038075" y="6357823"/>
            <a:ext cx="4114264" cy="365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25"/>
          <p:cNvSpPr txBox="1">
            <a:spLocks noGrp="1"/>
          </p:cNvSpPr>
          <p:nvPr>
            <p:ph type="sldNum" idx="12"/>
          </p:nvPr>
        </p:nvSpPr>
        <p:spPr>
          <a:xfrm>
            <a:off x="8609480" y="6357823"/>
            <a:ext cx="2742843" cy="365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audio" Target="../media/audio2.wav"/><Relationship Id="rId7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11" Type="http://schemas.openxmlformats.org/officeDocument/2006/relationships/image" Target="../media/image35.png"/><Relationship Id="rId5" Type="http://schemas.openxmlformats.org/officeDocument/2006/relationships/image" Target="../media/image30.png"/><Relationship Id="rId10" Type="http://schemas.openxmlformats.org/officeDocument/2006/relationships/image" Target="../media/image34.jpeg"/><Relationship Id="rId4" Type="http://schemas.openxmlformats.org/officeDocument/2006/relationships/image" Target="../media/image29.jpeg"/><Relationship Id="rId9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audio" Target="../media/audio2.wav"/><Relationship Id="rId7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11" Type="http://schemas.openxmlformats.org/officeDocument/2006/relationships/image" Target="../media/image38.png"/><Relationship Id="rId5" Type="http://schemas.openxmlformats.org/officeDocument/2006/relationships/image" Target="../media/image30.png"/><Relationship Id="rId10" Type="http://schemas.openxmlformats.org/officeDocument/2006/relationships/image" Target="../media/image34.jpeg"/><Relationship Id="rId4" Type="http://schemas.openxmlformats.org/officeDocument/2006/relationships/image" Target="../media/image29.jpeg"/><Relationship Id="rId9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13" Type="http://schemas.openxmlformats.org/officeDocument/2006/relationships/image" Target="../media/image7.png"/><Relationship Id="rId3" Type="http://schemas.openxmlformats.org/officeDocument/2006/relationships/tags" Target="../tags/tag12.xml"/><Relationship Id="rId7" Type="http://schemas.openxmlformats.org/officeDocument/2006/relationships/slideLayout" Target="../slideLayouts/slideLayout14.xml"/><Relationship Id="rId12" Type="http://schemas.openxmlformats.org/officeDocument/2006/relationships/image" Target="../media/image6.pn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tags" Target="../tags/tag15.xml"/><Relationship Id="rId11" Type="http://schemas.openxmlformats.org/officeDocument/2006/relationships/image" Target="../media/image5.png"/><Relationship Id="rId5" Type="http://schemas.openxmlformats.org/officeDocument/2006/relationships/tags" Target="../tags/tag14.xml"/><Relationship Id="rId10" Type="http://schemas.openxmlformats.org/officeDocument/2006/relationships/image" Target="../media/image4.png"/><Relationship Id="rId4" Type="http://schemas.openxmlformats.org/officeDocument/2006/relationships/tags" Target="../tags/tag13.xml"/><Relationship Id="rId9" Type="http://schemas.openxmlformats.org/officeDocument/2006/relationships/image" Target="../media/image3.jpeg"/><Relationship Id="rId1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4.png"/><Relationship Id="rId7" Type="http://schemas.openxmlformats.org/officeDocument/2006/relationships/image" Target="../media/image47.jpeg"/><Relationship Id="rId12" Type="http://schemas.openxmlformats.org/officeDocument/2006/relationships/image" Target="../media/image52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png"/><Relationship Id="rId11" Type="http://schemas.openxmlformats.org/officeDocument/2006/relationships/image" Target="../media/image51.jpeg"/><Relationship Id="rId5" Type="http://schemas.openxmlformats.org/officeDocument/2006/relationships/image" Target="../media/image45.png"/><Relationship Id="rId10" Type="http://schemas.openxmlformats.org/officeDocument/2006/relationships/image" Target="../media/image50.jpeg"/><Relationship Id="rId4" Type="http://schemas.openxmlformats.org/officeDocument/2006/relationships/image" Target="../media/image42.png"/><Relationship Id="rId9" Type="http://schemas.openxmlformats.org/officeDocument/2006/relationships/image" Target="../media/image4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Relationship Id="rId6" Type="http://schemas.openxmlformats.org/officeDocument/2006/relationships/slide" Target="slide19.xml"/><Relationship Id="rId5" Type="http://schemas.openxmlformats.org/officeDocument/2006/relationships/image" Target="../media/image53.png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4.jpeg"/><Relationship Id="rId5" Type="http://schemas.openxmlformats.org/officeDocument/2006/relationships/slide" Target="slide19.xml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5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4.jpeg"/><Relationship Id="rId5" Type="http://schemas.openxmlformats.org/officeDocument/2006/relationships/slide" Target="slide19.xml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jp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13" Type="http://schemas.openxmlformats.org/officeDocument/2006/relationships/image" Target="../media/image5.png"/><Relationship Id="rId18" Type="http://schemas.openxmlformats.org/officeDocument/2006/relationships/image" Target="../media/image10.png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12" Type="http://schemas.openxmlformats.org/officeDocument/2006/relationships/image" Target="../media/image4.png"/><Relationship Id="rId17" Type="http://schemas.openxmlformats.org/officeDocument/2006/relationships/image" Target="../media/image9.png"/><Relationship Id="rId2" Type="http://schemas.openxmlformats.org/officeDocument/2006/relationships/tags" Target="../tags/tag3.xml"/><Relationship Id="rId16" Type="http://schemas.openxmlformats.org/officeDocument/2006/relationships/image" Target="../media/image8.png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image" Target="../media/image3.jpeg"/><Relationship Id="rId5" Type="http://schemas.openxmlformats.org/officeDocument/2006/relationships/tags" Target="../tags/tag6.xml"/><Relationship Id="rId15" Type="http://schemas.openxmlformats.org/officeDocument/2006/relationships/image" Target="../media/image7.png"/><Relationship Id="rId10" Type="http://schemas.openxmlformats.org/officeDocument/2006/relationships/notesSlide" Target="../notesSlides/notesSlide2.xml"/><Relationship Id="rId4" Type="http://schemas.openxmlformats.org/officeDocument/2006/relationships/tags" Target="../tags/tag5.xml"/><Relationship Id="rId9" Type="http://schemas.openxmlformats.org/officeDocument/2006/relationships/slideLayout" Target="../slideLayouts/slideLayout14.xml"/><Relationship Id="rId1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3" Type="http://schemas.openxmlformats.org/officeDocument/2006/relationships/image" Target="../media/image56.jpg"/><Relationship Id="rId7" Type="http://schemas.openxmlformats.org/officeDocument/2006/relationships/image" Target="../media/image60.png"/><Relationship Id="rId12" Type="http://schemas.openxmlformats.org/officeDocument/2006/relationships/image" Target="../media/image6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11" Type="http://schemas.openxmlformats.org/officeDocument/2006/relationships/slide" Target="slide49.xml"/><Relationship Id="rId5" Type="http://schemas.openxmlformats.org/officeDocument/2006/relationships/image" Target="../media/image58.png"/><Relationship Id="rId10" Type="http://schemas.openxmlformats.org/officeDocument/2006/relationships/slide" Target="slide40.xml"/><Relationship Id="rId4" Type="http://schemas.openxmlformats.org/officeDocument/2006/relationships/image" Target="../media/image57.png"/><Relationship Id="rId9" Type="http://schemas.openxmlformats.org/officeDocument/2006/relationships/slide" Target="slide2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6.jp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slide" Target="slide20.xml"/><Relationship Id="rId4" Type="http://schemas.openxmlformats.org/officeDocument/2006/relationships/image" Target="../media/image64.gi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6.jp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jpe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jpeg"/><Relationship Id="rId5" Type="http://schemas.openxmlformats.org/officeDocument/2006/relationships/image" Target="../media/image68.jpeg"/><Relationship Id="rId4" Type="http://schemas.openxmlformats.org/officeDocument/2006/relationships/image" Target="../media/image6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3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png"/><Relationship Id="rId11" Type="http://schemas.openxmlformats.org/officeDocument/2006/relationships/image" Target="../media/image75.png"/><Relationship Id="rId5" Type="http://schemas.openxmlformats.org/officeDocument/2006/relationships/image" Target="../media/image69.png"/><Relationship Id="rId10" Type="http://schemas.openxmlformats.org/officeDocument/2006/relationships/image" Target="../media/image74.png"/><Relationship Id="rId4" Type="http://schemas.openxmlformats.org/officeDocument/2006/relationships/image" Target="../media/image64.gif"/><Relationship Id="rId9" Type="http://schemas.openxmlformats.org/officeDocument/2006/relationships/image" Target="../media/image7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slide" Target="slide20.xml"/><Relationship Id="rId3" Type="http://schemas.openxmlformats.org/officeDocument/2006/relationships/image" Target="../media/image11.png"/><Relationship Id="rId7" Type="http://schemas.openxmlformats.org/officeDocument/2006/relationships/image" Target="../media/image15.jpeg"/><Relationship Id="rId12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6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jpeg"/><Relationship Id="rId5" Type="http://schemas.openxmlformats.org/officeDocument/2006/relationships/image" Target="../media/image13.jpeg"/><Relationship Id="rId15" Type="http://schemas.openxmlformats.org/officeDocument/2006/relationships/slide" Target="slide5.xml"/><Relationship Id="rId10" Type="http://schemas.openxmlformats.org/officeDocument/2006/relationships/image" Target="../media/image18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Relationship Id="rId14" Type="http://schemas.openxmlformats.org/officeDocument/2006/relationships/image" Target="../media/image21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image" Target="../media/image56.jp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3.jpeg"/><Relationship Id="rId5" Type="http://schemas.openxmlformats.org/officeDocument/2006/relationships/image" Target="../media/image65.png"/><Relationship Id="rId4" Type="http://schemas.openxmlformats.org/officeDocument/2006/relationships/hyperlink" Target="https://d.docs.live.net/17a450f733460eb5/D&#7840;Y%20H&#7884;C/TIN%206/GA%20PPT/B&#224;i%2011/C&#7842;M%20NGH&#296;%20V&#7872;%20NH&#211;M%20B&#7840;N%20TH&#194;N%20L&#7898;P%206C_&#273;&#7883;nh%20d&#7841;ng%20trang.docx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gi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4.jpe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4" Type="http://schemas.openxmlformats.org/officeDocument/2006/relationships/slide" Target="slide3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2.xml"/><Relationship Id="rId13" Type="http://schemas.openxmlformats.org/officeDocument/2006/relationships/image" Target="../media/image7.png"/><Relationship Id="rId3" Type="http://schemas.openxmlformats.org/officeDocument/2006/relationships/tags" Target="../tags/tag18.xml"/><Relationship Id="rId7" Type="http://schemas.openxmlformats.org/officeDocument/2006/relationships/slideLayout" Target="../slideLayouts/slideLayout14.xml"/><Relationship Id="rId12" Type="http://schemas.openxmlformats.org/officeDocument/2006/relationships/image" Target="../media/image6.png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tags" Target="../tags/tag21.xml"/><Relationship Id="rId11" Type="http://schemas.openxmlformats.org/officeDocument/2006/relationships/image" Target="../media/image5.png"/><Relationship Id="rId5" Type="http://schemas.openxmlformats.org/officeDocument/2006/relationships/tags" Target="../tags/tag20.xml"/><Relationship Id="rId10" Type="http://schemas.openxmlformats.org/officeDocument/2006/relationships/image" Target="../media/image4.png"/><Relationship Id="rId4" Type="http://schemas.openxmlformats.org/officeDocument/2006/relationships/tags" Target="../tags/tag19.xml"/><Relationship Id="rId9" Type="http://schemas.openxmlformats.org/officeDocument/2006/relationships/image" Target="../media/image3.jpeg"/><Relationship Id="rId14" Type="http://schemas.openxmlformats.org/officeDocument/2006/relationships/image" Target="../media/image8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slide" Target="slide43.xml"/><Relationship Id="rId3" Type="http://schemas.openxmlformats.org/officeDocument/2006/relationships/image" Target="../media/image86.png"/><Relationship Id="rId7" Type="http://schemas.openxmlformats.org/officeDocument/2006/relationships/slide" Target="slide42.xml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slide" Target="slide48.xml"/><Relationship Id="rId18" Type="http://schemas.openxmlformats.org/officeDocument/2006/relationships/slide" Target="slide50.xml"/><Relationship Id="rId3" Type="http://schemas.openxmlformats.org/officeDocument/2006/relationships/image" Target="../media/image90.png"/><Relationship Id="rId7" Type="http://schemas.openxmlformats.org/officeDocument/2006/relationships/image" Target="../media/image92.png"/><Relationship Id="rId12" Type="http://schemas.openxmlformats.org/officeDocument/2006/relationships/slide" Target="slide47.xml"/><Relationship Id="rId17" Type="http://schemas.openxmlformats.org/officeDocument/2006/relationships/image" Target="../media/image87.png"/><Relationship Id="rId2" Type="http://schemas.openxmlformats.org/officeDocument/2006/relationships/image" Target="../media/image85.jpeg"/><Relationship Id="rId16" Type="http://schemas.microsoft.com/office/2007/relationships/hdphoto" Target="../media/hdphoto1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11" Type="http://schemas.openxmlformats.org/officeDocument/2006/relationships/slide" Target="slide46.xml"/><Relationship Id="rId5" Type="http://schemas.openxmlformats.org/officeDocument/2006/relationships/image" Target="../media/image91.png"/><Relationship Id="rId15" Type="http://schemas.openxmlformats.org/officeDocument/2006/relationships/image" Target="../media/image93.png"/><Relationship Id="rId10" Type="http://schemas.openxmlformats.org/officeDocument/2006/relationships/slide" Target="slide45.xml"/><Relationship Id="rId19" Type="http://schemas.openxmlformats.org/officeDocument/2006/relationships/image" Target="../media/image28.jpeg"/><Relationship Id="rId4" Type="http://schemas.openxmlformats.org/officeDocument/2006/relationships/image" Target="../media/image88.png"/><Relationship Id="rId9" Type="http://schemas.openxmlformats.org/officeDocument/2006/relationships/slide" Target="slide44.xml"/><Relationship Id="rId14" Type="http://schemas.openxmlformats.org/officeDocument/2006/relationships/slide" Target="slide4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3.xml"/><Relationship Id="rId4" Type="http://schemas.openxmlformats.org/officeDocument/2006/relationships/slide" Target="slide41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audio" Target="../media/audio4.wav"/><Relationship Id="rId7" Type="http://schemas.openxmlformats.org/officeDocument/2006/relationships/image" Target="../media/image9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5.png"/><Relationship Id="rId5" Type="http://schemas.openxmlformats.org/officeDocument/2006/relationships/image" Target="../media/image85.jpeg"/><Relationship Id="rId4" Type="http://schemas.openxmlformats.org/officeDocument/2006/relationships/audio" Target="../media/audio5.wav"/><Relationship Id="rId9" Type="http://schemas.openxmlformats.org/officeDocument/2006/relationships/slide" Target="slide4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audio" Target="../media/audio4.wav"/><Relationship Id="rId7" Type="http://schemas.openxmlformats.org/officeDocument/2006/relationships/image" Target="../media/image9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5.png"/><Relationship Id="rId5" Type="http://schemas.openxmlformats.org/officeDocument/2006/relationships/image" Target="../media/image85.jpeg"/><Relationship Id="rId10" Type="http://schemas.openxmlformats.org/officeDocument/2006/relationships/slide" Target="slide42.xml"/><Relationship Id="rId4" Type="http://schemas.openxmlformats.org/officeDocument/2006/relationships/audio" Target="../media/audio5.wav"/><Relationship Id="rId9" Type="http://schemas.openxmlformats.org/officeDocument/2006/relationships/image" Target="../media/image97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audio" Target="../media/audio4.wav"/><Relationship Id="rId7" Type="http://schemas.openxmlformats.org/officeDocument/2006/relationships/image" Target="../media/image9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5.png"/><Relationship Id="rId5" Type="http://schemas.openxmlformats.org/officeDocument/2006/relationships/image" Target="../media/image85.jpeg"/><Relationship Id="rId4" Type="http://schemas.openxmlformats.org/officeDocument/2006/relationships/audio" Target="../media/audio5.wav"/><Relationship Id="rId9" Type="http://schemas.openxmlformats.org/officeDocument/2006/relationships/slide" Target="slide42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audio" Target="../media/audio4.wav"/><Relationship Id="rId7" Type="http://schemas.openxmlformats.org/officeDocument/2006/relationships/image" Target="../media/image9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5.png"/><Relationship Id="rId5" Type="http://schemas.openxmlformats.org/officeDocument/2006/relationships/image" Target="../media/image85.jpeg"/><Relationship Id="rId4" Type="http://schemas.openxmlformats.org/officeDocument/2006/relationships/audio" Target="../media/audio5.wav"/><Relationship Id="rId9" Type="http://schemas.openxmlformats.org/officeDocument/2006/relationships/slide" Target="slide42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audio" Target="../media/audio5.wav"/><Relationship Id="rId7" Type="http://schemas.openxmlformats.org/officeDocument/2006/relationships/image" Target="../media/image9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5.png"/><Relationship Id="rId5" Type="http://schemas.openxmlformats.org/officeDocument/2006/relationships/image" Target="../media/image85.jpeg"/><Relationship Id="rId10" Type="http://schemas.openxmlformats.org/officeDocument/2006/relationships/slide" Target="slide42.xml"/><Relationship Id="rId4" Type="http://schemas.openxmlformats.org/officeDocument/2006/relationships/audio" Target="../media/audio4.wav"/><Relationship Id="rId9" Type="http://schemas.openxmlformats.org/officeDocument/2006/relationships/image" Target="../media/image96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slide" Target="slide42.xml"/><Relationship Id="rId3" Type="http://schemas.openxmlformats.org/officeDocument/2006/relationships/audio" Target="../media/audio4.wav"/><Relationship Id="rId7" Type="http://schemas.openxmlformats.org/officeDocument/2006/relationships/image" Target="../media/image9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5.png"/><Relationship Id="rId5" Type="http://schemas.openxmlformats.org/officeDocument/2006/relationships/image" Target="../media/image85.jpeg"/><Relationship Id="rId10" Type="http://schemas.openxmlformats.org/officeDocument/2006/relationships/image" Target="../media/image99.png"/><Relationship Id="rId4" Type="http://schemas.openxmlformats.org/officeDocument/2006/relationships/audio" Target="../media/audio5.wav"/><Relationship Id="rId9" Type="http://schemas.openxmlformats.org/officeDocument/2006/relationships/image" Target="../media/image9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13" Type="http://schemas.openxmlformats.org/officeDocument/2006/relationships/slide" Target="slide12.xml"/><Relationship Id="rId3" Type="http://schemas.openxmlformats.org/officeDocument/2006/relationships/slide" Target="slide6.xml"/><Relationship Id="rId7" Type="http://schemas.openxmlformats.org/officeDocument/2006/relationships/slide" Target="slide9.xml"/><Relationship Id="rId12" Type="http://schemas.openxmlformats.org/officeDocument/2006/relationships/image" Target="../media/image27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Relationship Id="rId6" Type="http://schemas.openxmlformats.org/officeDocument/2006/relationships/slide" Target="slide8.xml"/><Relationship Id="rId11" Type="http://schemas.openxmlformats.org/officeDocument/2006/relationships/image" Target="../media/image26.png"/><Relationship Id="rId5" Type="http://schemas.openxmlformats.org/officeDocument/2006/relationships/slide" Target="slide7.xml"/><Relationship Id="rId10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slide" Target="slide11.xml"/><Relationship Id="rId14" Type="http://schemas.openxmlformats.org/officeDocument/2006/relationships/image" Target="../media/image28.jpe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100.jpeg"/><Relationship Id="rId7" Type="http://schemas.openxmlformats.org/officeDocument/2006/relationships/image" Target="../media/image10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1.emf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8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jp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audio" Target="../media/audio2.wav"/><Relationship Id="rId7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11" Type="http://schemas.openxmlformats.org/officeDocument/2006/relationships/image" Target="../media/image35.png"/><Relationship Id="rId5" Type="http://schemas.openxmlformats.org/officeDocument/2006/relationships/image" Target="../media/image30.png"/><Relationship Id="rId10" Type="http://schemas.openxmlformats.org/officeDocument/2006/relationships/image" Target="../media/image34.jpeg"/><Relationship Id="rId4" Type="http://schemas.openxmlformats.org/officeDocument/2006/relationships/image" Target="../media/image29.jpeg"/><Relationship Id="rId9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audio" Target="../media/audio2.wav"/><Relationship Id="rId7" Type="http://schemas.openxmlformats.org/officeDocument/2006/relationships/image" Target="../media/image32.png"/><Relationship Id="rId12" Type="http://schemas.openxmlformats.org/officeDocument/2006/relationships/image" Target="../media/image3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4.jpeg"/><Relationship Id="rId4" Type="http://schemas.openxmlformats.org/officeDocument/2006/relationships/image" Target="../media/image29.jpeg"/><Relationship Id="rId9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audio" Target="../media/audio2.wav"/><Relationship Id="rId7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11" Type="http://schemas.openxmlformats.org/officeDocument/2006/relationships/image" Target="../media/image24.png"/><Relationship Id="rId5" Type="http://schemas.openxmlformats.org/officeDocument/2006/relationships/image" Target="../media/image30.png"/><Relationship Id="rId10" Type="http://schemas.openxmlformats.org/officeDocument/2006/relationships/image" Target="../media/image34.jpeg"/><Relationship Id="rId4" Type="http://schemas.openxmlformats.org/officeDocument/2006/relationships/image" Target="../media/image29.jpeg"/><Relationship Id="rId9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audio" Target="../media/audio2.wav"/><Relationship Id="rId7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11" Type="http://schemas.openxmlformats.org/officeDocument/2006/relationships/image" Target="../media/image38.png"/><Relationship Id="rId5" Type="http://schemas.openxmlformats.org/officeDocument/2006/relationships/image" Target="../media/image30.png"/><Relationship Id="rId10" Type="http://schemas.openxmlformats.org/officeDocument/2006/relationships/image" Target="../media/image34.jpeg"/><Relationship Id="rId4" Type="http://schemas.openxmlformats.org/officeDocument/2006/relationships/image" Target="../media/image29.jpeg"/><Relationship Id="rId9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249BC14-F1C4-4295-BEC7-7F47C38864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9588"/>
          </a:xfrm>
          <a:prstGeom prst="rect">
            <a:avLst/>
          </a:prstGeom>
        </p:spPr>
      </p:pic>
      <p:sp>
        <p:nvSpPr>
          <p:cNvPr id="11" name="18">
            <a:extLst>
              <a:ext uri="{FF2B5EF4-FFF2-40B4-BE49-F238E27FC236}">
                <a16:creationId xmlns:a16="http://schemas.microsoft.com/office/drawing/2014/main" id="{24BDCB22-0369-40F5-AECC-34886F39ACD2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276885" y="2451823"/>
            <a:ext cx="6046322" cy="123139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8000" b="1" dirty="0">
                <a:solidFill>
                  <a:schemeClr val="bg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Tin </a:t>
            </a:r>
            <a:r>
              <a:rPr lang="en-US" altLang="zh-CN" sz="8000" b="1" dirty="0" err="1">
                <a:solidFill>
                  <a:schemeClr val="bg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học</a:t>
            </a:r>
            <a:r>
              <a:rPr lang="en-US" altLang="zh-CN" sz="8000" b="1" dirty="0">
                <a:solidFill>
                  <a:schemeClr val="bg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6</a:t>
            </a:r>
          </a:p>
        </p:txBody>
      </p:sp>
    </p:spTree>
    <p:extLst>
      <p:ext uri="{BB962C8B-B14F-4D97-AF65-F5344CB8AC3E}">
        <p14:creationId xmlns:p14="http://schemas.microsoft.com/office/powerpoint/2010/main" val="2399259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ame-hung-trung-ga.jpg"/>
          <p:cNvPicPr>
            <a:picLocks noChangeAspect="1"/>
          </p:cNvPicPr>
          <p:nvPr/>
        </p:nvPicPr>
        <p:blipFill>
          <a:blip r:embed="rId4" cstate="print"/>
          <a:srcRect l="23869" t="14147" r="24076" b="27428"/>
          <a:stretch>
            <a:fillRect/>
          </a:stretch>
        </p:blipFill>
        <p:spPr>
          <a:xfrm>
            <a:off x="-1" y="19468"/>
            <a:ext cx="12190414" cy="6840120"/>
          </a:xfrm>
          <a:prstGeom prst="rect">
            <a:avLst/>
          </a:prstGeom>
        </p:spPr>
      </p:pic>
      <p:sp>
        <p:nvSpPr>
          <p:cNvPr id="10" name="Cloud Callout 9"/>
          <p:cNvSpPr/>
          <p:nvPr/>
        </p:nvSpPr>
        <p:spPr>
          <a:xfrm>
            <a:off x="0" y="5467"/>
            <a:ext cx="12190413" cy="1714909"/>
          </a:xfrm>
          <a:prstGeom prst="cloudCallout">
            <a:avLst>
              <a:gd name="adj1" fmla="val 31321"/>
              <a:gd name="adj2" fmla="val 11091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08850" tIns="54425" rIns="108850" bIns="54425" rtlCol="0" anchor="ctr"/>
          <a:lstStyle/>
          <a:p>
            <a:pPr algn="just"/>
            <a:r>
              <a:rPr lang="en-US" sz="33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300" b="1" dirty="0"/>
              <a:t> </a:t>
            </a:r>
            <a:r>
              <a:rPr lang="en-US" sz="3300" b="1" dirty="0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3300" b="1" dirty="0"/>
              <a:t>: </a:t>
            </a:r>
            <a:r>
              <a:rPr lang="en-US" altLang="en-US" sz="3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3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altLang="en-US" sz="3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altLang="en-US" sz="3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altLang="en-US" sz="3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altLang="en-US" sz="3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kí</a:t>
            </a:r>
            <a:r>
              <a:rPr lang="en-US" altLang="en-US" sz="3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altLang="en-US" sz="3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altLang="en-US" sz="3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altLang="en-US" sz="3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altLang="en-US" sz="3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altLang="en-US" sz="3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thao</a:t>
            </a:r>
            <a:r>
              <a:rPr lang="en-US" altLang="en-US" sz="3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altLang="en-US" sz="3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altLang="en-US" sz="3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3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altLang="en-US" sz="3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altLang="en-US" sz="3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altLang="en-US" sz="3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33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Hexagon 12"/>
          <p:cNvSpPr/>
          <p:nvPr/>
        </p:nvSpPr>
        <p:spPr>
          <a:xfrm>
            <a:off x="1428531" y="3512230"/>
            <a:ext cx="5924769" cy="917927"/>
          </a:xfrm>
          <a:prstGeom prst="hexagon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08850" tIns="54425" rIns="108850" bIns="54425" rtlCol="0" anchor="ctr"/>
          <a:lstStyle/>
          <a:p>
            <a:endParaRPr lang="en-US" sz="33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3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fr-FR" altLang="en-US" sz="3300" b="1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fr-FR" altLang="en-US" sz="3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altLang="en-US" sz="33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fr-FR" altLang="en-US" sz="3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altLang="en-US" sz="3300" b="1" dirty="0" err="1">
                <a:latin typeface="Times New Roman" pitchFamily="18" charset="0"/>
                <a:cs typeface="Times New Roman" pitchFamily="18" charset="0"/>
              </a:rPr>
              <a:t>kí</a:t>
            </a:r>
            <a:r>
              <a:rPr lang="fr-FR" altLang="en-US" sz="3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altLang="en-US" sz="3300" b="1" dirty="0" err="1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fr-FR" altLang="en-US" sz="3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altLang="en-US" sz="3300" b="1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fr-FR" altLang="en-US" sz="3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altLang="en-US" sz="3300" b="1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fr-FR" altLang="en-US" sz="3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altLang="en-US" sz="3300" b="1" dirty="0" err="1"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fr-FR" altLang="en-US" sz="3300" b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en-US" sz="3300" b="1" dirty="0">
              <a:latin typeface="Times New Roman" pitchFamily="18" charset="0"/>
              <a:cs typeface="Times New Roman" pitchFamily="18" charset="0"/>
            </a:endParaRPr>
          </a:p>
          <a:p>
            <a:endParaRPr lang="vi-VN" sz="33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13" descr="ga cau hoi.pn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7943" y="4349144"/>
            <a:ext cx="1283532" cy="928909"/>
          </a:xfrm>
          <a:prstGeom prst="rect">
            <a:avLst/>
          </a:prstGeom>
        </p:spPr>
      </p:pic>
      <p:sp>
        <p:nvSpPr>
          <p:cNvPr id="15" name="Hexagon 14"/>
          <p:cNvSpPr/>
          <p:nvPr/>
        </p:nvSpPr>
        <p:spPr>
          <a:xfrm>
            <a:off x="1384782" y="4563508"/>
            <a:ext cx="5238105" cy="571636"/>
          </a:xfrm>
          <a:prstGeom prst="hexagon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08850" tIns="54425" rIns="108850" bIns="54425" rtlCol="0" anchor="ctr"/>
          <a:lstStyle/>
          <a:p>
            <a:pPr algn="ctr"/>
            <a:r>
              <a:rPr lang="en-US" sz="33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33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33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33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cỡ</a:t>
            </a:r>
            <a:r>
              <a:rPr lang="en-US" sz="33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endParaRPr lang="vi-VN" sz="33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Picture 15" descr="ga cau hoi.pn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3131" y="5173380"/>
            <a:ext cx="1283532" cy="928909"/>
          </a:xfrm>
          <a:prstGeom prst="rect">
            <a:avLst/>
          </a:prstGeom>
        </p:spPr>
      </p:pic>
      <p:sp>
        <p:nvSpPr>
          <p:cNvPr id="17" name="Hexagon 16"/>
          <p:cNvSpPr/>
          <p:nvPr/>
        </p:nvSpPr>
        <p:spPr>
          <a:xfrm>
            <a:off x="1379970" y="5387744"/>
            <a:ext cx="6963930" cy="571636"/>
          </a:xfrm>
          <a:prstGeom prst="hexagon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08850" tIns="54425" rIns="108850" bIns="54425" rtlCol="0" anchor="ctr"/>
          <a:lstStyle/>
          <a:p>
            <a:pPr algn="ctr"/>
            <a:r>
              <a:rPr lang="en-US" sz="33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33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3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33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3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nghiêng</a:t>
            </a:r>
            <a:endParaRPr lang="vi-VN" sz="33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17" descr="ga cau hoi.pn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9382" y="6025064"/>
            <a:ext cx="1283532" cy="928909"/>
          </a:xfrm>
          <a:prstGeom prst="rect">
            <a:avLst/>
          </a:prstGeom>
        </p:spPr>
      </p:pic>
      <p:sp>
        <p:nvSpPr>
          <p:cNvPr id="19" name="Hexagon 18"/>
          <p:cNvSpPr/>
          <p:nvPr/>
        </p:nvSpPr>
        <p:spPr>
          <a:xfrm>
            <a:off x="1336221" y="6239428"/>
            <a:ext cx="7160079" cy="571636"/>
          </a:xfrm>
          <a:prstGeom prst="hexagon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08850" tIns="54425" rIns="108850" bIns="54425" rtlCol="0" anchor="ctr"/>
          <a:lstStyle/>
          <a:p>
            <a:pPr algn="ctr"/>
            <a:r>
              <a:rPr lang="en-US" sz="33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33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3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33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phông</a:t>
            </a:r>
            <a:r>
              <a:rPr lang="en-US" sz="33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endParaRPr lang="vi-VN" sz="33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 rot="19938490">
            <a:off x="2221012" y="2176420"/>
            <a:ext cx="2558608" cy="848577"/>
          </a:xfrm>
          <a:prstGeom prst="rect">
            <a:avLst/>
          </a:prstGeom>
          <a:noFill/>
        </p:spPr>
        <p:txBody>
          <a:bodyPr wrap="none" lIns="108850" tIns="54425" rIns="108850" bIns="54425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Yeah,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Đúng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rồi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</a:p>
          <a:p>
            <a:pPr algn="ctr"/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bạn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giỏi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quá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vi-VN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5" name="Picture 24" descr="ga cau hoi.pn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8162" y="3313929"/>
            <a:ext cx="1283532" cy="928909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7904734" y="4858885"/>
            <a:ext cx="3619054" cy="479245"/>
          </a:xfrm>
          <a:prstGeom prst="rect">
            <a:avLst/>
          </a:prstGeom>
          <a:noFill/>
        </p:spPr>
        <p:txBody>
          <a:bodyPr wrap="square" lIns="108850" tIns="54425" rIns="108850" bIns="54425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</a:rPr>
              <a:t>Ồ, </a:t>
            </a:r>
            <a:r>
              <a:rPr lang="en-US" sz="2400" b="1" dirty="0" err="1">
                <a:solidFill>
                  <a:srgbClr val="C00000"/>
                </a:solidFill>
              </a:rPr>
              <a:t>tiếc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quá</a:t>
            </a:r>
            <a:r>
              <a:rPr lang="en-US" sz="2400" b="1" dirty="0">
                <a:solidFill>
                  <a:srgbClr val="C00000"/>
                </a:solidFill>
              </a:rPr>
              <a:t>, </a:t>
            </a:r>
            <a:r>
              <a:rPr lang="en-US" sz="2400" b="1" dirty="0" err="1">
                <a:solidFill>
                  <a:srgbClr val="C00000"/>
                </a:solidFill>
              </a:rPr>
              <a:t>sai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mất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rồi</a:t>
            </a:r>
            <a:r>
              <a:rPr lang="en-US" sz="2400" b="1" dirty="0">
                <a:solidFill>
                  <a:srgbClr val="C00000"/>
                </a:solidFill>
              </a:rPr>
              <a:t>!</a:t>
            </a:r>
            <a:endParaRPr lang="vi-VN" sz="2400" b="1" dirty="0">
              <a:solidFill>
                <a:srgbClr val="C00000"/>
              </a:solidFill>
            </a:endParaRPr>
          </a:p>
        </p:txBody>
      </p:sp>
      <p:pic>
        <p:nvPicPr>
          <p:cNvPr id="33" name="Picture 32" descr="egg-2151891_960_720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714250" y="2858158"/>
            <a:ext cx="887884" cy="666154"/>
          </a:xfrm>
          <a:prstGeom prst="rect">
            <a:avLst/>
          </a:prstGeom>
        </p:spPr>
      </p:pic>
      <p:pic>
        <p:nvPicPr>
          <p:cNvPr id="34" name="Picture 33" descr="egg-2151896__340.pn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47589" y="4573067"/>
            <a:ext cx="888860" cy="666886"/>
          </a:xfrm>
          <a:prstGeom prst="rect">
            <a:avLst/>
          </a:prstGeom>
        </p:spPr>
      </p:pic>
      <p:pic>
        <p:nvPicPr>
          <p:cNvPr id="20" name="Picture 19" descr="ee376867b6edb2b7f8a1c93f2ceb4b12.png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51141" y="6103387"/>
            <a:ext cx="1007903" cy="756201"/>
          </a:xfrm>
          <a:prstGeom prst="rect">
            <a:avLst/>
          </a:prstGeom>
        </p:spPr>
      </p:pic>
      <p:pic>
        <p:nvPicPr>
          <p:cNvPr id="23" name="Picture 22" descr="images (7).jpg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511123" y="6194131"/>
            <a:ext cx="886955" cy="665457"/>
          </a:xfrm>
          <a:prstGeom prst="rect">
            <a:avLst/>
          </a:prstGeom>
        </p:spPr>
      </p:pic>
      <p:pic>
        <p:nvPicPr>
          <p:cNvPr id="24" name="Picture 23" descr="123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383201" y="1684352"/>
            <a:ext cx="5471896" cy="3785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497374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  <p:set>
                                      <p:cBhvr>
                                        <p:cTn id="5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77777"/>
                                      </p:to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77777"/>
                                      </p:to>
                                    </p:animClr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77777"/>
                                      </p:to>
                                    </p:animClr>
                                    <p:set>
                                      <p:cBhvr>
                                        <p:cTn id="7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  <p:set>
                                      <p:cBhvr>
                                        <p:cTn id="8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  <p:set>
                                      <p:cBhvr>
                                        <p:cTn id="8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  <p:set>
                                      <p:cBhvr>
                                        <p:cTn id="9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77777"/>
                                      </p:to>
                                    </p:animClr>
                                    <p:set>
                                      <p:cBhvr>
                                        <p:cTn id="10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77777"/>
                                      </p:to>
                                    </p:animClr>
                                    <p:set>
                                      <p:cBhvr>
                                        <p:cTn id="10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77777"/>
                                      </p:to>
                                    </p:animClr>
                                    <p:set>
                                      <p:cBhvr>
                                        <p:cTn id="1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1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1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1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5" grpId="0" animBg="1"/>
      <p:bldP spid="15" grpId="1" animBg="1"/>
      <p:bldP spid="17" grpId="0" animBg="1"/>
      <p:bldP spid="17" grpId="1" animBg="1"/>
      <p:bldP spid="19" grpId="0" animBg="1"/>
      <p:bldP spid="19" grpId="1" animBg="1"/>
      <p:bldP spid="32" grpId="0"/>
      <p:bldP spid="32" grpId="1"/>
      <p:bldP spid="22" grpId="0"/>
      <p:bldP spid="22" grpId="1"/>
      <p:bldP spid="22" grpId="2"/>
      <p:bldP spid="22" grpId="3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ame-hung-trung-ga.jpg"/>
          <p:cNvPicPr>
            <a:picLocks noChangeAspect="1"/>
          </p:cNvPicPr>
          <p:nvPr/>
        </p:nvPicPr>
        <p:blipFill>
          <a:blip r:embed="rId4" cstate="print"/>
          <a:srcRect l="23869" t="14147" r="24076" b="27428"/>
          <a:stretch>
            <a:fillRect/>
          </a:stretch>
        </p:blipFill>
        <p:spPr>
          <a:xfrm>
            <a:off x="-1" y="19468"/>
            <a:ext cx="12190414" cy="6840120"/>
          </a:xfrm>
          <a:prstGeom prst="rect">
            <a:avLst/>
          </a:prstGeom>
        </p:spPr>
      </p:pic>
      <p:sp>
        <p:nvSpPr>
          <p:cNvPr id="10" name="Cloud Callout 9"/>
          <p:cNvSpPr/>
          <p:nvPr/>
        </p:nvSpPr>
        <p:spPr>
          <a:xfrm>
            <a:off x="0" y="5467"/>
            <a:ext cx="12190413" cy="1714909"/>
          </a:xfrm>
          <a:prstGeom prst="cloudCallout">
            <a:avLst>
              <a:gd name="adj1" fmla="val 31321"/>
              <a:gd name="adj2" fmla="val 110910"/>
            </a:avLst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108850" tIns="54425" rIns="108850" bIns="54425" rtlCol="0" anchor="ctr"/>
          <a:lstStyle/>
          <a:p>
            <a:pPr algn="just"/>
            <a:r>
              <a:rPr lang="en-US" sz="33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300" b="1" dirty="0">
                <a:latin typeface="Times New Roman" pitchFamily="18" charset="0"/>
                <a:cs typeface="Times New Roman" pitchFamily="18" charset="0"/>
              </a:rPr>
              <a:t> 6: </a:t>
            </a:r>
            <a:r>
              <a:rPr lang="en-US" altLang="en-US" sz="3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Nút</a:t>
            </a:r>
            <a:r>
              <a:rPr lang="en-US" altLang="en-US" sz="3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altLang="en-US" sz="3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altLang="en-US" sz="3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altLang="en-US" sz="3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altLang="en-US" sz="3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altLang="en-US" sz="3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altLang="en-US" sz="3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kiểu</a:t>
            </a:r>
            <a:r>
              <a:rPr lang="en-US" altLang="en-US" sz="3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altLang="en-US" sz="33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nghiêng</a:t>
            </a:r>
            <a:r>
              <a:rPr lang="en-US" altLang="en-US" sz="33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33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Hexagon 12"/>
          <p:cNvSpPr/>
          <p:nvPr/>
        </p:nvSpPr>
        <p:spPr>
          <a:xfrm>
            <a:off x="1391022" y="5868409"/>
            <a:ext cx="3795128" cy="613077"/>
          </a:xfrm>
          <a:prstGeom prst="hexagon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08850" tIns="54425" rIns="108850" bIns="54425" rtlCol="0" anchor="ctr"/>
          <a:lstStyle/>
          <a:p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D.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endParaRPr lang="vi-VN" sz="32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13" descr="ga cau hoi.pn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7943" y="3910994"/>
            <a:ext cx="1283532" cy="928909"/>
          </a:xfrm>
          <a:prstGeom prst="rect">
            <a:avLst/>
          </a:prstGeom>
        </p:spPr>
      </p:pic>
      <p:sp>
        <p:nvSpPr>
          <p:cNvPr id="15" name="Hexagon 14"/>
          <p:cNvSpPr/>
          <p:nvPr/>
        </p:nvSpPr>
        <p:spPr>
          <a:xfrm>
            <a:off x="1384782" y="4125358"/>
            <a:ext cx="3801367" cy="571636"/>
          </a:xfrm>
          <a:prstGeom prst="hexagon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08850" tIns="54425" rIns="108850" bIns="54425" rtlCol="0" anchor="ctr"/>
          <a:lstStyle/>
          <a:p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B.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Picture 15" descr="ga cau hoi.pn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3131" y="4792380"/>
            <a:ext cx="1283532" cy="928909"/>
          </a:xfrm>
          <a:prstGeom prst="rect">
            <a:avLst/>
          </a:prstGeom>
        </p:spPr>
      </p:pic>
      <p:sp>
        <p:nvSpPr>
          <p:cNvPr id="17" name="Hexagon 16"/>
          <p:cNvSpPr/>
          <p:nvPr/>
        </p:nvSpPr>
        <p:spPr>
          <a:xfrm>
            <a:off x="1379970" y="5006744"/>
            <a:ext cx="3806179" cy="571636"/>
          </a:xfrm>
          <a:prstGeom prst="hexagon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08850" tIns="54425" rIns="108850" bIns="54425" rtlCol="0" anchor="ctr"/>
          <a:lstStyle/>
          <a:p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C.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17" descr="ga cau hoi.pn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6645" y="3080790"/>
            <a:ext cx="1283532" cy="928909"/>
          </a:xfrm>
          <a:prstGeom prst="rect">
            <a:avLst/>
          </a:prstGeom>
        </p:spPr>
      </p:pic>
      <p:sp>
        <p:nvSpPr>
          <p:cNvPr id="19" name="Hexagon 18"/>
          <p:cNvSpPr/>
          <p:nvPr/>
        </p:nvSpPr>
        <p:spPr>
          <a:xfrm>
            <a:off x="1363485" y="3295154"/>
            <a:ext cx="3706934" cy="571636"/>
          </a:xfrm>
          <a:prstGeom prst="hexagon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08850" tIns="54425" rIns="108850" bIns="54425" rtlCol="0" anchor="ctr"/>
          <a:lstStyle/>
          <a:p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A.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U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 rot="19938490">
            <a:off x="2221012" y="1833520"/>
            <a:ext cx="2558608" cy="848577"/>
          </a:xfrm>
          <a:prstGeom prst="rect">
            <a:avLst/>
          </a:prstGeom>
          <a:noFill/>
        </p:spPr>
        <p:txBody>
          <a:bodyPr wrap="none" lIns="108850" tIns="54425" rIns="108850" bIns="54425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Yeah,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Đúng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rồi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</a:p>
          <a:p>
            <a:pPr algn="ctr"/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bạn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giỏi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quá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vi-VN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5" name="Picture 24" descr="ga cau hoi.pn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0652" y="5670107"/>
            <a:ext cx="1283532" cy="928909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7904734" y="4457371"/>
            <a:ext cx="3619054" cy="479245"/>
          </a:xfrm>
          <a:prstGeom prst="rect">
            <a:avLst/>
          </a:prstGeom>
          <a:noFill/>
        </p:spPr>
        <p:txBody>
          <a:bodyPr wrap="square" lIns="108850" tIns="54425" rIns="108850" bIns="54425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</a:rPr>
              <a:t>Ồ, </a:t>
            </a:r>
            <a:r>
              <a:rPr lang="en-US" sz="2400" b="1" dirty="0" err="1">
                <a:solidFill>
                  <a:srgbClr val="C00000"/>
                </a:solidFill>
              </a:rPr>
              <a:t>tiếc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quá</a:t>
            </a:r>
            <a:r>
              <a:rPr lang="en-US" sz="2400" b="1" dirty="0">
                <a:solidFill>
                  <a:srgbClr val="C00000"/>
                </a:solidFill>
              </a:rPr>
              <a:t>, </a:t>
            </a:r>
            <a:r>
              <a:rPr lang="en-US" sz="2400" b="1" dirty="0" err="1">
                <a:solidFill>
                  <a:srgbClr val="C00000"/>
                </a:solidFill>
              </a:rPr>
              <a:t>sai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mất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rồi</a:t>
            </a:r>
            <a:r>
              <a:rPr lang="en-US" sz="2400" b="1" dirty="0">
                <a:solidFill>
                  <a:srgbClr val="C00000"/>
                </a:solidFill>
              </a:rPr>
              <a:t>!</a:t>
            </a:r>
            <a:endParaRPr lang="vi-VN" sz="2400" b="1" dirty="0">
              <a:solidFill>
                <a:srgbClr val="C00000"/>
              </a:solidFill>
            </a:endParaRPr>
          </a:p>
        </p:txBody>
      </p:sp>
      <p:pic>
        <p:nvPicPr>
          <p:cNvPr id="33" name="Picture 32" descr="egg-2151891_960_720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182534" y="2390276"/>
            <a:ext cx="887884" cy="666154"/>
          </a:xfrm>
          <a:prstGeom prst="rect">
            <a:avLst/>
          </a:prstGeom>
        </p:spPr>
      </p:pic>
      <p:pic>
        <p:nvPicPr>
          <p:cNvPr id="34" name="Picture 33" descr="egg-2151896__340.pn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247185" y="4375448"/>
            <a:ext cx="888860" cy="666886"/>
          </a:xfrm>
          <a:prstGeom prst="rect">
            <a:avLst/>
          </a:prstGeom>
        </p:spPr>
      </p:pic>
      <p:pic>
        <p:nvPicPr>
          <p:cNvPr id="20" name="Picture 19" descr="ee376867b6edb2b7f8a1c93f2ceb4b12.png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106451" y="6058014"/>
            <a:ext cx="1007903" cy="756201"/>
          </a:xfrm>
          <a:prstGeom prst="rect">
            <a:avLst/>
          </a:prstGeom>
        </p:spPr>
      </p:pic>
      <p:pic>
        <p:nvPicPr>
          <p:cNvPr id="23" name="Picture 22" descr="images (7).jpg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080310" y="6148758"/>
            <a:ext cx="886955" cy="665457"/>
          </a:xfrm>
          <a:prstGeom prst="rect">
            <a:avLst/>
          </a:prstGeom>
        </p:spPr>
      </p:pic>
      <p:pic>
        <p:nvPicPr>
          <p:cNvPr id="24" name="Picture 23" descr="c3adbe7181f3bfa8af41401afc92cdb4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247185" y="1836057"/>
            <a:ext cx="3622808" cy="2489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069155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  <p:set>
                                      <p:cBhvr>
                                        <p:cTn id="5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77777"/>
                                      </p:to>
                                    </p:animClr>
                                    <p:set>
                                      <p:cBhvr>
                                        <p:cTn id="6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77777"/>
                                      </p:to>
                                    </p:animClr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77777"/>
                                      </p:to>
                                    </p:animClr>
                                    <p:set>
                                      <p:cBhvr>
                                        <p:cTn id="7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  <p:set>
                                      <p:cBhvr>
                                        <p:cTn id="8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  <p:set>
                                      <p:cBhvr>
                                        <p:cTn id="8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  <p:set>
                                      <p:cBhvr>
                                        <p:cTn id="9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77777"/>
                                      </p:to>
                                    </p:animClr>
                                    <p:set>
                                      <p:cBhvr>
                                        <p:cTn id="10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77777"/>
                                      </p:to>
                                    </p:animClr>
                                    <p:set>
                                      <p:cBhvr>
                                        <p:cTn id="10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77777"/>
                                      </p:to>
                                    </p:animClr>
                                    <p:set>
                                      <p:cBhvr>
                                        <p:cTn id="1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1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1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1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1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5" grpId="0" animBg="1"/>
      <p:bldP spid="15" grpId="1" animBg="1"/>
      <p:bldP spid="17" grpId="0" animBg="1"/>
      <p:bldP spid="17" grpId="1" animBg="1"/>
      <p:bldP spid="19" grpId="0" animBg="1"/>
      <p:bldP spid="19" grpId="1" animBg="1"/>
      <p:bldP spid="32" grpId="0"/>
      <p:bldP spid="32" grpId="1"/>
      <p:bldP spid="22" grpId="0"/>
      <p:bldP spid="22" grpId="1"/>
      <p:bldP spid="22" grpId="2"/>
      <p:bldP spid="22" grpId="3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raiga-520x384.png"/>
          <p:cNvPicPr>
            <a:picLocks noChangeAspect="1"/>
          </p:cNvPicPr>
          <p:nvPr/>
        </p:nvPicPr>
        <p:blipFill>
          <a:blip r:embed="rId2" cstate="print"/>
          <a:srcRect l="2343" t="2513" r="1562"/>
          <a:stretch>
            <a:fillRect/>
          </a:stretch>
        </p:blipFill>
        <p:spPr>
          <a:xfrm flipH="1">
            <a:off x="0" y="0"/>
            <a:ext cx="12190413" cy="685958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989977" y="3143976"/>
            <a:ext cx="7216934" cy="1125576"/>
          </a:xfrm>
          <a:prstGeom prst="rect">
            <a:avLst/>
          </a:prstGeom>
          <a:noFill/>
        </p:spPr>
        <p:txBody>
          <a:bodyPr wrap="none" lIns="108850" tIns="54425" rIns="108850" bIns="54425" rtlCol="0">
            <a:spAutoFit/>
          </a:bodyPr>
          <a:lstStyle/>
          <a:p>
            <a:r>
              <a:rPr lang="en-US" sz="3300" b="1" dirty="0" err="1">
                <a:solidFill>
                  <a:schemeClr val="accent6">
                    <a:lumMod val="75000"/>
                  </a:schemeClr>
                </a:solidFill>
              </a:rPr>
              <a:t>Mình</a:t>
            </a:r>
            <a:r>
              <a:rPr lang="en-US" sz="33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300" b="1" dirty="0" err="1">
                <a:solidFill>
                  <a:schemeClr val="accent6">
                    <a:lumMod val="75000"/>
                  </a:schemeClr>
                </a:solidFill>
              </a:rPr>
              <a:t>đã</a:t>
            </a:r>
            <a:r>
              <a:rPr lang="en-US" sz="33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300" b="1" dirty="0" err="1">
                <a:solidFill>
                  <a:schemeClr val="accent6">
                    <a:lumMod val="75000"/>
                  </a:schemeClr>
                </a:solidFill>
              </a:rPr>
              <a:t>thu</a:t>
            </a:r>
            <a:r>
              <a:rPr lang="en-US" sz="33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300" b="1" dirty="0" err="1">
                <a:solidFill>
                  <a:schemeClr val="accent6">
                    <a:lumMod val="75000"/>
                  </a:schemeClr>
                </a:solidFill>
              </a:rPr>
              <a:t>hoạch</a:t>
            </a:r>
            <a:r>
              <a:rPr lang="en-US" sz="33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300" b="1" dirty="0" err="1">
                <a:solidFill>
                  <a:schemeClr val="accent6">
                    <a:lumMod val="75000"/>
                  </a:schemeClr>
                </a:solidFill>
              </a:rPr>
              <a:t>xong</a:t>
            </a:r>
            <a:r>
              <a:rPr lang="en-US" sz="33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300" b="1" dirty="0" err="1">
                <a:solidFill>
                  <a:schemeClr val="accent6">
                    <a:lumMod val="75000"/>
                  </a:schemeClr>
                </a:solidFill>
              </a:rPr>
              <a:t>trứng</a:t>
            </a:r>
            <a:r>
              <a:rPr lang="en-US" sz="33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300" b="1" dirty="0" err="1">
                <a:solidFill>
                  <a:schemeClr val="accent6">
                    <a:lumMod val="75000"/>
                  </a:schemeClr>
                </a:solidFill>
              </a:rPr>
              <a:t>rồi</a:t>
            </a:r>
            <a:r>
              <a:rPr lang="en-US" sz="3300" b="1" dirty="0">
                <a:solidFill>
                  <a:schemeClr val="accent6">
                    <a:lumMod val="75000"/>
                  </a:schemeClr>
                </a:solidFill>
              </a:rPr>
              <a:t>. </a:t>
            </a:r>
          </a:p>
          <a:p>
            <a:pPr algn="ctr"/>
            <a:r>
              <a:rPr lang="en-US" sz="3300" b="1" dirty="0" err="1">
                <a:solidFill>
                  <a:schemeClr val="accent6">
                    <a:lumMod val="75000"/>
                  </a:schemeClr>
                </a:solidFill>
              </a:rPr>
              <a:t>Cảm</a:t>
            </a:r>
            <a:r>
              <a:rPr lang="en-US" sz="33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300" b="1" dirty="0" err="1">
                <a:solidFill>
                  <a:schemeClr val="accent6">
                    <a:lumMod val="75000"/>
                  </a:schemeClr>
                </a:solidFill>
              </a:rPr>
              <a:t>ơn</a:t>
            </a:r>
            <a:r>
              <a:rPr lang="en-US" sz="33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300" b="1" dirty="0" err="1">
                <a:solidFill>
                  <a:schemeClr val="accent6">
                    <a:lumMod val="75000"/>
                  </a:schemeClr>
                </a:solidFill>
              </a:rPr>
              <a:t>bạn</a:t>
            </a:r>
            <a:r>
              <a:rPr lang="en-US" sz="33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300" b="1" dirty="0" err="1">
                <a:solidFill>
                  <a:schemeClr val="accent6">
                    <a:lumMod val="75000"/>
                  </a:schemeClr>
                </a:solidFill>
              </a:rPr>
              <a:t>nhé</a:t>
            </a:r>
            <a:r>
              <a:rPr lang="en-US" sz="3300" b="1" dirty="0">
                <a:solidFill>
                  <a:schemeClr val="accent6">
                    <a:lumMod val="75000"/>
                  </a:schemeClr>
                </a:solidFill>
              </a:rPr>
              <a:t>!</a:t>
            </a:r>
            <a:endParaRPr lang="vi-VN" sz="33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7" name="Picture 16" descr="images (6)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4227" b="22498"/>
          <a:stretch>
            <a:fillRect/>
          </a:stretch>
        </p:blipFill>
        <p:spPr>
          <a:xfrm rot="20642372">
            <a:off x="5606223" y="541237"/>
            <a:ext cx="3417422" cy="1329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02706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autoRev="1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autoRev="1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autoRev="1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0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10" dur="500" autoRev="1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500" autoRev="1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autoRev="1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A_图片 2" descr="C:\Users\Thinkpad\Desktop\1.jp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0413" cy="6861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A_图片 4" descr="C:\Users\Thinkpad\Desktop\未标题-1.pn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5" t="9874" r="5765" b="3240"/>
          <a:stretch/>
        </p:blipFill>
        <p:spPr bwMode="auto">
          <a:xfrm>
            <a:off x="355554" y="677490"/>
            <a:ext cx="11123752" cy="5961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A_图片 5" descr="C:\Users\Thinkpad\Desktop\3.pn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r="5833" b="9410"/>
          <a:stretch/>
        </p:blipFill>
        <p:spPr bwMode="auto">
          <a:xfrm>
            <a:off x="609521" y="0"/>
            <a:ext cx="10869785" cy="6215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A_图片 6" descr="C:\Users\Thinkpad\Desktop\4.pn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67" t="88615"/>
          <a:stretch/>
        </p:blipFill>
        <p:spPr bwMode="auto">
          <a:xfrm>
            <a:off x="6535416" y="6080474"/>
            <a:ext cx="4977752" cy="781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A_图片 7" descr="C:\Users\Thinkpad\Desktop\学校\1_0008_图层-8.pn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9068" y="9130"/>
            <a:ext cx="1877988" cy="169207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A_图片 8" descr="C:\Users\Thinkpad\Desktop\学校\1_0007_图层-9.pn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107986"/>
            <a:ext cx="2435280" cy="3751602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3">
            <a:extLst>
              <a:ext uri="{FF2B5EF4-FFF2-40B4-BE49-F238E27FC236}">
                <a16:creationId xmlns:a16="http://schemas.microsoft.com/office/drawing/2014/main" id="{D70C5431-9CD3-4BE8-B4C7-6531AB1835DE}"/>
              </a:ext>
            </a:extLst>
          </p:cNvPr>
          <p:cNvSpPr/>
          <p:nvPr/>
        </p:nvSpPr>
        <p:spPr>
          <a:xfrm>
            <a:off x="355554" y="2255200"/>
            <a:ext cx="11398296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5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</a:t>
            </a:r>
          </a:p>
        </p:txBody>
      </p:sp>
    </p:spTree>
    <p:extLst>
      <p:ext uri="{BB962C8B-B14F-4D97-AF65-F5344CB8AC3E}">
        <p14:creationId xmlns:p14="http://schemas.microsoft.com/office/powerpoint/2010/main" val="1754603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101">
            <a:extLst>
              <a:ext uri="{FF2B5EF4-FFF2-40B4-BE49-F238E27FC236}">
                <a16:creationId xmlns:a16="http://schemas.microsoft.com/office/drawing/2014/main" id="{B6E94EB5-B625-7F45-9A69-7E83AE0566E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0415" cy="6859589"/>
          </a:xfrm>
          <a:prstGeom prst="rect">
            <a:avLst/>
          </a:prstGeom>
        </p:spPr>
      </p:pic>
      <p:sp>
        <p:nvSpPr>
          <p:cNvPr id="16" name="任意形状 15">
            <a:extLst>
              <a:ext uri="{FF2B5EF4-FFF2-40B4-BE49-F238E27FC236}">
                <a16:creationId xmlns:a16="http://schemas.microsoft.com/office/drawing/2014/main" id="{3479D7F5-F47E-1A4A-AD44-6D11E1B29F8A}"/>
              </a:ext>
            </a:extLst>
          </p:cNvPr>
          <p:cNvSpPr/>
          <p:nvPr/>
        </p:nvSpPr>
        <p:spPr>
          <a:xfrm>
            <a:off x="517821" y="345660"/>
            <a:ext cx="1544005" cy="1544564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/>
          </a:p>
        </p:txBody>
      </p:sp>
      <p:pic>
        <p:nvPicPr>
          <p:cNvPr id="51" name="图片 50">
            <a:extLst>
              <a:ext uri="{FF2B5EF4-FFF2-40B4-BE49-F238E27FC236}">
                <a16:creationId xmlns:a16="http://schemas.microsoft.com/office/drawing/2014/main" id="{44FEAEDB-EA02-C34B-87B8-58D666986E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0"/>
          <a:stretch/>
        </p:blipFill>
        <p:spPr>
          <a:xfrm>
            <a:off x="844854" y="962850"/>
            <a:ext cx="10500706" cy="564585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2586F14-002A-1B44-B9FE-13C82B2BFD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700000">
            <a:off x="10678046" y="4989243"/>
            <a:ext cx="602919" cy="176772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080F87A-3838-6E4F-AC3F-8FE0557EBB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8100000">
            <a:off x="8704539" y="433577"/>
            <a:ext cx="971218" cy="972979"/>
          </a:xfrm>
          <a:prstGeom prst="rect">
            <a:avLst/>
          </a:prstGeom>
        </p:spPr>
      </p:pic>
      <p:pic>
        <p:nvPicPr>
          <p:cNvPr id="10" name="image 102">
            <a:extLst>
              <a:ext uri="{FF2B5EF4-FFF2-40B4-BE49-F238E27FC236}">
                <a16:creationId xmlns:a16="http://schemas.microsoft.com/office/drawing/2014/main" id="{F1DB3569-32AF-4E4D-B971-FE3F5CC7D06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5400000">
            <a:off x="11126361" y="265952"/>
            <a:ext cx="933652" cy="697957"/>
          </a:xfrm>
          <a:prstGeom prst="rect">
            <a:avLst/>
          </a:prstGeom>
        </p:spPr>
      </p:pic>
      <p:sp>
        <p:nvSpPr>
          <p:cNvPr id="15" name="椭圆 14">
            <a:extLst>
              <a:ext uri="{FF2B5EF4-FFF2-40B4-BE49-F238E27FC236}">
                <a16:creationId xmlns:a16="http://schemas.microsoft.com/office/drawing/2014/main" id="{CD4290DB-A768-7F43-8603-B5673EED6CB5}"/>
              </a:ext>
            </a:extLst>
          </p:cNvPr>
          <p:cNvSpPr/>
          <p:nvPr/>
        </p:nvSpPr>
        <p:spPr>
          <a:xfrm>
            <a:off x="344549" y="4733772"/>
            <a:ext cx="572276" cy="572484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9" name="椭圆 48">
            <a:extLst>
              <a:ext uri="{FF2B5EF4-FFF2-40B4-BE49-F238E27FC236}">
                <a16:creationId xmlns:a16="http://schemas.microsoft.com/office/drawing/2014/main" id="{6D348A13-B4D1-3648-B68B-0D2F6D29D951}"/>
              </a:ext>
            </a:extLst>
          </p:cNvPr>
          <p:cNvSpPr/>
          <p:nvPr/>
        </p:nvSpPr>
        <p:spPr>
          <a:xfrm>
            <a:off x="11382818" y="2547627"/>
            <a:ext cx="417121" cy="417272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0" name="椭圆 49">
            <a:extLst>
              <a:ext uri="{FF2B5EF4-FFF2-40B4-BE49-F238E27FC236}">
                <a16:creationId xmlns:a16="http://schemas.microsoft.com/office/drawing/2014/main" id="{D48F0D18-2A22-B349-A68B-23DB20E69F4F}"/>
              </a:ext>
            </a:extLst>
          </p:cNvPr>
          <p:cNvSpPr/>
          <p:nvPr/>
        </p:nvSpPr>
        <p:spPr>
          <a:xfrm>
            <a:off x="3176590" y="6306458"/>
            <a:ext cx="302138" cy="30224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" name="Rectangle 3"/>
          <p:cNvSpPr/>
          <p:nvPr/>
        </p:nvSpPr>
        <p:spPr>
          <a:xfrm>
            <a:off x="1289822" y="969993"/>
            <a:ext cx="9492478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600" dirty="0">
                <a:solidFill>
                  <a:schemeClr val="bg1"/>
                </a:solidFill>
                <a:latin typeface="+mj-lt"/>
              </a:rPr>
              <a:t>Ba bạn An, Minh và Khoa đã bàn về nội dung cuốn sổ lưu niệm của lớp. Nhưng còn một câu hỏi phải trả lời là dùng công cụ g</a:t>
            </a:r>
            <a:r>
              <a:rPr lang="en-US" sz="2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ì</a:t>
            </a:r>
            <a:r>
              <a:rPr lang="vi-VN" sz="2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đ</a:t>
            </a:r>
            <a:r>
              <a:rPr lang="en-US" sz="2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ể</a:t>
            </a:r>
            <a:r>
              <a:rPr lang="vi-VN" sz="26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vi-VN" sz="2600" dirty="0">
                <a:solidFill>
                  <a:schemeClr val="bg1"/>
                </a:solidFill>
                <a:latin typeface="+mj-lt"/>
              </a:rPr>
              <a:t>làm cuốn sổ này.</a:t>
            </a:r>
            <a:endParaRPr lang="en-US" sz="2600" dirty="0">
              <a:solidFill>
                <a:schemeClr val="bg1"/>
              </a:solidFill>
              <a:latin typeface="+mj-lt"/>
            </a:endParaRPr>
          </a:p>
          <a:p>
            <a:pPr algn="just"/>
            <a:r>
              <a:rPr lang="vi-VN" sz="2600" b="1" dirty="0">
                <a:solidFill>
                  <a:srgbClr val="FFFF00"/>
                </a:solidFill>
                <a:latin typeface="+mj-lt"/>
              </a:rPr>
              <a:t>An: </a:t>
            </a:r>
            <a:r>
              <a:rPr lang="vi-VN" sz="2600" dirty="0">
                <a:solidFill>
                  <a:schemeClr val="bg1"/>
                </a:solidFill>
                <a:latin typeface="+mj-lt"/>
              </a:rPr>
              <a:t>Nội dung cuốn sổ gồm những bài viết cảm nghĩ, ảnh chụp, danh sách các bạn trong lớp,... Tớ nghĩ mình mua một cuốn sổ đ</a:t>
            </a:r>
            <a:r>
              <a:rPr lang="en-US" sz="2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ể</a:t>
            </a:r>
            <a:r>
              <a:rPr lang="vi-VN" sz="2600" dirty="0">
                <a:solidFill>
                  <a:schemeClr val="bg1"/>
                </a:solidFill>
                <a:latin typeface="+mj-lt"/>
              </a:rPr>
              <a:t> viết và dán ảnh vào đó.</a:t>
            </a:r>
            <a:endParaRPr lang="en-US" sz="2600" dirty="0">
              <a:solidFill>
                <a:schemeClr val="bg1"/>
              </a:solidFill>
              <a:latin typeface="+mj-lt"/>
            </a:endParaRPr>
          </a:p>
          <a:p>
            <a:pPr algn="just"/>
            <a:r>
              <a:rPr lang="vi-VN" sz="2600" b="1" dirty="0">
                <a:solidFill>
                  <a:srgbClr val="FFFF00"/>
                </a:solidFill>
                <a:latin typeface="+mj-lt"/>
              </a:rPr>
              <a:t>Minh: </a:t>
            </a:r>
            <a:r>
              <a:rPr lang="vi-VN" sz="2600" dirty="0">
                <a:solidFill>
                  <a:schemeClr val="bg1"/>
                </a:solidFill>
                <a:latin typeface="+mj-lt"/>
              </a:rPr>
              <a:t>Thử cân nhắc làm trên máy tính xem sao. Những năm </a:t>
            </a:r>
            <a:r>
              <a:rPr lang="en-US" sz="2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ở</a:t>
            </a:r>
            <a:r>
              <a:rPr lang="vi-VN" sz="2600" dirty="0">
                <a:solidFill>
                  <a:schemeClr val="bg1"/>
                </a:solidFill>
                <a:latin typeface="+mj-lt"/>
              </a:rPr>
              <a:t> Ti</a:t>
            </a:r>
            <a:r>
              <a:rPr lang="en-US" sz="2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ể</a:t>
            </a:r>
            <a:r>
              <a:rPr lang="vi-VN" sz="2600" dirty="0">
                <a:solidFill>
                  <a:schemeClr val="bg1"/>
                </a:solidFill>
                <a:latin typeface="+mj-lt"/>
              </a:rPr>
              <a:t>u học, chúng mình đã học sử dụng nhiều phần mềm trên máy tính.</a:t>
            </a:r>
            <a:endParaRPr lang="en-US" sz="2600" dirty="0">
              <a:solidFill>
                <a:schemeClr val="bg1"/>
              </a:solidFill>
              <a:latin typeface="+mj-lt"/>
            </a:endParaRPr>
          </a:p>
          <a:p>
            <a:pPr algn="just"/>
            <a:r>
              <a:rPr lang="vi-VN" sz="2600" b="1" dirty="0">
                <a:solidFill>
                  <a:srgbClr val="FFFF00"/>
                </a:solidFill>
                <a:latin typeface="+mj-lt"/>
              </a:rPr>
              <a:t>Khoa: </a:t>
            </a:r>
            <a:r>
              <a:rPr lang="vi-VN" sz="2600" dirty="0">
                <a:solidFill>
                  <a:schemeClr val="bg1"/>
                </a:solidFill>
                <a:latin typeface="+mj-lt"/>
              </a:rPr>
              <a:t>Nếu làm tr</a:t>
            </a:r>
            <a:r>
              <a:rPr lang="en-US" sz="2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ê</a:t>
            </a:r>
            <a:r>
              <a:rPr lang="vi-VN" sz="2600" dirty="0">
                <a:solidFill>
                  <a:schemeClr val="bg1"/>
                </a:solidFill>
                <a:latin typeface="+mj-lt"/>
              </a:rPr>
              <a:t>n máy tính, m</a:t>
            </a:r>
            <a:r>
              <a:rPr lang="en-US" sz="2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ì</a:t>
            </a:r>
            <a:r>
              <a:rPr lang="vi-VN" sz="2600" dirty="0">
                <a:solidFill>
                  <a:schemeClr val="bg1"/>
                </a:solidFill>
                <a:latin typeface="+mj-lt"/>
              </a:rPr>
              <a:t>nh có th</a:t>
            </a:r>
            <a:r>
              <a:rPr lang="en-US" sz="2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ể</a:t>
            </a:r>
            <a:r>
              <a:rPr lang="vi-VN" sz="2600" dirty="0">
                <a:solidFill>
                  <a:schemeClr val="bg1"/>
                </a:solidFill>
                <a:latin typeface="+mj-lt"/>
              </a:rPr>
              <a:t> gửi cho thầy cô và các bạn xem trước đ</a:t>
            </a:r>
            <a:r>
              <a:rPr lang="en-US" sz="2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ể</a:t>
            </a:r>
            <a:r>
              <a:rPr lang="vi-VN" sz="2600" dirty="0">
                <a:solidFill>
                  <a:schemeClr val="bg1"/>
                </a:solidFill>
                <a:latin typeface="+mj-lt"/>
              </a:rPr>
              <a:t> góp ý, khi cần sửa lại cũng thuận tiện. Hơn nữa, ngoài cuốn sổ lưu niệm in ra cho mỗi bạn, m</a:t>
            </a:r>
            <a:r>
              <a:rPr lang="en-US" sz="2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ì</a:t>
            </a:r>
            <a:r>
              <a:rPr lang="vi-VN" sz="2600" dirty="0">
                <a:solidFill>
                  <a:schemeClr val="bg1"/>
                </a:solidFill>
                <a:latin typeface="+mj-lt"/>
              </a:rPr>
              <a:t>nh vẫn còn tệp lưu trữ trong máy tính đ</a:t>
            </a:r>
            <a:r>
              <a:rPr lang="en-US" sz="2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ể</a:t>
            </a:r>
            <a:r>
              <a:rPr lang="vi-VN" sz="2600" dirty="0">
                <a:solidFill>
                  <a:schemeClr val="bg1"/>
                </a:solidFill>
                <a:latin typeface="+mj-lt"/>
              </a:rPr>
              <a:t> ph</a:t>
            </a:r>
            <a:r>
              <a:rPr lang="en-US" sz="2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ò</a:t>
            </a:r>
            <a:r>
              <a:rPr lang="vi-VN" sz="2600" dirty="0">
                <a:solidFill>
                  <a:schemeClr val="bg1"/>
                </a:solidFill>
                <a:latin typeface="+mj-lt"/>
              </a:rPr>
              <a:t>ng khi cuốn sổ đã in bị hỏng hoặc thất lạc.</a:t>
            </a:r>
            <a:endParaRPr lang="en-US" sz="26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35250868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101">
            <a:extLst>
              <a:ext uri="{FF2B5EF4-FFF2-40B4-BE49-F238E27FC236}">
                <a16:creationId xmlns:a16="http://schemas.microsoft.com/office/drawing/2014/main" id="{824580FE-5A13-9A4F-9F64-99328C4DCC8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2684" y="1"/>
            <a:ext cx="12190415" cy="6859589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571B3B87-6149-DB43-825E-839E654D1164}"/>
              </a:ext>
            </a:extLst>
          </p:cNvPr>
          <p:cNvGrpSpPr/>
          <p:nvPr/>
        </p:nvGrpSpPr>
        <p:grpSpPr>
          <a:xfrm>
            <a:off x="-379192" y="-349105"/>
            <a:ext cx="12544666" cy="7659480"/>
            <a:chOff x="-403246" y="-349025"/>
            <a:chExt cx="12546299" cy="7657707"/>
          </a:xfrm>
        </p:grpSpPr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91FB7315-87C7-264F-95B0-C0C9806EA1FC}"/>
                </a:ext>
              </a:extLst>
            </p:cNvPr>
            <p:cNvSpPr/>
            <p:nvPr/>
          </p:nvSpPr>
          <p:spPr>
            <a:xfrm>
              <a:off x="516732" y="469294"/>
              <a:ext cx="11158537" cy="5919412"/>
            </a:xfrm>
            <a:prstGeom prst="rect">
              <a:avLst/>
            </a:prstGeom>
            <a:noFill/>
            <a:ln w="63500">
              <a:solidFill>
                <a:schemeClr val="tx1">
                  <a:lumMod val="85000"/>
                  <a:lumOff val="15000"/>
                </a:scheme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AECA2071-D94A-5D4B-88B9-83D8BCAF4279}"/>
                </a:ext>
              </a:extLst>
            </p:cNvPr>
            <p:cNvSpPr/>
            <p:nvPr/>
          </p:nvSpPr>
          <p:spPr>
            <a:xfrm>
              <a:off x="-224147" y="-171430"/>
              <a:ext cx="703249" cy="703249"/>
            </a:xfrm>
            <a:prstGeom prst="ellipse">
              <a:avLst/>
            </a:prstGeom>
            <a:solidFill>
              <a:srgbClr val="FFE799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pic>
          <p:nvPicPr>
            <p:cNvPr id="9" name="image 102">
              <a:extLst>
                <a:ext uri="{FF2B5EF4-FFF2-40B4-BE49-F238E27FC236}">
                  <a16:creationId xmlns:a16="http://schemas.microsoft.com/office/drawing/2014/main" id="{7B5AFB5A-F8DB-B745-AE58-F6B421481AF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1077121" y="-349025"/>
              <a:ext cx="933436" cy="698048"/>
            </a:xfrm>
            <a:prstGeom prst="rect">
              <a:avLst/>
            </a:prstGeom>
          </p:spPr>
        </p:pic>
        <p:sp>
          <p:nvSpPr>
            <p:cNvPr id="10" name="任意形状 9">
              <a:extLst>
                <a:ext uri="{FF2B5EF4-FFF2-40B4-BE49-F238E27FC236}">
                  <a16:creationId xmlns:a16="http://schemas.microsoft.com/office/drawing/2014/main" id="{0A69B7A3-52FA-5847-B4E5-77EB2BBF08E6}"/>
                </a:ext>
              </a:extLst>
            </p:cNvPr>
            <p:cNvSpPr/>
            <p:nvPr/>
          </p:nvSpPr>
          <p:spPr>
            <a:xfrm>
              <a:off x="-403246" y="5468729"/>
              <a:ext cx="1839953" cy="1839953"/>
            </a:xfrm>
            <a:custGeom>
              <a:avLst/>
              <a:gdLst>
                <a:gd name="connsiteX0" fmla="*/ 1537456 w 3074912"/>
                <a:gd name="connsiteY0" fmla="*/ 0 h 3074912"/>
                <a:gd name="connsiteX1" fmla="*/ 3074912 w 3074912"/>
                <a:gd name="connsiteY1" fmla="*/ 1537456 h 3074912"/>
                <a:gd name="connsiteX2" fmla="*/ 1537456 w 3074912"/>
                <a:gd name="connsiteY2" fmla="*/ 3074912 h 3074912"/>
                <a:gd name="connsiteX3" fmla="*/ 0 w 3074912"/>
                <a:gd name="connsiteY3" fmla="*/ 1537456 h 3074912"/>
                <a:gd name="connsiteX4" fmla="*/ 1537456 w 3074912"/>
                <a:gd name="connsiteY4" fmla="*/ 0 h 3074912"/>
                <a:gd name="connsiteX5" fmla="*/ 1540876 w 3074912"/>
                <a:gd name="connsiteY5" fmla="*/ 550444 h 3074912"/>
                <a:gd name="connsiteX6" fmla="*/ 553864 w 3074912"/>
                <a:gd name="connsiteY6" fmla="*/ 1537456 h 3074912"/>
                <a:gd name="connsiteX7" fmla="*/ 1540876 w 3074912"/>
                <a:gd name="connsiteY7" fmla="*/ 2524468 h 3074912"/>
                <a:gd name="connsiteX8" fmla="*/ 2527888 w 3074912"/>
                <a:gd name="connsiteY8" fmla="*/ 1537456 h 3074912"/>
                <a:gd name="connsiteX9" fmla="*/ 1540876 w 3074912"/>
                <a:gd name="connsiteY9" fmla="*/ 550444 h 3074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074912" h="3074912">
                  <a:moveTo>
                    <a:pt x="1537456" y="0"/>
                  </a:moveTo>
                  <a:cubicBezTo>
                    <a:pt x="2386570" y="0"/>
                    <a:pt x="3074912" y="688342"/>
                    <a:pt x="3074912" y="1537456"/>
                  </a:cubicBezTo>
                  <a:cubicBezTo>
                    <a:pt x="3074912" y="2386570"/>
                    <a:pt x="2386570" y="3074912"/>
                    <a:pt x="1537456" y="3074912"/>
                  </a:cubicBezTo>
                  <a:cubicBezTo>
                    <a:pt x="688342" y="3074912"/>
                    <a:pt x="0" y="2386570"/>
                    <a:pt x="0" y="1537456"/>
                  </a:cubicBezTo>
                  <a:cubicBezTo>
                    <a:pt x="0" y="688342"/>
                    <a:pt x="688342" y="0"/>
                    <a:pt x="1537456" y="0"/>
                  </a:cubicBezTo>
                  <a:close/>
                  <a:moveTo>
                    <a:pt x="1540876" y="550444"/>
                  </a:moveTo>
                  <a:cubicBezTo>
                    <a:pt x="995764" y="550444"/>
                    <a:pt x="553864" y="992344"/>
                    <a:pt x="553864" y="1537456"/>
                  </a:cubicBezTo>
                  <a:cubicBezTo>
                    <a:pt x="553864" y="2082568"/>
                    <a:pt x="995764" y="2524468"/>
                    <a:pt x="1540876" y="2524468"/>
                  </a:cubicBezTo>
                  <a:cubicBezTo>
                    <a:pt x="2085988" y="2524468"/>
                    <a:pt x="2527888" y="2082568"/>
                    <a:pt x="2527888" y="1537456"/>
                  </a:cubicBezTo>
                  <a:cubicBezTo>
                    <a:pt x="2527888" y="992344"/>
                    <a:pt x="2085988" y="550444"/>
                    <a:pt x="1540876" y="550444"/>
                  </a:cubicBezTo>
                  <a:close/>
                </a:path>
              </a:pathLst>
            </a:custGeom>
            <a:solidFill>
              <a:srgbClr val="FCC4D2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zh-CN" altLang="en-US"/>
            </a:p>
          </p:txBody>
        </p:sp>
        <p:sp>
          <p:nvSpPr>
            <p:cNvPr id="11" name="椭圆 10">
              <a:extLst>
                <a:ext uri="{FF2B5EF4-FFF2-40B4-BE49-F238E27FC236}">
                  <a16:creationId xmlns:a16="http://schemas.microsoft.com/office/drawing/2014/main" id="{1FD38DED-735A-A143-826B-A99BAC27AF83}"/>
                </a:ext>
              </a:extLst>
            </p:cNvPr>
            <p:cNvSpPr/>
            <p:nvPr/>
          </p:nvSpPr>
          <p:spPr>
            <a:xfrm>
              <a:off x="11764215" y="6442391"/>
              <a:ext cx="302177" cy="302177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8CC3C230-1A78-E64D-AA9B-4EE0D772CBF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700000">
              <a:off x="10957684" y="5135837"/>
              <a:ext cx="602779" cy="1767959"/>
            </a:xfrm>
            <a:prstGeom prst="rect">
              <a:avLst/>
            </a:prstGeom>
          </p:spPr>
        </p:pic>
        <p:sp>
          <p:nvSpPr>
            <p:cNvPr id="13" name="椭圆 12">
              <a:extLst>
                <a:ext uri="{FF2B5EF4-FFF2-40B4-BE49-F238E27FC236}">
                  <a16:creationId xmlns:a16="http://schemas.microsoft.com/office/drawing/2014/main" id="{818CA3FC-2D94-9944-B988-EB920BF3DF1F}"/>
                </a:ext>
              </a:extLst>
            </p:cNvPr>
            <p:cNvSpPr/>
            <p:nvPr/>
          </p:nvSpPr>
          <p:spPr>
            <a:xfrm>
              <a:off x="10478501" y="-122394"/>
              <a:ext cx="417175" cy="417175"/>
            </a:xfrm>
            <a:prstGeom prst="ellipse">
              <a:avLst/>
            </a:prstGeom>
            <a:solidFill>
              <a:srgbClr val="FCA1B7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pic>
        <p:nvPicPr>
          <p:cNvPr id="3" name="image 1001">
            <a:extLst>
              <a:ext uri="{FF2B5EF4-FFF2-40B4-BE49-F238E27FC236}">
                <a16:creationId xmlns:a16="http://schemas.microsoft.com/office/drawing/2014/main" id="{C206F802-2861-5E4D-9C8B-04D021D745C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689091" y="2050751"/>
            <a:ext cx="2812232" cy="2758087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D818BB5A-4578-FD42-AF62-B825ED6404ED}"/>
              </a:ext>
            </a:extLst>
          </p:cNvPr>
          <p:cNvSpPr txBox="1"/>
          <p:nvPr/>
        </p:nvSpPr>
        <p:spPr>
          <a:xfrm>
            <a:off x="5200651" y="2552632"/>
            <a:ext cx="1752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zihun7hao-wennuantongzhiti" pitchFamily="2" charset="-122"/>
                <a:cs typeface="Times New Roman" pitchFamily="18" charset="0"/>
              </a:rPr>
              <a:t>SỔ LƯU NIỆM</a:t>
            </a:r>
            <a:endParaRPr kumimoji="1" lang="zh-CN" altLang="en-US" sz="3600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ea typeface="zihun7hao-wennuantongzhiti" pitchFamily="2" charset="-122"/>
              <a:cs typeface="Times New Roman" pitchFamily="18" charset="0"/>
            </a:endParaRPr>
          </a:p>
        </p:txBody>
      </p:sp>
      <p:grpSp>
        <p:nvGrpSpPr>
          <p:cNvPr id="49" name="组合 1">
            <a:extLst>
              <a:ext uri="{FF2B5EF4-FFF2-40B4-BE49-F238E27FC236}">
                <a16:creationId xmlns:a16="http://schemas.microsoft.com/office/drawing/2014/main" id="{F2DD94B2-589E-524C-8A37-E8901F635B4C}"/>
              </a:ext>
            </a:extLst>
          </p:cNvPr>
          <p:cNvGrpSpPr/>
          <p:nvPr/>
        </p:nvGrpSpPr>
        <p:grpSpPr>
          <a:xfrm>
            <a:off x="762000" y="778858"/>
            <a:ext cx="3674410" cy="1088041"/>
            <a:chOff x="4798044" y="1240026"/>
            <a:chExt cx="495616" cy="484352"/>
          </a:xfrm>
        </p:grpSpPr>
        <p:pic>
          <p:nvPicPr>
            <p:cNvPr id="50" name="image 1003">
              <a:extLst>
                <a:ext uri="{FF2B5EF4-FFF2-40B4-BE49-F238E27FC236}">
                  <a16:creationId xmlns:a16="http://schemas.microsoft.com/office/drawing/2014/main" id="{8501728B-464E-F04C-8F98-C21B24AC6E3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4798044" y="1240026"/>
              <a:ext cx="495616" cy="484352"/>
            </a:xfrm>
            <a:prstGeom prst="rect">
              <a:avLst/>
            </a:prstGeom>
          </p:spPr>
        </p:pic>
        <p:sp>
          <p:nvSpPr>
            <p:cNvPr id="51" name="文本框 32">
              <a:extLst>
                <a:ext uri="{FF2B5EF4-FFF2-40B4-BE49-F238E27FC236}">
                  <a16:creationId xmlns:a16="http://schemas.microsoft.com/office/drawing/2014/main" id="{EEAC4707-E279-994D-9F0C-905F71534532}"/>
                </a:ext>
              </a:extLst>
            </p:cNvPr>
            <p:cNvSpPr txBox="1"/>
            <p:nvPr/>
          </p:nvSpPr>
          <p:spPr>
            <a:xfrm>
              <a:off x="4924239" y="1324268"/>
              <a:ext cx="245883" cy="3151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4000" dirty="0" err="1">
                  <a:solidFill>
                    <a:schemeClr val="bg1"/>
                  </a:solidFill>
                  <a:latin typeface="Times New Roman" pitchFamily="18" charset="0"/>
                  <a:ea typeface="zihun7hao-wennuantongzhiti" pitchFamily="2" charset="-122"/>
                  <a:cs typeface="Times New Roman" pitchFamily="18" charset="0"/>
                </a:rPr>
                <a:t>Viết</a:t>
              </a:r>
              <a:r>
                <a:rPr kumimoji="1" lang="en-US" altLang="zh-CN" sz="4000" dirty="0">
                  <a:solidFill>
                    <a:schemeClr val="bg1"/>
                  </a:solidFill>
                  <a:latin typeface="Times New Roman" pitchFamily="18" charset="0"/>
                  <a:ea typeface="zihun7hao-wennuantongzhiti" pitchFamily="2" charset="-122"/>
                  <a:cs typeface="Times New Roman" pitchFamily="18" charset="0"/>
                </a:rPr>
                <a:t> </a:t>
              </a:r>
              <a:r>
                <a:rPr kumimoji="1" lang="en-US" altLang="zh-CN" sz="4000" dirty="0" err="1">
                  <a:solidFill>
                    <a:schemeClr val="bg1"/>
                  </a:solidFill>
                  <a:latin typeface="Times New Roman" pitchFamily="18" charset="0"/>
                  <a:ea typeface="zihun7hao-wennuantongzhiti" pitchFamily="2" charset="-122"/>
                  <a:cs typeface="Times New Roman" pitchFamily="18" charset="0"/>
                </a:rPr>
                <a:t>tay</a:t>
              </a:r>
              <a:endParaRPr kumimoji="1" lang="zh-CN" altLang="en-US" sz="4000" dirty="0">
                <a:solidFill>
                  <a:schemeClr val="bg1"/>
                </a:solidFill>
                <a:latin typeface="Times New Roman" pitchFamily="18" charset="0"/>
                <a:ea typeface="zihun7hao-wennuantongzhiti" pitchFamily="2" charset="-122"/>
                <a:cs typeface="Times New Roman" pitchFamily="18" charset="0"/>
              </a:endParaRPr>
            </a:p>
          </p:txBody>
        </p:sp>
      </p:grpSp>
      <p:grpSp>
        <p:nvGrpSpPr>
          <p:cNvPr id="52" name="组合 1">
            <a:extLst>
              <a:ext uri="{FF2B5EF4-FFF2-40B4-BE49-F238E27FC236}">
                <a16:creationId xmlns:a16="http://schemas.microsoft.com/office/drawing/2014/main" id="{F2DD94B2-589E-524C-8A37-E8901F635B4C}"/>
              </a:ext>
            </a:extLst>
          </p:cNvPr>
          <p:cNvGrpSpPr/>
          <p:nvPr/>
        </p:nvGrpSpPr>
        <p:grpSpPr>
          <a:xfrm>
            <a:off x="7715149" y="775406"/>
            <a:ext cx="3674410" cy="1088041"/>
            <a:chOff x="4798044" y="1240026"/>
            <a:chExt cx="495616" cy="484352"/>
          </a:xfrm>
        </p:grpSpPr>
        <p:pic>
          <p:nvPicPr>
            <p:cNvPr id="53" name="image 1003">
              <a:extLst>
                <a:ext uri="{FF2B5EF4-FFF2-40B4-BE49-F238E27FC236}">
                  <a16:creationId xmlns:a16="http://schemas.microsoft.com/office/drawing/2014/main" id="{8501728B-464E-F04C-8F98-C21B24AC6E3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4798044" y="1240026"/>
              <a:ext cx="495616" cy="484352"/>
            </a:xfrm>
            <a:prstGeom prst="rect">
              <a:avLst/>
            </a:prstGeom>
          </p:spPr>
        </p:pic>
        <p:sp>
          <p:nvSpPr>
            <p:cNvPr id="54" name="文本框 32">
              <a:extLst>
                <a:ext uri="{FF2B5EF4-FFF2-40B4-BE49-F238E27FC236}">
                  <a16:creationId xmlns:a16="http://schemas.microsoft.com/office/drawing/2014/main" id="{EEAC4707-E279-994D-9F0C-905F71534532}"/>
                </a:ext>
              </a:extLst>
            </p:cNvPr>
            <p:cNvSpPr txBox="1"/>
            <p:nvPr/>
          </p:nvSpPr>
          <p:spPr>
            <a:xfrm>
              <a:off x="4921670" y="1324268"/>
              <a:ext cx="276802" cy="3151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4000" dirty="0" err="1">
                  <a:solidFill>
                    <a:schemeClr val="bg1"/>
                  </a:solidFill>
                  <a:latin typeface="Times New Roman" pitchFamily="18" charset="0"/>
                  <a:ea typeface="zihun7hao-wennuantongzhiti" pitchFamily="2" charset="-122"/>
                  <a:cs typeface="Times New Roman" pitchFamily="18" charset="0"/>
                </a:rPr>
                <a:t>Máy</a:t>
              </a:r>
              <a:r>
                <a:rPr kumimoji="1" lang="en-US" altLang="zh-CN" sz="4000" dirty="0">
                  <a:solidFill>
                    <a:schemeClr val="bg1"/>
                  </a:solidFill>
                  <a:latin typeface="Times New Roman" pitchFamily="18" charset="0"/>
                  <a:ea typeface="zihun7hao-wennuantongzhiti" pitchFamily="2" charset="-122"/>
                  <a:cs typeface="Times New Roman" pitchFamily="18" charset="0"/>
                </a:rPr>
                <a:t> </a:t>
              </a:r>
              <a:r>
                <a:rPr kumimoji="1" lang="en-US" altLang="zh-CN" sz="4000" dirty="0" err="1">
                  <a:solidFill>
                    <a:schemeClr val="bg1"/>
                  </a:solidFill>
                  <a:latin typeface="Times New Roman" pitchFamily="18" charset="0"/>
                  <a:ea typeface="zihun7hao-wennuantongzhiti" pitchFamily="2" charset="-122"/>
                  <a:cs typeface="Times New Roman" pitchFamily="18" charset="0"/>
                </a:rPr>
                <a:t>tính</a:t>
              </a:r>
              <a:endParaRPr kumimoji="1" lang="zh-CN" altLang="en-US" sz="4000" dirty="0">
                <a:solidFill>
                  <a:schemeClr val="bg1"/>
                </a:solidFill>
                <a:latin typeface="Times New Roman" pitchFamily="18" charset="0"/>
                <a:ea typeface="zihun7hao-wennuantongzhiti" pitchFamily="2" charset="-122"/>
                <a:cs typeface="Times New Roman" pitchFamily="18" charset="0"/>
              </a:endParaRPr>
            </a:p>
          </p:txBody>
        </p:sp>
      </p:grpSp>
      <p:pic>
        <p:nvPicPr>
          <p:cNvPr id="2050" name="Picture 2" descr="C:\Users\Administrator.VV7FD9NSUBR0TMN\Downloads\15-S0bfpFE7VP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4954" y="1866899"/>
            <a:ext cx="6515667" cy="4339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istrator.VV7FD9NSUBR0TMN\Downloads\cach-viet-luu-but-3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5775" y="1863447"/>
            <a:ext cx="6544846" cy="4366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istrator.VV7FD9NSUBR0TMN\Downloads\trang-tri-nhat-ky-1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5775" y="1866899"/>
            <a:ext cx="6544846" cy="4363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Administrator.VV7FD9NSUBR0TMN\Downloads\lam-ky-yeu-lop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0417" y="2072674"/>
            <a:ext cx="6601937" cy="4157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Administrator.VV7FD9NSUBR0TMN\Downloads\ky-yeu-6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838" y="1863447"/>
            <a:ext cx="6986932" cy="4397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7" descr="C:\Users\Administrator.VV7FD9NSUBR0TMN\Downloads\in-sach-ky-yeu-year-book.jp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791"/>
          <a:stretch/>
        </p:blipFill>
        <p:spPr bwMode="auto">
          <a:xfrm>
            <a:off x="2719104" y="1915375"/>
            <a:ext cx="6881517" cy="4395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91260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1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1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1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0.02777 L 0.06745 0.03287 C 0.08138 0.04653 0.10248 0.05394 0.12461 0.05394 C 0.14987 0.05394 0.17005 0.04653 0.18399 0.03287 L 0.25156 -0.02777 " pathEditMode="relative" rAng="0" ptsTypes="FffFF">
                                      <p:cBhvr>
                                        <p:cTn id="36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78" y="4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5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8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3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0.01944 L -0.07643 0.05324 C -0.09244 0.06968 -0.11627 0.07894 -0.14127 0.07894 C -0.16953 0.07894 -0.19231 0.06968 -0.20833 0.05324 L -0.28437 -0.01944 " pathEditMode="relative" rAng="0" ptsTypes="FffFF">
                                      <p:cBhvr>
                                        <p:cTn id="76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219" y="4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101">
            <a:extLst>
              <a:ext uri="{FF2B5EF4-FFF2-40B4-BE49-F238E27FC236}">
                <a16:creationId xmlns:a16="http://schemas.microsoft.com/office/drawing/2014/main" id="{824580FE-5A13-9A4F-9F64-99328C4DCC8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0415" cy="6859589"/>
          </a:xfrm>
          <a:prstGeom prst="rect">
            <a:avLst/>
          </a:prstGeom>
        </p:spPr>
      </p:pic>
      <p:grpSp>
        <p:nvGrpSpPr>
          <p:cNvPr id="31" name="组合 30">
            <a:extLst>
              <a:ext uri="{FF2B5EF4-FFF2-40B4-BE49-F238E27FC236}">
                <a16:creationId xmlns:a16="http://schemas.microsoft.com/office/drawing/2014/main" id="{FBCFDCDD-8E05-6F42-A665-5488C54C511E}"/>
              </a:ext>
            </a:extLst>
          </p:cNvPr>
          <p:cNvGrpSpPr/>
          <p:nvPr/>
        </p:nvGrpSpPr>
        <p:grpSpPr>
          <a:xfrm>
            <a:off x="-403193" y="-349105"/>
            <a:ext cx="12544666" cy="7659480"/>
            <a:chOff x="-403246" y="-349025"/>
            <a:chExt cx="12546299" cy="7657707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81B9C213-0979-0F40-BDF6-EBC4D35828E7}"/>
                </a:ext>
              </a:extLst>
            </p:cNvPr>
            <p:cNvSpPr/>
            <p:nvPr/>
          </p:nvSpPr>
          <p:spPr>
            <a:xfrm>
              <a:off x="516732" y="469294"/>
              <a:ext cx="11158537" cy="5919412"/>
            </a:xfrm>
            <a:prstGeom prst="rect">
              <a:avLst/>
            </a:prstGeom>
            <a:noFill/>
            <a:ln w="63500">
              <a:solidFill>
                <a:schemeClr val="tx1">
                  <a:lumMod val="85000"/>
                  <a:lumOff val="15000"/>
                </a:scheme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6" name="椭圆 5">
              <a:extLst>
                <a:ext uri="{FF2B5EF4-FFF2-40B4-BE49-F238E27FC236}">
                  <a16:creationId xmlns:a16="http://schemas.microsoft.com/office/drawing/2014/main" id="{38F04F82-44F3-9849-BC1C-FB18E708F13F}"/>
                </a:ext>
              </a:extLst>
            </p:cNvPr>
            <p:cNvSpPr/>
            <p:nvPr/>
          </p:nvSpPr>
          <p:spPr>
            <a:xfrm>
              <a:off x="-224147" y="-171430"/>
              <a:ext cx="703249" cy="703249"/>
            </a:xfrm>
            <a:prstGeom prst="ellipse">
              <a:avLst/>
            </a:prstGeom>
            <a:solidFill>
              <a:srgbClr val="FFE799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pic>
          <p:nvPicPr>
            <p:cNvPr id="7" name="image 102">
              <a:extLst>
                <a:ext uri="{FF2B5EF4-FFF2-40B4-BE49-F238E27FC236}">
                  <a16:creationId xmlns:a16="http://schemas.microsoft.com/office/drawing/2014/main" id="{7509C6EF-DBE7-E443-B903-06B54E527C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1077121" y="-349025"/>
              <a:ext cx="933436" cy="698048"/>
            </a:xfrm>
            <a:prstGeom prst="rect">
              <a:avLst/>
            </a:prstGeom>
          </p:spPr>
        </p:pic>
        <p:sp>
          <p:nvSpPr>
            <p:cNvPr id="8" name="任意形状 7">
              <a:extLst>
                <a:ext uri="{FF2B5EF4-FFF2-40B4-BE49-F238E27FC236}">
                  <a16:creationId xmlns:a16="http://schemas.microsoft.com/office/drawing/2014/main" id="{6CD91B48-ADBE-F34F-931B-16FA7232F580}"/>
                </a:ext>
              </a:extLst>
            </p:cNvPr>
            <p:cNvSpPr/>
            <p:nvPr/>
          </p:nvSpPr>
          <p:spPr>
            <a:xfrm>
              <a:off x="-403246" y="5468729"/>
              <a:ext cx="1839953" cy="1839953"/>
            </a:xfrm>
            <a:custGeom>
              <a:avLst/>
              <a:gdLst>
                <a:gd name="connsiteX0" fmla="*/ 1537456 w 3074912"/>
                <a:gd name="connsiteY0" fmla="*/ 0 h 3074912"/>
                <a:gd name="connsiteX1" fmla="*/ 3074912 w 3074912"/>
                <a:gd name="connsiteY1" fmla="*/ 1537456 h 3074912"/>
                <a:gd name="connsiteX2" fmla="*/ 1537456 w 3074912"/>
                <a:gd name="connsiteY2" fmla="*/ 3074912 h 3074912"/>
                <a:gd name="connsiteX3" fmla="*/ 0 w 3074912"/>
                <a:gd name="connsiteY3" fmla="*/ 1537456 h 3074912"/>
                <a:gd name="connsiteX4" fmla="*/ 1537456 w 3074912"/>
                <a:gd name="connsiteY4" fmla="*/ 0 h 3074912"/>
                <a:gd name="connsiteX5" fmla="*/ 1540876 w 3074912"/>
                <a:gd name="connsiteY5" fmla="*/ 550444 h 3074912"/>
                <a:gd name="connsiteX6" fmla="*/ 553864 w 3074912"/>
                <a:gd name="connsiteY6" fmla="*/ 1537456 h 3074912"/>
                <a:gd name="connsiteX7" fmla="*/ 1540876 w 3074912"/>
                <a:gd name="connsiteY7" fmla="*/ 2524468 h 3074912"/>
                <a:gd name="connsiteX8" fmla="*/ 2527888 w 3074912"/>
                <a:gd name="connsiteY8" fmla="*/ 1537456 h 3074912"/>
                <a:gd name="connsiteX9" fmla="*/ 1540876 w 3074912"/>
                <a:gd name="connsiteY9" fmla="*/ 550444 h 3074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074912" h="3074912">
                  <a:moveTo>
                    <a:pt x="1537456" y="0"/>
                  </a:moveTo>
                  <a:cubicBezTo>
                    <a:pt x="2386570" y="0"/>
                    <a:pt x="3074912" y="688342"/>
                    <a:pt x="3074912" y="1537456"/>
                  </a:cubicBezTo>
                  <a:cubicBezTo>
                    <a:pt x="3074912" y="2386570"/>
                    <a:pt x="2386570" y="3074912"/>
                    <a:pt x="1537456" y="3074912"/>
                  </a:cubicBezTo>
                  <a:cubicBezTo>
                    <a:pt x="688342" y="3074912"/>
                    <a:pt x="0" y="2386570"/>
                    <a:pt x="0" y="1537456"/>
                  </a:cubicBezTo>
                  <a:cubicBezTo>
                    <a:pt x="0" y="688342"/>
                    <a:pt x="688342" y="0"/>
                    <a:pt x="1537456" y="0"/>
                  </a:cubicBezTo>
                  <a:close/>
                  <a:moveTo>
                    <a:pt x="1540876" y="550444"/>
                  </a:moveTo>
                  <a:cubicBezTo>
                    <a:pt x="995764" y="550444"/>
                    <a:pt x="553864" y="992344"/>
                    <a:pt x="553864" y="1537456"/>
                  </a:cubicBezTo>
                  <a:cubicBezTo>
                    <a:pt x="553864" y="2082568"/>
                    <a:pt x="995764" y="2524468"/>
                    <a:pt x="1540876" y="2524468"/>
                  </a:cubicBezTo>
                  <a:cubicBezTo>
                    <a:pt x="2085988" y="2524468"/>
                    <a:pt x="2527888" y="2082568"/>
                    <a:pt x="2527888" y="1537456"/>
                  </a:cubicBezTo>
                  <a:cubicBezTo>
                    <a:pt x="2527888" y="992344"/>
                    <a:pt x="2085988" y="550444"/>
                    <a:pt x="1540876" y="550444"/>
                  </a:cubicBezTo>
                  <a:close/>
                </a:path>
              </a:pathLst>
            </a:custGeom>
            <a:solidFill>
              <a:srgbClr val="FCC4D2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zh-CN" altLang="en-US"/>
            </a:p>
          </p:txBody>
        </p:sp>
        <p:sp>
          <p:nvSpPr>
            <p:cNvPr id="9" name="椭圆 8">
              <a:extLst>
                <a:ext uri="{FF2B5EF4-FFF2-40B4-BE49-F238E27FC236}">
                  <a16:creationId xmlns:a16="http://schemas.microsoft.com/office/drawing/2014/main" id="{15FE8CC5-212F-EA46-8D2F-79C637663888}"/>
                </a:ext>
              </a:extLst>
            </p:cNvPr>
            <p:cNvSpPr/>
            <p:nvPr/>
          </p:nvSpPr>
          <p:spPr>
            <a:xfrm>
              <a:off x="11764215" y="6442391"/>
              <a:ext cx="302177" cy="302177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B0BB4DC4-F61E-4347-AFC4-64696AFE143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700000">
              <a:off x="10957684" y="5135837"/>
              <a:ext cx="602779" cy="1767959"/>
            </a:xfrm>
            <a:prstGeom prst="rect">
              <a:avLst/>
            </a:prstGeom>
          </p:spPr>
        </p:pic>
        <p:sp>
          <p:nvSpPr>
            <p:cNvPr id="11" name="椭圆 10">
              <a:extLst>
                <a:ext uri="{FF2B5EF4-FFF2-40B4-BE49-F238E27FC236}">
                  <a16:creationId xmlns:a16="http://schemas.microsoft.com/office/drawing/2014/main" id="{6DAA9FFC-DF12-5E46-8290-C7476CC51CAC}"/>
                </a:ext>
              </a:extLst>
            </p:cNvPr>
            <p:cNvSpPr/>
            <p:nvPr/>
          </p:nvSpPr>
          <p:spPr>
            <a:xfrm>
              <a:off x="10478501" y="-122394"/>
              <a:ext cx="417175" cy="417175"/>
            </a:xfrm>
            <a:prstGeom prst="ellipse">
              <a:avLst/>
            </a:prstGeom>
            <a:solidFill>
              <a:srgbClr val="FCA1B7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id="{9E59BE37-E91A-F146-9A38-7C9B7B4819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3762" y="2490170"/>
            <a:ext cx="2020021" cy="2530427"/>
          </a:xfrm>
          <a:prstGeom prst="rect">
            <a:avLst/>
          </a:prstGeom>
        </p:spPr>
      </p:pic>
      <p:grpSp>
        <p:nvGrpSpPr>
          <p:cNvPr id="24" name="组合 23">
            <a:extLst>
              <a:ext uri="{FF2B5EF4-FFF2-40B4-BE49-F238E27FC236}">
                <a16:creationId xmlns:a16="http://schemas.microsoft.com/office/drawing/2014/main" id="{6AF0A725-72A5-A842-A5EF-F4CDD5A4A29C}"/>
              </a:ext>
            </a:extLst>
          </p:cNvPr>
          <p:cNvGrpSpPr/>
          <p:nvPr/>
        </p:nvGrpSpPr>
        <p:grpSpPr>
          <a:xfrm>
            <a:off x="3669925" y="2097715"/>
            <a:ext cx="914281" cy="556081"/>
            <a:chOff x="5042181" y="1849638"/>
            <a:chExt cx="914400" cy="553870"/>
          </a:xfrm>
        </p:grpSpPr>
        <p:sp>
          <p:nvSpPr>
            <p:cNvPr id="13" name="五边形 12">
              <a:extLst>
                <a:ext uri="{FF2B5EF4-FFF2-40B4-BE49-F238E27FC236}">
                  <a16:creationId xmlns:a16="http://schemas.microsoft.com/office/drawing/2014/main" id="{2459A7AE-24DC-2E41-B885-105760366788}"/>
                </a:ext>
              </a:extLst>
            </p:cNvPr>
            <p:cNvSpPr/>
            <p:nvPr/>
          </p:nvSpPr>
          <p:spPr>
            <a:xfrm>
              <a:off x="5042181" y="1897669"/>
              <a:ext cx="914400" cy="457811"/>
            </a:xfrm>
            <a:prstGeom prst="homePlate">
              <a:avLst/>
            </a:prstGeom>
            <a:solidFill>
              <a:srgbClr val="FDCE66"/>
            </a:solidFill>
            <a:ln w="5715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30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602A1BCC-AEFF-B649-A8F3-6806F02B1A11}"/>
                </a:ext>
              </a:extLst>
            </p:cNvPr>
            <p:cNvSpPr txBox="1"/>
            <p:nvPr/>
          </p:nvSpPr>
          <p:spPr>
            <a:xfrm>
              <a:off x="5257634" y="1849638"/>
              <a:ext cx="377075" cy="5538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3000" dirty="0">
                  <a:latin typeface="Times New Roman" pitchFamily="18" charset="0"/>
                  <a:ea typeface="zihun7hao-wennuantongzhiti" pitchFamily="2" charset="-122"/>
                  <a:cs typeface="Times New Roman" pitchFamily="18" charset="0"/>
                </a:rPr>
                <a:t>1</a:t>
              </a:r>
              <a:endParaRPr kumimoji="1" lang="zh-CN" altLang="en-US" sz="3000" dirty="0">
                <a:latin typeface="Times New Roman" pitchFamily="18" charset="0"/>
                <a:ea typeface="zihun7hao-wennuantongzhiti" pitchFamily="2" charset="-122"/>
                <a:cs typeface="Times New Roman" pitchFamily="18" charset="0"/>
              </a:endParaRPr>
            </a:p>
          </p:txBody>
        </p:sp>
      </p:grp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0A16E2EB-EBD8-B44C-863F-7AE0E237D6AA}"/>
              </a:ext>
            </a:extLst>
          </p:cNvPr>
          <p:cNvGrpSpPr/>
          <p:nvPr/>
        </p:nvGrpSpPr>
        <p:grpSpPr>
          <a:xfrm>
            <a:off x="3669925" y="3508670"/>
            <a:ext cx="914281" cy="553998"/>
            <a:chOff x="5042181" y="3176633"/>
            <a:chExt cx="914400" cy="553870"/>
          </a:xfrm>
        </p:grpSpPr>
        <p:sp>
          <p:nvSpPr>
            <p:cNvPr id="18" name="五边形 17">
              <a:extLst>
                <a:ext uri="{FF2B5EF4-FFF2-40B4-BE49-F238E27FC236}">
                  <a16:creationId xmlns:a16="http://schemas.microsoft.com/office/drawing/2014/main" id="{6D0A311B-598F-7B4D-8A8C-1E758C2E1EBE}"/>
                </a:ext>
              </a:extLst>
            </p:cNvPr>
            <p:cNvSpPr/>
            <p:nvPr/>
          </p:nvSpPr>
          <p:spPr>
            <a:xfrm>
              <a:off x="5042181" y="3224664"/>
              <a:ext cx="914400" cy="457811"/>
            </a:xfrm>
            <a:prstGeom prst="homePlate">
              <a:avLst/>
            </a:prstGeom>
            <a:solidFill>
              <a:srgbClr val="FCC4D2"/>
            </a:solidFill>
            <a:ln w="5715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30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D132CFE9-EBCC-694F-8309-07E8433EDF02}"/>
                </a:ext>
              </a:extLst>
            </p:cNvPr>
            <p:cNvSpPr txBox="1"/>
            <p:nvPr/>
          </p:nvSpPr>
          <p:spPr>
            <a:xfrm>
              <a:off x="5271284" y="3176633"/>
              <a:ext cx="377075" cy="5538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3000" dirty="0">
                  <a:latin typeface="Times New Roman" pitchFamily="18" charset="0"/>
                  <a:ea typeface="zihun7hao-wennuantongzhiti" pitchFamily="2" charset="-122"/>
                  <a:cs typeface="Times New Roman" pitchFamily="18" charset="0"/>
                </a:rPr>
                <a:t>2</a:t>
              </a:r>
              <a:endParaRPr kumimoji="1" lang="zh-CN" altLang="en-US" sz="3000" dirty="0">
                <a:latin typeface="Times New Roman" pitchFamily="18" charset="0"/>
                <a:ea typeface="zihun7hao-wennuantongzhiti" pitchFamily="2" charset="-122"/>
                <a:cs typeface="Times New Roman" pitchFamily="18" charset="0"/>
              </a:endParaRPr>
            </a:p>
          </p:txBody>
        </p:sp>
      </p:grp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0CFFEC6F-68ED-804B-A9FA-BB0E260B8B8C}"/>
              </a:ext>
            </a:extLst>
          </p:cNvPr>
          <p:cNvGrpSpPr/>
          <p:nvPr/>
        </p:nvGrpSpPr>
        <p:grpSpPr>
          <a:xfrm>
            <a:off x="3669925" y="4933273"/>
            <a:ext cx="914281" cy="553998"/>
            <a:chOff x="5042181" y="3190278"/>
            <a:chExt cx="914400" cy="553870"/>
          </a:xfrm>
        </p:grpSpPr>
        <p:sp>
          <p:nvSpPr>
            <p:cNvPr id="26" name="五边形 25">
              <a:extLst>
                <a:ext uri="{FF2B5EF4-FFF2-40B4-BE49-F238E27FC236}">
                  <a16:creationId xmlns:a16="http://schemas.microsoft.com/office/drawing/2014/main" id="{CB819F06-9BA2-B845-A735-DC60B18D27E7}"/>
                </a:ext>
              </a:extLst>
            </p:cNvPr>
            <p:cNvSpPr/>
            <p:nvPr/>
          </p:nvSpPr>
          <p:spPr>
            <a:xfrm>
              <a:off x="5042181" y="3224664"/>
              <a:ext cx="914400" cy="457811"/>
            </a:xfrm>
            <a:prstGeom prst="homePlat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5715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3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id="{67D46BA7-CDDA-E34F-AE88-79805C4AE547}"/>
                </a:ext>
              </a:extLst>
            </p:cNvPr>
            <p:cNvSpPr txBox="1"/>
            <p:nvPr/>
          </p:nvSpPr>
          <p:spPr>
            <a:xfrm>
              <a:off x="5271284" y="3190278"/>
              <a:ext cx="377075" cy="5538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3000" dirty="0">
                  <a:latin typeface="Times New Roman" pitchFamily="18" charset="0"/>
                  <a:ea typeface="zihun7hao-wennuantongzhiti" pitchFamily="2" charset="-122"/>
                  <a:cs typeface="Times New Roman" pitchFamily="18" charset="0"/>
                </a:rPr>
                <a:t>3</a:t>
              </a:r>
              <a:endParaRPr kumimoji="1" lang="zh-CN" altLang="en-US" sz="3000" dirty="0">
                <a:latin typeface="Times New Roman" pitchFamily="18" charset="0"/>
                <a:ea typeface="zihun7hao-wennuantongzhiti" pitchFamily="2" charset="-122"/>
                <a:cs typeface="Times New Roman" pitchFamily="18" charset="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4741862" y="1879059"/>
            <a:ext cx="6514925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Ba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cuốn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sổ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thủ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32" name="Rectangle 31"/>
          <p:cNvSpPr/>
          <p:nvPr/>
        </p:nvSpPr>
        <p:spPr>
          <a:xfrm>
            <a:off x="4741862" y="3327283"/>
            <a:ext cx="6651180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Ba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33" name="Down Ribbon 32"/>
          <p:cNvSpPr/>
          <p:nvPr/>
        </p:nvSpPr>
        <p:spPr>
          <a:xfrm>
            <a:off x="3540983" y="648187"/>
            <a:ext cx="4974543" cy="987005"/>
          </a:xfrm>
          <a:prstGeom prst="ribbon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2800" b="1" dirty="0">
                <a:solidFill>
                  <a:srgbClr val="FF0000"/>
                </a:solidFill>
                <a:latin typeface="Times New Roman" pitchFamily="18" charset="0"/>
                <a:ea typeface="zihun7hao-wennuantongzhiti" pitchFamily="2" charset="-122"/>
                <a:cs typeface="Times New Roman" pitchFamily="18" charset="0"/>
              </a:rPr>
              <a:t>THẢO LUẬN</a:t>
            </a:r>
            <a:endParaRPr kumimoji="1" lang="zh-CN" altLang="en-US" sz="2800" b="1" dirty="0">
              <a:solidFill>
                <a:srgbClr val="FF0000"/>
              </a:solidFill>
              <a:latin typeface="Times New Roman" pitchFamily="18" charset="0"/>
              <a:ea typeface="zihun7hao-wennuantongzhiti" pitchFamily="2" charset="-122"/>
              <a:cs typeface="Times New Roman" pitchFamily="18" charset="0"/>
            </a:endParaRPr>
          </a:p>
          <a:p>
            <a:pPr algn="ctr"/>
            <a:endParaRPr lang="en-US" dirty="0"/>
          </a:p>
        </p:txBody>
      </p:sp>
      <p:sp>
        <p:nvSpPr>
          <p:cNvPr id="34" name="Rectangle 33"/>
          <p:cNvSpPr/>
          <p:nvPr/>
        </p:nvSpPr>
        <p:spPr>
          <a:xfrm>
            <a:off x="4741862" y="4871588"/>
            <a:ext cx="61237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27" name="5-Point Star 26">
            <a:hlinkClick r:id="rId6" action="ppaction://hlinksldjump"/>
          </p:cNvPr>
          <p:cNvSpPr/>
          <p:nvPr/>
        </p:nvSpPr>
        <p:spPr>
          <a:xfrm>
            <a:off x="9652781" y="5604535"/>
            <a:ext cx="922096" cy="563159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0" tIns="54425" rIns="108850" bIns="54425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3385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2" grpId="0"/>
      <p:bldP spid="3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101">
            <a:extLst>
              <a:ext uri="{FF2B5EF4-FFF2-40B4-BE49-F238E27FC236}">
                <a16:creationId xmlns:a16="http://schemas.microsoft.com/office/drawing/2014/main" id="{824580FE-5A13-9A4F-9F64-99328C4DCC8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0415" cy="6859589"/>
          </a:xfrm>
          <a:prstGeom prst="rect">
            <a:avLst/>
          </a:prstGeom>
        </p:spPr>
      </p:pic>
      <p:grpSp>
        <p:nvGrpSpPr>
          <p:cNvPr id="31" name="组合 30">
            <a:extLst>
              <a:ext uri="{FF2B5EF4-FFF2-40B4-BE49-F238E27FC236}">
                <a16:creationId xmlns:a16="http://schemas.microsoft.com/office/drawing/2014/main" id="{FBCFDCDD-8E05-6F42-A665-5488C54C511E}"/>
              </a:ext>
            </a:extLst>
          </p:cNvPr>
          <p:cNvGrpSpPr/>
          <p:nvPr/>
        </p:nvGrpSpPr>
        <p:grpSpPr>
          <a:xfrm>
            <a:off x="-403193" y="-349105"/>
            <a:ext cx="12544666" cy="7659480"/>
            <a:chOff x="-403246" y="-349025"/>
            <a:chExt cx="12546299" cy="7657707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81B9C213-0979-0F40-BDF6-EBC4D35828E7}"/>
                </a:ext>
              </a:extLst>
            </p:cNvPr>
            <p:cNvSpPr/>
            <p:nvPr/>
          </p:nvSpPr>
          <p:spPr>
            <a:xfrm>
              <a:off x="516732" y="469294"/>
              <a:ext cx="11158537" cy="5919412"/>
            </a:xfrm>
            <a:prstGeom prst="rect">
              <a:avLst/>
            </a:prstGeom>
            <a:noFill/>
            <a:ln w="63500">
              <a:solidFill>
                <a:schemeClr val="tx1">
                  <a:lumMod val="85000"/>
                  <a:lumOff val="15000"/>
                </a:scheme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1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+mn-cs"/>
                <a:sym typeface="Arial"/>
              </a:endParaRPr>
            </a:p>
          </p:txBody>
        </p:sp>
        <p:sp>
          <p:nvSpPr>
            <p:cNvPr id="6" name="椭圆 5">
              <a:extLst>
                <a:ext uri="{FF2B5EF4-FFF2-40B4-BE49-F238E27FC236}">
                  <a16:creationId xmlns:a16="http://schemas.microsoft.com/office/drawing/2014/main" id="{38F04F82-44F3-9849-BC1C-FB18E708F13F}"/>
                </a:ext>
              </a:extLst>
            </p:cNvPr>
            <p:cNvSpPr/>
            <p:nvPr/>
          </p:nvSpPr>
          <p:spPr>
            <a:xfrm>
              <a:off x="-224147" y="-171430"/>
              <a:ext cx="703249" cy="703249"/>
            </a:xfrm>
            <a:prstGeom prst="ellipse">
              <a:avLst/>
            </a:prstGeom>
            <a:solidFill>
              <a:srgbClr val="FFE799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1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+mn-cs"/>
                <a:sym typeface="Arial"/>
              </a:endParaRPr>
            </a:p>
          </p:txBody>
        </p:sp>
        <p:pic>
          <p:nvPicPr>
            <p:cNvPr id="7" name="image 102">
              <a:extLst>
                <a:ext uri="{FF2B5EF4-FFF2-40B4-BE49-F238E27FC236}">
                  <a16:creationId xmlns:a16="http://schemas.microsoft.com/office/drawing/2014/main" id="{7509C6EF-DBE7-E443-B903-06B54E527C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1077121" y="-349025"/>
              <a:ext cx="933436" cy="698048"/>
            </a:xfrm>
            <a:prstGeom prst="rect">
              <a:avLst/>
            </a:prstGeom>
          </p:spPr>
        </p:pic>
        <p:sp>
          <p:nvSpPr>
            <p:cNvPr id="8" name="任意形状 7">
              <a:extLst>
                <a:ext uri="{FF2B5EF4-FFF2-40B4-BE49-F238E27FC236}">
                  <a16:creationId xmlns:a16="http://schemas.microsoft.com/office/drawing/2014/main" id="{6CD91B48-ADBE-F34F-931B-16FA7232F580}"/>
                </a:ext>
              </a:extLst>
            </p:cNvPr>
            <p:cNvSpPr/>
            <p:nvPr/>
          </p:nvSpPr>
          <p:spPr>
            <a:xfrm>
              <a:off x="-403246" y="5468729"/>
              <a:ext cx="1839953" cy="1839953"/>
            </a:xfrm>
            <a:custGeom>
              <a:avLst/>
              <a:gdLst>
                <a:gd name="connsiteX0" fmla="*/ 1537456 w 3074912"/>
                <a:gd name="connsiteY0" fmla="*/ 0 h 3074912"/>
                <a:gd name="connsiteX1" fmla="*/ 3074912 w 3074912"/>
                <a:gd name="connsiteY1" fmla="*/ 1537456 h 3074912"/>
                <a:gd name="connsiteX2" fmla="*/ 1537456 w 3074912"/>
                <a:gd name="connsiteY2" fmla="*/ 3074912 h 3074912"/>
                <a:gd name="connsiteX3" fmla="*/ 0 w 3074912"/>
                <a:gd name="connsiteY3" fmla="*/ 1537456 h 3074912"/>
                <a:gd name="connsiteX4" fmla="*/ 1537456 w 3074912"/>
                <a:gd name="connsiteY4" fmla="*/ 0 h 3074912"/>
                <a:gd name="connsiteX5" fmla="*/ 1540876 w 3074912"/>
                <a:gd name="connsiteY5" fmla="*/ 550444 h 3074912"/>
                <a:gd name="connsiteX6" fmla="*/ 553864 w 3074912"/>
                <a:gd name="connsiteY6" fmla="*/ 1537456 h 3074912"/>
                <a:gd name="connsiteX7" fmla="*/ 1540876 w 3074912"/>
                <a:gd name="connsiteY7" fmla="*/ 2524468 h 3074912"/>
                <a:gd name="connsiteX8" fmla="*/ 2527888 w 3074912"/>
                <a:gd name="connsiteY8" fmla="*/ 1537456 h 3074912"/>
                <a:gd name="connsiteX9" fmla="*/ 1540876 w 3074912"/>
                <a:gd name="connsiteY9" fmla="*/ 550444 h 3074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074912" h="3074912">
                  <a:moveTo>
                    <a:pt x="1537456" y="0"/>
                  </a:moveTo>
                  <a:cubicBezTo>
                    <a:pt x="2386570" y="0"/>
                    <a:pt x="3074912" y="688342"/>
                    <a:pt x="3074912" y="1537456"/>
                  </a:cubicBezTo>
                  <a:cubicBezTo>
                    <a:pt x="3074912" y="2386570"/>
                    <a:pt x="2386570" y="3074912"/>
                    <a:pt x="1537456" y="3074912"/>
                  </a:cubicBezTo>
                  <a:cubicBezTo>
                    <a:pt x="688342" y="3074912"/>
                    <a:pt x="0" y="2386570"/>
                    <a:pt x="0" y="1537456"/>
                  </a:cubicBezTo>
                  <a:cubicBezTo>
                    <a:pt x="0" y="688342"/>
                    <a:pt x="688342" y="0"/>
                    <a:pt x="1537456" y="0"/>
                  </a:cubicBezTo>
                  <a:close/>
                  <a:moveTo>
                    <a:pt x="1540876" y="550444"/>
                  </a:moveTo>
                  <a:cubicBezTo>
                    <a:pt x="995764" y="550444"/>
                    <a:pt x="553864" y="992344"/>
                    <a:pt x="553864" y="1537456"/>
                  </a:cubicBezTo>
                  <a:cubicBezTo>
                    <a:pt x="553864" y="2082568"/>
                    <a:pt x="995764" y="2524468"/>
                    <a:pt x="1540876" y="2524468"/>
                  </a:cubicBezTo>
                  <a:cubicBezTo>
                    <a:pt x="2085988" y="2524468"/>
                    <a:pt x="2527888" y="2082568"/>
                    <a:pt x="2527888" y="1537456"/>
                  </a:cubicBezTo>
                  <a:cubicBezTo>
                    <a:pt x="2527888" y="992344"/>
                    <a:pt x="2085988" y="550444"/>
                    <a:pt x="1540876" y="550444"/>
                  </a:cubicBezTo>
                  <a:close/>
                </a:path>
              </a:pathLst>
            </a:custGeom>
            <a:solidFill>
              <a:srgbClr val="FCC4D2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1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+mn-cs"/>
                <a:sym typeface="Arial"/>
              </a:endParaRPr>
            </a:p>
          </p:txBody>
        </p:sp>
        <p:sp>
          <p:nvSpPr>
            <p:cNvPr id="9" name="椭圆 8">
              <a:extLst>
                <a:ext uri="{FF2B5EF4-FFF2-40B4-BE49-F238E27FC236}">
                  <a16:creationId xmlns:a16="http://schemas.microsoft.com/office/drawing/2014/main" id="{15FE8CC5-212F-EA46-8D2F-79C637663888}"/>
                </a:ext>
              </a:extLst>
            </p:cNvPr>
            <p:cNvSpPr/>
            <p:nvPr/>
          </p:nvSpPr>
          <p:spPr>
            <a:xfrm>
              <a:off x="11764215" y="6442391"/>
              <a:ext cx="302177" cy="302177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1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+mn-cs"/>
                <a:sym typeface="Arial"/>
              </a:endParaRPr>
            </a:p>
          </p:txBody>
        </p:sp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B0BB4DC4-F61E-4347-AFC4-64696AFE143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700000">
              <a:off x="10957684" y="5135837"/>
              <a:ext cx="602779" cy="1767959"/>
            </a:xfrm>
            <a:prstGeom prst="rect">
              <a:avLst/>
            </a:prstGeom>
          </p:spPr>
        </p:pic>
        <p:sp>
          <p:nvSpPr>
            <p:cNvPr id="11" name="椭圆 10">
              <a:extLst>
                <a:ext uri="{FF2B5EF4-FFF2-40B4-BE49-F238E27FC236}">
                  <a16:creationId xmlns:a16="http://schemas.microsoft.com/office/drawing/2014/main" id="{6DAA9FFC-DF12-5E46-8290-C7476CC51CAC}"/>
                </a:ext>
              </a:extLst>
            </p:cNvPr>
            <p:cNvSpPr/>
            <p:nvPr/>
          </p:nvSpPr>
          <p:spPr>
            <a:xfrm>
              <a:off x="10478501" y="-122394"/>
              <a:ext cx="417175" cy="417175"/>
            </a:xfrm>
            <a:prstGeom prst="ellipse">
              <a:avLst/>
            </a:prstGeom>
            <a:solidFill>
              <a:srgbClr val="FCA1B7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1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+mn-cs"/>
                <a:sym typeface="Arial"/>
              </a:endParaRPr>
            </a:p>
          </p:txBody>
        </p:sp>
      </p:grpSp>
      <p:sp>
        <p:nvSpPr>
          <p:cNvPr id="33" name="Down Ribbon 32"/>
          <p:cNvSpPr/>
          <p:nvPr/>
        </p:nvSpPr>
        <p:spPr>
          <a:xfrm>
            <a:off x="3540983" y="648187"/>
            <a:ext cx="4974543" cy="987005"/>
          </a:xfrm>
          <a:prstGeom prst="ribbon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1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zihun7hao-wennuantongzhiti" pitchFamily="2" charset="-122"/>
                <a:cs typeface="Times New Roman" pitchFamily="18" charset="0"/>
                <a:sym typeface="Arial"/>
              </a:rPr>
              <a:t>THẢO LUẬN</a:t>
            </a:r>
            <a:endParaRPr kumimoji="1" lang="zh-CN" alt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zihun7hao-wennuantongzhiti" pitchFamily="2" charset="-122"/>
              <a:cs typeface="Times New Roman" pitchFamily="18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7" name="5-Point Star 26">
            <a:hlinkClick r:id="rId5" action="ppaction://hlinksldjump"/>
          </p:cNvPr>
          <p:cNvSpPr/>
          <p:nvPr/>
        </p:nvSpPr>
        <p:spPr>
          <a:xfrm>
            <a:off x="9652781" y="5604535"/>
            <a:ext cx="922096" cy="563159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0" tIns="54425" rIns="108850" bIns="54425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" name="Google Shape;289;p7">
            <a:extLst>
              <a:ext uri="{FF2B5EF4-FFF2-40B4-BE49-F238E27FC236}">
                <a16:creationId xmlns:a16="http://schemas.microsoft.com/office/drawing/2014/main" id="{E7706608-B068-A9ED-0795-FBA86A1C3095}"/>
              </a:ext>
            </a:extLst>
          </p:cNvPr>
          <p:cNvSpPr txBox="1"/>
          <p:nvPr/>
        </p:nvSpPr>
        <p:spPr>
          <a:xfrm>
            <a:off x="7413161" y="1782907"/>
            <a:ext cx="4090774" cy="12591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Microsoft Yahei"/>
              <a:buNone/>
            </a:pPr>
            <a:r>
              <a:rPr lang="en-US" altLang="zh-CN" sz="2800" dirty="0" err="1">
                <a:solidFill>
                  <a:schemeClr val="tx1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Dựa</a:t>
            </a:r>
            <a:r>
              <a:rPr lang="en-US" altLang="zh-CN" sz="2800" dirty="0">
                <a:solidFill>
                  <a:schemeClr val="tx1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vào</a:t>
            </a:r>
            <a:r>
              <a:rPr lang="en-US" altLang="zh-CN" sz="2800" dirty="0">
                <a:solidFill>
                  <a:schemeClr val="tx1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sơ</a:t>
            </a:r>
            <a:r>
              <a:rPr lang="en-US" altLang="zh-CN" sz="2800" dirty="0">
                <a:solidFill>
                  <a:schemeClr val="tx1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đồ</a:t>
            </a:r>
            <a:r>
              <a:rPr lang="en-US" altLang="zh-CN" sz="2800" dirty="0">
                <a:solidFill>
                  <a:schemeClr val="tx1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tư</a:t>
            </a:r>
            <a:r>
              <a:rPr lang="en-US" altLang="zh-CN" sz="2800" dirty="0">
                <a:solidFill>
                  <a:schemeClr val="tx1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duy</a:t>
            </a:r>
            <a:r>
              <a:rPr lang="en-US" altLang="zh-CN" sz="2800" dirty="0">
                <a:solidFill>
                  <a:schemeClr val="tx1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em</a:t>
            </a:r>
            <a:r>
              <a:rPr lang="en-US" altLang="zh-CN" sz="2800" dirty="0">
                <a:solidFill>
                  <a:schemeClr val="tx1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hãy</a:t>
            </a:r>
            <a:r>
              <a:rPr lang="en-US" altLang="zh-CN" sz="2800" dirty="0">
                <a:solidFill>
                  <a:schemeClr val="tx1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lựa</a:t>
            </a:r>
            <a:r>
              <a:rPr lang="en-US" altLang="zh-CN" sz="2800" dirty="0">
                <a:solidFill>
                  <a:schemeClr val="tx1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chọn</a:t>
            </a:r>
            <a:r>
              <a:rPr lang="en-US" altLang="zh-CN" sz="2800" dirty="0">
                <a:solidFill>
                  <a:schemeClr val="tx1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các</a:t>
            </a:r>
            <a:r>
              <a:rPr lang="en-US" altLang="zh-CN" sz="2800" dirty="0">
                <a:solidFill>
                  <a:schemeClr val="tx1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phần</a:t>
            </a:r>
            <a:r>
              <a:rPr lang="en-US" altLang="zh-CN" sz="2800" dirty="0">
                <a:solidFill>
                  <a:schemeClr val="tx1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mềm</a:t>
            </a:r>
            <a:r>
              <a:rPr lang="en-US" altLang="zh-CN" sz="2800" dirty="0">
                <a:solidFill>
                  <a:schemeClr val="tx1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cần</a:t>
            </a:r>
            <a:r>
              <a:rPr lang="en-US" altLang="zh-CN" sz="2800" dirty="0">
                <a:solidFill>
                  <a:schemeClr val="tx1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sử</a:t>
            </a:r>
            <a:r>
              <a:rPr lang="en-US" altLang="zh-CN" sz="2800" dirty="0">
                <a:solidFill>
                  <a:schemeClr val="tx1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dụng</a:t>
            </a:r>
            <a:r>
              <a:rPr lang="en-US" altLang="zh-CN" sz="2800" dirty="0">
                <a:solidFill>
                  <a:schemeClr val="tx1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để</a:t>
            </a:r>
            <a:r>
              <a:rPr lang="en-US" altLang="zh-CN" sz="2800" dirty="0">
                <a:solidFill>
                  <a:schemeClr val="tx1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tạo</a:t>
            </a:r>
            <a:r>
              <a:rPr lang="en-US" altLang="zh-CN" sz="2800" dirty="0">
                <a:solidFill>
                  <a:schemeClr val="tx1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nội</a:t>
            </a:r>
            <a:r>
              <a:rPr lang="en-US" altLang="zh-CN" sz="2800" dirty="0">
                <a:solidFill>
                  <a:schemeClr val="tx1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dung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cho</a:t>
            </a:r>
            <a:r>
              <a:rPr lang="en-US" altLang="zh-CN" sz="2800" dirty="0">
                <a:solidFill>
                  <a:schemeClr val="tx1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cuốn</a:t>
            </a:r>
            <a:r>
              <a:rPr lang="en-US" altLang="zh-CN" sz="2800" dirty="0">
                <a:solidFill>
                  <a:schemeClr val="tx1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sổ</a:t>
            </a:r>
            <a:r>
              <a:rPr lang="en-US" altLang="zh-CN" sz="2800" dirty="0">
                <a:solidFill>
                  <a:schemeClr val="tx1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lưu</a:t>
            </a:r>
            <a:r>
              <a:rPr lang="en-US" altLang="zh-CN" sz="2800" dirty="0">
                <a:solidFill>
                  <a:schemeClr val="tx1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niệm</a:t>
            </a:r>
            <a:r>
              <a:rPr lang="en-US" altLang="zh-CN" sz="2800" dirty="0">
                <a:solidFill>
                  <a:schemeClr val="tx1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trên</a:t>
            </a:r>
            <a:r>
              <a:rPr lang="en-US" altLang="zh-CN" sz="2800" dirty="0">
                <a:solidFill>
                  <a:schemeClr val="tx1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máy</a:t>
            </a:r>
            <a:r>
              <a:rPr lang="en-US" altLang="zh-CN" sz="2800" dirty="0">
                <a:solidFill>
                  <a:schemeClr val="tx1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tính</a:t>
            </a:r>
            <a:r>
              <a:rPr lang="en-US" altLang="zh-CN" sz="2800" dirty="0">
                <a:solidFill>
                  <a:schemeClr val="tx1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?</a:t>
            </a:r>
            <a:endParaRPr sz="2800" dirty="0">
              <a:solidFill>
                <a:schemeClr val="tx1"/>
              </a:solidFill>
              <a:latin typeface="Times New Roman" pitchFamily="18" charset="0"/>
              <a:ea typeface="Microsoft Yahei"/>
              <a:cs typeface="Times New Roman" pitchFamily="18" charset="0"/>
              <a:sym typeface="Microsoft Yahei"/>
            </a:endParaRPr>
          </a:p>
        </p:txBody>
      </p:sp>
      <p:sp>
        <p:nvSpPr>
          <p:cNvPr id="14" name="Google Shape;290;p7">
            <a:extLst>
              <a:ext uri="{FF2B5EF4-FFF2-40B4-BE49-F238E27FC236}">
                <a16:creationId xmlns:a16="http://schemas.microsoft.com/office/drawing/2014/main" id="{527F8908-241D-6428-24BE-3138A7F44E62}"/>
              </a:ext>
            </a:extLst>
          </p:cNvPr>
          <p:cNvSpPr/>
          <p:nvPr/>
        </p:nvSpPr>
        <p:spPr>
          <a:xfrm>
            <a:off x="6009338" y="4606048"/>
            <a:ext cx="576622" cy="576785"/>
          </a:xfrm>
          <a:prstGeom prst="ellipse">
            <a:avLst/>
          </a:prstGeom>
          <a:solidFill>
            <a:srgbClr val="6DC1B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zh-CN"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2。</a:t>
            </a:r>
            <a:endParaRPr sz="18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292;p7">
            <a:extLst>
              <a:ext uri="{FF2B5EF4-FFF2-40B4-BE49-F238E27FC236}">
                <a16:creationId xmlns:a16="http://schemas.microsoft.com/office/drawing/2014/main" id="{FCEED261-4994-5C6D-80AC-6E8F96ADDD91}"/>
              </a:ext>
            </a:extLst>
          </p:cNvPr>
          <p:cNvSpPr txBox="1"/>
          <p:nvPr/>
        </p:nvSpPr>
        <p:spPr>
          <a:xfrm>
            <a:off x="7413161" y="4167813"/>
            <a:ext cx="3865930" cy="796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Microsoft Yahei"/>
              <a:buNone/>
            </a:pPr>
            <a:r>
              <a:rPr lang="en-US" altLang="zh-CN" sz="2800" dirty="0" err="1">
                <a:solidFill>
                  <a:schemeClr val="tx1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Các</a:t>
            </a:r>
            <a:r>
              <a:rPr lang="en-US" altLang="zh-CN" sz="2800" dirty="0">
                <a:solidFill>
                  <a:schemeClr val="tx1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phần</a:t>
            </a:r>
            <a:r>
              <a:rPr lang="en-US" altLang="zh-CN" sz="2800" dirty="0">
                <a:solidFill>
                  <a:schemeClr val="tx1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mềm</a:t>
            </a:r>
            <a:r>
              <a:rPr lang="en-US" altLang="zh-CN" sz="2800" dirty="0">
                <a:solidFill>
                  <a:schemeClr val="tx1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đó</a:t>
            </a:r>
            <a:r>
              <a:rPr lang="en-US" altLang="zh-CN" sz="2800" dirty="0">
                <a:solidFill>
                  <a:schemeClr val="tx1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cần</a:t>
            </a:r>
            <a:r>
              <a:rPr lang="en-US" altLang="zh-CN" sz="2800" dirty="0">
                <a:solidFill>
                  <a:schemeClr val="tx1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có</a:t>
            </a:r>
            <a:r>
              <a:rPr lang="en-US" altLang="zh-CN" sz="2800" dirty="0">
                <a:solidFill>
                  <a:schemeClr val="tx1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chức</a:t>
            </a:r>
            <a:r>
              <a:rPr lang="en-US" altLang="zh-CN" sz="2800" dirty="0">
                <a:solidFill>
                  <a:schemeClr val="tx1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năng</a:t>
            </a:r>
            <a:r>
              <a:rPr lang="en-US" altLang="zh-CN" sz="2800" dirty="0">
                <a:solidFill>
                  <a:schemeClr val="tx1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gì</a:t>
            </a:r>
            <a:r>
              <a:rPr lang="en-US" altLang="zh-CN" sz="2800" dirty="0">
                <a:solidFill>
                  <a:schemeClr val="tx1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để</a:t>
            </a:r>
            <a:r>
              <a:rPr lang="en-US" altLang="zh-CN" sz="2800" dirty="0">
                <a:solidFill>
                  <a:schemeClr val="tx1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giúp</a:t>
            </a:r>
            <a:r>
              <a:rPr lang="en-US" altLang="zh-CN" sz="2800" dirty="0">
                <a:solidFill>
                  <a:schemeClr val="tx1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em</a:t>
            </a:r>
            <a:r>
              <a:rPr lang="en-US" altLang="zh-CN" sz="2800" dirty="0">
                <a:solidFill>
                  <a:schemeClr val="tx1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hoàn</a:t>
            </a:r>
            <a:r>
              <a:rPr lang="en-US" altLang="zh-CN" sz="2800" dirty="0">
                <a:solidFill>
                  <a:schemeClr val="tx1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thành</a:t>
            </a:r>
            <a:r>
              <a:rPr lang="en-US" altLang="zh-CN" sz="2800" dirty="0">
                <a:solidFill>
                  <a:schemeClr val="tx1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công</a:t>
            </a:r>
            <a:r>
              <a:rPr lang="en-US" altLang="zh-CN" sz="2800" dirty="0">
                <a:solidFill>
                  <a:schemeClr val="tx1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việc</a:t>
            </a:r>
            <a:r>
              <a:rPr lang="en-US" altLang="zh-CN" sz="2800" dirty="0">
                <a:solidFill>
                  <a:schemeClr val="tx1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?</a:t>
            </a:r>
            <a:endParaRPr sz="2800" dirty="0">
              <a:solidFill>
                <a:schemeClr val="tx1"/>
              </a:solidFill>
              <a:latin typeface="Times New Roman" pitchFamily="18" charset="0"/>
              <a:ea typeface="Microsoft Yahei"/>
              <a:cs typeface="Times New Roman" pitchFamily="18" charset="0"/>
              <a:sym typeface="Microsoft Yahe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2800" dirty="0">
              <a:solidFill>
                <a:schemeClr val="tx1"/>
              </a:solidFill>
              <a:latin typeface="Times New Roman" pitchFamily="18" charset="0"/>
              <a:ea typeface="Microsoft Yahei"/>
              <a:cs typeface="Times New Roman" pitchFamily="18" charset="0"/>
              <a:sym typeface="Microsoft Yahei"/>
            </a:endParaRPr>
          </a:p>
        </p:txBody>
      </p:sp>
      <p:pic>
        <p:nvPicPr>
          <p:cNvPr id="16" name="Picture 3" descr="C:\Users\Administrator.VV7FD9NSUBR0TMN\Downloads\Capture.JPG">
            <a:extLst>
              <a:ext uri="{FF2B5EF4-FFF2-40B4-BE49-F238E27FC236}">
                <a16:creationId xmlns:a16="http://schemas.microsoft.com/office/drawing/2014/main" id="{EF890714-AC57-564A-A46F-8A4B477501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466" y="1969926"/>
            <a:ext cx="5144339" cy="3368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Google Shape;287;p7">
            <a:extLst>
              <a:ext uri="{FF2B5EF4-FFF2-40B4-BE49-F238E27FC236}">
                <a16:creationId xmlns:a16="http://schemas.microsoft.com/office/drawing/2014/main" id="{ABAB2886-C1D1-384C-AF61-52DD673CCBAD}"/>
              </a:ext>
            </a:extLst>
          </p:cNvPr>
          <p:cNvSpPr/>
          <p:nvPr/>
        </p:nvSpPr>
        <p:spPr>
          <a:xfrm>
            <a:off x="6006620" y="2700873"/>
            <a:ext cx="576622" cy="576785"/>
          </a:xfrm>
          <a:prstGeom prst="ellipse">
            <a:avLst/>
          </a:prstGeom>
          <a:solidFill>
            <a:srgbClr val="6DC1B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zh-CN"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1。</a:t>
            </a:r>
            <a:endParaRPr sz="18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0" name="Google Shape;288;p7">
            <a:extLst>
              <a:ext uri="{FF2B5EF4-FFF2-40B4-BE49-F238E27FC236}">
                <a16:creationId xmlns:a16="http://schemas.microsoft.com/office/drawing/2014/main" id="{46845191-09D2-80E0-58BE-8837F2EEA36F}"/>
              </a:ext>
            </a:extLst>
          </p:cNvPr>
          <p:cNvCxnSpPr/>
          <p:nvPr/>
        </p:nvCxnSpPr>
        <p:spPr>
          <a:xfrm>
            <a:off x="6634310" y="4909703"/>
            <a:ext cx="707799" cy="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dash"/>
            <a:miter lim="800000"/>
            <a:headEnd type="none" w="sm" len="sm"/>
            <a:tailEnd type="oval" w="sm" len="sm"/>
          </a:ln>
        </p:spPr>
      </p:cxnSp>
      <p:cxnSp>
        <p:nvCxnSpPr>
          <p:cNvPr id="29" name="Google Shape;288;p7">
            <a:extLst>
              <a:ext uri="{FF2B5EF4-FFF2-40B4-BE49-F238E27FC236}">
                <a16:creationId xmlns:a16="http://schemas.microsoft.com/office/drawing/2014/main" id="{11A36B80-1484-591D-80F0-07E0B29A30B5}"/>
              </a:ext>
            </a:extLst>
          </p:cNvPr>
          <p:cNvCxnSpPr/>
          <p:nvPr/>
        </p:nvCxnSpPr>
        <p:spPr>
          <a:xfrm>
            <a:off x="6624186" y="2941927"/>
            <a:ext cx="707799" cy="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dash"/>
            <a:miter lim="800000"/>
            <a:headEnd type="none" w="sm" len="sm"/>
            <a:tailEnd type="oval" w="sm" len="sm"/>
          </a:ln>
        </p:spPr>
      </p:cxnSp>
    </p:spTree>
    <p:extLst>
      <p:ext uri="{BB962C8B-B14F-4D97-AF65-F5344CB8AC3E}">
        <p14:creationId xmlns:p14="http://schemas.microsoft.com/office/powerpoint/2010/main" val="181569805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 animBg="1"/>
      <p:bldP spid="15" grpId="0"/>
      <p:bldP spid="1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101">
            <a:extLst>
              <a:ext uri="{FF2B5EF4-FFF2-40B4-BE49-F238E27FC236}">
                <a16:creationId xmlns:a16="http://schemas.microsoft.com/office/drawing/2014/main" id="{824580FE-5A13-9A4F-9F64-99328C4DCC8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0415" cy="6859589"/>
          </a:xfrm>
          <a:prstGeom prst="rect">
            <a:avLst/>
          </a:prstGeom>
        </p:spPr>
      </p:pic>
      <p:grpSp>
        <p:nvGrpSpPr>
          <p:cNvPr id="31" name="组合 30">
            <a:extLst>
              <a:ext uri="{FF2B5EF4-FFF2-40B4-BE49-F238E27FC236}">
                <a16:creationId xmlns:a16="http://schemas.microsoft.com/office/drawing/2014/main" id="{FBCFDCDD-8E05-6F42-A665-5488C54C511E}"/>
              </a:ext>
            </a:extLst>
          </p:cNvPr>
          <p:cNvGrpSpPr/>
          <p:nvPr/>
        </p:nvGrpSpPr>
        <p:grpSpPr>
          <a:xfrm>
            <a:off x="-403193" y="-349105"/>
            <a:ext cx="12544666" cy="7659480"/>
            <a:chOff x="-403246" y="-349025"/>
            <a:chExt cx="12546299" cy="7657707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81B9C213-0979-0F40-BDF6-EBC4D35828E7}"/>
                </a:ext>
              </a:extLst>
            </p:cNvPr>
            <p:cNvSpPr/>
            <p:nvPr/>
          </p:nvSpPr>
          <p:spPr>
            <a:xfrm>
              <a:off x="516732" y="469294"/>
              <a:ext cx="11158537" cy="5919412"/>
            </a:xfrm>
            <a:prstGeom prst="rect">
              <a:avLst/>
            </a:prstGeom>
            <a:noFill/>
            <a:ln w="63500">
              <a:solidFill>
                <a:schemeClr val="tx1">
                  <a:lumMod val="85000"/>
                  <a:lumOff val="15000"/>
                </a:scheme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1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+mn-cs"/>
                <a:sym typeface="Arial"/>
              </a:endParaRPr>
            </a:p>
          </p:txBody>
        </p:sp>
        <p:sp>
          <p:nvSpPr>
            <p:cNvPr id="6" name="椭圆 5">
              <a:extLst>
                <a:ext uri="{FF2B5EF4-FFF2-40B4-BE49-F238E27FC236}">
                  <a16:creationId xmlns:a16="http://schemas.microsoft.com/office/drawing/2014/main" id="{38F04F82-44F3-9849-BC1C-FB18E708F13F}"/>
                </a:ext>
              </a:extLst>
            </p:cNvPr>
            <p:cNvSpPr/>
            <p:nvPr/>
          </p:nvSpPr>
          <p:spPr>
            <a:xfrm>
              <a:off x="-224147" y="-171430"/>
              <a:ext cx="703249" cy="703249"/>
            </a:xfrm>
            <a:prstGeom prst="ellipse">
              <a:avLst/>
            </a:prstGeom>
            <a:solidFill>
              <a:srgbClr val="FFE799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1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+mn-cs"/>
                <a:sym typeface="Arial"/>
              </a:endParaRPr>
            </a:p>
          </p:txBody>
        </p:sp>
        <p:pic>
          <p:nvPicPr>
            <p:cNvPr id="7" name="image 102">
              <a:extLst>
                <a:ext uri="{FF2B5EF4-FFF2-40B4-BE49-F238E27FC236}">
                  <a16:creationId xmlns:a16="http://schemas.microsoft.com/office/drawing/2014/main" id="{7509C6EF-DBE7-E443-B903-06B54E527C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1077121" y="-349025"/>
              <a:ext cx="933436" cy="698048"/>
            </a:xfrm>
            <a:prstGeom prst="rect">
              <a:avLst/>
            </a:prstGeom>
          </p:spPr>
        </p:pic>
        <p:sp>
          <p:nvSpPr>
            <p:cNvPr id="8" name="任意形状 7">
              <a:extLst>
                <a:ext uri="{FF2B5EF4-FFF2-40B4-BE49-F238E27FC236}">
                  <a16:creationId xmlns:a16="http://schemas.microsoft.com/office/drawing/2014/main" id="{6CD91B48-ADBE-F34F-931B-16FA7232F580}"/>
                </a:ext>
              </a:extLst>
            </p:cNvPr>
            <p:cNvSpPr/>
            <p:nvPr/>
          </p:nvSpPr>
          <p:spPr>
            <a:xfrm>
              <a:off x="-403246" y="5468729"/>
              <a:ext cx="1839953" cy="1839953"/>
            </a:xfrm>
            <a:custGeom>
              <a:avLst/>
              <a:gdLst>
                <a:gd name="connsiteX0" fmla="*/ 1537456 w 3074912"/>
                <a:gd name="connsiteY0" fmla="*/ 0 h 3074912"/>
                <a:gd name="connsiteX1" fmla="*/ 3074912 w 3074912"/>
                <a:gd name="connsiteY1" fmla="*/ 1537456 h 3074912"/>
                <a:gd name="connsiteX2" fmla="*/ 1537456 w 3074912"/>
                <a:gd name="connsiteY2" fmla="*/ 3074912 h 3074912"/>
                <a:gd name="connsiteX3" fmla="*/ 0 w 3074912"/>
                <a:gd name="connsiteY3" fmla="*/ 1537456 h 3074912"/>
                <a:gd name="connsiteX4" fmla="*/ 1537456 w 3074912"/>
                <a:gd name="connsiteY4" fmla="*/ 0 h 3074912"/>
                <a:gd name="connsiteX5" fmla="*/ 1540876 w 3074912"/>
                <a:gd name="connsiteY5" fmla="*/ 550444 h 3074912"/>
                <a:gd name="connsiteX6" fmla="*/ 553864 w 3074912"/>
                <a:gd name="connsiteY6" fmla="*/ 1537456 h 3074912"/>
                <a:gd name="connsiteX7" fmla="*/ 1540876 w 3074912"/>
                <a:gd name="connsiteY7" fmla="*/ 2524468 h 3074912"/>
                <a:gd name="connsiteX8" fmla="*/ 2527888 w 3074912"/>
                <a:gd name="connsiteY8" fmla="*/ 1537456 h 3074912"/>
                <a:gd name="connsiteX9" fmla="*/ 1540876 w 3074912"/>
                <a:gd name="connsiteY9" fmla="*/ 550444 h 3074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074912" h="3074912">
                  <a:moveTo>
                    <a:pt x="1537456" y="0"/>
                  </a:moveTo>
                  <a:cubicBezTo>
                    <a:pt x="2386570" y="0"/>
                    <a:pt x="3074912" y="688342"/>
                    <a:pt x="3074912" y="1537456"/>
                  </a:cubicBezTo>
                  <a:cubicBezTo>
                    <a:pt x="3074912" y="2386570"/>
                    <a:pt x="2386570" y="3074912"/>
                    <a:pt x="1537456" y="3074912"/>
                  </a:cubicBezTo>
                  <a:cubicBezTo>
                    <a:pt x="688342" y="3074912"/>
                    <a:pt x="0" y="2386570"/>
                    <a:pt x="0" y="1537456"/>
                  </a:cubicBezTo>
                  <a:cubicBezTo>
                    <a:pt x="0" y="688342"/>
                    <a:pt x="688342" y="0"/>
                    <a:pt x="1537456" y="0"/>
                  </a:cubicBezTo>
                  <a:close/>
                  <a:moveTo>
                    <a:pt x="1540876" y="550444"/>
                  </a:moveTo>
                  <a:cubicBezTo>
                    <a:pt x="995764" y="550444"/>
                    <a:pt x="553864" y="992344"/>
                    <a:pt x="553864" y="1537456"/>
                  </a:cubicBezTo>
                  <a:cubicBezTo>
                    <a:pt x="553864" y="2082568"/>
                    <a:pt x="995764" y="2524468"/>
                    <a:pt x="1540876" y="2524468"/>
                  </a:cubicBezTo>
                  <a:cubicBezTo>
                    <a:pt x="2085988" y="2524468"/>
                    <a:pt x="2527888" y="2082568"/>
                    <a:pt x="2527888" y="1537456"/>
                  </a:cubicBezTo>
                  <a:cubicBezTo>
                    <a:pt x="2527888" y="992344"/>
                    <a:pt x="2085988" y="550444"/>
                    <a:pt x="1540876" y="550444"/>
                  </a:cubicBezTo>
                  <a:close/>
                </a:path>
              </a:pathLst>
            </a:custGeom>
            <a:solidFill>
              <a:srgbClr val="FCC4D2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1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+mn-cs"/>
                <a:sym typeface="Arial"/>
              </a:endParaRPr>
            </a:p>
          </p:txBody>
        </p:sp>
        <p:sp>
          <p:nvSpPr>
            <p:cNvPr id="9" name="椭圆 8">
              <a:extLst>
                <a:ext uri="{FF2B5EF4-FFF2-40B4-BE49-F238E27FC236}">
                  <a16:creationId xmlns:a16="http://schemas.microsoft.com/office/drawing/2014/main" id="{15FE8CC5-212F-EA46-8D2F-79C637663888}"/>
                </a:ext>
              </a:extLst>
            </p:cNvPr>
            <p:cNvSpPr/>
            <p:nvPr/>
          </p:nvSpPr>
          <p:spPr>
            <a:xfrm>
              <a:off x="11764215" y="6442391"/>
              <a:ext cx="302177" cy="302177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1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+mn-cs"/>
                <a:sym typeface="Arial"/>
              </a:endParaRPr>
            </a:p>
          </p:txBody>
        </p:sp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B0BB4DC4-F61E-4347-AFC4-64696AFE143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700000">
              <a:off x="10957684" y="5135837"/>
              <a:ext cx="602779" cy="1767959"/>
            </a:xfrm>
            <a:prstGeom prst="rect">
              <a:avLst/>
            </a:prstGeom>
          </p:spPr>
        </p:pic>
        <p:sp>
          <p:nvSpPr>
            <p:cNvPr id="11" name="椭圆 10">
              <a:extLst>
                <a:ext uri="{FF2B5EF4-FFF2-40B4-BE49-F238E27FC236}">
                  <a16:creationId xmlns:a16="http://schemas.microsoft.com/office/drawing/2014/main" id="{6DAA9FFC-DF12-5E46-8290-C7476CC51CAC}"/>
                </a:ext>
              </a:extLst>
            </p:cNvPr>
            <p:cNvSpPr/>
            <p:nvPr/>
          </p:nvSpPr>
          <p:spPr>
            <a:xfrm>
              <a:off x="10478501" y="-122394"/>
              <a:ext cx="417175" cy="417175"/>
            </a:xfrm>
            <a:prstGeom prst="ellipse">
              <a:avLst/>
            </a:prstGeom>
            <a:solidFill>
              <a:srgbClr val="FCA1B7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1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+mn-cs"/>
                <a:sym typeface="Arial"/>
              </a:endParaRPr>
            </a:p>
          </p:txBody>
        </p:sp>
      </p:grpSp>
      <p:sp>
        <p:nvSpPr>
          <p:cNvPr id="33" name="Down Ribbon 32"/>
          <p:cNvSpPr/>
          <p:nvPr/>
        </p:nvSpPr>
        <p:spPr>
          <a:xfrm>
            <a:off x="3540983" y="648187"/>
            <a:ext cx="4974543" cy="987005"/>
          </a:xfrm>
          <a:prstGeom prst="ribbon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1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zihun7hao-wennuantongzhiti" pitchFamily="2" charset="-122"/>
                <a:cs typeface="Times New Roman" pitchFamily="18" charset="0"/>
                <a:sym typeface="Arial"/>
              </a:rPr>
              <a:t>THẢO LUẬN</a:t>
            </a:r>
            <a:endParaRPr kumimoji="1" lang="zh-CN" alt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zihun7hao-wennuantongzhiti" pitchFamily="2" charset="-122"/>
              <a:cs typeface="Times New Roman" pitchFamily="18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7" name="5-Point Star 26">
            <a:hlinkClick r:id="rId5" action="ppaction://hlinksldjump"/>
          </p:cNvPr>
          <p:cNvSpPr/>
          <p:nvPr/>
        </p:nvSpPr>
        <p:spPr>
          <a:xfrm>
            <a:off x="9652781" y="5604535"/>
            <a:ext cx="922096" cy="563159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0" tIns="54425" rIns="108850" bIns="54425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6" name="Picture 3" descr="C:\Users\Administrator.VV7FD9NSUBR0TMN\Downloads\Capture.JPG">
            <a:extLst>
              <a:ext uri="{FF2B5EF4-FFF2-40B4-BE49-F238E27FC236}">
                <a16:creationId xmlns:a16="http://schemas.microsoft.com/office/drawing/2014/main" id="{EF890714-AC57-564A-A46F-8A4B477501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626" y="1938275"/>
            <a:ext cx="5144339" cy="3368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hần mềm word là gì? Những tính năng cơ bản bạn cần biết">
            <a:extLst>
              <a:ext uri="{FF2B5EF4-FFF2-40B4-BE49-F238E27FC236}">
                <a16:creationId xmlns:a16="http://schemas.microsoft.com/office/drawing/2014/main" id="{E1A2169A-A0B3-63EB-69D8-5BCEDC5ACE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6286" y="1938275"/>
            <a:ext cx="4191000" cy="279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Google Shape;292;p7">
            <a:extLst>
              <a:ext uri="{FF2B5EF4-FFF2-40B4-BE49-F238E27FC236}">
                <a16:creationId xmlns:a16="http://schemas.microsoft.com/office/drawing/2014/main" id="{91958EB6-D353-35F0-82DC-DDD59F2A3972}"/>
              </a:ext>
            </a:extLst>
          </p:cNvPr>
          <p:cNvSpPr txBox="1"/>
          <p:nvPr/>
        </p:nvSpPr>
        <p:spPr>
          <a:xfrm>
            <a:off x="7058821" y="4920053"/>
            <a:ext cx="3865930" cy="6847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Microsoft Yahei"/>
              <a:buNone/>
            </a:pPr>
            <a:r>
              <a:rPr lang="en-US" altLang="zh-CN" sz="3000">
                <a:solidFill>
                  <a:schemeClr val="tx1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Phần mềm soạn thảo</a:t>
            </a:r>
            <a:endParaRPr sz="3000" dirty="0">
              <a:solidFill>
                <a:schemeClr val="tx1"/>
              </a:solidFill>
              <a:latin typeface="Times New Roman" pitchFamily="18" charset="0"/>
              <a:ea typeface="Microsoft Yahei"/>
              <a:cs typeface="Times New Roman" pitchFamily="18" charset="0"/>
              <a:sym typeface="Microsoft Yahe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000" dirty="0">
              <a:solidFill>
                <a:schemeClr val="tx1"/>
              </a:solidFill>
              <a:latin typeface="Times New Roman" pitchFamily="18" charset="0"/>
              <a:ea typeface="Microsoft Yahei"/>
              <a:cs typeface="Times New Roman" pitchFamily="18" charset="0"/>
              <a:sym typeface="Microsoft Yahei"/>
            </a:endParaRP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C55BE68B-0425-4799-18B9-2F1F3A0843BE}"/>
              </a:ext>
            </a:extLst>
          </p:cNvPr>
          <p:cNvSpPr/>
          <p:nvPr/>
        </p:nvSpPr>
        <p:spPr>
          <a:xfrm>
            <a:off x="6180005" y="3172715"/>
            <a:ext cx="436880" cy="32512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2251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240"/>
            <a:ext cx="12190413" cy="6857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9020195" y="4511820"/>
            <a:ext cx="3170218" cy="2435398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020195" y="-176501"/>
            <a:ext cx="3255929" cy="2656152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246093" y="3732431"/>
            <a:ext cx="2605158" cy="3236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582822">
            <a:off x="-249407" y="-14213"/>
            <a:ext cx="3596158" cy="2331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892271" y="3732431"/>
            <a:ext cx="4394480" cy="3677392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1"/>
          <p:cNvSpPr txBox="1"/>
          <p:nvPr/>
        </p:nvSpPr>
        <p:spPr>
          <a:xfrm>
            <a:off x="1066006" y="2734349"/>
            <a:ext cx="10058400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 dirty="0">
                <a:solidFill>
                  <a:srgbClr val="FF4D67"/>
                </a:solidFill>
                <a:latin typeface="Times New Roman" pitchFamily="18" charset="0"/>
                <a:cs typeface="Times New Roman" pitchFamily="18" charset="0"/>
              </a:rPr>
              <a:t>ĐỊNH DẠNG VĂN BẢN</a:t>
            </a:r>
            <a:endParaRPr sz="7200" b="1" i="0" u="none" strike="noStrike" cap="none" dirty="0">
              <a:solidFill>
                <a:srgbClr val="FF4D67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102" name="Google Shape;102;p1"/>
          <p:cNvSpPr txBox="1"/>
          <p:nvPr/>
        </p:nvSpPr>
        <p:spPr>
          <a:xfrm>
            <a:off x="4350133" y="1670123"/>
            <a:ext cx="3243196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dirty="0">
                <a:solidFill>
                  <a:srgbClr val="FF4D67"/>
                </a:solidFill>
                <a:latin typeface="Times New Roman" pitchFamily="18" charset="0"/>
                <a:cs typeface="Times New Roman" pitchFamily="18" charset="0"/>
              </a:rPr>
              <a:t>BÀI 11</a:t>
            </a:r>
            <a:endParaRPr sz="6000" b="1" i="0" u="none" strike="noStrike" cap="none" dirty="0">
              <a:solidFill>
                <a:srgbClr val="FF4D67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/>
      <p:bldP spid="10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A_图片 2" descr="C:\Users\Thinkpad\Desktop\1.jp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0413" cy="6861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A_图片 4" descr="C:\Users\Thinkpad\Desktop\未标题-1.pn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5" t="9874" r="5765" b="3240"/>
          <a:stretch/>
        </p:blipFill>
        <p:spPr bwMode="auto">
          <a:xfrm>
            <a:off x="355554" y="677490"/>
            <a:ext cx="11123752" cy="5961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A_图片 5" descr="C:\Users\Thinkpad\Desktop\3.pn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r="5833" b="9410"/>
          <a:stretch/>
        </p:blipFill>
        <p:spPr bwMode="auto">
          <a:xfrm>
            <a:off x="609521" y="0"/>
            <a:ext cx="10869785" cy="6215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A_图片 6" descr="C:\Users\Thinkpad\Desktop\4.pn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67" t="88615"/>
          <a:stretch/>
        </p:blipFill>
        <p:spPr bwMode="auto">
          <a:xfrm>
            <a:off x="6535416" y="6080474"/>
            <a:ext cx="4977752" cy="781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A_图片 7" descr="C:\Users\Thinkpad\Desktop\学校\1_0008_图层-8.pn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9068" y="9130"/>
            <a:ext cx="1877988" cy="169207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A_图片 8" descr="C:\Users\Thinkpad\Desktop\学校\1_0007_图层-9.pn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107986"/>
            <a:ext cx="2435280" cy="3751602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A_图片 9" descr="C:\Users\Thinkpad\Desktop\学校\1_0006_图层-10.png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5225" y="-699621"/>
            <a:ext cx="1237574" cy="46535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A_图片 10" descr="C:\Users\Thinkpad\Desktop\学校\1_0005_图层-11.png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3751" y="-568566"/>
            <a:ext cx="1228701" cy="44728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3">
            <a:extLst>
              <a:ext uri="{FF2B5EF4-FFF2-40B4-BE49-F238E27FC236}">
                <a16:creationId xmlns:a16="http://schemas.microsoft.com/office/drawing/2014/main" id="{D70C5431-9CD3-4BE8-B4C7-6531AB1835DE}"/>
              </a:ext>
            </a:extLst>
          </p:cNvPr>
          <p:cNvSpPr/>
          <p:nvPr/>
        </p:nvSpPr>
        <p:spPr>
          <a:xfrm>
            <a:off x="355554" y="2255200"/>
            <a:ext cx="11398296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158441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312 0.96296 C -0.19792 0.93426 -0.20139 0.94506 -0.19514 0.92932 C -0.1934 0.91697 -0.19028 0.90926 -0.18733 0.89784 C -0.1842 0.8858 -0.18264 0.87376 -0.17934 0.86142 C -0.17431 0.825 -0.17604 0.80061 -0.18559 0.77098 C -0.19062 0.75524 -0.19236 0.73611 -0.2 0.72314 C -0.20104 0.71759 -0.20208 0.71172 -0.20312 0.70617 C -0.20365 0.70339 -0.20469 0.69753 -0.20469 0.69784 C -0.20417 0.68981 -0.20417 0.6824 -0.20312 0.675 C -0.20121 0.66265 -0.18628 0.64105 -0.17934 0.6324 C -0.17257 0.61419 -0.18056 0.63179 -0.17135 0.62098 C -0.1658 0.61419 -0.16371 0.60833 -0.15712 0.60463 C -0.15121 0.59321 -0.15729 0.60308 -0.14913 0.59598 C -0.14496 0.59197 -0.1401 0.58364 -0.13646 0.57901 C -0.13021 0.56913 -0.12778 0.55493 -0.12222 0.54537 C -0.1158 0.53395 -0.11979 0.54166 -0.11111 0.51975 C -0.11007 0.51697 -0.10781 0.51111 -0.10781 0.51142 C -0.10608 0.50185 -0.10486 0.49228 -0.10312 0.48271 C -0.10417 0.44537 -0.10347 0.42407 -0.10955 0.39228 C -0.11198 0.38055 -0.11354 0.36759 -0.1158 0.35586 C -0.11632 0.35308 -0.11736 0.34722 -0.11736 0.34753 C -0.12187 0.29784 -0.11667 0.2574 -0.10469 0.2145 C -0.10278 0.20092 -0.09826 0.19074 -0.09514 0.17808 C -0.09271 0.16851 -0.09132 0.15802 -0.08733 0.14969 C -0.0849 0.14506 -0.08142 0.14135 -0.07934 0.1358 C -0.06944 0.10926 -0.05573 0.08456 -0.03958 0.07067 C -0.03351 0.05926 -0.025 0.0503 -0.01736 0.04228 C -0.01406 0.03888 -0.00781 0.03117 -0.00781 0.03148 C -0.00417 0.02129 -0.00295 0.01049 -2.77778E-7 4.07407E-6 " pathEditMode="relative" rAng="0" ptsTypes="ffffffffffffffffffffffffffffA">
                                      <p:cBhvr>
                                        <p:cTn id="17" dur="6000" spd="-100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69" y="-48148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312 0.96296 C -0.19791 0.93426 -0.20139 0.94506 -0.19514 0.92932 C -0.1934 0.91697 -0.19028 0.90926 -0.18732 0.89784 C -0.1842 0.8858 -0.18264 0.87376 -0.17934 0.86142 C -0.1743 0.825 -0.17604 0.80061 -0.18559 0.77098 C -0.19062 0.75524 -0.19236 0.73611 -0.2 0.72315 C -0.20104 0.71759 -0.20208 0.71173 -0.20312 0.70617 C -0.20364 0.70339 -0.20469 0.69753 -0.20469 0.69784 C -0.20416 0.68981 -0.20416 0.6824 -0.20312 0.675 C -0.20121 0.66265 -0.18628 0.64105 -0.17934 0.6324 C -0.17257 0.61419 -0.18055 0.63179 -0.17135 0.62098 C -0.1658 0.61419 -0.16371 0.60833 -0.15712 0.60463 C -0.15121 0.59321 -0.15729 0.60308 -0.14913 0.59598 C -0.14496 0.59197 -0.1401 0.58364 -0.13646 0.57901 C -0.13021 0.56913 -0.12778 0.55494 -0.12222 0.54537 C -0.1158 0.53395 -0.11979 0.54166 -0.11111 0.51975 C -0.11007 0.51697 -0.10781 0.51111 -0.10781 0.51142 C -0.10607 0.50185 -0.10486 0.49228 -0.10312 0.48271 C -0.10416 0.44537 -0.10347 0.42407 -0.10955 0.39228 C -0.11198 0.38055 -0.11354 0.36759 -0.1158 0.35586 C -0.11632 0.35308 -0.11736 0.34722 -0.11736 0.34753 C -0.12187 0.29784 -0.11666 0.2574 -0.10469 0.2145 C -0.10278 0.20092 -0.09826 0.19074 -0.09514 0.17808 C -0.09271 0.16852 -0.09132 0.15802 -0.08732 0.14969 C -0.08489 0.14506 -0.08142 0.14136 -0.07934 0.1358 C -0.06944 0.10926 -0.05573 0.08456 -0.03958 0.07068 C -0.0335 0.05926 -0.025 0.05031 -0.01736 0.04228 C -0.01406 0.03889 -0.00781 0.03117 -0.00781 0.03148 C -0.00416 0.02129 -0.00295 0.01049 -2.22222E-6 2.96296E-6 " pathEditMode="relative" rAng="0" ptsTypes="ffffffffffffffffffffffffffffA">
                                      <p:cBhvr>
                                        <p:cTn id="19" dur="6000" spd="-100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69" y="-48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240"/>
            <a:ext cx="12190413" cy="6857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9810749" y="4976824"/>
            <a:ext cx="2379662" cy="19703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810750" y="-176501"/>
            <a:ext cx="2465374" cy="20318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246093" y="4580960"/>
            <a:ext cx="2039907" cy="23883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582822">
            <a:off x="-94784" y="-98580"/>
            <a:ext cx="2543888" cy="17172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4" name="Google Shape;114;p2"/>
          <p:cNvGrpSpPr/>
          <p:nvPr/>
        </p:nvGrpSpPr>
        <p:grpSpPr>
          <a:xfrm>
            <a:off x="3861584" y="1668520"/>
            <a:ext cx="7339818" cy="3768784"/>
            <a:chOff x="5567221" y="1814769"/>
            <a:chExt cx="3440756" cy="3113658"/>
          </a:xfrm>
        </p:grpSpPr>
        <p:sp>
          <p:nvSpPr>
            <p:cNvPr id="115" name="Google Shape;115;p2">
              <a:hlinkClick r:id="rId8" action="ppaction://hlinksldjump"/>
            </p:cNvPr>
            <p:cNvSpPr/>
            <p:nvPr/>
          </p:nvSpPr>
          <p:spPr>
            <a:xfrm>
              <a:off x="6263794" y="1814769"/>
              <a:ext cx="2603155" cy="523220"/>
            </a:xfrm>
            <a:custGeom>
              <a:avLst/>
              <a:gdLst/>
              <a:ahLst/>
              <a:cxnLst/>
              <a:rect l="l" t="t" r="r" b="b"/>
              <a:pathLst>
                <a:path w="2520280" h="1872208" extrusionOk="0">
                  <a:moveTo>
                    <a:pt x="0" y="1872208"/>
                  </a:moveTo>
                  <a:lnTo>
                    <a:pt x="2520280" y="1872208"/>
                  </a:lnTo>
                  <a:lnTo>
                    <a:pt x="0" y="1872208"/>
                  </a:lnTo>
                  <a:close/>
                  <a:moveTo>
                    <a:pt x="0" y="0"/>
                  </a:moveTo>
                  <a:lnTo>
                    <a:pt x="916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0" tIns="0" rIns="0" bIns="0" anchor="ctr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altLang="zh-CN" sz="3400" b="1" dirty="0" err="1">
                  <a:solidFill>
                    <a:srgbClr val="6DC1B5"/>
                  </a:solidFill>
                  <a:latin typeface="Times New Roman" pitchFamily="18" charset="0"/>
                  <a:ea typeface="Microsoft Yahei"/>
                  <a:cs typeface="Times New Roman" pitchFamily="18" charset="0"/>
                  <a:sym typeface="Microsoft Yahei"/>
                </a:rPr>
                <a:t>Phần</a:t>
              </a:r>
              <a:r>
                <a:rPr lang="en-US" altLang="zh-CN" sz="3400" b="1" dirty="0">
                  <a:solidFill>
                    <a:srgbClr val="6DC1B5"/>
                  </a:solidFill>
                  <a:latin typeface="Times New Roman" pitchFamily="18" charset="0"/>
                  <a:ea typeface="Microsoft Yahei"/>
                  <a:cs typeface="Times New Roman" pitchFamily="18" charset="0"/>
                  <a:sym typeface="Microsoft Yahei"/>
                </a:rPr>
                <a:t> </a:t>
              </a:r>
              <a:r>
                <a:rPr lang="en-US" altLang="zh-CN" sz="3400" b="1" dirty="0" err="1">
                  <a:solidFill>
                    <a:srgbClr val="6DC1B5"/>
                  </a:solidFill>
                  <a:latin typeface="Times New Roman" pitchFamily="18" charset="0"/>
                  <a:ea typeface="Microsoft Yahei"/>
                  <a:cs typeface="Times New Roman" pitchFamily="18" charset="0"/>
                  <a:sym typeface="Microsoft Yahei"/>
                </a:rPr>
                <a:t>mềm</a:t>
              </a:r>
              <a:r>
                <a:rPr lang="en-US" altLang="zh-CN" sz="3400" b="1" dirty="0">
                  <a:solidFill>
                    <a:srgbClr val="6DC1B5"/>
                  </a:solidFill>
                  <a:latin typeface="Times New Roman" pitchFamily="18" charset="0"/>
                  <a:ea typeface="Microsoft Yahei"/>
                  <a:cs typeface="Times New Roman" pitchFamily="18" charset="0"/>
                  <a:sym typeface="Microsoft Yahei"/>
                </a:rPr>
                <a:t> </a:t>
              </a:r>
              <a:r>
                <a:rPr lang="en-US" altLang="zh-CN" sz="3400" b="1" dirty="0" err="1">
                  <a:solidFill>
                    <a:srgbClr val="6DC1B5"/>
                  </a:solidFill>
                  <a:latin typeface="Times New Roman" pitchFamily="18" charset="0"/>
                  <a:ea typeface="Microsoft Yahei"/>
                  <a:cs typeface="Times New Roman" pitchFamily="18" charset="0"/>
                  <a:sym typeface="Microsoft Yahei"/>
                </a:rPr>
                <a:t>soạn</a:t>
              </a:r>
              <a:r>
                <a:rPr lang="en-US" altLang="zh-CN" sz="3400" b="1" dirty="0">
                  <a:solidFill>
                    <a:srgbClr val="6DC1B5"/>
                  </a:solidFill>
                  <a:latin typeface="Times New Roman" pitchFamily="18" charset="0"/>
                  <a:ea typeface="Microsoft Yahei"/>
                  <a:cs typeface="Times New Roman" pitchFamily="18" charset="0"/>
                  <a:sym typeface="Microsoft Yahei"/>
                </a:rPr>
                <a:t> </a:t>
              </a:r>
              <a:r>
                <a:rPr lang="en-US" altLang="zh-CN" sz="3400" b="1" dirty="0" err="1">
                  <a:solidFill>
                    <a:srgbClr val="6DC1B5"/>
                  </a:solidFill>
                  <a:latin typeface="Times New Roman" pitchFamily="18" charset="0"/>
                  <a:ea typeface="Microsoft Yahei"/>
                  <a:cs typeface="Times New Roman" pitchFamily="18" charset="0"/>
                  <a:sym typeface="Microsoft Yahei"/>
                </a:rPr>
                <a:t>thảo</a:t>
              </a:r>
              <a:r>
                <a:rPr lang="en-US" altLang="zh-CN" sz="3400" b="1" dirty="0">
                  <a:solidFill>
                    <a:srgbClr val="6DC1B5"/>
                  </a:solidFill>
                  <a:latin typeface="Times New Roman" pitchFamily="18" charset="0"/>
                  <a:ea typeface="Microsoft Yahei"/>
                  <a:cs typeface="Times New Roman" pitchFamily="18" charset="0"/>
                  <a:sym typeface="Microsoft Yahei"/>
                </a:rPr>
                <a:t> </a:t>
              </a:r>
              <a:r>
                <a:rPr lang="en-US" altLang="zh-CN" sz="3400" b="1" dirty="0" err="1">
                  <a:solidFill>
                    <a:srgbClr val="6DC1B5"/>
                  </a:solidFill>
                  <a:latin typeface="Times New Roman" pitchFamily="18" charset="0"/>
                  <a:ea typeface="Microsoft Yahei"/>
                  <a:cs typeface="Times New Roman" pitchFamily="18" charset="0"/>
                  <a:sym typeface="Microsoft Yahei"/>
                </a:rPr>
                <a:t>văn</a:t>
              </a:r>
              <a:r>
                <a:rPr lang="en-US" altLang="zh-CN" sz="3400" b="1" dirty="0">
                  <a:solidFill>
                    <a:srgbClr val="6DC1B5"/>
                  </a:solidFill>
                  <a:latin typeface="Times New Roman" pitchFamily="18" charset="0"/>
                  <a:ea typeface="Microsoft Yahei"/>
                  <a:cs typeface="Times New Roman" pitchFamily="18" charset="0"/>
                  <a:sym typeface="Microsoft Yahei"/>
                </a:rPr>
                <a:t> </a:t>
              </a:r>
              <a:r>
                <a:rPr lang="en-US" altLang="zh-CN" sz="3400" b="1" dirty="0" err="1">
                  <a:solidFill>
                    <a:srgbClr val="6DC1B5"/>
                  </a:solidFill>
                  <a:latin typeface="Times New Roman" pitchFamily="18" charset="0"/>
                  <a:ea typeface="Microsoft Yahei"/>
                  <a:cs typeface="Times New Roman" pitchFamily="18" charset="0"/>
                  <a:sym typeface="Microsoft Yahei"/>
                </a:rPr>
                <a:t>bản</a:t>
              </a:r>
              <a:r>
                <a:rPr lang="zh-CN" sz="3400" b="1" i="0" u="none" strike="noStrike" cap="none" dirty="0">
                  <a:solidFill>
                    <a:srgbClr val="6DC1B5"/>
                  </a:solidFill>
                  <a:latin typeface="Times New Roman" pitchFamily="18" charset="0"/>
                  <a:ea typeface="Microsoft Yahei"/>
                  <a:cs typeface="Times New Roman" pitchFamily="18" charset="0"/>
                  <a:sym typeface="Microsoft Yahei"/>
                </a:rPr>
                <a:t>.</a:t>
              </a:r>
              <a:endParaRPr sz="3400" b="1" i="0" u="none" strike="noStrike" cap="none" dirty="0">
                <a:solidFill>
                  <a:srgbClr val="6DC1B5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endParaRPr>
            </a:p>
          </p:txBody>
        </p:sp>
        <p:sp>
          <p:nvSpPr>
            <p:cNvPr id="116" name="Google Shape;116;p2">
              <a:hlinkClick r:id="rId9" action="ppaction://hlinksldjump"/>
            </p:cNvPr>
            <p:cNvSpPr/>
            <p:nvPr/>
          </p:nvSpPr>
          <p:spPr>
            <a:xfrm>
              <a:off x="6272724" y="2660683"/>
              <a:ext cx="2466975" cy="523220"/>
            </a:xfrm>
            <a:custGeom>
              <a:avLst/>
              <a:gdLst/>
              <a:ahLst/>
              <a:cxnLst/>
              <a:rect l="l" t="t" r="r" b="b"/>
              <a:pathLst>
                <a:path w="2520280" h="1872208" extrusionOk="0">
                  <a:moveTo>
                    <a:pt x="0" y="1872208"/>
                  </a:moveTo>
                  <a:lnTo>
                    <a:pt x="2520280" y="1872208"/>
                  </a:lnTo>
                  <a:lnTo>
                    <a:pt x="0" y="1872208"/>
                  </a:lnTo>
                  <a:close/>
                  <a:moveTo>
                    <a:pt x="0" y="0"/>
                  </a:moveTo>
                  <a:lnTo>
                    <a:pt x="916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0" tIns="0" rIns="0" bIns="0" anchor="ctr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altLang="zh-CN" sz="3400" b="1" dirty="0" err="1">
                  <a:solidFill>
                    <a:srgbClr val="6DC1B5"/>
                  </a:solidFill>
                  <a:latin typeface="Times New Roman" pitchFamily="18" charset="0"/>
                  <a:ea typeface="Microsoft Yahei"/>
                  <a:cs typeface="Times New Roman" pitchFamily="18" charset="0"/>
                  <a:sym typeface="Microsoft Yahei"/>
                </a:rPr>
                <a:t>Định</a:t>
              </a:r>
              <a:r>
                <a:rPr lang="en-US" altLang="zh-CN" sz="3400" b="1" dirty="0">
                  <a:solidFill>
                    <a:srgbClr val="6DC1B5"/>
                  </a:solidFill>
                  <a:latin typeface="Times New Roman" pitchFamily="18" charset="0"/>
                  <a:ea typeface="Microsoft Yahei"/>
                  <a:cs typeface="Times New Roman" pitchFamily="18" charset="0"/>
                  <a:sym typeface="Microsoft Yahei"/>
                </a:rPr>
                <a:t> </a:t>
              </a:r>
              <a:r>
                <a:rPr lang="en-US" altLang="zh-CN" sz="3400" b="1" dirty="0" err="1">
                  <a:solidFill>
                    <a:srgbClr val="6DC1B5"/>
                  </a:solidFill>
                  <a:latin typeface="Times New Roman" pitchFamily="18" charset="0"/>
                  <a:ea typeface="Microsoft Yahei"/>
                  <a:cs typeface="Times New Roman" pitchFamily="18" charset="0"/>
                  <a:sym typeface="Microsoft Yahei"/>
                </a:rPr>
                <a:t>dạng</a:t>
              </a:r>
              <a:r>
                <a:rPr lang="en-US" altLang="zh-CN" sz="3400" b="1" dirty="0">
                  <a:solidFill>
                    <a:srgbClr val="6DC1B5"/>
                  </a:solidFill>
                  <a:latin typeface="Times New Roman" pitchFamily="18" charset="0"/>
                  <a:ea typeface="Microsoft Yahei"/>
                  <a:cs typeface="Times New Roman" pitchFamily="18" charset="0"/>
                  <a:sym typeface="Microsoft Yahei"/>
                </a:rPr>
                <a:t> </a:t>
              </a:r>
              <a:r>
                <a:rPr lang="en-US" altLang="zh-CN" sz="3400" b="1" dirty="0" err="1">
                  <a:solidFill>
                    <a:srgbClr val="6DC1B5"/>
                  </a:solidFill>
                  <a:latin typeface="Times New Roman" pitchFamily="18" charset="0"/>
                  <a:ea typeface="Microsoft Yahei"/>
                  <a:cs typeface="Times New Roman" pitchFamily="18" charset="0"/>
                  <a:sym typeface="Microsoft Yahei"/>
                </a:rPr>
                <a:t>văn</a:t>
              </a:r>
              <a:r>
                <a:rPr lang="en-US" altLang="zh-CN" sz="3400" b="1" dirty="0">
                  <a:solidFill>
                    <a:srgbClr val="6DC1B5"/>
                  </a:solidFill>
                  <a:latin typeface="Times New Roman" pitchFamily="18" charset="0"/>
                  <a:ea typeface="Microsoft Yahei"/>
                  <a:cs typeface="Times New Roman" pitchFamily="18" charset="0"/>
                  <a:sym typeface="Microsoft Yahei"/>
                </a:rPr>
                <a:t> </a:t>
              </a:r>
              <a:r>
                <a:rPr lang="en-US" altLang="zh-CN" sz="3400" b="1" dirty="0" err="1">
                  <a:solidFill>
                    <a:srgbClr val="6DC1B5"/>
                  </a:solidFill>
                  <a:latin typeface="Times New Roman" pitchFamily="18" charset="0"/>
                  <a:ea typeface="Microsoft Yahei"/>
                  <a:cs typeface="Times New Roman" pitchFamily="18" charset="0"/>
                  <a:sym typeface="Microsoft Yahei"/>
                </a:rPr>
                <a:t>bản</a:t>
              </a:r>
              <a:r>
                <a:rPr lang="en-US" altLang="zh-CN" sz="3400" b="1" dirty="0">
                  <a:solidFill>
                    <a:srgbClr val="6DC1B5"/>
                  </a:solidFill>
                  <a:latin typeface="Times New Roman" pitchFamily="18" charset="0"/>
                  <a:ea typeface="Microsoft Yahei"/>
                  <a:cs typeface="Times New Roman" pitchFamily="18" charset="0"/>
                  <a:sym typeface="Microsoft Yahei"/>
                </a:rPr>
                <a:t> </a:t>
              </a:r>
              <a:r>
                <a:rPr lang="en-US" altLang="zh-CN" sz="3400" b="1" dirty="0" err="1">
                  <a:solidFill>
                    <a:srgbClr val="6DC1B5"/>
                  </a:solidFill>
                  <a:latin typeface="Times New Roman" pitchFamily="18" charset="0"/>
                  <a:ea typeface="Microsoft Yahei"/>
                  <a:cs typeface="Times New Roman" pitchFamily="18" charset="0"/>
                  <a:sym typeface="Microsoft Yahei"/>
                </a:rPr>
                <a:t>và</a:t>
              </a:r>
              <a:r>
                <a:rPr lang="en-US" altLang="zh-CN" sz="3400" b="1" dirty="0">
                  <a:solidFill>
                    <a:srgbClr val="6DC1B5"/>
                  </a:solidFill>
                  <a:latin typeface="Times New Roman" pitchFamily="18" charset="0"/>
                  <a:ea typeface="Microsoft Yahei"/>
                  <a:cs typeface="Times New Roman" pitchFamily="18" charset="0"/>
                  <a:sym typeface="Microsoft Yahei"/>
                </a:rPr>
                <a:t> in</a:t>
              </a:r>
              <a:r>
                <a:rPr lang="zh-CN" sz="3400" b="1" i="0" u="none" strike="noStrike" cap="none" dirty="0">
                  <a:solidFill>
                    <a:srgbClr val="6DC1B5"/>
                  </a:solidFill>
                  <a:latin typeface="Times New Roman" pitchFamily="18" charset="0"/>
                  <a:ea typeface="Microsoft Yahei"/>
                  <a:cs typeface="Times New Roman" pitchFamily="18" charset="0"/>
                  <a:sym typeface="Microsoft Yahei"/>
                </a:rPr>
                <a:t>.</a:t>
              </a:r>
              <a:endParaRPr sz="3400" b="1" i="0" u="none" strike="noStrike" cap="none" dirty="0">
                <a:solidFill>
                  <a:srgbClr val="6DC1B5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endParaRPr>
            </a:p>
          </p:txBody>
        </p:sp>
        <p:sp>
          <p:nvSpPr>
            <p:cNvPr id="117" name="Google Shape;117;p2">
              <a:hlinkClick r:id="rId10" action="ppaction://hlinksldjump"/>
            </p:cNvPr>
            <p:cNvSpPr/>
            <p:nvPr/>
          </p:nvSpPr>
          <p:spPr>
            <a:xfrm>
              <a:off x="6254864" y="3518234"/>
              <a:ext cx="2753113" cy="523220"/>
            </a:xfrm>
            <a:custGeom>
              <a:avLst/>
              <a:gdLst/>
              <a:ahLst/>
              <a:cxnLst/>
              <a:rect l="l" t="t" r="r" b="b"/>
              <a:pathLst>
                <a:path w="2520280" h="1872208" extrusionOk="0">
                  <a:moveTo>
                    <a:pt x="0" y="1872208"/>
                  </a:moveTo>
                  <a:lnTo>
                    <a:pt x="2520280" y="1872208"/>
                  </a:lnTo>
                  <a:lnTo>
                    <a:pt x="0" y="1872208"/>
                  </a:lnTo>
                  <a:close/>
                  <a:moveTo>
                    <a:pt x="0" y="0"/>
                  </a:moveTo>
                  <a:lnTo>
                    <a:pt x="916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0" tIns="0" rIns="0" bIns="0" anchor="ctr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altLang="zh-CN" sz="3400" b="1" i="0" u="none" strike="noStrike" cap="none" dirty="0" err="1">
                  <a:solidFill>
                    <a:srgbClr val="6DC1B5"/>
                  </a:solidFill>
                  <a:latin typeface="Times New Roman" pitchFamily="18" charset="0"/>
                  <a:ea typeface="Microsoft Yahei"/>
                  <a:cs typeface="Times New Roman" pitchFamily="18" charset="0"/>
                  <a:sym typeface="Microsoft Yahei"/>
                </a:rPr>
                <a:t>Thực</a:t>
              </a:r>
              <a:r>
                <a:rPr lang="en-US" altLang="zh-CN" sz="3400" b="1" i="0" u="none" strike="noStrike" cap="none" dirty="0">
                  <a:solidFill>
                    <a:srgbClr val="6DC1B5"/>
                  </a:solidFill>
                  <a:latin typeface="Times New Roman" pitchFamily="18" charset="0"/>
                  <a:ea typeface="Microsoft Yahei"/>
                  <a:cs typeface="Times New Roman" pitchFamily="18" charset="0"/>
                  <a:sym typeface="Microsoft Yahei"/>
                </a:rPr>
                <a:t> </a:t>
              </a:r>
              <a:r>
                <a:rPr lang="en-US" altLang="zh-CN" sz="3400" b="1" i="0" u="none" strike="noStrike" cap="none" dirty="0" err="1">
                  <a:solidFill>
                    <a:srgbClr val="6DC1B5"/>
                  </a:solidFill>
                  <a:latin typeface="Times New Roman" pitchFamily="18" charset="0"/>
                  <a:ea typeface="Microsoft Yahei"/>
                  <a:cs typeface="Times New Roman" pitchFamily="18" charset="0"/>
                  <a:sym typeface="Microsoft Yahei"/>
                </a:rPr>
                <a:t>hành</a:t>
              </a:r>
              <a:r>
                <a:rPr lang="en-US" altLang="zh-CN" sz="3400" b="1" i="0" u="none" strike="noStrike" cap="none" dirty="0">
                  <a:solidFill>
                    <a:srgbClr val="6DC1B5"/>
                  </a:solidFill>
                  <a:latin typeface="Times New Roman" pitchFamily="18" charset="0"/>
                  <a:ea typeface="Microsoft Yahei"/>
                  <a:cs typeface="Times New Roman" pitchFamily="18" charset="0"/>
                  <a:sym typeface="Microsoft Yahei"/>
                </a:rPr>
                <a:t>: </a:t>
              </a:r>
              <a:r>
                <a:rPr lang="en-US" altLang="zh-CN" sz="3400" b="1" i="0" u="none" strike="noStrike" cap="none" dirty="0" err="1">
                  <a:solidFill>
                    <a:srgbClr val="6DC1B5"/>
                  </a:solidFill>
                  <a:latin typeface="Times New Roman" pitchFamily="18" charset="0"/>
                  <a:ea typeface="Microsoft Yahei"/>
                  <a:cs typeface="Times New Roman" pitchFamily="18" charset="0"/>
                  <a:sym typeface="Microsoft Yahei"/>
                </a:rPr>
                <a:t>Định</a:t>
              </a:r>
              <a:r>
                <a:rPr lang="en-US" altLang="zh-CN" sz="3400" b="1" i="0" u="none" strike="noStrike" cap="none" dirty="0">
                  <a:solidFill>
                    <a:srgbClr val="6DC1B5"/>
                  </a:solidFill>
                  <a:latin typeface="Times New Roman" pitchFamily="18" charset="0"/>
                  <a:ea typeface="Microsoft Yahei"/>
                  <a:cs typeface="Times New Roman" pitchFamily="18" charset="0"/>
                  <a:sym typeface="Microsoft Yahei"/>
                </a:rPr>
                <a:t> </a:t>
              </a:r>
              <a:r>
                <a:rPr lang="en-US" altLang="zh-CN" sz="3400" b="1" i="0" u="none" strike="noStrike" cap="none" dirty="0" err="1">
                  <a:solidFill>
                    <a:srgbClr val="6DC1B5"/>
                  </a:solidFill>
                  <a:latin typeface="Times New Roman" pitchFamily="18" charset="0"/>
                  <a:ea typeface="Microsoft Yahei"/>
                  <a:cs typeface="Times New Roman" pitchFamily="18" charset="0"/>
                  <a:sym typeface="Microsoft Yahei"/>
                </a:rPr>
                <a:t>dạng</a:t>
              </a:r>
              <a:r>
                <a:rPr lang="en-US" altLang="zh-CN" sz="3400" b="1" i="0" u="none" strike="noStrike" cap="none" dirty="0">
                  <a:solidFill>
                    <a:srgbClr val="6DC1B5"/>
                  </a:solidFill>
                  <a:latin typeface="Times New Roman" pitchFamily="18" charset="0"/>
                  <a:ea typeface="Microsoft Yahei"/>
                  <a:cs typeface="Times New Roman" pitchFamily="18" charset="0"/>
                  <a:sym typeface="Microsoft Yahei"/>
                </a:rPr>
                <a:t> </a:t>
              </a:r>
              <a:r>
                <a:rPr lang="en-US" altLang="zh-CN" sz="3400" b="1" i="0" u="none" strike="noStrike" cap="none" dirty="0" err="1">
                  <a:solidFill>
                    <a:srgbClr val="6DC1B5"/>
                  </a:solidFill>
                  <a:latin typeface="Times New Roman" pitchFamily="18" charset="0"/>
                  <a:ea typeface="Microsoft Yahei"/>
                  <a:cs typeface="Times New Roman" pitchFamily="18" charset="0"/>
                  <a:sym typeface="Microsoft Yahei"/>
                </a:rPr>
                <a:t>văn</a:t>
              </a:r>
              <a:r>
                <a:rPr lang="en-US" altLang="zh-CN" sz="3400" b="1" i="0" u="none" strike="noStrike" cap="none" dirty="0">
                  <a:solidFill>
                    <a:srgbClr val="6DC1B5"/>
                  </a:solidFill>
                  <a:latin typeface="Times New Roman" pitchFamily="18" charset="0"/>
                  <a:ea typeface="Microsoft Yahei"/>
                  <a:cs typeface="Times New Roman" pitchFamily="18" charset="0"/>
                  <a:sym typeface="Microsoft Yahei"/>
                </a:rPr>
                <a:t> </a:t>
              </a:r>
              <a:r>
                <a:rPr lang="en-US" altLang="zh-CN" sz="3400" b="1" i="0" u="none" strike="noStrike" cap="none" dirty="0" err="1">
                  <a:solidFill>
                    <a:srgbClr val="6DC1B5"/>
                  </a:solidFill>
                  <a:latin typeface="Times New Roman" pitchFamily="18" charset="0"/>
                  <a:ea typeface="Microsoft Yahei"/>
                  <a:cs typeface="Times New Roman" pitchFamily="18" charset="0"/>
                  <a:sym typeface="Microsoft Yahei"/>
                </a:rPr>
                <a:t>bản</a:t>
              </a:r>
              <a:r>
                <a:rPr lang="zh-CN" sz="3400" b="1" i="0" u="none" strike="noStrike" cap="none" dirty="0">
                  <a:solidFill>
                    <a:srgbClr val="6DC1B5"/>
                  </a:solidFill>
                  <a:latin typeface="Times New Roman" pitchFamily="18" charset="0"/>
                  <a:ea typeface="Microsoft Yahei"/>
                  <a:cs typeface="Times New Roman" pitchFamily="18" charset="0"/>
                  <a:sym typeface="Microsoft Yahei"/>
                </a:rPr>
                <a:t>.</a:t>
              </a:r>
              <a:endParaRPr sz="3400" b="1" i="0" u="none" strike="noStrike" cap="none" dirty="0">
                <a:solidFill>
                  <a:srgbClr val="6DC1B5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endParaRPr>
            </a:p>
          </p:txBody>
        </p:sp>
        <p:sp>
          <p:nvSpPr>
            <p:cNvPr id="118" name="Google Shape;118;p2">
              <a:hlinkClick r:id="rId11" action="ppaction://hlinksldjump"/>
            </p:cNvPr>
            <p:cNvSpPr/>
            <p:nvPr/>
          </p:nvSpPr>
          <p:spPr>
            <a:xfrm>
              <a:off x="6272724" y="4422084"/>
              <a:ext cx="2466975" cy="432269"/>
            </a:xfrm>
            <a:custGeom>
              <a:avLst/>
              <a:gdLst/>
              <a:ahLst/>
              <a:cxnLst/>
              <a:rect l="l" t="t" r="r" b="b"/>
              <a:pathLst>
                <a:path w="2520280" h="1872208" extrusionOk="0">
                  <a:moveTo>
                    <a:pt x="0" y="1872208"/>
                  </a:moveTo>
                  <a:lnTo>
                    <a:pt x="2520280" y="1872208"/>
                  </a:lnTo>
                  <a:lnTo>
                    <a:pt x="0" y="1872208"/>
                  </a:lnTo>
                  <a:close/>
                  <a:moveTo>
                    <a:pt x="0" y="0"/>
                  </a:moveTo>
                  <a:lnTo>
                    <a:pt x="916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0" tIns="0" rIns="0" bIns="0" anchor="ctr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altLang="zh-CN" sz="3400" b="1" i="0" u="none" strike="noStrike" cap="none" dirty="0" err="1">
                  <a:solidFill>
                    <a:srgbClr val="6DC1B5"/>
                  </a:solidFill>
                  <a:latin typeface="Times New Roman" pitchFamily="18" charset="0"/>
                  <a:ea typeface="Microsoft Yahei"/>
                  <a:cs typeface="Times New Roman" pitchFamily="18" charset="0"/>
                  <a:sym typeface="Microsoft Yahei"/>
                </a:rPr>
                <a:t>Luyện</a:t>
              </a:r>
              <a:r>
                <a:rPr lang="en-US" altLang="zh-CN" sz="3400" b="1" i="0" u="none" strike="noStrike" cap="none" dirty="0">
                  <a:solidFill>
                    <a:srgbClr val="6DC1B5"/>
                  </a:solidFill>
                  <a:latin typeface="Times New Roman" pitchFamily="18" charset="0"/>
                  <a:ea typeface="Microsoft Yahei"/>
                  <a:cs typeface="Times New Roman" pitchFamily="18" charset="0"/>
                  <a:sym typeface="Microsoft Yahei"/>
                </a:rPr>
                <a:t> </a:t>
              </a:r>
              <a:r>
                <a:rPr lang="en-US" altLang="zh-CN" sz="3400" b="1" i="0" u="none" strike="noStrike" cap="none" dirty="0" err="1">
                  <a:solidFill>
                    <a:srgbClr val="6DC1B5"/>
                  </a:solidFill>
                  <a:latin typeface="Times New Roman" pitchFamily="18" charset="0"/>
                  <a:ea typeface="Microsoft Yahei"/>
                  <a:cs typeface="Times New Roman" pitchFamily="18" charset="0"/>
                  <a:sym typeface="Microsoft Yahei"/>
                </a:rPr>
                <a:t>tập</a:t>
              </a:r>
              <a:r>
                <a:rPr lang="zh-CN" sz="3400" b="1" i="0" u="none" strike="noStrike" cap="none" dirty="0">
                  <a:solidFill>
                    <a:srgbClr val="6DC1B5"/>
                  </a:solidFill>
                  <a:latin typeface="Times New Roman" pitchFamily="18" charset="0"/>
                  <a:ea typeface="Microsoft Yahei"/>
                  <a:cs typeface="Times New Roman" pitchFamily="18" charset="0"/>
                  <a:sym typeface="Microsoft Yahei"/>
                </a:rPr>
                <a:t>.</a:t>
              </a:r>
              <a:endParaRPr sz="3400" b="1" i="0" u="none" strike="noStrike" cap="none" dirty="0">
                <a:solidFill>
                  <a:srgbClr val="6DC1B5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endParaRPr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5572080" y="1841266"/>
              <a:ext cx="712554" cy="52737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sz="3600" b="1" i="0" u="none" strike="noStrike" cap="none" dirty="0">
                  <a:solidFill>
                    <a:srgbClr val="6DC1B5"/>
                  </a:solidFill>
                  <a:latin typeface="Times New Roman" pitchFamily="18" charset="0"/>
                  <a:ea typeface="Microsoft Yahei"/>
                  <a:cs typeface="Times New Roman" pitchFamily="18" charset="0"/>
                  <a:sym typeface="Microsoft Yahei"/>
                </a:rPr>
                <a:t>1</a:t>
              </a:r>
              <a:endParaRPr sz="3600" b="1" i="0" u="none" strike="noStrike" cap="none" dirty="0">
                <a:solidFill>
                  <a:srgbClr val="6DC1B5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endParaRPr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5567221" y="2669076"/>
              <a:ext cx="712554" cy="52737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sz="3600" b="1" i="0" u="none" strike="noStrike" cap="none" dirty="0">
                  <a:solidFill>
                    <a:srgbClr val="6DC1B5"/>
                  </a:solidFill>
                  <a:latin typeface="Times New Roman" pitchFamily="18" charset="0"/>
                  <a:ea typeface="Microsoft Yahei"/>
                  <a:cs typeface="Times New Roman" pitchFamily="18" charset="0"/>
                  <a:sym typeface="Microsoft Yahei"/>
                </a:rPr>
                <a:t>2</a:t>
              </a:r>
              <a:endParaRPr sz="3600" b="1" i="0" u="none" strike="noStrike" cap="none" dirty="0">
                <a:solidFill>
                  <a:srgbClr val="6DC1B5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endParaRPr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5567221" y="3567661"/>
              <a:ext cx="712554" cy="52737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sz="3600" b="1" i="0" u="none" strike="noStrike" cap="none" dirty="0">
                  <a:solidFill>
                    <a:srgbClr val="6DC1B5"/>
                  </a:solidFill>
                  <a:latin typeface="Times New Roman" pitchFamily="18" charset="0"/>
                  <a:ea typeface="Microsoft Yahei"/>
                  <a:cs typeface="Times New Roman" pitchFamily="18" charset="0"/>
                  <a:sym typeface="Microsoft Yahei"/>
                </a:rPr>
                <a:t>3</a:t>
              </a:r>
              <a:endParaRPr sz="3600" b="1" i="0" u="none" strike="noStrike" cap="none" dirty="0">
                <a:solidFill>
                  <a:srgbClr val="6DC1B5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endParaRPr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5572080" y="4401055"/>
              <a:ext cx="712554" cy="52737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sz="3600" b="1" i="0" u="none" strike="noStrike" cap="none" dirty="0">
                  <a:solidFill>
                    <a:srgbClr val="6DC1B5"/>
                  </a:solidFill>
                  <a:latin typeface="Times New Roman" pitchFamily="18" charset="0"/>
                  <a:ea typeface="Microsoft Yahei"/>
                  <a:cs typeface="Times New Roman" pitchFamily="18" charset="0"/>
                  <a:sym typeface="Microsoft Yahei"/>
                </a:rPr>
                <a:t>4</a:t>
              </a:r>
              <a:endParaRPr sz="3600" b="1" i="0" u="none" strike="noStrike" cap="none" dirty="0">
                <a:solidFill>
                  <a:srgbClr val="6DC1B5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endParaRPr>
            </a:p>
          </p:txBody>
        </p:sp>
      </p:grpSp>
      <p:sp>
        <p:nvSpPr>
          <p:cNvPr id="123" name="Google Shape;123;p2"/>
          <p:cNvSpPr/>
          <p:nvPr/>
        </p:nvSpPr>
        <p:spPr>
          <a:xfrm>
            <a:off x="1654932" y="2536801"/>
            <a:ext cx="2478918" cy="2034018"/>
          </a:xfrm>
          <a:prstGeom prst="ellipse">
            <a:avLst/>
          </a:prstGeom>
          <a:solidFill>
            <a:srgbClr val="6DC1B5"/>
          </a:solidFill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3200" b="1" i="0" u="none" strike="noStrike" cap="none" dirty="0">
                <a:solidFill>
                  <a:schemeClr val="lt1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NỘI DUNG</a:t>
            </a:r>
            <a:endParaRPr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4" name="Google Shape;124;p2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845432" y="1590790"/>
            <a:ext cx="1901116" cy="1574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240"/>
            <a:ext cx="12190413" cy="6857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9467849" y="4972050"/>
            <a:ext cx="2722563" cy="1975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268159" y="-176501"/>
            <a:ext cx="3007965" cy="22529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246093" y="4399369"/>
            <a:ext cx="2268507" cy="25699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582822">
            <a:off x="-208723" y="-62999"/>
            <a:ext cx="2981316" cy="1901570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3"/>
          <p:cNvSpPr/>
          <p:nvPr/>
        </p:nvSpPr>
        <p:spPr>
          <a:xfrm>
            <a:off x="4146250" y="3122016"/>
            <a:ext cx="7021979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ctr"/>
            <a:r>
              <a:rPr lang="en-US" altLang="zh-CN" sz="4000" b="1" dirty="0" err="1">
                <a:solidFill>
                  <a:srgbClr val="6DC1B5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Phần</a:t>
            </a:r>
            <a:r>
              <a:rPr lang="en-US" altLang="zh-CN" sz="4000" b="1" dirty="0">
                <a:solidFill>
                  <a:srgbClr val="6DC1B5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</a:t>
            </a:r>
            <a:r>
              <a:rPr lang="en-US" altLang="zh-CN" sz="4000" b="1" dirty="0" err="1">
                <a:solidFill>
                  <a:srgbClr val="6DC1B5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mềm</a:t>
            </a:r>
            <a:r>
              <a:rPr lang="en-US" altLang="zh-CN" sz="4000" b="1" dirty="0">
                <a:solidFill>
                  <a:srgbClr val="6DC1B5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</a:t>
            </a:r>
            <a:r>
              <a:rPr lang="en-US" altLang="zh-CN" sz="4000" b="1" dirty="0" err="1">
                <a:solidFill>
                  <a:srgbClr val="6DC1B5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soạn</a:t>
            </a:r>
            <a:r>
              <a:rPr lang="en-US" altLang="zh-CN" sz="4000" b="1" dirty="0">
                <a:solidFill>
                  <a:srgbClr val="6DC1B5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</a:t>
            </a:r>
            <a:r>
              <a:rPr lang="en-US" altLang="zh-CN" sz="4000" b="1" dirty="0" err="1">
                <a:solidFill>
                  <a:srgbClr val="6DC1B5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thảo</a:t>
            </a:r>
            <a:r>
              <a:rPr lang="en-US" altLang="zh-CN" sz="4000" b="1" dirty="0">
                <a:solidFill>
                  <a:srgbClr val="6DC1B5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</a:t>
            </a:r>
            <a:r>
              <a:rPr lang="en-US" altLang="zh-CN" sz="4000" b="1" dirty="0" err="1">
                <a:solidFill>
                  <a:srgbClr val="6DC1B5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văn</a:t>
            </a:r>
            <a:r>
              <a:rPr lang="en-US" altLang="zh-CN" sz="4000" b="1" dirty="0">
                <a:solidFill>
                  <a:srgbClr val="6DC1B5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</a:t>
            </a:r>
            <a:r>
              <a:rPr lang="en-US" altLang="zh-CN" sz="4000" b="1" dirty="0" err="1">
                <a:solidFill>
                  <a:srgbClr val="6DC1B5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bản</a:t>
            </a:r>
            <a:endParaRPr sz="4000" dirty="0"/>
          </a:p>
        </p:txBody>
      </p:sp>
      <p:grpSp>
        <p:nvGrpSpPr>
          <p:cNvPr id="160" name="Google Shape;160;p3"/>
          <p:cNvGrpSpPr/>
          <p:nvPr/>
        </p:nvGrpSpPr>
        <p:grpSpPr>
          <a:xfrm>
            <a:off x="5512920" y="2709488"/>
            <a:ext cx="4288638" cy="1629526"/>
            <a:chOff x="2802618" y="3136900"/>
            <a:chExt cx="6578600" cy="1018073"/>
          </a:xfrm>
        </p:grpSpPr>
        <p:cxnSp>
          <p:nvCxnSpPr>
            <p:cNvPr id="161" name="Google Shape;161;p3"/>
            <p:cNvCxnSpPr/>
            <p:nvPr/>
          </p:nvCxnSpPr>
          <p:spPr>
            <a:xfrm>
              <a:off x="2802618" y="3136900"/>
              <a:ext cx="6578600" cy="0"/>
            </a:xfrm>
            <a:prstGeom prst="straightConnector1">
              <a:avLst/>
            </a:prstGeom>
            <a:noFill/>
            <a:ln w="9525" cap="flat" cmpd="sng">
              <a:solidFill>
                <a:srgbClr val="6DC1B5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62" name="Google Shape;162;p3"/>
            <p:cNvCxnSpPr/>
            <p:nvPr/>
          </p:nvCxnSpPr>
          <p:spPr>
            <a:xfrm>
              <a:off x="2802618" y="4154973"/>
              <a:ext cx="6578600" cy="0"/>
            </a:xfrm>
            <a:prstGeom prst="straightConnector1">
              <a:avLst/>
            </a:prstGeom>
            <a:noFill/>
            <a:ln w="9525" cap="flat" cmpd="sng">
              <a:solidFill>
                <a:srgbClr val="6DC1B5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13" name="Google Shape;156;p3"/>
          <p:cNvSpPr/>
          <p:nvPr/>
        </p:nvSpPr>
        <p:spPr>
          <a:xfrm>
            <a:off x="1997833" y="2365351"/>
            <a:ext cx="2025542" cy="2034018"/>
          </a:xfrm>
          <a:prstGeom prst="ellipse">
            <a:avLst/>
          </a:prstGeom>
          <a:solidFill>
            <a:srgbClr val="6DC1B5"/>
          </a:solidFill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44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14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" name="Google Shape;157;p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208115" y="1607667"/>
            <a:ext cx="1667222" cy="14462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8" name="Google Shape;168;p4"/>
          <p:cNvGrpSpPr/>
          <p:nvPr/>
        </p:nvGrpSpPr>
        <p:grpSpPr>
          <a:xfrm>
            <a:off x="0" y="57377"/>
            <a:ext cx="12190413" cy="1059460"/>
            <a:chOff x="0" y="57377"/>
            <a:chExt cx="12190413" cy="1059460"/>
          </a:xfrm>
        </p:grpSpPr>
        <p:grpSp>
          <p:nvGrpSpPr>
            <p:cNvPr id="169" name="Google Shape;169;p4"/>
            <p:cNvGrpSpPr/>
            <p:nvPr/>
          </p:nvGrpSpPr>
          <p:grpSpPr>
            <a:xfrm>
              <a:off x="0" y="248331"/>
              <a:ext cx="12190413" cy="868506"/>
              <a:chOff x="0" y="12357"/>
              <a:chExt cx="12190413" cy="868506"/>
            </a:xfrm>
          </p:grpSpPr>
          <p:grpSp>
            <p:nvGrpSpPr>
              <p:cNvPr id="170" name="Google Shape;170;p4"/>
              <p:cNvGrpSpPr/>
              <p:nvPr/>
            </p:nvGrpSpPr>
            <p:grpSpPr>
              <a:xfrm>
                <a:off x="384045" y="126045"/>
                <a:ext cx="11806368" cy="739286"/>
                <a:chOff x="384045" y="126045"/>
                <a:chExt cx="11806368" cy="739286"/>
              </a:xfrm>
            </p:grpSpPr>
            <p:sp>
              <p:nvSpPr>
                <p:cNvPr id="171" name="Google Shape;171;p4"/>
                <p:cNvSpPr txBox="1"/>
                <p:nvPr/>
              </p:nvSpPr>
              <p:spPr>
                <a:xfrm>
                  <a:off x="409214" y="126045"/>
                  <a:ext cx="8172078" cy="52322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0" tIns="0" rIns="0" bIns="0" anchor="t" anchorCtr="0">
                  <a:spAutoFit/>
                </a:bodyPr>
                <a:lstStyle/>
                <a:p>
                  <a:pPr lvl="0"/>
                  <a:r>
                    <a:rPr lang="en-US" altLang="zh-CN" sz="3400" b="1" dirty="0">
                      <a:solidFill>
                        <a:srgbClr val="6DC1B5"/>
                      </a:solidFill>
                      <a:latin typeface="Times New Roman" pitchFamily="18" charset="0"/>
                      <a:ea typeface="Microsoft Yahei"/>
                      <a:cs typeface="Times New Roman" pitchFamily="18" charset="0"/>
                      <a:sym typeface="Microsoft Yahei"/>
                    </a:rPr>
                    <a:t>   1. </a:t>
                  </a:r>
                  <a:r>
                    <a:rPr lang="vi-VN" altLang="zh-CN" sz="3400" b="1" dirty="0">
                      <a:solidFill>
                        <a:srgbClr val="6DC1B5"/>
                      </a:solidFill>
                      <a:latin typeface="Times New Roman" pitchFamily="18" charset="0"/>
                      <a:ea typeface="Microsoft Yahei"/>
                      <a:cs typeface="Times New Roman" pitchFamily="18" charset="0"/>
                      <a:sym typeface="Microsoft Yahei"/>
                    </a:rPr>
                    <a:t>Phần mềm soạn thảo văn bản</a:t>
                  </a:r>
                  <a:endParaRPr lang="vi-VN" sz="3400" b="1" dirty="0">
                    <a:solidFill>
                      <a:srgbClr val="6DC1B5"/>
                    </a:solidFill>
                    <a:latin typeface="Times New Roman" pitchFamily="18" charset="0"/>
                    <a:ea typeface="Microsoft Yahei"/>
                    <a:cs typeface="Times New Roman" pitchFamily="18" charset="0"/>
                    <a:sym typeface="Microsoft Yahei"/>
                  </a:endParaRPr>
                </a:p>
              </p:txBody>
            </p:sp>
            <p:cxnSp>
              <p:nvCxnSpPr>
                <p:cNvPr id="172" name="Google Shape;172;p4"/>
                <p:cNvCxnSpPr/>
                <p:nvPr/>
              </p:nvCxnSpPr>
              <p:spPr>
                <a:xfrm>
                  <a:off x="384045" y="865331"/>
                  <a:ext cx="11806368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6DC1B5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</p:grpSp>
          <p:sp>
            <p:nvSpPr>
              <p:cNvPr id="173" name="Google Shape;173;p4"/>
              <p:cNvSpPr/>
              <p:nvPr/>
            </p:nvSpPr>
            <p:spPr>
              <a:xfrm>
                <a:off x="0" y="12357"/>
                <a:ext cx="457200" cy="868506"/>
              </a:xfrm>
              <a:prstGeom prst="rect">
                <a:avLst/>
              </a:prstGeom>
              <a:solidFill>
                <a:srgbClr val="6DC1B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174" name="Google Shape;174;p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1020458" y="57377"/>
              <a:ext cx="1169955" cy="10149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" name="Rectangle 1"/>
          <p:cNvSpPr/>
          <p:nvPr/>
        </p:nvSpPr>
        <p:spPr>
          <a:xfrm>
            <a:off x="872836" y="1738213"/>
            <a:ext cx="10271552" cy="4832092"/>
          </a:xfrm>
          <a:prstGeom prst="rect">
            <a:avLst/>
          </a:prstGeom>
          <a:solidFill>
            <a:srgbClr val="DDDDDD">
              <a:alpha val="67059"/>
            </a:srgbClr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soạn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     -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     -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Biên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chỉnh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sửa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dung.</a:t>
            </a:r>
          </a:p>
          <a:p>
            <a:pPr algn="just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     -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trữ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     - In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     -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dõi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     -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trữ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đám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mây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thoại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di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     -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6" name="Picture 8" descr="Book-09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026637"/>
            <a:ext cx="1054100" cy="80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5-Point Star 11">
            <a:hlinkClick r:id="rId5" action="ppaction://hlinksldjump"/>
          </p:cNvPr>
          <p:cNvSpPr/>
          <p:nvPr/>
        </p:nvSpPr>
        <p:spPr>
          <a:xfrm>
            <a:off x="11144387" y="6124546"/>
            <a:ext cx="922096" cy="563159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0" tIns="54425" rIns="108850" bIns="54425"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240"/>
            <a:ext cx="12190413" cy="6857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9467849" y="4972050"/>
            <a:ext cx="2722563" cy="1975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268159" y="-176501"/>
            <a:ext cx="3007965" cy="22529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246093" y="4399369"/>
            <a:ext cx="2268507" cy="25699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582822">
            <a:off x="-208723" y="-62999"/>
            <a:ext cx="2981316" cy="1901570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3"/>
          <p:cNvSpPr/>
          <p:nvPr/>
        </p:nvSpPr>
        <p:spPr>
          <a:xfrm>
            <a:off x="1997833" y="2365351"/>
            <a:ext cx="2025542" cy="2034018"/>
          </a:xfrm>
          <a:prstGeom prst="ellipse">
            <a:avLst/>
          </a:prstGeom>
          <a:solidFill>
            <a:srgbClr val="6DC1B5"/>
          </a:solidFill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44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sz="14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7" name="Google Shape;157;p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208115" y="1607667"/>
            <a:ext cx="1667222" cy="1446264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3"/>
          <p:cNvSpPr/>
          <p:nvPr/>
        </p:nvSpPr>
        <p:spPr>
          <a:xfrm>
            <a:off x="4141320" y="2901531"/>
            <a:ext cx="7021979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ctr"/>
            <a:r>
              <a:rPr lang="en-US" altLang="zh-CN" sz="4000" b="1" dirty="0" err="1">
                <a:solidFill>
                  <a:srgbClr val="6DC1B5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Định</a:t>
            </a:r>
            <a:r>
              <a:rPr lang="en-US" altLang="zh-CN" sz="4000" b="1" dirty="0">
                <a:solidFill>
                  <a:srgbClr val="6DC1B5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</a:t>
            </a:r>
            <a:r>
              <a:rPr lang="en-US" altLang="zh-CN" sz="4000" b="1" dirty="0" err="1">
                <a:solidFill>
                  <a:srgbClr val="6DC1B5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dạng</a:t>
            </a:r>
            <a:r>
              <a:rPr lang="vi-VN" altLang="zh-CN" sz="4000" b="1" dirty="0">
                <a:solidFill>
                  <a:srgbClr val="6DC1B5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văn bản</a:t>
            </a:r>
            <a:r>
              <a:rPr lang="en-US" altLang="zh-CN" sz="4000" b="1" dirty="0">
                <a:solidFill>
                  <a:srgbClr val="6DC1B5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</a:t>
            </a:r>
            <a:r>
              <a:rPr lang="en-US" altLang="zh-CN" sz="4000" b="1" dirty="0" err="1">
                <a:solidFill>
                  <a:srgbClr val="6DC1B5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và</a:t>
            </a:r>
            <a:r>
              <a:rPr lang="en-US" altLang="zh-CN" sz="4000" b="1" dirty="0">
                <a:solidFill>
                  <a:srgbClr val="6DC1B5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in</a:t>
            </a:r>
            <a:endParaRPr sz="4000" dirty="0"/>
          </a:p>
        </p:txBody>
      </p:sp>
      <p:grpSp>
        <p:nvGrpSpPr>
          <p:cNvPr id="160" name="Google Shape;160;p3"/>
          <p:cNvGrpSpPr/>
          <p:nvPr/>
        </p:nvGrpSpPr>
        <p:grpSpPr>
          <a:xfrm>
            <a:off x="5398621" y="2460601"/>
            <a:ext cx="4288638" cy="1629526"/>
            <a:chOff x="2802618" y="3136900"/>
            <a:chExt cx="6578600" cy="1018073"/>
          </a:xfrm>
        </p:grpSpPr>
        <p:cxnSp>
          <p:nvCxnSpPr>
            <p:cNvPr id="161" name="Google Shape;161;p3"/>
            <p:cNvCxnSpPr/>
            <p:nvPr/>
          </p:nvCxnSpPr>
          <p:spPr>
            <a:xfrm>
              <a:off x="2802618" y="3136900"/>
              <a:ext cx="6578600" cy="0"/>
            </a:xfrm>
            <a:prstGeom prst="straightConnector1">
              <a:avLst/>
            </a:prstGeom>
            <a:noFill/>
            <a:ln w="9525" cap="flat" cmpd="sng">
              <a:solidFill>
                <a:srgbClr val="6DC1B5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62" name="Google Shape;162;p3"/>
            <p:cNvCxnSpPr/>
            <p:nvPr/>
          </p:nvCxnSpPr>
          <p:spPr>
            <a:xfrm>
              <a:off x="2802618" y="4154973"/>
              <a:ext cx="6578600" cy="0"/>
            </a:xfrm>
            <a:prstGeom prst="straightConnector1">
              <a:avLst/>
            </a:prstGeom>
            <a:noFill/>
            <a:ln w="9525" cap="flat" cmpd="sng">
              <a:solidFill>
                <a:srgbClr val="6DC1B5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</p:spTree>
    <p:extLst>
      <p:ext uri="{BB962C8B-B14F-4D97-AF65-F5344CB8AC3E}">
        <p14:creationId xmlns:p14="http://schemas.microsoft.com/office/powerpoint/2010/main" val="2561273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2" name="Google Shape;232;p6"/>
          <p:cNvGrpSpPr/>
          <p:nvPr/>
        </p:nvGrpSpPr>
        <p:grpSpPr>
          <a:xfrm>
            <a:off x="0" y="57377"/>
            <a:ext cx="12190413" cy="1059460"/>
            <a:chOff x="0" y="57377"/>
            <a:chExt cx="12190413" cy="1059460"/>
          </a:xfrm>
        </p:grpSpPr>
        <p:grpSp>
          <p:nvGrpSpPr>
            <p:cNvPr id="233" name="Google Shape;233;p6"/>
            <p:cNvGrpSpPr/>
            <p:nvPr/>
          </p:nvGrpSpPr>
          <p:grpSpPr>
            <a:xfrm>
              <a:off x="0" y="248331"/>
              <a:ext cx="12190413" cy="868506"/>
              <a:chOff x="0" y="12357"/>
              <a:chExt cx="12190413" cy="868506"/>
            </a:xfrm>
          </p:grpSpPr>
          <p:cxnSp>
            <p:nvCxnSpPr>
              <p:cNvPr id="236" name="Google Shape;236;p6"/>
              <p:cNvCxnSpPr/>
              <p:nvPr/>
            </p:nvCxnSpPr>
            <p:spPr>
              <a:xfrm>
                <a:off x="384045" y="865331"/>
                <a:ext cx="11806368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6DC1B5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sp>
            <p:nvSpPr>
              <p:cNvPr id="237" name="Google Shape;237;p6"/>
              <p:cNvSpPr/>
              <p:nvPr/>
            </p:nvSpPr>
            <p:spPr>
              <a:xfrm>
                <a:off x="0" y="12357"/>
                <a:ext cx="457200" cy="868506"/>
              </a:xfrm>
              <a:prstGeom prst="rect">
                <a:avLst/>
              </a:prstGeom>
              <a:solidFill>
                <a:srgbClr val="6DC1B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238" name="Google Shape;238;p6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1020458" y="57377"/>
              <a:ext cx="1169955" cy="10149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39" name="Google Shape;239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10804708" y="5834198"/>
            <a:ext cx="1467030" cy="11269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-36285" y="5651332"/>
            <a:ext cx="1030841" cy="1280827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6"/>
          <p:cNvSpPr/>
          <p:nvPr/>
        </p:nvSpPr>
        <p:spPr>
          <a:xfrm rot="20157025">
            <a:off x="4433412" y="2419039"/>
            <a:ext cx="1506094" cy="473819"/>
          </a:xfrm>
          <a:custGeom>
            <a:avLst/>
            <a:gdLst/>
            <a:ahLst/>
            <a:cxnLst/>
            <a:rect l="l" t="t" r="r" b="b"/>
            <a:pathLst>
              <a:path w="720080" h="720080" extrusionOk="0">
                <a:moveTo>
                  <a:pt x="422617" y="167125"/>
                </a:moveTo>
                <a:cubicBezTo>
                  <a:pt x="411652" y="167125"/>
                  <a:pt x="400686" y="171308"/>
                  <a:pt x="392320" y="179675"/>
                </a:cubicBezTo>
                <a:cubicBezTo>
                  <a:pt x="375587" y="196408"/>
                  <a:pt x="375587" y="223537"/>
                  <a:pt x="392320" y="240270"/>
                </a:cubicBezTo>
                <a:lnTo>
                  <a:pt x="470117" y="318067"/>
                </a:lnTo>
                <a:lnTo>
                  <a:pt x="151276" y="318067"/>
                </a:lnTo>
                <a:cubicBezTo>
                  <a:pt x="127612" y="318067"/>
                  <a:pt x="108429" y="337251"/>
                  <a:pt x="108429" y="360915"/>
                </a:cubicBezTo>
                <a:cubicBezTo>
                  <a:pt x="108429" y="384578"/>
                  <a:pt x="127612" y="403762"/>
                  <a:pt x="151276" y="403762"/>
                </a:cubicBezTo>
                <a:lnTo>
                  <a:pt x="467182" y="403762"/>
                </a:lnTo>
                <a:lnTo>
                  <a:pt x="391132" y="479811"/>
                </a:lnTo>
                <a:cubicBezTo>
                  <a:pt x="374399" y="496544"/>
                  <a:pt x="374399" y="523674"/>
                  <a:pt x="391132" y="540406"/>
                </a:cubicBezTo>
                <a:cubicBezTo>
                  <a:pt x="407865" y="557139"/>
                  <a:pt x="434994" y="557139"/>
                  <a:pt x="451727" y="540406"/>
                </a:cubicBezTo>
                <a:lnTo>
                  <a:pt x="597086" y="395048"/>
                </a:lnTo>
                <a:cubicBezTo>
                  <a:pt x="599177" y="392957"/>
                  <a:pt x="601484" y="390703"/>
                  <a:pt x="603450" y="388459"/>
                </a:cubicBezTo>
                <a:lnTo>
                  <a:pt x="605656" y="385654"/>
                </a:lnTo>
                <a:lnTo>
                  <a:pt x="607314" y="381802"/>
                </a:lnTo>
                <a:cubicBezTo>
                  <a:pt x="610052" y="375572"/>
                  <a:pt x="611651" y="368060"/>
                  <a:pt x="611651" y="359975"/>
                </a:cubicBezTo>
                <a:cubicBezTo>
                  <a:pt x="611651" y="351890"/>
                  <a:pt x="610052" y="344378"/>
                  <a:pt x="607314" y="338148"/>
                </a:cubicBezTo>
                <a:lnTo>
                  <a:pt x="604581" y="333055"/>
                </a:lnTo>
                <a:lnTo>
                  <a:pt x="603896" y="331821"/>
                </a:lnTo>
                <a:cubicBezTo>
                  <a:pt x="602248" y="329405"/>
                  <a:pt x="600365" y="327125"/>
                  <a:pt x="598273" y="325033"/>
                </a:cubicBezTo>
                <a:lnTo>
                  <a:pt x="452915" y="179675"/>
                </a:lnTo>
                <a:cubicBezTo>
                  <a:pt x="444548" y="171308"/>
                  <a:pt x="433583" y="167125"/>
                  <a:pt x="422617" y="167125"/>
                </a:cubicBezTo>
                <a:close/>
                <a:moveTo>
                  <a:pt x="360040" y="0"/>
                </a:moveTo>
                <a:cubicBezTo>
                  <a:pt x="558885" y="0"/>
                  <a:pt x="720080" y="161195"/>
                  <a:pt x="720080" y="360040"/>
                </a:cubicBezTo>
                <a:cubicBezTo>
                  <a:pt x="720080" y="558885"/>
                  <a:pt x="558885" y="720080"/>
                  <a:pt x="360040" y="720080"/>
                </a:cubicBezTo>
                <a:cubicBezTo>
                  <a:pt x="161195" y="720080"/>
                  <a:pt x="0" y="558885"/>
                  <a:pt x="0" y="360040"/>
                </a:cubicBezTo>
                <a:cubicBezTo>
                  <a:pt x="0" y="161195"/>
                  <a:pt x="161195" y="0"/>
                  <a:pt x="360040" y="0"/>
                </a:cubicBezTo>
                <a:close/>
              </a:path>
            </a:pathLst>
          </a:custGeom>
          <a:solidFill>
            <a:srgbClr val="6DC1B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Google Shape;243;p6"/>
          <p:cNvSpPr/>
          <p:nvPr/>
        </p:nvSpPr>
        <p:spPr>
          <a:xfrm>
            <a:off x="4540999" y="3088079"/>
            <a:ext cx="1429685" cy="473819"/>
          </a:xfrm>
          <a:custGeom>
            <a:avLst/>
            <a:gdLst/>
            <a:ahLst/>
            <a:cxnLst/>
            <a:rect l="l" t="t" r="r" b="b"/>
            <a:pathLst>
              <a:path w="720080" h="720080" extrusionOk="0">
                <a:moveTo>
                  <a:pt x="422617" y="167125"/>
                </a:moveTo>
                <a:cubicBezTo>
                  <a:pt x="411652" y="167125"/>
                  <a:pt x="400686" y="171308"/>
                  <a:pt x="392320" y="179675"/>
                </a:cubicBezTo>
                <a:cubicBezTo>
                  <a:pt x="375587" y="196408"/>
                  <a:pt x="375587" y="223537"/>
                  <a:pt x="392320" y="240270"/>
                </a:cubicBezTo>
                <a:lnTo>
                  <a:pt x="470117" y="318067"/>
                </a:lnTo>
                <a:lnTo>
                  <a:pt x="151276" y="318067"/>
                </a:lnTo>
                <a:cubicBezTo>
                  <a:pt x="127612" y="318067"/>
                  <a:pt x="108429" y="337251"/>
                  <a:pt x="108429" y="360915"/>
                </a:cubicBezTo>
                <a:cubicBezTo>
                  <a:pt x="108429" y="384578"/>
                  <a:pt x="127612" y="403762"/>
                  <a:pt x="151276" y="403762"/>
                </a:cubicBezTo>
                <a:lnTo>
                  <a:pt x="467182" y="403762"/>
                </a:lnTo>
                <a:lnTo>
                  <a:pt x="391132" y="479811"/>
                </a:lnTo>
                <a:cubicBezTo>
                  <a:pt x="374399" y="496544"/>
                  <a:pt x="374399" y="523674"/>
                  <a:pt x="391132" y="540406"/>
                </a:cubicBezTo>
                <a:cubicBezTo>
                  <a:pt x="407865" y="557139"/>
                  <a:pt x="434994" y="557139"/>
                  <a:pt x="451727" y="540406"/>
                </a:cubicBezTo>
                <a:lnTo>
                  <a:pt x="597086" y="395048"/>
                </a:lnTo>
                <a:cubicBezTo>
                  <a:pt x="599177" y="392957"/>
                  <a:pt x="601484" y="390703"/>
                  <a:pt x="603450" y="388459"/>
                </a:cubicBezTo>
                <a:lnTo>
                  <a:pt x="605656" y="385654"/>
                </a:lnTo>
                <a:lnTo>
                  <a:pt x="607314" y="381802"/>
                </a:lnTo>
                <a:cubicBezTo>
                  <a:pt x="610052" y="375572"/>
                  <a:pt x="611651" y="368060"/>
                  <a:pt x="611651" y="359975"/>
                </a:cubicBezTo>
                <a:cubicBezTo>
                  <a:pt x="611651" y="351890"/>
                  <a:pt x="610052" y="344378"/>
                  <a:pt x="607314" y="338148"/>
                </a:cubicBezTo>
                <a:lnTo>
                  <a:pt x="604581" y="333055"/>
                </a:lnTo>
                <a:lnTo>
                  <a:pt x="603896" y="331821"/>
                </a:lnTo>
                <a:cubicBezTo>
                  <a:pt x="602248" y="329405"/>
                  <a:pt x="600365" y="327125"/>
                  <a:pt x="598273" y="325033"/>
                </a:cubicBezTo>
                <a:lnTo>
                  <a:pt x="452915" y="179675"/>
                </a:lnTo>
                <a:cubicBezTo>
                  <a:pt x="444548" y="171308"/>
                  <a:pt x="433583" y="167125"/>
                  <a:pt x="422617" y="167125"/>
                </a:cubicBezTo>
                <a:close/>
                <a:moveTo>
                  <a:pt x="360040" y="0"/>
                </a:moveTo>
                <a:cubicBezTo>
                  <a:pt x="558885" y="0"/>
                  <a:pt x="720080" y="161195"/>
                  <a:pt x="720080" y="360040"/>
                </a:cubicBezTo>
                <a:cubicBezTo>
                  <a:pt x="720080" y="558885"/>
                  <a:pt x="558885" y="720080"/>
                  <a:pt x="360040" y="720080"/>
                </a:cubicBezTo>
                <a:cubicBezTo>
                  <a:pt x="161195" y="720080"/>
                  <a:pt x="0" y="558885"/>
                  <a:pt x="0" y="360040"/>
                </a:cubicBezTo>
                <a:cubicBezTo>
                  <a:pt x="0" y="161195"/>
                  <a:pt x="161195" y="0"/>
                  <a:pt x="360040" y="0"/>
                </a:cubicBezTo>
                <a:close/>
              </a:path>
            </a:pathLst>
          </a:custGeom>
          <a:solidFill>
            <a:srgbClr val="6DC1B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" name="Google Shape;244;p6"/>
          <p:cNvSpPr/>
          <p:nvPr/>
        </p:nvSpPr>
        <p:spPr>
          <a:xfrm rot="1776475">
            <a:off x="4400301" y="3852149"/>
            <a:ext cx="1517167" cy="473819"/>
          </a:xfrm>
          <a:custGeom>
            <a:avLst/>
            <a:gdLst/>
            <a:ahLst/>
            <a:cxnLst/>
            <a:rect l="l" t="t" r="r" b="b"/>
            <a:pathLst>
              <a:path w="720080" h="720080" extrusionOk="0">
                <a:moveTo>
                  <a:pt x="422617" y="167125"/>
                </a:moveTo>
                <a:cubicBezTo>
                  <a:pt x="411652" y="167125"/>
                  <a:pt x="400686" y="171308"/>
                  <a:pt x="392320" y="179675"/>
                </a:cubicBezTo>
                <a:cubicBezTo>
                  <a:pt x="375587" y="196408"/>
                  <a:pt x="375587" y="223537"/>
                  <a:pt x="392320" y="240270"/>
                </a:cubicBezTo>
                <a:lnTo>
                  <a:pt x="470117" y="318067"/>
                </a:lnTo>
                <a:lnTo>
                  <a:pt x="151276" y="318067"/>
                </a:lnTo>
                <a:cubicBezTo>
                  <a:pt x="127612" y="318067"/>
                  <a:pt x="108429" y="337251"/>
                  <a:pt x="108429" y="360915"/>
                </a:cubicBezTo>
                <a:cubicBezTo>
                  <a:pt x="108429" y="384578"/>
                  <a:pt x="127612" y="403762"/>
                  <a:pt x="151276" y="403762"/>
                </a:cubicBezTo>
                <a:lnTo>
                  <a:pt x="467182" y="403762"/>
                </a:lnTo>
                <a:lnTo>
                  <a:pt x="391132" y="479811"/>
                </a:lnTo>
                <a:cubicBezTo>
                  <a:pt x="374399" y="496544"/>
                  <a:pt x="374399" y="523674"/>
                  <a:pt x="391132" y="540406"/>
                </a:cubicBezTo>
                <a:cubicBezTo>
                  <a:pt x="407865" y="557139"/>
                  <a:pt x="434994" y="557139"/>
                  <a:pt x="451727" y="540406"/>
                </a:cubicBezTo>
                <a:lnTo>
                  <a:pt x="597086" y="395048"/>
                </a:lnTo>
                <a:cubicBezTo>
                  <a:pt x="599177" y="392957"/>
                  <a:pt x="601484" y="390703"/>
                  <a:pt x="603450" y="388459"/>
                </a:cubicBezTo>
                <a:lnTo>
                  <a:pt x="605656" y="385654"/>
                </a:lnTo>
                <a:lnTo>
                  <a:pt x="607314" y="381802"/>
                </a:lnTo>
                <a:cubicBezTo>
                  <a:pt x="610052" y="375572"/>
                  <a:pt x="611651" y="368060"/>
                  <a:pt x="611651" y="359975"/>
                </a:cubicBezTo>
                <a:cubicBezTo>
                  <a:pt x="611651" y="351890"/>
                  <a:pt x="610052" y="344378"/>
                  <a:pt x="607314" y="338148"/>
                </a:cubicBezTo>
                <a:lnTo>
                  <a:pt x="604581" y="333055"/>
                </a:lnTo>
                <a:lnTo>
                  <a:pt x="603896" y="331821"/>
                </a:lnTo>
                <a:cubicBezTo>
                  <a:pt x="602248" y="329405"/>
                  <a:pt x="600365" y="327125"/>
                  <a:pt x="598273" y="325033"/>
                </a:cubicBezTo>
                <a:lnTo>
                  <a:pt x="452915" y="179675"/>
                </a:lnTo>
                <a:cubicBezTo>
                  <a:pt x="444548" y="171308"/>
                  <a:pt x="433583" y="167125"/>
                  <a:pt x="422617" y="167125"/>
                </a:cubicBezTo>
                <a:close/>
                <a:moveTo>
                  <a:pt x="360040" y="0"/>
                </a:moveTo>
                <a:cubicBezTo>
                  <a:pt x="558885" y="0"/>
                  <a:pt x="720080" y="161195"/>
                  <a:pt x="720080" y="360040"/>
                </a:cubicBezTo>
                <a:cubicBezTo>
                  <a:pt x="720080" y="558885"/>
                  <a:pt x="558885" y="720080"/>
                  <a:pt x="360040" y="720080"/>
                </a:cubicBezTo>
                <a:cubicBezTo>
                  <a:pt x="161195" y="720080"/>
                  <a:pt x="0" y="558885"/>
                  <a:pt x="0" y="360040"/>
                </a:cubicBezTo>
                <a:cubicBezTo>
                  <a:pt x="0" y="161195"/>
                  <a:pt x="161195" y="0"/>
                  <a:pt x="360040" y="0"/>
                </a:cubicBezTo>
                <a:close/>
              </a:path>
            </a:pathLst>
          </a:custGeom>
          <a:solidFill>
            <a:srgbClr val="6DC1B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6" name="Google Shape;246;p6"/>
          <p:cNvSpPr txBox="1"/>
          <p:nvPr/>
        </p:nvSpPr>
        <p:spPr>
          <a:xfrm>
            <a:off x="5023492" y="1956056"/>
            <a:ext cx="5066067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Định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dạng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kí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tự</a:t>
            </a:r>
            <a:endParaRPr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8" name="Google Shape;248;p6"/>
          <p:cNvSpPr txBox="1"/>
          <p:nvPr/>
        </p:nvSpPr>
        <p:spPr>
          <a:xfrm>
            <a:off x="5728343" y="2955698"/>
            <a:ext cx="541432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Định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dạng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đoạn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văn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bản</a:t>
            </a:r>
            <a:endParaRPr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0" name="Google Shape;250;p6"/>
          <p:cNvSpPr txBox="1"/>
          <p:nvPr/>
        </p:nvSpPr>
        <p:spPr>
          <a:xfrm>
            <a:off x="5728343" y="4024375"/>
            <a:ext cx="541432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Định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dạng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trang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văn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bản</a:t>
            </a:r>
            <a:endParaRPr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Google Shape;171;p4"/>
          <p:cNvSpPr txBox="1"/>
          <p:nvPr/>
        </p:nvSpPr>
        <p:spPr>
          <a:xfrm>
            <a:off x="409214" y="362019"/>
            <a:ext cx="817207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/>
            <a:r>
              <a:rPr lang="en-US" altLang="zh-CN" sz="3400" b="1" dirty="0">
                <a:solidFill>
                  <a:srgbClr val="6DC1B5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  2. </a:t>
            </a:r>
            <a:r>
              <a:rPr lang="en-US" altLang="zh-CN" sz="3400" b="1" dirty="0" err="1">
                <a:solidFill>
                  <a:srgbClr val="6DC1B5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Định</a:t>
            </a:r>
            <a:r>
              <a:rPr lang="en-US" altLang="zh-CN" sz="3400" b="1" dirty="0">
                <a:solidFill>
                  <a:srgbClr val="6DC1B5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</a:t>
            </a:r>
            <a:r>
              <a:rPr lang="en-US" altLang="zh-CN" sz="3400" b="1" dirty="0" err="1">
                <a:solidFill>
                  <a:srgbClr val="6DC1B5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dạng</a:t>
            </a:r>
            <a:r>
              <a:rPr lang="vi-VN" altLang="zh-CN" sz="3400" b="1" dirty="0">
                <a:solidFill>
                  <a:srgbClr val="6DC1B5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văn bản</a:t>
            </a:r>
            <a:r>
              <a:rPr lang="en-US" altLang="zh-CN" sz="3400" b="1" dirty="0">
                <a:solidFill>
                  <a:srgbClr val="6DC1B5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</a:t>
            </a:r>
            <a:r>
              <a:rPr lang="en-US" altLang="zh-CN" sz="3400" b="1" dirty="0" err="1">
                <a:solidFill>
                  <a:srgbClr val="6DC1B5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và</a:t>
            </a:r>
            <a:r>
              <a:rPr lang="en-US" altLang="zh-CN" sz="3400" b="1" dirty="0">
                <a:solidFill>
                  <a:srgbClr val="6DC1B5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in</a:t>
            </a:r>
            <a:endParaRPr lang="vi-VN" sz="3400" b="1" dirty="0">
              <a:solidFill>
                <a:srgbClr val="6DC1B5"/>
              </a:solidFill>
              <a:latin typeface="Times New Roman" pitchFamily="18" charset="0"/>
              <a:ea typeface="Microsoft Yahei"/>
              <a:cs typeface="Times New Roman" pitchFamily="18" charset="0"/>
              <a:sym typeface="Microsoft Yahei"/>
            </a:endParaRPr>
          </a:p>
        </p:txBody>
      </p:sp>
      <p:grpSp>
        <p:nvGrpSpPr>
          <p:cNvPr id="26" name="Google Shape;364;p10"/>
          <p:cNvGrpSpPr/>
          <p:nvPr/>
        </p:nvGrpSpPr>
        <p:grpSpPr>
          <a:xfrm>
            <a:off x="22095" y="2612190"/>
            <a:ext cx="4301512" cy="1416966"/>
            <a:chOff x="6459260" y="1628712"/>
            <a:chExt cx="5022149" cy="4695583"/>
          </a:xfrm>
        </p:grpSpPr>
        <p:sp>
          <p:nvSpPr>
            <p:cNvPr id="27" name="Google Shape;365;p10"/>
            <p:cNvSpPr/>
            <p:nvPr/>
          </p:nvSpPr>
          <p:spPr>
            <a:xfrm>
              <a:off x="6520226" y="1720171"/>
              <a:ext cx="4863138" cy="4536836"/>
            </a:xfrm>
            <a:prstGeom prst="rect">
              <a:avLst/>
            </a:prstGeom>
            <a:noFill/>
            <a:ln w="9525" cap="flat" cmpd="sng">
              <a:solidFill>
                <a:srgbClr val="6DC1B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endPara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Google Shape;367;p10"/>
            <p:cNvSpPr/>
            <p:nvPr/>
          </p:nvSpPr>
          <p:spPr>
            <a:xfrm>
              <a:off x="6459260" y="1628712"/>
              <a:ext cx="528638" cy="530225"/>
            </a:xfrm>
            <a:custGeom>
              <a:avLst/>
              <a:gdLst/>
              <a:ahLst/>
              <a:cxnLst/>
              <a:rect l="l" t="t" r="r" b="b"/>
              <a:pathLst>
                <a:path w="1446" h="1446" extrusionOk="0">
                  <a:moveTo>
                    <a:pt x="0" y="0"/>
                  </a:moveTo>
                  <a:lnTo>
                    <a:pt x="1446" y="0"/>
                  </a:lnTo>
                  <a:lnTo>
                    <a:pt x="1446" y="458"/>
                  </a:lnTo>
                  <a:lnTo>
                    <a:pt x="438" y="458"/>
                  </a:lnTo>
                  <a:lnTo>
                    <a:pt x="438" y="1446"/>
                  </a:lnTo>
                  <a:lnTo>
                    <a:pt x="0" y="14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DC1B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endPara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Google Shape;368;p10"/>
            <p:cNvSpPr/>
            <p:nvPr/>
          </p:nvSpPr>
          <p:spPr>
            <a:xfrm rot="10800000">
              <a:off x="10952771" y="5794070"/>
              <a:ext cx="528638" cy="530225"/>
            </a:xfrm>
            <a:custGeom>
              <a:avLst/>
              <a:gdLst/>
              <a:ahLst/>
              <a:cxnLst/>
              <a:rect l="l" t="t" r="r" b="b"/>
              <a:pathLst>
                <a:path w="1446" h="1446" extrusionOk="0">
                  <a:moveTo>
                    <a:pt x="0" y="0"/>
                  </a:moveTo>
                  <a:lnTo>
                    <a:pt x="1446" y="0"/>
                  </a:lnTo>
                  <a:lnTo>
                    <a:pt x="1446" y="458"/>
                  </a:lnTo>
                  <a:lnTo>
                    <a:pt x="438" y="458"/>
                  </a:lnTo>
                  <a:lnTo>
                    <a:pt x="438" y="1446"/>
                  </a:lnTo>
                  <a:lnTo>
                    <a:pt x="0" y="14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DC1B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endPara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188149" y="2958587"/>
            <a:ext cx="39642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b="1" dirty="0" err="1">
                <a:solidFill>
                  <a:srgbClr val="6DC1B5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Định</a:t>
            </a:r>
            <a:r>
              <a:rPr lang="en-US" altLang="zh-CN" sz="3600" b="1" dirty="0">
                <a:solidFill>
                  <a:srgbClr val="6DC1B5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</a:t>
            </a:r>
            <a:r>
              <a:rPr lang="en-US" altLang="zh-CN" sz="3600" b="1" dirty="0" err="1">
                <a:solidFill>
                  <a:srgbClr val="6DC1B5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dạng</a:t>
            </a:r>
            <a:r>
              <a:rPr lang="vi-VN" altLang="zh-CN" sz="3600" b="1" dirty="0">
                <a:solidFill>
                  <a:srgbClr val="6DC1B5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văn bản</a:t>
            </a:r>
            <a:r>
              <a:rPr lang="en-US" altLang="zh-CN" sz="3600" b="1" dirty="0">
                <a:solidFill>
                  <a:srgbClr val="6DC1B5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</a:t>
            </a:r>
            <a:endParaRPr lang="en-US" sz="3600" dirty="0"/>
          </a:p>
        </p:txBody>
      </p:sp>
      <p:sp>
        <p:nvSpPr>
          <p:cNvPr id="32" name="Google Shape;246;p6"/>
          <p:cNvSpPr txBox="1"/>
          <p:nvPr/>
        </p:nvSpPr>
        <p:spPr>
          <a:xfrm>
            <a:off x="8830269" y="2017611"/>
            <a:ext cx="362520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(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Đã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học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ở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Tiểu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học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)</a:t>
            </a:r>
            <a:endParaRPr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25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6" grpId="0"/>
      <p:bldP spid="248" grpId="0"/>
      <p:bldP spid="250" grpId="0"/>
      <p:bldP spid="3" grpId="0"/>
      <p:bldP spid="3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4" name="Google Shape;304;p8"/>
          <p:cNvGrpSpPr/>
          <p:nvPr/>
        </p:nvGrpSpPr>
        <p:grpSpPr>
          <a:xfrm>
            <a:off x="0" y="57377"/>
            <a:ext cx="12190413" cy="1059460"/>
            <a:chOff x="0" y="57377"/>
            <a:chExt cx="12190413" cy="1059460"/>
          </a:xfrm>
        </p:grpSpPr>
        <p:grpSp>
          <p:nvGrpSpPr>
            <p:cNvPr id="305" name="Google Shape;305;p8"/>
            <p:cNvGrpSpPr/>
            <p:nvPr/>
          </p:nvGrpSpPr>
          <p:grpSpPr>
            <a:xfrm>
              <a:off x="0" y="248331"/>
              <a:ext cx="12190413" cy="868506"/>
              <a:chOff x="0" y="12357"/>
              <a:chExt cx="12190413" cy="868506"/>
            </a:xfrm>
          </p:grpSpPr>
          <p:cxnSp>
            <p:nvCxnSpPr>
              <p:cNvPr id="308" name="Google Shape;308;p8"/>
              <p:cNvCxnSpPr/>
              <p:nvPr/>
            </p:nvCxnSpPr>
            <p:spPr>
              <a:xfrm>
                <a:off x="384045" y="865331"/>
                <a:ext cx="11806368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6DC1B5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sp>
            <p:nvSpPr>
              <p:cNvPr id="309" name="Google Shape;309;p8"/>
              <p:cNvSpPr/>
              <p:nvPr/>
            </p:nvSpPr>
            <p:spPr>
              <a:xfrm>
                <a:off x="0" y="12357"/>
                <a:ext cx="457200" cy="868506"/>
              </a:xfrm>
              <a:prstGeom prst="rect">
                <a:avLst/>
              </a:prstGeom>
              <a:solidFill>
                <a:srgbClr val="6DC1B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310" name="Google Shape;310;p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1020458" y="57377"/>
              <a:ext cx="1169955" cy="10149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11" name="Google Shape;311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10804708" y="5834198"/>
            <a:ext cx="1467030" cy="112698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-36285" y="5651332"/>
            <a:ext cx="1030841" cy="1280827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Google Shape;313;p8"/>
          <p:cNvSpPr/>
          <p:nvPr/>
        </p:nvSpPr>
        <p:spPr>
          <a:xfrm rot="1855731">
            <a:off x="256470" y="1292700"/>
            <a:ext cx="774267" cy="652241"/>
          </a:xfrm>
          <a:custGeom>
            <a:avLst/>
            <a:gdLst/>
            <a:ahLst/>
            <a:cxnLst/>
            <a:rect l="l" t="t" r="r" b="b"/>
            <a:pathLst>
              <a:path w="2740" h="2446" extrusionOk="0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solidFill>
            <a:srgbClr val="6DC1B5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5" name="Google Shape;315;p8"/>
          <p:cNvSpPr txBox="1"/>
          <p:nvPr/>
        </p:nvSpPr>
        <p:spPr>
          <a:xfrm>
            <a:off x="1229278" y="1271195"/>
            <a:ext cx="5990672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Arial"/>
              <a:buNone/>
            </a:pPr>
            <a:r>
              <a:rPr lang="en-US" sz="3200" b="1" dirty="0" err="1">
                <a:solidFill>
                  <a:srgbClr val="7F7F7F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Định</a:t>
            </a:r>
            <a:r>
              <a:rPr lang="en-US" sz="3200" b="1" dirty="0">
                <a:solidFill>
                  <a:srgbClr val="7F7F7F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</a:t>
            </a:r>
            <a:r>
              <a:rPr lang="en-US" sz="3200" b="1" dirty="0" err="1">
                <a:solidFill>
                  <a:srgbClr val="7F7F7F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dạng</a:t>
            </a:r>
            <a:r>
              <a:rPr lang="en-US" sz="3200" b="1" dirty="0">
                <a:solidFill>
                  <a:srgbClr val="7F7F7F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</a:t>
            </a:r>
            <a:r>
              <a:rPr lang="en-US" sz="3200" b="1" dirty="0" err="1">
                <a:solidFill>
                  <a:srgbClr val="7F7F7F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đoạn</a:t>
            </a:r>
            <a:r>
              <a:rPr lang="en-US" sz="3200" b="1" dirty="0">
                <a:solidFill>
                  <a:srgbClr val="7F7F7F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</a:t>
            </a:r>
            <a:r>
              <a:rPr lang="en-US" sz="3200" b="1" dirty="0" err="1">
                <a:solidFill>
                  <a:srgbClr val="7F7F7F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văn</a:t>
            </a:r>
            <a:r>
              <a:rPr lang="en-US" sz="3200" b="1" dirty="0">
                <a:solidFill>
                  <a:srgbClr val="7F7F7F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</a:t>
            </a:r>
            <a:r>
              <a:rPr lang="en-US" sz="3200" b="1" dirty="0" err="1">
                <a:solidFill>
                  <a:srgbClr val="7F7F7F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bản</a:t>
            </a:r>
            <a:endParaRPr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9" name="Google Shape;329;p8"/>
          <p:cNvSpPr txBox="1"/>
          <p:nvPr/>
        </p:nvSpPr>
        <p:spPr>
          <a:xfrm>
            <a:off x="479135" y="1292497"/>
            <a:ext cx="377796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3200" b="1" dirty="0">
                <a:solidFill>
                  <a:schemeClr val="lt1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a</a:t>
            </a:r>
            <a:r>
              <a:rPr lang="zh-CN" sz="4000" b="1" dirty="0">
                <a:solidFill>
                  <a:schemeClr val="lt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。</a:t>
            </a:r>
            <a:endParaRPr sz="4000" b="1" dirty="0">
              <a:solidFill>
                <a:schemeClr val="lt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331" name="Google Shape;331;p8"/>
          <p:cNvSpPr txBox="1"/>
          <p:nvPr/>
        </p:nvSpPr>
        <p:spPr>
          <a:xfrm>
            <a:off x="6773959" y="4241857"/>
            <a:ext cx="377796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4000" b="1">
                <a:solidFill>
                  <a:schemeClr val="lt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4。</a:t>
            </a:r>
            <a:endParaRPr sz="4000" b="1">
              <a:solidFill>
                <a:schemeClr val="lt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332" name="Google Shape;332;p8"/>
          <p:cNvSpPr txBox="1"/>
          <p:nvPr/>
        </p:nvSpPr>
        <p:spPr>
          <a:xfrm>
            <a:off x="6803299" y="2137527"/>
            <a:ext cx="377796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4000" b="1">
                <a:solidFill>
                  <a:schemeClr val="lt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3。</a:t>
            </a:r>
            <a:endParaRPr sz="4000" b="1">
              <a:solidFill>
                <a:schemeClr val="lt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31" name="Google Shape;171;p4"/>
          <p:cNvSpPr txBox="1"/>
          <p:nvPr/>
        </p:nvSpPr>
        <p:spPr>
          <a:xfrm>
            <a:off x="409214" y="362019"/>
            <a:ext cx="817207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/>
            <a:r>
              <a:rPr lang="en-US" altLang="zh-CN" sz="3400" b="1" dirty="0">
                <a:solidFill>
                  <a:srgbClr val="6DC1B5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  2. </a:t>
            </a:r>
            <a:r>
              <a:rPr lang="en-US" altLang="zh-CN" sz="3400" b="1" dirty="0" err="1">
                <a:solidFill>
                  <a:srgbClr val="6DC1B5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Định</a:t>
            </a:r>
            <a:r>
              <a:rPr lang="en-US" altLang="zh-CN" sz="3400" b="1" dirty="0">
                <a:solidFill>
                  <a:srgbClr val="6DC1B5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</a:t>
            </a:r>
            <a:r>
              <a:rPr lang="en-US" altLang="zh-CN" sz="3400" b="1" dirty="0" err="1">
                <a:solidFill>
                  <a:srgbClr val="6DC1B5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dạng</a:t>
            </a:r>
            <a:r>
              <a:rPr lang="vi-VN" altLang="zh-CN" sz="3400" b="1" dirty="0">
                <a:solidFill>
                  <a:srgbClr val="6DC1B5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văn bản</a:t>
            </a:r>
            <a:r>
              <a:rPr lang="en-US" altLang="zh-CN" sz="3400" b="1" dirty="0">
                <a:solidFill>
                  <a:srgbClr val="6DC1B5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</a:t>
            </a:r>
            <a:r>
              <a:rPr lang="en-US" altLang="zh-CN" sz="3400" b="1" dirty="0" err="1">
                <a:solidFill>
                  <a:srgbClr val="6DC1B5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và</a:t>
            </a:r>
            <a:r>
              <a:rPr lang="en-US" altLang="zh-CN" sz="3400" b="1" dirty="0">
                <a:solidFill>
                  <a:srgbClr val="6DC1B5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in</a:t>
            </a:r>
            <a:endParaRPr lang="vi-VN" sz="3400" b="1" dirty="0">
              <a:solidFill>
                <a:srgbClr val="6DC1B5"/>
              </a:solidFill>
              <a:latin typeface="Times New Roman" pitchFamily="18" charset="0"/>
              <a:ea typeface="Microsoft Yahei"/>
              <a:cs typeface="Times New Roman" pitchFamily="18" charset="0"/>
              <a:sym typeface="Microsoft Yahei"/>
            </a:endParaRPr>
          </a:p>
        </p:txBody>
      </p:sp>
      <p:pic>
        <p:nvPicPr>
          <p:cNvPr id="2050" name="Picture 2" descr="C:\Users\Administrator.VV7FD9NSUBR0TMN\Downloads\Capture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00" y="2289274"/>
            <a:ext cx="11963285" cy="3111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1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3" grpId="0" animBg="1"/>
      <p:bldP spid="315" grpId="0"/>
      <p:bldP spid="32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>
          <a:extLst>
            <a:ext uri="{FF2B5EF4-FFF2-40B4-BE49-F238E27FC236}">
              <a16:creationId xmlns:a16="http://schemas.microsoft.com/office/drawing/2014/main" id="{9FFD4D7A-4A77-426C-8696-B223281F25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4" name="Google Shape;304;p8">
            <a:extLst>
              <a:ext uri="{FF2B5EF4-FFF2-40B4-BE49-F238E27FC236}">
                <a16:creationId xmlns:a16="http://schemas.microsoft.com/office/drawing/2014/main" id="{B673AF16-B042-9E1B-8B2D-3CBF71C4E8F2}"/>
              </a:ext>
            </a:extLst>
          </p:cNvPr>
          <p:cNvGrpSpPr/>
          <p:nvPr/>
        </p:nvGrpSpPr>
        <p:grpSpPr>
          <a:xfrm>
            <a:off x="0" y="57377"/>
            <a:ext cx="12190413" cy="1059460"/>
            <a:chOff x="0" y="57377"/>
            <a:chExt cx="12190413" cy="1059460"/>
          </a:xfrm>
        </p:grpSpPr>
        <p:grpSp>
          <p:nvGrpSpPr>
            <p:cNvPr id="305" name="Google Shape;305;p8">
              <a:extLst>
                <a:ext uri="{FF2B5EF4-FFF2-40B4-BE49-F238E27FC236}">
                  <a16:creationId xmlns:a16="http://schemas.microsoft.com/office/drawing/2014/main" id="{84F5520E-431C-94C5-93EF-0021EC96EF82}"/>
                </a:ext>
              </a:extLst>
            </p:cNvPr>
            <p:cNvGrpSpPr/>
            <p:nvPr/>
          </p:nvGrpSpPr>
          <p:grpSpPr>
            <a:xfrm>
              <a:off x="0" y="248331"/>
              <a:ext cx="12190413" cy="868506"/>
              <a:chOff x="0" y="12357"/>
              <a:chExt cx="12190413" cy="868506"/>
            </a:xfrm>
          </p:grpSpPr>
          <p:cxnSp>
            <p:nvCxnSpPr>
              <p:cNvPr id="308" name="Google Shape;308;p8">
                <a:extLst>
                  <a:ext uri="{FF2B5EF4-FFF2-40B4-BE49-F238E27FC236}">
                    <a16:creationId xmlns:a16="http://schemas.microsoft.com/office/drawing/2014/main" id="{896DE8FD-3EC6-092E-08AF-E1A13D2C5DB2}"/>
                  </a:ext>
                </a:extLst>
              </p:cNvPr>
              <p:cNvCxnSpPr/>
              <p:nvPr/>
            </p:nvCxnSpPr>
            <p:spPr>
              <a:xfrm>
                <a:off x="384045" y="865331"/>
                <a:ext cx="11806368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6DC1B5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sp>
            <p:nvSpPr>
              <p:cNvPr id="309" name="Google Shape;309;p8">
                <a:extLst>
                  <a:ext uri="{FF2B5EF4-FFF2-40B4-BE49-F238E27FC236}">
                    <a16:creationId xmlns:a16="http://schemas.microsoft.com/office/drawing/2014/main" id="{4CDCF0BB-7D32-4391-4C42-076D6BC628BA}"/>
                  </a:ext>
                </a:extLst>
              </p:cNvPr>
              <p:cNvSpPr/>
              <p:nvPr/>
            </p:nvSpPr>
            <p:spPr>
              <a:xfrm>
                <a:off x="0" y="12357"/>
                <a:ext cx="457200" cy="868506"/>
              </a:xfrm>
              <a:prstGeom prst="rect">
                <a:avLst/>
              </a:prstGeom>
              <a:solidFill>
                <a:srgbClr val="6DC1B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310" name="Google Shape;310;p8">
              <a:extLst>
                <a:ext uri="{FF2B5EF4-FFF2-40B4-BE49-F238E27FC236}">
                  <a16:creationId xmlns:a16="http://schemas.microsoft.com/office/drawing/2014/main" id="{829C2EF9-90A4-80EB-98E1-9E076A7ECA6D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1020458" y="57377"/>
              <a:ext cx="1169955" cy="10149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11" name="Google Shape;311;p8">
            <a:extLst>
              <a:ext uri="{FF2B5EF4-FFF2-40B4-BE49-F238E27FC236}">
                <a16:creationId xmlns:a16="http://schemas.microsoft.com/office/drawing/2014/main" id="{3A9E8BF9-DF26-2583-F637-4ABB7E3BCBB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10804708" y="5834198"/>
            <a:ext cx="1467030" cy="1126989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Google Shape;313;p8">
            <a:extLst>
              <a:ext uri="{FF2B5EF4-FFF2-40B4-BE49-F238E27FC236}">
                <a16:creationId xmlns:a16="http://schemas.microsoft.com/office/drawing/2014/main" id="{85E32A63-0FAF-4DF9-529F-F41FA604C6D2}"/>
              </a:ext>
            </a:extLst>
          </p:cNvPr>
          <p:cNvSpPr/>
          <p:nvPr/>
        </p:nvSpPr>
        <p:spPr>
          <a:xfrm rot="1855731">
            <a:off x="256470" y="1292700"/>
            <a:ext cx="774267" cy="652241"/>
          </a:xfrm>
          <a:custGeom>
            <a:avLst/>
            <a:gdLst/>
            <a:ahLst/>
            <a:cxnLst/>
            <a:rect l="l" t="t" r="r" b="b"/>
            <a:pathLst>
              <a:path w="2740" h="2446" extrusionOk="0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solidFill>
            <a:srgbClr val="6DC1B5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5" name="Google Shape;315;p8">
            <a:extLst>
              <a:ext uri="{FF2B5EF4-FFF2-40B4-BE49-F238E27FC236}">
                <a16:creationId xmlns:a16="http://schemas.microsoft.com/office/drawing/2014/main" id="{339573D2-DBEA-4A1E-9031-BD73B723534B}"/>
              </a:ext>
            </a:extLst>
          </p:cNvPr>
          <p:cNvSpPr txBox="1"/>
          <p:nvPr/>
        </p:nvSpPr>
        <p:spPr>
          <a:xfrm>
            <a:off x="1229278" y="1271195"/>
            <a:ext cx="5990672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Định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dạng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đoạn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văn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bản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329" name="Google Shape;329;p8">
            <a:extLst>
              <a:ext uri="{FF2B5EF4-FFF2-40B4-BE49-F238E27FC236}">
                <a16:creationId xmlns:a16="http://schemas.microsoft.com/office/drawing/2014/main" id="{A5B120E9-1CD9-DE36-4D53-45A667946BF2}"/>
              </a:ext>
            </a:extLst>
          </p:cNvPr>
          <p:cNvSpPr txBox="1"/>
          <p:nvPr/>
        </p:nvSpPr>
        <p:spPr>
          <a:xfrm>
            <a:off x="479135" y="1292497"/>
            <a:ext cx="377796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a</a:t>
            </a:r>
            <a:r>
              <a:rPr kumimoji="0" lang="zh-CN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"/>
                <a:ea typeface="Microsoft Yahei"/>
                <a:cs typeface="Microsoft Yahei"/>
                <a:sym typeface="Microsoft Yahei"/>
              </a:rPr>
              <a:t>。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331" name="Google Shape;331;p8">
            <a:extLst>
              <a:ext uri="{FF2B5EF4-FFF2-40B4-BE49-F238E27FC236}">
                <a16:creationId xmlns:a16="http://schemas.microsoft.com/office/drawing/2014/main" id="{9E861E94-A897-5E5A-3209-F7A61EF15076}"/>
              </a:ext>
            </a:extLst>
          </p:cNvPr>
          <p:cNvSpPr txBox="1"/>
          <p:nvPr/>
        </p:nvSpPr>
        <p:spPr>
          <a:xfrm>
            <a:off x="6773959" y="4241857"/>
            <a:ext cx="377796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4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"/>
                <a:ea typeface="Microsoft Yahei"/>
                <a:cs typeface="Microsoft Yahei"/>
                <a:sym typeface="Microsoft Yahei"/>
              </a:rPr>
              <a:t>4</a:t>
            </a:r>
            <a:r>
              <a:rPr kumimoji="0" lang="zh-CN" altLang="en-US" sz="4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"/>
                <a:ea typeface="Microsoft Yahei"/>
                <a:cs typeface="Microsoft Yahei"/>
                <a:sym typeface="Microsoft Yahei"/>
              </a:rPr>
              <a:t>。</a:t>
            </a:r>
            <a:endParaRPr kumimoji="0" sz="40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332" name="Google Shape;332;p8">
            <a:extLst>
              <a:ext uri="{FF2B5EF4-FFF2-40B4-BE49-F238E27FC236}">
                <a16:creationId xmlns:a16="http://schemas.microsoft.com/office/drawing/2014/main" id="{B9AC2974-C4DE-6D7A-B81F-29DA8B23C3C4}"/>
              </a:ext>
            </a:extLst>
          </p:cNvPr>
          <p:cNvSpPr txBox="1"/>
          <p:nvPr/>
        </p:nvSpPr>
        <p:spPr>
          <a:xfrm>
            <a:off x="6803299" y="2137527"/>
            <a:ext cx="377796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4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"/>
                <a:ea typeface="Microsoft Yahei"/>
                <a:cs typeface="Microsoft Yahei"/>
                <a:sym typeface="Microsoft Yahei"/>
              </a:rPr>
              <a:t>3</a:t>
            </a:r>
            <a:r>
              <a:rPr kumimoji="0" lang="zh-CN" altLang="en-US" sz="4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"/>
                <a:ea typeface="Microsoft Yahei"/>
                <a:cs typeface="Microsoft Yahei"/>
                <a:sym typeface="Microsoft Yahei"/>
              </a:rPr>
              <a:t>。</a:t>
            </a:r>
            <a:endParaRPr kumimoji="0" sz="40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31" name="Google Shape;171;p4">
            <a:extLst>
              <a:ext uri="{FF2B5EF4-FFF2-40B4-BE49-F238E27FC236}">
                <a16:creationId xmlns:a16="http://schemas.microsoft.com/office/drawing/2014/main" id="{7B84682A-9B44-6CAD-D406-9BDEA3210EAF}"/>
              </a:ext>
            </a:extLst>
          </p:cNvPr>
          <p:cNvSpPr txBox="1"/>
          <p:nvPr/>
        </p:nvSpPr>
        <p:spPr>
          <a:xfrm>
            <a:off x="409214" y="362019"/>
            <a:ext cx="817207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3400" b="1" i="0" u="none" strike="noStrike" kern="0" cap="none" spc="0" normalizeH="0" baseline="0" noProof="0" dirty="0">
                <a:ln>
                  <a:noFill/>
                </a:ln>
                <a:solidFill>
                  <a:srgbClr val="6DC1B5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  2. </a:t>
            </a:r>
            <a:r>
              <a:rPr kumimoji="0" lang="en-US" altLang="zh-CN" sz="3400" b="1" i="0" u="none" strike="noStrike" kern="0" cap="none" spc="0" normalizeH="0" baseline="0" noProof="0" dirty="0" err="1">
                <a:ln>
                  <a:noFill/>
                </a:ln>
                <a:solidFill>
                  <a:srgbClr val="6DC1B5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Định</a:t>
            </a:r>
            <a:r>
              <a:rPr kumimoji="0" lang="en-US" altLang="zh-CN" sz="3400" b="1" i="0" u="none" strike="noStrike" kern="0" cap="none" spc="0" normalizeH="0" baseline="0" noProof="0" dirty="0">
                <a:ln>
                  <a:noFill/>
                </a:ln>
                <a:solidFill>
                  <a:srgbClr val="6DC1B5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</a:t>
            </a:r>
            <a:r>
              <a:rPr kumimoji="0" lang="en-US" altLang="zh-CN" sz="3400" b="1" i="0" u="none" strike="noStrike" kern="0" cap="none" spc="0" normalizeH="0" baseline="0" noProof="0" dirty="0" err="1">
                <a:ln>
                  <a:noFill/>
                </a:ln>
                <a:solidFill>
                  <a:srgbClr val="6DC1B5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dạng</a:t>
            </a:r>
            <a:r>
              <a:rPr kumimoji="0" lang="vi-VN" altLang="zh-CN" sz="3400" b="1" i="0" u="none" strike="noStrike" kern="0" cap="none" spc="0" normalizeH="0" baseline="0" noProof="0" dirty="0">
                <a:ln>
                  <a:noFill/>
                </a:ln>
                <a:solidFill>
                  <a:srgbClr val="6DC1B5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văn bản</a:t>
            </a:r>
            <a:r>
              <a:rPr kumimoji="0" lang="en-US" altLang="zh-CN" sz="3400" b="1" i="0" u="none" strike="noStrike" kern="0" cap="none" spc="0" normalizeH="0" baseline="0" noProof="0" dirty="0">
                <a:ln>
                  <a:noFill/>
                </a:ln>
                <a:solidFill>
                  <a:srgbClr val="6DC1B5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</a:t>
            </a:r>
            <a:r>
              <a:rPr kumimoji="0" lang="en-US" altLang="zh-CN" sz="3400" b="1" i="0" u="none" strike="noStrike" kern="0" cap="none" spc="0" normalizeH="0" baseline="0" noProof="0" dirty="0" err="1">
                <a:ln>
                  <a:noFill/>
                </a:ln>
                <a:solidFill>
                  <a:srgbClr val="6DC1B5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và</a:t>
            </a:r>
            <a:r>
              <a:rPr kumimoji="0" lang="en-US" altLang="zh-CN" sz="3400" b="1" i="0" u="none" strike="noStrike" kern="0" cap="none" spc="0" normalizeH="0" baseline="0" noProof="0" dirty="0">
                <a:ln>
                  <a:noFill/>
                </a:ln>
                <a:solidFill>
                  <a:srgbClr val="6DC1B5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in</a:t>
            </a:r>
            <a:endParaRPr kumimoji="0" lang="vi-VN" sz="3400" b="1" i="0" u="none" strike="noStrike" kern="0" cap="none" spc="0" normalizeH="0" baseline="0" noProof="0" dirty="0">
              <a:ln>
                <a:noFill/>
              </a:ln>
              <a:solidFill>
                <a:srgbClr val="6DC1B5"/>
              </a:solidFill>
              <a:effectLst/>
              <a:uLnTx/>
              <a:uFillTx/>
              <a:latin typeface="Times New Roman" pitchFamily="18" charset="0"/>
              <a:ea typeface="Microsoft Yahei"/>
              <a:cs typeface="Times New Roman" pitchFamily="18" charset="0"/>
              <a:sym typeface="Microsoft Yahei"/>
            </a:endParaRPr>
          </a:p>
        </p:txBody>
      </p:sp>
      <p:pic>
        <p:nvPicPr>
          <p:cNvPr id="3" name="Picture 2" descr="C:\Users\Administrator.VV7FD9NSUBR0TMN\Downloads\Capture.JPG">
            <a:extLst>
              <a:ext uri="{FF2B5EF4-FFF2-40B4-BE49-F238E27FC236}">
                <a16:creationId xmlns:a16="http://schemas.microsoft.com/office/drawing/2014/main" id="{2BBAD8C8-E19F-0A33-B340-2B1C9A8492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82" y="57377"/>
            <a:ext cx="10067641" cy="5984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Administrator.VV7FD9NSUBR0TMN\Downloads\Capture.JPG">
            <a:extLst>
              <a:ext uri="{FF2B5EF4-FFF2-40B4-BE49-F238E27FC236}">
                <a16:creationId xmlns:a16="http://schemas.microsoft.com/office/drawing/2014/main" id="{CDDAA238-E6D5-D33A-8DCF-8D9F6D91D6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45" t="10555" r="35757" b="23338"/>
          <a:stretch/>
        </p:blipFill>
        <p:spPr bwMode="auto">
          <a:xfrm>
            <a:off x="7561403" y="4802448"/>
            <a:ext cx="4617721" cy="2057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2" name="Google Shape;312;p8">
            <a:extLst>
              <a:ext uri="{FF2B5EF4-FFF2-40B4-BE49-F238E27FC236}">
                <a16:creationId xmlns:a16="http://schemas.microsoft.com/office/drawing/2014/main" id="{9F2B7DB7-0C7D-2666-3699-95815ACABA21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flipH="1">
            <a:off x="-36285" y="5651332"/>
            <a:ext cx="1030841" cy="12808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1753859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8" name="Google Shape;168;p4"/>
          <p:cNvGrpSpPr/>
          <p:nvPr/>
        </p:nvGrpSpPr>
        <p:grpSpPr>
          <a:xfrm>
            <a:off x="0" y="57377"/>
            <a:ext cx="12190413" cy="1059460"/>
            <a:chOff x="0" y="57377"/>
            <a:chExt cx="12190413" cy="1059460"/>
          </a:xfrm>
        </p:grpSpPr>
        <p:grpSp>
          <p:nvGrpSpPr>
            <p:cNvPr id="169" name="Google Shape;169;p4"/>
            <p:cNvGrpSpPr/>
            <p:nvPr/>
          </p:nvGrpSpPr>
          <p:grpSpPr>
            <a:xfrm>
              <a:off x="0" y="248331"/>
              <a:ext cx="12190413" cy="868506"/>
              <a:chOff x="0" y="12357"/>
              <a:chExt cx="12190413" cy="868506"/>
            </a:xfrm>
          </p:grpSpPr>
          <p:cxnSp>
            <p:nvCxnSpPr>
              <p:cNvPr id="172" name="Google Shape;172;p4"/>
              <p:cNvCxnSpPr/>
              <p:nvPr/>
            </p:nvCxnSpPr>
            <p:spPr>
              <a:xfrm>
                <a:off x="384045" y="865331"/>
                <a:ext cx="11806368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6DC1B5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sp>
            <p:nvSpPr>
              <p:cNvPr id="173" name="Google Shape;173;p4"/>
              <p:cNvSpPr/>
              <p:nvPr/>
            </p:nvSpPr>
            <p:spPr>
              <a:xfrm>
                <a:off x="0" y="12357"/>
                <a:ext cx="457200" cy="868506"/>
              </a:xfrm>
              <a:prstGeom prst="rect">
                <a:avLst/>
              </a:prstGeom>
              <a:solidFill>
                <a:srgbClr val="6DC1B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174" name="Google Shape;174;p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1020458" y="57377"/>
              <a:ext cx="1169955" cy="10149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6" name="Picture 8" descr="Book-09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0055" y="1064479"/>
            <a:ext cx="1054100" cy="80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oogle Shape;501;p15"/>
          <p:cNvGrpSpPr/>
          <p:nvPr/>
        </p:nvGrpSpPr>
        <p:grpSpPr>
          <a:xfrm>
            <a:off x="0" y="57377"/>
            <a:ext cx="12190413" cy="1059460"/>
            <a:chOff x="0" y="57377"/>
            <a:chExt cx="12190413" cy="1059460"/>
          </a:xfrm>
        </p:grpSpPr>
        <p:grpSp>
          <p:nvGrpSpPr>
            <p:cNvPr id="13" name="Google Shape;502;p15"/>
            <p:cNvGrpSpPr/>
            <p:nvPr/>
          </p:nvGrpSpPr>
          <p:grpSpPr>
            <a:xfrm>
              <a:off x="0" y="248331"/>
              <a:ext cx="12190413" cy="868506"/>
              <a:chOff x="0" y="12357"/>
              <a:chExt cx="12190413" cy="868506"/>
            </a:xfrm>
          </p:grpSpPr>
          <p:cxnSp>
            <p:nvCxnSpPr>
              <p:cNvPr id="15" name="Google Shape;505;p15"/>
              <p:cNvCxnSpPr/>
              <p:nvPr/>
            </p:nvCxnSpPr>
            <p:spPr>
              <a:xfrm>
                <a:off x="384045" y="865331"/>
                <a:ext cx="11806368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6DC1B5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sp>
            <p:nvSpPr>
              <p:cNvPr id="16" name="Google Shape;506;p15"/>
              <p:cNvSpPr/>
              <p:nvPr/>
            </p:nvSpPr>
            <p:spPr>
              <a:xfrm>
                <a:off x="0" y="12357"/>
                <a:ext cx="457200" cy="868506"/>
              </a:xfrm>
              <a:prstGeom prst="rect">
                <a:avLst/>
              </a:prstGeom>
              <a:solidFill>
                <a:srgbClr val="6DC1B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14" name="Google Shape;507;p15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1020458" y="57377"/>
              <a:ext cx="1169955" cy="10149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" name="Google Shape;313;p8"/>
          <p:cNvSpPr/>
          <p:nvPr/>
        </p:nvSpPr>
        <p:spPr>
          <a:xfrm rot="1855731">
            <a:off x="256470" y="1292700"/>
            <a:ext cx="774267" cy="652241"/>
          </a:xfrm>
          <a:custGeom>
            <a:avLst/>
            <a:gdLst/>
            <a:ahLst/>
            <a:cxnLst/>
            <a:rect l="l" t="t" r="r" b="b"/>
            <a:pathLst>
              <a:path w="2740" h="2446" extrusionOk="0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solidFill>
            <a:srgbClr val="6DC1B5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315;p8"/>
          <p:cNvSpPr txBox="1"/>
          <p:nvPr/>
        </p:nvSpPr>
        <p:spPr>
          <a:xfrm>
            <a:off x="1229278" y="1271195"/>
            <a:ext cx="5990672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Arial"/>
              <a:buNone/>
            </a:pP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Định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dạng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đoạn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văn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bản</a:t>
            </a:r>
            <a:endParaRPr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Google Shape;329;p8"/>
          <p:cNvSpPr txBox="1"/>
          <p:nvPr/>
        </p:nvSpPr>
        <p:spPr>
          <a:xfrm>
            <a:off x="479135" y="1292497"/>
            <a:ext cx="377796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3200" b="1" dirty="0">
                <a:solidFill>
                  <a:schemeClr val="lt1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a</a:t>
            </a:r>
            <a:r>
              <a:rPr lang="zh-CN" sz="4000" b="1" dirty="0">
                <a:solidFill>
                  <a:schemeClr val="lt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。</a:t>
            </a:r>
            <a:endParaRPr sz="4000" b="1" dirty="0">
              <a:solidFill>
                <a:schemeClr val="lt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20" name="Google Shape;171;p4"/>
          <p:cNvSpPr txBox="1"/>
          <p:nvPr/>
        </p:nvSpPr>
        <p:spPr>
          <a:xfrm>
            <a:off x="409214" y="362019"/>
            <a:ext cx="817207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/>
            <a:r>
              <a:rPr lang="en-US" altLang="zh-CN" sz="3400" b="1" dirty="0">
                <a:solidFill>
                  <a:srgbClr val="6DC1B5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  2. </a:t>
            </a:r>
            <a:r>
              <a:rPr lang="en-US" altLang="zh-CN" sz="3400" b="1" dirty="0" err="1">
                <a:solidFill>
                  <a:srgbClr val="6DC1B5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Định</a:t>
            </a:r>
            <a:r>
              <a:rPr lang="en-US" altLang="zh-CN" sz="3400" b="1" dirty="0">
                <a:solidFill>
                  <a:srgbClr val="6DC1B5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</a:t>
            </a:r>
            <a:r>
              <a:rPr lang="en-US" altLang="zh-CN" sz="3400" b="1" dirty="0" err="1">
                <a:solidFill>
                  <a:srgbClr val="6DC1B5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dạng</a:t>
            </a:r>
            <a:r>
              <a:rPr lang="vi-VN" altLang="zh-CN" sz="3400" b="1" dirty="0">
                <a:solidFill>
                  <a:srgbClr val="6DC1B5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văn bản</a:t>
            </a:r>
            <a:r>
              <a:rPr lang="en-US" altLang="zh-CN" sz="3400" b="1" dirty="0">
                <a:solidFill>
                  <a:srgbClr val="6DC1B5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</a:t>
            </a:r>
            <a:r>
              <a:rPr lang="en-US" altLang="zh-CN" sz="3400" b="1" dirty="0" err="1">
                <a:solidFill>
                  <a:srgbClr val="6DC1B5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và</a:t>
            </a:r>
            <a:r>
              <a:rPr lang="en-US" altLang="zh-CN" sz="3400" b="1" dirty="0">
                <a:solidFill>
                  <a:srgbClr val="6DC1B5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in</a:t>
            </a:r>
            <a:endParaRPr lang="vi-VN" sz="3400" b="1" dirty="0">
              <a:solidFill>
                <a:srgbClr val="6DC1B5"/>
              </a:solidFill>
              <a:latin typeface="Times New Roman" pitchFamily="18" charset="0"/>
              <a:ea typeface="Microsoft Yahei"/>
              <a:cs typeface="Times New Roman" pitchFamily="18" charset="0"/>
              <a:sym typeface="Microsoft Yahei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92267" y="1950721"/>
            <a:ext cx="11487150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sz="32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sz="32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2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32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2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2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32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US" sz="32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thẻ</a:t>
            </a:r>
            <a:r>
              <a:rPr lang="en-US" sz="32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Home</a:t>
            </a:r>
            <a:r>
              <a:rPr lang="en-US" sz="32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, ở  </a:t>
            </a:r>
            <a:r>
              <a:rPr lang="en-US" sz="32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sz="32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Paragraph</a:t>
            </a:r>
            <a:r>
              <a:rPr lang="en-US" sz="3200" b="1" i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indent="2743200" algn="just">
              <a:spcBef>
                <a:spcPts val="600"/>
              </a:spcBef>
              <a:spcAft>
                <a:spcPts val="600"/>
              </a:spcAft>
            </a:pPr>
            <a:endParaRPr lang="en-US" sz="2000">
              <a:latin typeface="Times New Roman" pitchFamily="18" charset="0"/>
              <a:cs typeface="Times New Roman" pitchFamily="18" charset="0"/>
            </a:endParaRPr>
          </a:p>
          <a:p>
            <a:pPr indent="1946275" algn="just">
              <a:spcBef>
                <a:spcPts val="1200"/>
              </a:spcBef>
              <a:spcAft>
                <a:spcPts val="1200"/>
              </a:spcAft>
            </a:pPr>
            <a:r>
              <a:rPr lang="en-US" sz="320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Căn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err="1">
                <a:latin typeface="Times New Roman" pitchFamily="18" charset="0"/>
                <a:cs typeface="Times New Roman" pitchFamily="18" charset="0"/>
              </a:rPr>
              <a:t>lề</a:t>
            </a:r>
            <a:r>
              <a:rPr lang="en-US" sz="3200">
                <a:latin typeface="Times New Roman" pitchFamily="18" charset="0"/>
                <a:cs typeface="Times New Roman" pitchFamily="18" charset="0"/>
              </a:rPr>
              <a:t> trái				</a:t>
            </a:r>
          </a:p>
          <a:p>
            <a:pPr indent="1946275" algn="just">
              <a:spcBef>
                <a:spcPts val="1200"/>
              </a:spcBef>
              <a:spcAft>
                <a:spcPts val="1200"/>
              </a:spcAft>
            </a:pPr>
            <a:r>
              <a:rPr lang="en-US" sz="320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Căn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err="1">
                <a:latin typeface="Times New Roman" pitchFamily="18" charset="0"/>
                <a:cs typeface="Times New Roman" pitchFamily="18" charset="0"/>
              </a:rPr>
              <a:t>lề</a:t>
            </a:r>
            <a:r>
              <a:rPr lang="en-US" sz="3200">
                <a:latin typeface="Times New Roman" pitchFamily="18" charset="0"/>
                <a:cs typeface="Times New Roman" pitchFamily="18" charset="0"/>
              </a:rPr>
              <a:t> phải				</a:t>
            </a:r>
          </a:p>
          <a:p>
            <a:pPr indent="1946275" algn="just">
              <a:spcBef>
                <a:spcPts val="1200"/>
              </a:spcBef>
              <a:spcAft>
                <a:spcPts val="1200"/>
              </a:spcAft>
            </a:pPr>
            <a:r>
              <a:rPr lang="en-US" sz="3200">
                <a:latin typeface="Times New Roman" pitchFamily="18" charset="0"/>
                <a:cs typeface="Times New Roman" pitchFamily="18" charset="0"/>
              </a:rPr>
              <a:t>+ Giảm/ tăng khoảng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lề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trái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indent="1946275" algn="just">
              <a:spcBef>
                <a:spcPts val="1200"/>
              </a:spcBef>
              <a:spcAft>
                <a:spcPts val="1200"/>
              </a:spcAft>
            </a:pP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Khoảng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đoạn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F4262A-A266-B85F-3F64-19E958110C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6394" y="3529623"/>
            <a:ext cx="588024" cy="567023"/>
          </a:xfrm>
          <a:prstGeom prst="rect">
            <a:avLst/>
          </a:prstGeom>
          <a:ln w="19050" cap="sq" cmpd="thickThin">
            <a:solidFill>
              <a:srgbClr val="0070C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E17F172-EDE8-C401-1578-5A50F996E0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8621" y="4311754"/>
            <a:ext cx="612384" cy="567023"/>
          </a:xfrm>
          <a:prstGeom prst="rect">
            <a:avLst/>
          </a:prstGeom>
          <a:ln w="12700">
            <a:solidFill>
              <a:srgbClr val="0070C0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351D70A-68F1-B592-20E9-C80010E12A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07158" y="4243656"/>
            <a:ext cx="636969" cy="612470"/>
          </a:xfrm>
          <a:prstGeom prst="rect">
            <a:avLst/>
          </a:prstGeom>
          <a:ln w="12700">
            <a:solidFill>
              <a:srgbClr val="0070C0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697AA09-3AFE-C9CA-F3A9-9C5E0026E07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7929" t="7591"/>
          <a:stretch/>
        </p:blipFill>
        <p:spPr>
          <a:xfrm>
            <a:off x="7607158" y="3501756"/>
            <a:ext cx="636969" cy="589788"/>
          </a:xfrm>
          <a:prstGeom prst="rect">
            <a:avLst/>
          </a:prstGeom>
          <a:ln w="12700">
            <a:solidFill>
              <a:srgbClr val="0070C0"/>
            </a:solidFill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7BB04E2-04A3-8D08-FFED-D314D7D4445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7200" y="5010409"/>
            <a:ext cx="712385" cy="661501"/>
          </a:xfrm>
          <a:prstGeom prst="rect">
            <a:avLst/>
          </a:prstGeom>
          <a:ln w="12700">
            <a:solidFill>
              <a:srgbClr val="0070C0"/>
            </a:solidFill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6600FDB-7064-3F0D-5B8A-9EA9D95CDA1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78620" y="5018515"/>
            <a:ext cx="712385" cy="657586"/>
          </a:xfrm>
          <a:prstGeom prst="rect">
            <a:avLst/>
          </a:prstGeom>
          <a:ln w="12700">
            <a:solidFill>
              <a:srgbClr val="0070C0"/>
            </a:solidFill>
          </a:ln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5F2E1D2-93CB-B7D4-B6C3-9513AE53EA4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94869" y="5834495"/>
            <a:ext cx="796136" cy="543703"/>
          </a:xfrm>
          <a:prstGeom prst="rect">
            <a:avLst/>
          </a:prstGeom>
          <a:ln w="12700">
            <a:solidFill>
              <a:srgbClr val="0070C0"/>
            </a:solidFill>
          </a:ln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A33F115A-AFE9-0B36-0689-6A2AA8EF7C96}"/>
              </a:ext>
            </a:extLst>
          </p:cNvPr>
          <p:cNvSpPr txBox="1"/>
          <p:nvPr/>
        </p:nvSpPr>
        <p:spPr>
          <a:xfrm>
            <a:off x="8436078" y="3520746"/>
            <a:ext cx="23189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itchFamily="18" charset="0"/>
                <a:cs typeface="Times New Roman" pitchFamily="18" charset="0"/>
              </a:rPr>
              <a:t>+ Căn giữa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52FC56C-7D03-5D69-9EBE-0B5064B82705}"/>
              </a:ext>
            </a:extLst>
          </p:cNvPr>
          <p:cNvSpPr txBox="1"/>
          <p:nvPr/>
        </p:nvSpPr>
        <p:spPr>
          <a:xfrm>
            <a:off x="8436078" y="4298403"/>
            <a:ext cx="36091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itchFamily="18" charset="0"/>
                <a:cs typeface="Times New Roman" pitchFamily="18" charset="0"/>
              </a:rPr>
              <a:t>+ Căn thẳng hai lề</a:t>
            </a:r>
          </a:p>
        </p:txBody>
      </p:sp>
    </p:spTree>
    <p:extLst>
      <p:ext uri="{BB962C8B-B14F-4D97-AF65-F5344CB8AC3E}">
        <p14:creationId xmlns:p14="http://schemas.microsoft.com/office/powerpoint/2010/main" val="1132249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4" name="Google Shape;304;p8"/>
          <p:cNvGrpSpPr/>
          <p:nvPr/>
        </p:nvGrpSpPr>
        <p:grpSpPr>
          <a:xfrm>
            <a:off x="0" y="57377"/>
            <a:ext cx="12190413" cy="625207"/>
            <a:chOff x="0" y="57377"/>
            <a:chExt cx="12190413" cy="1059460"/>
          </a:xfrm>
        </p:grpSpPr>
        <p:grpSp>
          <p:nvGrpSpPr>
            <p:cNvPr id="305" name="Google Shape;305;p8"/>
            <p:cNvGrpSpPr/>
            <p:nvPr/>
          </p:nvGrpSpPr>
          <p:grpSpPr>
            <a:xfrm>
              <a:off x="0" y="248331"/>
              <a:ext cx="12190413" cy="868506"/>
              <a:chOff x="0" y="12357"/>
              <a:chExt cx="12190413" cy="868506"/>
            </a:xfrm>
          </p:grpSpPr>
          <p:cxnSp>
            <p:nvCxnSpPr>
              <p:cNvPr id="308" name="Google Shape;308;p8"/>
              <p:cNvCxnSpPr/>
              <p:nvPr/>
            </p:nvCxnSpPr>
            <p:spPr>
              <a:xfrm>
                <a:off x="384045" y="865331"/>
                <a:ext cx="11806368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6DC1B5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sp>
            <p:nvSpPr>
              <p:cNvPr id="309" name="Google Shape;309;p8"/>
              <p:cNvSpPr/>
              <p:nvPr/>
            </p:nvSpPr>
            <p:spPr>
              <a:xfrm>
                <a:off x="0" y="12357"/>
                <a:ext cx="457200" cy="868506"/>
              </a:xfrm>
              <a:prstGeom prst="rect">
                <a:avLst/>
              </a:prstGeom>
              <a:solidFill>
                <a:srgbClr val="6DC1B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310" name="Google Shape;310;p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1380821" y="57377"/>
              <a:ext cx="809592" cy="101489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11" name="Google Shape;311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10804708" y="5834198"/>
            <a:ext cx="1467030" cy="112698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-36285" y="5651332"/>
            <a:ext cx="1030841" cy="1280827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Google Shape;313;p8"/>
          <p:cNvSpPr/>
          <p:nvPr/>
        </p:nvSpPr>
        <p:spPr>
          <a:xfrm rot="1855731">
            <a:off x="256470" y="816450"/>
            <a:ext cx="774267" cy="652241"/>
          </a:xfrm>
          <a:custGeom>
            <a:avLst/>
            <a:gdLst/>
            <a:ahLst/>
            <a:cxnLst/>
            <a:rect l="l" t="t" r="r" b="b"/>
            <a:pathLst>
              <a:path w="2740" h="2446" extrusionOk="0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solidFill>
            <a:srgbClr val="6DC1B5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5" name="Google Shape;315;p8"/>
          <p:cNvSpPr txBox="1"/>
          <p:nvPr/>
        </p:nvSpPr>
        <p:spPr>
          <a:xfrm>
            <a:off x="1229278" y="794945"/>
            <a:ext cx="5990672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Arial"/>
              <a:buNone/>
            </a:pP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Định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dạng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trang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văn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bản</a:t>
            </a:r>
            <a:endParaRPr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9" name="Google Shape;329;p8"/>
          <p:cNvSpPr txBox="1"/>
          <p:nvPr/>
        </p:nvSpPr>
        <p:spPr>
          <a:xfrm>
            <a:off x="441035" y="816247"/>
            <a:ext cx="377796" cy="1261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3600" b="1" dirty="0">
                <a:solidFill>
                  <a:schemeClr val="lt1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b</a:t>
            </a:r>
            <a:r>
              <a:rPr lang="zh-CN" sz="4000" b="1" dirty="0">
                <a:solidFill>
                  <a:schemeClr val="lt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。</a:t>
            </a:r>
            <a:endParaRPr sz="4000" b="1" dirty="0">
              <a:solidFill>
                <a:schemeClr val="lt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331" name="Google Shape;331;p8"/>
          <p:cNvSpPr txBox="1"/>
          <p:nvPr/>
        </p:nvSpPr>
        <p:spPr>
          <a:xfrm>
            <a:off x="6773959" y="4241857"/>
            <a:ext cx="377796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4000" b="1">
                <a:solidFill>
                  <a:schemeClr val="lt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4。</a:t>
            </a:r>
            <a:endParaRPr sz="4000" b="1">
              <a:solidFill>
                <a:schemeClr val="lt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332" name="Google Shape;332;p8"/>
          <p:cNvSpPr txBox="1"/>
          <p:nvPr/>
        </p:nvSpPr>
        <p:spPr>
          <a:xfrm>
            <a:off x="6803299" y="2137527"/>
            <a:ext cx="377796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4000" b="1">
                <a:solidFill>
                  <a:schemeClr val="lt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3。</a:t>
            </a:r>
            <a:endParaRPr sz="4000" b="1">
              <a:solidFill>
                <a:schemeClr val="lt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31" name="Google Shape;171;p4"/>
          <p:cNvSpPr txBox="1"/>
          <p:nvPr/>
        </p:nvSpPr>
        <p:spPr>
          <a:xfrm>
            <a:off x="409214" y="133419"/>
            <a:ext cx="817207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/>
            <a:r>
              <a:rPr lang="en-US" altLang="zh-CN" sz="3400" b="1" dirty="0">
                <a:solidFill>
                  <a:srgbClr val="6DC1B5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  2. </a:t>
            </a:r>
            <a:r>
              <a:rPr lang="en-US" altLang="zh-CN" sz="3400" b="1" dirty="0" err="1">
                <a:solidFill>
                  <a:srgbClr val="6DC1B5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Định</a:t>
            </a:r>
            <a:r>
              <a:rPr lang="en-US" altLang="zh-CN" sz="3400" b="1" dirty="0">
                <a:solidFill>
                  <a:srgbClr val="6DC1B5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</a:t>
            </a:r>
            <a:r>
              <a:rPr lang="en-US" altLang="zh-CN" sz="3400" b="1" dirty="0" err="1">
                <a:solidFill>
                  <a:srgbClr val="6DC1B5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dạng</a:t>
            </a:r>
            <a:r>
              <a:rPr lang="vi-VN" altLang="zh-CN" sz="3400" b="1" dirty="0">
                <a:solidFill>
                  <a:srgbClr val="6DC1B5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văn bản</a:t>
            </a:r>
            <a:r>
              <a:rPr lang="en-US" altLang="zh-CN" sz="3400" b="1" dirty="0">
                <a:solidFill>
                  <a:srgbClr val="6DC1B5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</a:t>
            </a:r>
            <a:r>
              <a:rPr lang="en-US" altLang="zh-CN" sz="3400" b="1" dirty="0" err="1">
                <a:solidFill>
                  <a:srgbClr val="6DC1B5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và</a:t>
            </a:r>
            <a:r>
              <a:rPr lang="en-US" altLang="zh-CN" sz="3400" b="1" dirty="0">
                <a:solidFill>
                  <a:srgbClr val="6DC1B5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in</a:t>
            </a:r>
            <a:endParaRPr lang="vi-VN" sz="3400" b="1" dirty="0">
              <a:solidFill>
                <a:srgbClr val="6DC1B5"/>
              </a:solidFill>
              <a:latin typeface="Times New Roman" pitchFamily="18" charset="0"/>
              <a:ea typeface="Microsoft Yahei"/>
              <a:cs typeface="Times New Roman" pitchFamily="18" charset="0"/>
              <a:sym typeface="Microsoft Yahei"/>
            </a:endParaRPr>
          </a:p>
        </p:txBody>
      </p:sp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340" y="1621295"/>
            <a:ext cx="6514371" cy="4997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loud Callout 1"/>
          <p:cNvSpPr/>
          <p:nvPr/>
        </p:nvSpPr>
        <p:spPr>
          <a:xfrm>
            <a:off x="8367696" y="1142570"/>
            <a:ext cx="3417921" cy="2956830"/>
          </a:xfrm>
          <a:prstGeom prst="cloudCallout">
            <a:avLst>
              <a:gd name="adj1" fmla="val -71552"/>
              <a:gd name="adj2" fmla="val 61856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altLang="en-US" sz="3200" b="1">
                <a:latin typeface="Times New Roman" pitchFamily="18" charset="0"/>
                <a:cs typeface="Times New Roman" pitchFamily="18" charset="0"/>
              </a:rPr>
              <a:t> trang </a:t>
            </a: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61F9DA0-0FA9-C748-61FE-EB1D86622B76}"/>
              </a:ext>
            </a:extLst>
          </p:cNvPr>
          <p:cNvSpPr txBox="1"/>
          <p:nvPr/>
        </p:nvSpPr>
        <p:spPr>
          <a:xfrm>
            <a:off x="7816646" y="4635669"/>
            <a:ext cx="42671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solidFill>
                  <a:srgbClr val="FF0000"/>
                </a:solidFill>
              </a:rPr>
              <a:t>Văn bản không cân đối trên trang</a:t>
            </a:r>
          </a:p>
        </p:txBody>
      </p:sp>
    </p:spTree>
    <p:extLst>
      <p:ext uri="{BB962C8B-B14F-4D97-AF65-F5344CB8AC3E}">
        <p14:creationId xmlns:p14="http://schemas.microsoft.com/office/powerpoint/2010/main" val="3807938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3" grpId="0" animBg="1"/>
      <p:bldP spid="315" grpId="0"/>
      <p:bldP spid="329" grpId="0"/>
      <p:bldP spid="2" grpId="0" animBg="1"/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8" name="Google Shape;678;p21"/>
          <p:cNvGrpSpPr/>
          <p:nvPr/>
        </p:nvGrpSpPr>
        <p:grpSpPr>
          <a:xfrm>
            <a:off x="0" y="57377"/>
            <a:ext cx="12190413" cy="1059460"/>
            <a:chOff x="0" y="57377"/>
            <a:chExt cx="12190413" cy="1059460"/>
          </a:xfrm>
        </p:grpSpPr>
        <p:grpSp>
          <p:nvGrpSpPr>
            <p:cNvPr id="679" name="Google Shape;679;p21"/>
            <p:cNvGrpSpPr/>
            <p:nvPr/>
          </p:nvGrpSpPr>
          <p:grpSpPr>
            <a:xfrm>
              <a:off x="0" y="248331"/>
              <a:ext cx="12190413" cy="868506"/>
              <a:chOff x="0" y="12357"/>
              <a:chExt cx="12190413" cy="868506"/>
            </a:xfrm>
          </p:grpSpPr>
          <p:cxnSp>
            <p:nvCxnSpPr>
              <p:cNvPr id="682" name="Google Shape;682;p21"/>
              <p:cNvCxnSpPr/>
              <p:nvPr/>
            </p:nvCxnSpPr>
            <p:spPr>
              <a:xfrm>
                <a:off x="384045" y="865331"/>
                <a:ext cx="11806368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6DC1B5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sp>
            <p:nvSpPr>
              <p:cNvPr id="683" name="Google Shape;683;p21"/>
              <p:cNvSpPr/>
              <p:nvPr/>
            </p:nvSpPr>
            <p:spPr>
              <a:xfrm>
                <a:off x="0" y="12357"/>
                <a:ext cx="457200" cy="868506"/>
              </a:xfrm>
              <a:prstGeom prst="rect">
                <a:avLst/>
              </a:prstGeom>
              <a:solidFill>
                <a:srgbClr val="6DC1B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684" name="Google Shape;684;p2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1020458" y="57377"/>
              <a:ext cx="1169955" cy="10149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86" name="Google Shape;686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-36285" y="5651332"/>
            <a:ext cx="1030841" cy="128082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87" name="Google Shape;687;p21"/>
          <p:cNvGrpSpPr/>
          <p:nvPr/>
        </p:nvGrpSpPr>
        <p:grpSpPr>
          <a:xfrm>
            <a:off x="8792941" y="1410122"/>
            <a:ext cx="3214772" cy="4831540"/>
            <a:chOff x="7191972" y="1653290"/>
            <a:chExt cx="3214772" cy="4831540"/>
          </a:xfrm>
        </p:grpSpPr>
        <p:sp>
          <p:nvSpPr>
            <p:cNvPr id="688" name="Google Shape;688;p21"/>
            <p:cNvSpPr/>
            <p:nvPr/>
          </p:nvSpPr>
          <p:spPr>
            <a:xfrm>
              <a:off x="8530276" y="1653290"/>
              <a:ext cx="523875" cy="479425"/>
            </a:xfrm>
            <a:custGeom>
              <a:avLst/>
              <a:gdLst/>
              <a:ahLst/>
              <a:cxnLst/>
              <a:rect l="l" t="t" r="r" b="b"/>
              <a:pathLst>
                <a:path w="240" h="220" extrusionOk="0">
                  <a:moveTo>
                    <a:pt x="117" y="220"/>
                  </a:moveTo>
                  <a:cubicBezTo>
                    <a:pt x="117" y="220"/>
                    <a:pt x="76" y="179"/>
                    <a:pt x="0" y="219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44"/>
                    <a:pt x="78" y="0"/>
                    <a:pt x="120" y="44"/>
                  </a:cubicBezTo>
                  <a:cubicBezTo>
                    <a:pt x="240" y="44"/>
                    <a:pt x="240" y="44"/>
                    <a:pt x="240" y="44"/>
                  </a:cubicBezTo>
                  <a:cubicBezTo>
                    <a:pt x="240" y="219"/>
                    <a:pt x="240" y="219"/>
                    <a:pt x="240" y="219"/>
                  </a:cubicBezTo>
                  <a:lnTo>
                    <a:pt x="117" y="220"/>
                  </a:lnTo>
                  <a:close/>
                </a:path>
              </a:pathLst>
            </a:custGeom>
            <a:solidFill>
              <a:srgbClr val="6DC1B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89" name="Google Shape;689;p21"/>
            <p:cNvGrpSpPr/>
            <p:nvPr/>
          </p:nvGrpSpPr>
          <p:grpSpPr>
            <a:xfrm>
              <a:off x="7191972" y="1876290"/>
              <a:ext cx="3214772" cy="4608540"/>
              <a:chOff x="7120576" y="1773940"/>
              <a:chExt cx="3357563" cy="4813240"/>
            </a:xfrm>
          </p:grpSpPr>
          <p:sp>
            <p:nvSpPr>
              <p:cNvPr id="690" name="Google Shape;690;p21"/>
              <p:cNvSpPr/>
              <p:nvPr/>
            </p:nvSpPr>
            <p:spPr>
              <a:xfrm flipH="1">
                <a:off x="8338726" y="6184970"/>
                <a:ext cx="893867" cy="192303"/>
              </a:xfrm>
              <a:custGeom>
                <a:avLst/>
                <a:gdLst/>
                <a:ahLst/>
                <a:cxnLst/>
                <a:rect l="l" t="t" r="r" b="b"/>
                <a:pathLst>
                  <a:path w="23" h="5" extrusionOk="0">
                    <a:moveTo>
                      <a:pt x="20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4"/>
                      <a:pt x="1" y="5"/>
                      <a:pt x="3" y="5"/>
                    </a:cubicBezTo>
                    <a:cubicBezTo>
                      <a:pt x="20" y="5"/>
                      <a:pt x="20" y="5"/>
                      <a:pt x="20" y="5"/>
                    </a:cubicBezTo>
                    <a:cubicBezTo>
                      <a:pt x="22" y="5"/>
                      <a:pt x="23" y="4"/>
                      <a:pt x="23" y="2"/>
                    </a:cubicBezTo>
                    <a:cubicBezTo>
                      <a:pt x="23" y="1"/>
                      <a:pt x="22" y="0"/>
                      <a:pt x="20" y="0"/>
                    </a:cubicBezTo>
                    <a:close/>
                  </a:path>
                </a:pathLst>
              </a:custGeom>
              <a:solidFill>
                <a:srgbClr val="6DC1B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1" name="Google Shape;691;p21"/>
              <p:cNvSpPr/>
              <p:nvPr/>
            </p:nvSpPr>
            <p:spPr>
              <a:xfrm flipH="1">
                <a:off x="8104439" y="5787794"/>
                <a:ext cx="1362439" cy="397176"/>
              </a:xfrm>
              <a:custGeom>
                <a:avLst/>
                <a:gdLst/>
                <a:ahLst/>
                <a:cxnLst/>
                <a:rect l="l" t="t" r="r" b="b"/>
                <a:pathLst>
                  <a:path w="2645228" h="496975" extrusionOk="0">
                    <a:moveTo>
                      <a:pt x="0" y="0"/>
                    </a:moveTo>
                    <a:lnTo>
                      <a:pt x="2645228" y="0"/>
                    </a:lnTo>
                    <a:lnTo>
                      <a:pt x="2645228" y="56095"/>
                    </a:lnTo>
                    <a:cubicBezTo>
                      <a:pt x="2645228" y="299586"/>
                      <a:pt x="2447839" y="496975"/>
                      <a:pt x="2204348" y="496975"/>
                    </a:cubicBezTo>
                    <a:lnTo>
                      <a:pt x="440880" y="496975"/>
                    </a:lnTo>
                    <a:cubicBezTo>
                      <a:pt x="197389" y="496975"/>
                      <a:pt x="0" y="299586"/>
                      <a:pt x="0" y="56095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DC1B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2" name="Google Shape;692;p21"/>
              <p:cNvSpPr/>
              <p:nvPr/>
            </p:nvSpPr>
            <p:spPr>
              <a:xfrm flipH="1">
                <a:off x="8481777" y="6457438"/>
                <a:ext cx="607766" cy="129742"/>
              </a:xfrm>
              <a:custGeom>
                <a:avLst/>
                <a:gdLst/>
                <a:ahLst/>
                <a:cxnLst/>
                <a:rect l="l" t="t" r="r" b="b"/>
                <a:pathLst>
                  <a:path w="694404" h="288475" extrusionOk="0">
                    <a:moveTo>
                      <a:pt x="0" y="0"/>
                    </a:moveTo>
                    <a:lnTo>
                      <a:pt x="694404" y="0"/>
                    </a:lnTo>
                    <a:lnTo>
                      <a:pt x="693800" y="5989"/>
                    </a:lnTo>
                    <a:cubicBezTo>
                      <a:pt x="660811" y="167204"/>
                      <a:pt x="518169" y="288475"/>
                      <a:pt x="347202" y="288475"/>
                    </a:cubicBezTo>
                    <a:cubicBezTo>
                      <a:pt x="176235" y="288475"/>
                      <a:pt x="33593" y="167204"/>
                      <a:pt x="604" y="5989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DC1B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3" name="Google Shape;693;p21"/>
              <p:cNvSpPr/>
              <p:nvPr/>
            </p:nvSpPr>
            <p:spPr>
              <a:xfrm>
                <a:off x="8676326" y="5020378"/>
                <a:ext cx="177800" cy="525463"/>
              </a:xfrm>
              <a:custGeom>
                <a:avLst/>
                <a:gdLst/>
                <a:ahLst/>
                <a:cxnLst/>
                <a:rect l="l" t="t" r="r" b="b"/>
                <a:pathLst>
                  <a:path w="112" h="331" extrusionOk="0">
                    <a:moveTo>
                      <a:pt x="77" y="270"/>
                    </a:moveTo>
                    <a:lnTo>
                      <a:pt x="44" y="331"/>
                    </a:lnTo>
                    <a:lnTo>
                      <a:pt x="15" y="328"/>
                    </a:lnTo>
                    <a:lnTo>
                      <a:pt x="0" y="261"/>
                    </a:lnTo>
                    <a:lnTo>
                      <a:pt x="35" y="0"/>
                    </a:lnTo>
                    <a:lnTo>
                      <a:pt x="112" y="11"/>
                    </a:lnTo>
                    <a:lnTo>
                      <a:pt x="77" y="270"/>
                    </a:lnTo>
                    <a:close/>
                  </a:path>
                </a:pathLst>
              </a:custGeom>
              <a:solidFill>
                <a:srgbClr val="6DC1B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4" name="Google Shape;694;p21"/>
              <p:cNvSpPr/>
              <p:nvPr/>
            </p:nvSpPr>
            <p:spPr>
              <a:xfrm>
                <a:off x="8727126" y="4926715"/>
                <a:ext cx="139700" cy="161925"/>
              </a:xfrm>
              <a:custGeom>
                <a:avLst/>
                <a:gdLst/>
                <a:ahLst/>
                <a:cxnLst/>
                <a:rect l="l" t="t" r="r" b="b"/>
                <a:pathLst>
                  <a:path w="64" h="74" extrusionOk="0">
                    <a:moveTo>
                      <a:pt x="58" y="48"/>
                    </a:moveTo>
                    <a:cubicBezTo>
                      <a:pt x="56" y="63"/>
                      <a:pt x="42" y="74"/>
                      <a:pt x="27" y="72"/>
                    </a:cubicBezTo>
                    <a:cubicBezTo>
                      <a:pt x="26" y="72"/>
                      <a:pt x="26" y="72"/>
                      <a:pt x="26" y="72"/>
                    </a:cubicBezTo>
                    <a:cubicBezTo>
                      <a:pt x="11" y="70"/>
                      <a:pt x="0" y="56"/>
                      <a:pt x="2" y="41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8" y="0"/>
                      <a:pt x="20" y="5"/>
                      <a:pt x="35" y="7"/>
                    </a:cubicBezTo>
                    <a:cubicBezTo>
                      <a:pt x="36" y="7"/>
                      <a:pt x="36" y="7"/>
                      <a:pt x="36" y="7"/>
                    </a:cubicBezTo>
                    <a:cubicBezTo>
                      <a:pt x="51" y="9"/>
                      <a:pt x="64" y="7"/>
                      <a:pt x="62" y="22"/>
                    </a:cubicBezTo>
                    <a:lnTo>
                      <a:pt x="58" y="48"/>
                    </a:lnTo>
                    <a:close/>
                  </a:path>
                </a:pathLst>
              </a:custGeom>
              <a:solidFill>
                <a:srgbClr val="6DC1B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5" name="Google Shape;695;p21"/>
              <p:cNvSpPr/>
              <p:nvPr/>
            </p:nvSpPr>
            <p:spPr>
              <a:xfrm>
                <a:off x="8711251" y="4985453"/>
                <a:ext cx="152400" cy="147638"/>
              </a:xfrm>
              <a:custGeom>
                <a:avLst/>
                <a:gdLst/>
                <a:ahLst/>
                <a:cxnLst/>
                <a:rect l="l" t="t" r="r" b="b"/>
                <a:pathLst>
                  <a:path w="96" h="93" extrusionOk="0">
                    <a:moveTo>
                      <a:pt x="85" y="93"/>
                    </a:moveTo>
                    <a:lnTo>
                      <a:pt x="0" y="81"/>
                    </a:lnTo>
                    <a:lnTo>
                      <a:pt x="11" y="0"/>
                    </a:lnTo>
                    <a:lnTo>
                      <a:pt x="96" y="12"/>
                    </a:lnTo>
                    <a:lnTo>
                      <a:pt x="85" y="93"/>
                    </a:lnTo>
                    <a:close/>
                  </a:path>
                </a:pathLst>
              </a:custGeom>
              <a:solidFill>
                <a:srgbClr val="6DC1B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6" name="Google Shape;696;p21"/>
              <p:cNvSpPr/>
              <p:nvPr/>
            </p:nvSpPr>
            <p:spPr>
              <a:xfrm>
                <a:off x="8700139" y="5526790"/>
                <a:ext cx="46038" cy="76200"/>
              </a:xfrm>
              <a:custGeom>
                <a:avLst/>
                <a:gdLst/>
                <a:ahLst/>
                <a:cxnLst/>
                <a:rect l="l" t="t" r="r" b="b"/>
                <a:pathLst>
                  <a:path w="21" h="35" extrusionOk="0">
                    <a:moveTo>
                      <a:pt x="0" y="5"/>
                    </a:moveTo>
                    <a:cubicBezTo>
                      <a:pt x="0" y="5"/>
                      <a:pt x="3" y="22"/>
                      <a:pt x="5" y="26"/>
                    </a:cubicBezTo>
                    <a:cubicBezTo>
                      <a:pt x="6" y="31"/>
                      <a:pt x="9" y="35"/>
                      <a:pt x="21" y="9"/>
                    </a:cubicBezTo>
                    <a:cubicBezTo>
                      <a:pt x="21" y="9"/>
                      <a:pt x="13" y="0"/>
                      <a:pt x="0" y="5"/>
                    </a:cubicBezTo>
                    <a:close/>
                  </a:path>
                </a:pathLst>
              </a:custGeom>
              <a:solidFill>
                <a:srgbClr val="6DC1B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7" name="Google Shape;697;p21"/>
              <p:cNvSpPr/>
              <p:nvPr/>
            </p:nvSpPr>
            <p:spPr>
              <a:xfrm>
                <a:off x="8860476" y="5018790"/>
                <a:ext cx="176213" cy="525463"/>
              </a:xfrm>
              <a:custGeom>
                <a:avLst/>
                <a:gdLst/>
                <a:ahLst/>
                <a:cxnLst/>
                <a:rect l="l" t="t" r="r" b="b"/>
                <a:pathLst>
                  <a:path w="111" h="331" extrusionOk="0">
                    <a:moveTo>
                      <a:pt x="75" y="269"/>
                    </a:moveTo>
                    <a:lnTo>
                      <a:pt x="44" y="331"/>
                    </a:lnTo>
                    <a:lnTo>
                      <a:pt x="15" y="326"/>
                    </a:lnTo>
                    <a:lnTo>
                      <a:pt x="0" y="259"/>
                    </a:lnTo>
                    <a:lnTo>
                      <a:pt x="34" y="0"/>
                    </a:lnTo>
                    <a:lnTo>
                      <a:pt x="111" y="9"/>
                    </a:lnTo>
                    <a:lnTo>
                      <a:pt x="75" y="269"/>
                    </a:lnTo>
                    <a:close/>
                  </a:path>
                </a:pathLst>
              </a:custGeom>
              <a:solidFill>
                <a:srgbClr val="6DC1B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8" name="Google Shape;698;p21"/>
              <p:cNvSpPr/>
              <p:nvPr/>
            </p:nvSpPr>
            <p:spPr>
              <a:xfrm>
                <a:off x="8909689" y="4921953"/>
                <a:ext cx="139700" cy="161925"/>
              </a:xfrm>
              <a:custGeom>
                <a:avLst/>
                <a:gdLst/>
                <a:ahLst/>
                <a:cxnLst/>
                <a:rect l="l" t="t" r="r" b="b"/>
                <a:pathLst>
                  <a:path w="64" h="74" extrusionOk="0">
                    <a:moveTo>
                      <a:pt x="58" y="48"/>
                    </a:moveTo>
                    <a:cubicBezTo>
                      <a:pt x="56" y="64"/>
                      <a:pt x="42" y="74"/>
                      <a:pt x="27" y="72"/>
                    </a:cubicBezTo>
                    <a:cubicBezTo>
                      <a:pt x="26" y="72"/>
                      <a:pt x="26" y="72"/>
                      <a:pt x="26" y="72"/>
                    </a:cubicBezTo>
                    <a:cubicBezTo>
                      <a:pt x="11" y="70"/>
                      <a:pt x="0" y="56"/>
                      <a:pt x="2" y="41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8" y="0"/>
                      <a:pt x="20" y="5"/>
                      <a:pt x="35" y="7"/>
                    </a:cubicBezTo>
                    <a:cubicBezTo>
                      <a:pt x="36" y="7"/>
                      <a:pt x="36" y="7"/>
                      <a:pt x="36" y="7"/>
                    </a:cubicBezTo>
                    <a:cubicBezTo>
                      <a:pt x="51" y="9"/>
                      <a:pt x="64" y="7"/>
                      <a:pt x="61" y="23"/>
                    </a:cubicBezTo>
                    <a:lnTo>
                      <a:pt x="58" y="48"/>
                    </a:lnTo>
                    <a:close/>
                  </a:path>
                </a:pathLst>
              </a:custGeom>
              <a:solidFill>
                <a:srgbClr val="6DC1B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9" name="Google Shape;699;p21"/>
              <p:cNvSpPr/>
              <p:nvPr/>
            </p:nvSpPr>
            <p:spPr>
              <a:xfrm>
                <a:off x="8895401" y="4983865"/>
                <a:ext cx="152400" cy="146050"/>
              </a:xfrm>
              <a:custGeom>
                <a:avLst/>
                <a:gdLst/>
                <a:ahLst/>
                <a:cxnLst/>
                <a:rect l="l" t="t" r="r" b="b"/>
                <a:pathLst>
                  <a:path w="96" h="92" extrusionOk="0">
                    <a:moveTo>
                      <a:pt x="85" y="92"/>
                    </a:moveTo>
                    <a:lnTo>
                      <a:pt x="0" y="81"/>
                    </a:lnTo>
                    <a:lnTo>
                      <a:pt x="11" y="0"/>
                    </a:lnTo>
                    <a:lnTo>
                      <a:pt x="96" y="11"/>
                    </a:lnTo>
                    <a:lnTo>
                      <a:pt x="85" y="92"/>
                    </a:lnTo>
                    <a:close/>
                  </a:path>
                </a:pathLst>
              </a:custGeom>
              <a:solidFill>
                <a:srgbClr val="6DC1B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0" name="Google Shape;700;p21"/>
              <p:cNvSpPr/>
              <p:nvPr/>
            </p:nvSpPr>
            <p:spPr>
              <a:xfrm>
                <a:off x="8884289" y="5522028"/>
                <a:ext cx="46038" cy="76200"/>
              </a:xfrm>
              <a:custGeom>
                <a:avLst/>
                <a:gdLst/>
                <a:ahLst/>
                <a:cxnLst/>
                <a:rect l="l" t="t" r="r" b="b"/>
                <a:pathLst>
                  <a:path w="21" h="35" extrusionOk="0">
                    <a:moveTo>
                      <a:pt x="0" y="6"/>
                    </a:moveTo>
                    <a:cubicBezTo>
                      <a:pt x="0" y="6"/>
                      <a:pt x="3" y="22"/>
                      <a:pt x="5" y="27"/>
                    </a:cubicBezTo>
                    <a:cubicBezTo>
                      <a:pt x="6" y="31"/>
                      <a:pt x="9" y="35"/>
                      <a:pt x="21" y="10"/>
                    </a:cubicBezTo>
                    <a:cubicBezTo>
                      <a:pt x="21" y="10"/>
                      <a:pt x="13" y="0"/>
                      <a:pt x="0" y="6"/>
                    </a:cubicBezTo>
                    <a:close/>
                  </a:path>
                </a:pathLst>
              </a:custGeom>
              <a:solidFill>
                <a:srgbClr val="6DC1B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1" name="Google Shape;701;p21"/>
              <p:cNvSpPr/>
              <p:nvPr/>
            </p:nvSpPr>
            <p:spPr>
              <a:xfrm>
                <a:off x="9020814" y="5021965"/>
                <a:ext cx="41275" cy="266700"/>
              </a:xfrm>
              <a:custGeom>
                <a:avLst/>
                <a:gdLst/>
                <a:ahLst/>
                <a:cxnLst/>
                <a:rect l="l" t="t" r="r" b="b"/>
                <a:pathLst>
                  <a:path w="19" h="122" extrusionOk="0">
                    <a:moveTo>
                      <a:pt x="4" y="0"/>
                    </a:moveTo>
                    <a:cubicBezTo>
                      <a:pt x="4" y="0"/>
                      <a:pt x="18" y="10"/>
                      <a:pt x="19" y="16"/>
                    </a:cubicBezTo>
                    <a:cubicBezTo>
                      <a:pt x="19" y="21"/>
                      <a:pt x="7" y="115"/>
                      <a:pt x="7" y="115"/>
                    </a:cubicBezTo>
                    <a:cubicBezTo>
                      <a:pt x="7" y="115"/>
                      <a:pt x="8" y="122"/>
                      <a:pt x="0" y="121"/>
                    </a:cubicBezTo>
                    <a:cubicBezTo>
                      <a:pt x="10" y="43"/>
                      <a:pt x="10" y="43"/>
                      <a:pt x="10" y="43"/>
                    </a:cubicBezTo>
                    <a:cubicBezTo>
                      <a:pt x="5" y="34"/>
                      <a:pt x="5" y="34"/>
                      <a:pt x="5" y="34"/>
                    </a:cubicBezTo>
                    <a:cubicBezTo>
                      <a:pt x="4" y="0"/>
                      <a:pt x="4" y="0"/>
                      <a:pt x="4" y="0"/>
                    </a:cubicBezTo>
                    <a:close/>
                  </a:path>
                </a:pathLst>
              </a:custGeom>
              <a:solidFill>
                <a:srgbClr val="6DC1B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702" name="Google Shape;702;p21"/>
              <p:cNvGrpSpPr/>
              <p:nvPr/>
            </p:nvGrpSpPr>
            <p:grpSpPr>
              <a:xfrm>
                <a:off x="7785739" y="4899333"/>
                <a:ext cx="817563" cy="620713"/>
                <a:chOff x="7170738" y="4168775"/>
                <a:chExt cx="817563" cy="620713"/>
              </a:xfrm>
            </p:grpSpPr>
            <p:sp>
              <p:nvSpPr>
                <p:cNvPr id="703" name="Google Shape;703;p21"/>
                <p:cNvSpPr/>
                <p:nvPr/>
              </p:nvSpPr>
              <p:spPr>
                <a:xfrm>
                  <a:off x="7170738" y="4168775"/>
                  <a:ext cx="785813" cy="354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" h="223" extrusionOk="0">
                      <a:moveTo>
                        <a:pt x="246" y="223"/>
                      </a:moveTo>
                      <a:lnTo>
                        <a:pt x="0" y="111"/>
                      </a:lnTo>
                      <a:lnTo>
                        <a:pt x="252" y="0"/>
                      </a:lnTo>
                      <a:lnTo>
                        <a:pt x="495" y="109"/>
                      </a:lnTo>
                      <a:lnTo>
                        <a:pt x="246" y="223"/>
                      </a:lnTo>
                      <a:close/>
                    </a:path>
                  </a:pathLst>
                </a:custGeom>
                <a:solidFill>
                  <a:srgbClr val="6DC1B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04" name="Google Shape;704;p21"/>
                <p:cNvSpPr/>
                <p:nvPr/>
              </p:nvSpPr>
              <p:spPr>
                <a:xfrm>
                  <a:off x="7924800" y="4335463"/>
                  <a:ext cx="23813" cy="257175"/>
                </a:xfrm>
                <a:prstGeom prst="rect">
                  <a:avLst/>
                </a:prstGeom>
                <a:solidFill>
                  <a:srgbClr val="6DC1B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05" name="Google Shape;705;p21"/>
                <p:cNvSpPr/>
                <p:nvPr/>
              </p:nvSpPr>
              <p:spPr>
                <a:xfrm>
                  <a:off x="7897813" y="4564063"/>
                  <a:ext cx="76200" cy="77788"/>
                </a:xfrm>
                <a:prstGeom prst="ellipse">
                  <a:avLst/>
                </a:prstGeom>
                <a:solidFill>
                  <a:srgbClr val="6DC1B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06" name="Google Shape;706;p21"/>
                <p:cNvSpPr/>
                <p:nvPr/>
              </p:nvSpPr>
              <p:spPr>
                <a:xfrm>
                  <a:off x="7888288" y="4605338"/>
                  <a:ext cx="55563" cy="17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" h="79" extrusionOk="0">
                      <a:moveTo>
                        <a:pt x="14" y="4"/>
                      </a:moveTo>
                      <a:cubicBezTo>
                        <a:pt x="14" y="4"/>
                        <a:pt x="0" y="34"/>
                        <a:pt x="6" y="79"/>
                      </a:cubicBezTo>
                      <a:cubicBezTo>
                        <a:pt x="26" y="79"/>
                        <a:pt x="26" y="79"/>
                        <a:pt x="26" y="79"/>
                      </a:cubicBezTo>
                      <a:cubicBezTo>
                        <a:pt x="26" y="0"/>
                        <a:pt x="26" y="0"/>
                        <a:pt x="26" y="0"/>
                      </a:cubicBezTo>
                      <a:cubicBezTo>
                        <a:pt x="26" y="0"/>
                        <a:pt x="14" y="7"/>
                        <a:pt x="14" y="4"/>
                      </a:cubicBezTo>
                      <a:close/>
                    </a:path>
                  </a:pathLst>
                </a:custGeom>
                <a:solidFill>
                  <a:srgbClr val="6DC1B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07" name="Google Shape;707;p21"/>
                <p:cNvSpPr/>
                <p:nvPr/>
              </p:nvSpPr>
              <p:spPr>
                <a:xfrm>
                  <a:off x="7932738" y="4605338"/>
                  <a:ext cx="55563" cy="17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" h="79" extrusionOk="0">
                      <a:moveTo>
                        <a:pt x="11" y="4"/>
                      </a:moveTo>
                      <a:cubicBezTo>
                        <a:pt x="11" y="4"/>
                        <a:pt x="25" y="34"/>
                        <a:pt x="20" y="79"/>
                      </a:cubicBezTo>
                      <a:cubicBezTo>
                        <a:pt x="0" y="79"/>
                        <a:pt x="0" y="79"/>
                        <a:pt x="0" y="7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11" y="7"/>
                        <a:pt x="11" y="4"/>
                      </a:cubicBezTo>
                      <a:close/>
                    </a:path>
                  </a:pathLst>
                </a:custGeom>
                <a:solidFill>
                  <a:srgbClr val="6DC1B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08" name="Google Shape;708;p21"/>
                <p:cNvSpPr/>
                <p:nvPr/>
              </p:nvSpPr>
              <p:spPr>
                <a:xfrm>
                  <a:off x="7327900" y="4449763"/>
                  <a:ext cx="455613" cy="339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" h="156" extrusionOk="0">
                      <a:moveTo>
                        <a:pt x="209" y="0"/>
                      </a:moveTo>
                      <a:cubicBezTo>
                        <a:pt x="209" y="1"/>
                        <a:pt x="121" y="41"/>
                        <a:pt x="104" y="49"/>
                      </a:cubicBezTo>
                      <a:cubicBezTo>
                        <a:pt x="87" y="41"/>
                        <a:pt x="0" y="1"/>
                        <a:pt x="0" y="0"/>
                      </a:cubicBezTo>
                      <a:cubicBezTo>
                        <a:pt x="0" y="120"/>
                        <a:pt x="0" y="120"/>
                        <a:pt x="0" y="120"/>
                      </a:cubicBezTo>
                      <a:cubicBezTo>
                        <a:pt x="28" y="150"/>
                        <a:pt x="84" y="155"/>
                        <a:pt x="102" y="156"/>
                      </a:cubicBezTo>
                      <a:cubicBezTo>
                        <a:pt x="102" y="156"/>
                        <a:pt x="102" y="156"/>
                        <a:pt x="102" y="156"/>
                      </a:cubicBezTo>
                      <a:cubicBezTo>
                        <a:pt x="102" y="156"/>
                        <a:pt x="103" y="156"/>
                        <a:pt x="104" y="156"/>
                      </a:cubicBezTo>
                      <a:cubicBezTo>
                        <a:pt x="106" y="156"/>
                        <a:pt x="107" y="156"/>
                        <a:pt x="107" y="156"/>
                      </a:cubicBezTo>
                      <a:cubicBezTo>
                        <a:pt x="107" y="156"/>
                        <a:pt x="107" y="156"/>
                        <a:pt x="107" y="156"/>
                      </a:cubicBezTo>
                      <a:cubicBezTo>
                        <a:pt x="125" y="155"/>
                        <a:pt x="181" y="150"/>
                        <a:pt x="209" y="120"/>
                      </a:cubicBezTo>
                      <a:lnTo>
                        <a:pt x="209" y="0"/>
                      </a:lnTo>
                      <a:close/>
                    </a:path>
                  </a:pathLst>
                </a:custGeom>
                <a:solidFill>
                  <a:srgbClr val="6DC1B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709" name="Google Shape;709;p21"/>
              <p:cNvSpPr/>
              <p:nvPr/>
            </p:nvSpPr>
            <p:spPr>
              <a:xfrm>
                <a:off x="7120576" y="2780415"/>
                <a:ext cx="477838" cy="503238"/>
              </a:xfrm>
              <a:custGeom>
                <a:avLst/>
                <a:gdLst/>
                <a:ahLst/>
                <a:cxnLst/>
                <a:rect l="l" t="t" r="r" b="b"/>
                <a:pathLst>
                  <a:path w="219" h="231" extrusionOk="0">
                    <a:moveTo>
                      <a:pt x="168" y="224"/>
                    </a:moveTo>
                    <a:cubicBezTo>
                      <a:pt x="179" y="221"/>
                      <a:pt x="189" y="217"/>
                      <a:pt x="197" y="212"/>
                    </a:cubicBezTo>
                    <a:cubicBezTo>
                      <a:pt x="219" y="196"/>
                      <a:pt x="191" y="157"/>
                      <a:pt x="168" y="132"/>
                    </a:cubicBezTo>
                    <a:cubicBezTo>
                      <a:pt x="168" y="150"/>
                      <a:pt x="168" y="150"/>
                      <a:pt x="168" y="150"/>
                    </a:cubicBezTo>
                    <a:cubicBezTo>
                      <a:pt x="180" y="162"/>
                      <a:pt x="193" y="177"/>
                      <a:pt x="192" y="190"/>
                    </a:cubicBezTo>
                    <a:cubicBezTo>
                      <a:pt x="192" y="201"/>
                      <a:pt x="180" y="207"/>
                      <a:pt x="168" y="209"/>
                    </a:cubicBezTo>
                    <a:cubicBezTo>
                      <a:pt x="168" y="224"/>
                      <a:pt x="168" y="224"/>
                      <a:pt x="168" y="224"/>
                    </a:cubicBezTo>
                    <a:close/>
                    <a:moveTo>
                      <a:pt x="168" y="203"/>
                    </a:moveTo>
                    <a:cubicBezTo>
                      <a:pt x="168" y="157"/>
                      <a:pt x="168" y="157"/>
                      <a:pt x="168" y="157"/>
                    </a:cubicBezTo>
                    <a:cubicBezTo>
                      <a:pt x="175" y="167"/>
                      <a:pt x="182" y="179"/>
                      <a:pt x="181" y="187"/>
                    </a:cubicBezTo>
                    <a:cubicBezTo>
                      <a:pt x="180" y="194"/>
                      <a:pt x="175" y="199"/>
                      <a:pt x="168" y="203"/>
                    </a:cubicBezTo>
                    <a:close/>
                    <a:moveTo>
                      <a:pt x="146" y="112"/>
                    </a:moveTo>
                    <a:cubicBezTo>
                      <a:pt x="146" y="112"/>
                      <a:pt x="141" y="109"/>
                      <a:pt x="141" y="98"/>
                    </a:cubicBezTo>
                    <a:cubicBezTo>
                      <a:pt x="141" y="90"/>
                      <a:pt x="141" y="56"/>
                      <a:pt x="141" y="44"/>
                    </a:cubicBezTo>
                    <a:cubicBezTo>
                      <a:pt x="144" y="43"/>
                      <a:pt x="146" y="40"/>
                      <a:pt x="146" y="37"/>
                    </a:cubicBezTo>
                    <a:cubicBezTo>
                      <a:pt x="148" y="37"/>
                      <a:pt x="148" y="37"/>
                      <a:pt x="148" y="37"/>
                    </a:cubicBezTo>
                    <a:cubicBezTo>
                      <a:pt x="148" y="14"/>
                      <a:pt x="148" y="14"/>
                      <a:pt x="148" y="14"/>
                    </a:cubicBezTo>
                    <a:cubicBezTo>
                      <a:pt x="146" y="14"/>
                      <a:pt x="146" y="14"/>
                      <a:pt x="146" y="14"/>
                    </a:cubicBezTo>
                    <a:cubicBezTo>
                      <a:pt x="146" y="14"/>
                      <a:pt x="146" y="13"/>
                      <a:pt x="146" y="13"/>
                    </a:cubicBezTo>
                    <a:cubicBezTo>
                      <a:pt x="146" y="6"/>
                      <a:pt x="132" y="0"/>
                      <a:pt x="114" y="0"/>
                    </a:cubicBezTo>
                    <a:cubicBezTo>
                      <a:pt x="95" y="0"/>
                      <a:pt x="81" y="6"/>
                      <a:pt x="81" y="13"/>
                    </a:cubicBezTo>
                    <a:cubicBezTo>
                      <a:pt x="81" y="13"/>
                      <a:pt x="81" y="14"/>
                      <a:pt x="81" y="14"/>
                    </a:cubicBezTo>
                    <a:cubicBezTo>
                      <a:pt x="80" y="14"/>
                      <a:pt x="80" y="14"/>
                      <a:pt x="80" y="14"/>
                    </a:cubicBezTo>
                    <a:cubicBezTo>
                      <a:pt x="80" y="37"/>
                      <a:pt x="80" y="37"/>
                      <a:pt x="80" y="37"/>
                    </a:cubicBezTo>
                    <a:cubicBezTo>
                      <a:pt x="81" y="37"/>
                      <a:pt x="81" y="37"/>
                      <a:pt x="81" y="37"/>
                    </a:cubicBezTo>
                    <a:cubicBezTo>
                      <a:pt x="81" y="40"/>
                      <a:pt x="84" y="43"/>
                      <a:pt x="90" y="45"/>
                    </a:cubicBezTo>
                    <a:cubicBezTo>
                      <a:pt x="90" y="56"/>
                      <a:pt x="90" y="90"/>
                      <a:pt x="90" y="98"/>
                    </a:cubicBezTo>
                    <a:cubicBezTo>
                      <a:pt x="90" y="109"/>
                      <a:pt x="83" y="112"/>
                      <a:pt x="83" y="112"/>
                    </a:cubicBezTo>
                    <a:cubicBezTo>
                      <a:pt x="71" y="119"/>
                      <a:pt x="0" y="190"/>
                      <a:pt x="31" y="212"/>
                    </a:cubicBezTo>
                    <a:cubicBezTo>
                      <a:pt x="58" y="231"/>
                      <a:pt x="105" y="230"/>
                      <a:pt x="114" y="230"/>
                    </a:cubicBezTo>
                    <a:cubicBezTo>
                      <a:pt x="121" y="230"/>
                      <a:pt x="145" y="230"/>
                      <a:pt x="168" y="224"/>
                    </a:cubicBezTo>
                    <a:cubicBezTo>
                      <a:pt x="168" y="209"/>
                      <a:pt x="168" y="209"/>
                      <a:pt x="168" y="209"/>
                    </a:cubicBezTo>
                    <a:cubicBezTo>
                      <a:pt x="156" y="212"/>
                      <a:pt x="144" y="212"/>
                      <a:pt x="144" y="212"/>
                    </a:cubicBezTo>
                    <a:cubicBezTo>
                      <a:pt x="144" y="212"/>
                      <a:pt x="144" y="212"/>
                      <a:pt x="144" y="212"/>
                    </a:cubicBezTo>
                    <a:cubicBezTo>
                      <a:pt x="144" y="212"/>
                      <a:pt x="158" y="210"/>
                      <a:pt x="168" y="203"/>
                    </a:cubicBezTo>
                    <a:cubicBezTo>
                      <a:pt x="168" y="157"/>
                      <a:pt x="168" y="157"/>
                      <a:pt x="168" y="157"/>
                    </a:cubicBezTo>
                    <a:cubicBezTo>
                      <a:pt x="159" y="144"/>
                      <a:pt x="149" y="134"/>
                      <a:pt x="149" y="134"/>
                    </a:cubicBezTo>
                    <a:cubicBezTo>
                      <a:pt x="149" y="134"/>
                      <a:pt x="158" y="141"/>
                      <a:pt x="168" y="150"/>
                    </a:cubicBezTo>
                    <a:cubicBezTo>
                      <a:pt x="168" y="132"/>
                      <a:pt x="168" y="132"/>
                      <a:pt x="168" y="132"/>
                    </a:cubicBezTo>
                    <a:cubicBezTo>
                      <a:pt x="159" y="122"/>
                      <a:pt x="150" y="114"/>
                      <a:pt x="146" y="112"/>
                    </a:cubicBezTo>
                    <a:close/>
                  </a:path>
                </a:pathLst>
              </a:custGeom>
              <a:solidFill>
                <a:srgbClr val="6DC1B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0" name="Google Shape;710;p21"/>
              <p:cNvSpPr/>
              <p:nvPr/>
            </p:nvSpPr>
            <p:spPr>
              <a:xfrm>
                <a:off x="10170164" y="2662940"/>
                <a:ext cx="141288" cy="141288"/>
              </a:xfrm>
              <a:prstGeom prst="ellipse">
                <a:avLst/>
              </a:prstGeom>
              <a:solidFill>
                <a:srgbClr val="6DC1B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1" name="Google Shape;711;p21"/>
              <p:cNvSpPr/>
              <p:nvPr/>
            </p:nvSpPr>
            <p:spPr>
              <a:xfrm>
                <a:off x="10220964" y="2767715"/>
                <a:ext cx="222250" cy="463550"/>
              </a:xfrm>
              <a:custGeom>
                <a:avLst/>
                <a:gdLst/>
                <a:ahLst/>
                <a:cxnLst/>
                <a:rect l="l" t="t" r="r" b="b"/>
                <a:pathLst>
                  <a:path w="102" h="213" extrusionOk="0">
                    <a:moveTo>
                      <a:pt x="0" y="6"/>
                    </a:moveTo>
                    <a:cubicBezTo>
                      <a:pt x="0" y="7"/>
                      <a:pt x="68" y="184"/>
                      <a:pt x="68" y="184"/>
                    </a:cubicBezTo>
                    <a:cubicBezTo>
                      <a:pt x="68" y="184"/>
                      <a:pt x="96" y="213"/>
                      <a:pt x="99" y="213"/>
                    </a:cubicBezTo>
                    <a:cubicBezTo>
                      <a:pt x="102" y="213"/>
                      <a:pt x="23" y="0"/>
                      <a:pt x="23" y="0"/>
                    </a:cubicBez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6DC1B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2" name="Google Shape;712;p21"/>
              <p:cNvSpPr/>
              <p:nvPr/>
            </p:nvSpPr>
            <p:spPr>
              <a:xfrm>
                <a:off x="10025701" y="2767715"/>
                <a:ext cx="238125" cy="457200"/>
              </a:xfrm>
              <a:custGeom>
                <a:avLst/>
                <a:gdLst/>
                <a:ahLst/>
                <a:cxnLst/>
                <a:rect l="l" t="t" r="r" b="b"/>
                <a:pathLst>
                  <a:path w="150" h="288" extrusionOk="0">
                    <a:moveTo>
                      <a:pt x="149" y="14"/>
                    </a:moveTo>
                    <a:lnTo>
                      <a:pt x="40" y="248"/>
                    </a:lnTo>
                    <a:lnTo>
                      <a:pt x="0" y="288"/>
                    </a:lnTo>
                    <a:lnTo>
                      <a:pt x="11" y="233"/>
                    </a:lnTo>
                    <a:lnTo>
                      <a:pt x="117" y="0"/>
                    </a:lnTo>
                    <a:lnTo>
                      <a:pt x="150" y="11"/>
                    </a:lnTo>
                    <a:lnTo>
                      <a:pt x="149" y="14"/>
                    </a:lnTo>
                    <a:close/>
                  </a:path>
                </a:pathLst>
              </a:custGeom>
              <a:solidFill>
                <a:srgbClr val="6DC1B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3" name="Google Shape;713;p21"/>
              <p:cNvSpPr/>
              <p:nvPr/>
            </p:nvSpPr>
            <p:spPr>
              <a:xfrm>
                <a:off x="10233664" y="2612140"/>
                <a:ext cx="2540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12" h="36" extrusionOk="0">
                    <a:moveTo>
                      <a:pt x="12" y="30"/>
                    </a:moveTo>
                    <a:cubicBezTo>
                      <a:pt x="12" y="33"/>
                      <a:pt x="10" y="36"/>
                      <a:pt x="6" y="36"/>
                    </a:cubicBezTo>
                    <a:cubicBezTo>
                      <a:pt x="3" y="36"/>
                      <a:pt x="0" y="33"/>
                      <a:pt x="0" y="30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3"/>
                      <a:pt x="3" y="0"/>
                      <a:pt x="6" y="0"/>
                    </a:cubicBezTo>
                    <a:cubicBezTo>
                      <a:pt x="10" y="0"/>
                      <a:pt x="12" y="3"/>
                      <a:pt x="12" y="6"/>
                    </a:cubicBezTo>
                    <a:lnTo>
                      <a:pt x="12" y="30"/>
                    </a:lnTo>
                    <a:close/>
                  </a:path>
                </a:pathLst>
              </a:custGeom>
              <a:solidFill>
                <a:srgbClr val="6DC1B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4" name="Google Shape;714;p21"/>
              <p:cNvSpPr/>
              <p:nvPr/>
            </p:nvSpPr>
            <p:spPr>
              <a:xfrm>
                <a:off x="9097014" y="2270828"/>
                <a:ext cx="225425" cy="609600"/>
              </a:xfrm>
              <a:custGeom>
                <a:avLst/>
                <a:gdLst/>
                <a:ahLst/>
                <a:cxnLst/>
                <a:rect l="l" t="t" r="r" b="b"/>
                <a:pathLst>
                  <a:path w="103" h="280" extrusionOk="0">
                    <a:moveTo>
                      <a:pt x="51" y="280"/>
                    </a:moveTo>
                    <a:cubicBezTo>
                      <a:pt x="80" y="280"/>
                      <a:pt x="103" y="217"/>
                      <a:pt x="103" y="140"/>
                    </a:cubicBezTo>
                    <a:cubicBezTo>
                      <a:pt x="103" y="62"/>
                      <a:pt x="80" y="0"/>
                      <a:pt x="51" y="0"/>
                    </a:cubicBezTo>
                    <a:cubicBezTo>
                      <a:pt x="51" y="22"/>
                      <a:pt x="51" y="22"/>
                      <a:pt x="51" y="22"/>
                    </a:cubicBezTo>
                    <a:cubicBezTo>
                      <a:pt x="75" y="22"/>
                      <a:pt x="94" y="75"/>
                      <a:pt x="94" y="140"/>
                    </a:cubicBezTo>
                    <a:cubicBezTo>
                      <a:pt x="94" y="204"/>
                      <a:pt x="75" y="257"/>
                      <a:pt x="51" y="257"/>
                    </a:cubicBezTo>
                    <a:lnTo>
                      <a:pt x="51" y="280"/>
                    </a:lnTo>
                    <a:close/>
                    <a:moveTo>
                      <a:pt x="51" y="0"/>
                    </a:moveTo>
                    <a:cubicBezTo>
                      <a:pt x="23" y="0"/>
                      <a:pt x="0" y="62"/>
                      <a:pt x="0" y="140"/>
                    </a:cubicBezTo>
                    <a:cubicBezTo>
                      <a:pt x="0" y="217"/>
                      <a:pt x="23" y="280"/>
                      <a:pt x="51" y="280"/>
                    </a:cubicBezTo>
                    <a:cubicBezTo>
                      <a:pt x="51" y="280"/>
                      <a:pt x="51" y="280"/>
                      <a:pt x="51" y="280"/>
                    </a:cubicBezTo>
                    <a:cubicBezTo>
                      <a:pt x="51" y="257"/>
                      <a:pt x="51" y="257"/>
                      <a:pt x="51" y="257"/>
                    </a:cubicBezTo>
                    <a:cubicBezTo>
                      <a:pt x="51" y="257"/>
                      <a:pt x="51" y="257"/>
                      <a:pt x="51" y="257"/>
                    </a:cubicBezTo>
                    <a:cubicBezTo>
                      <a:pt x="51" y="257"/>
                      <a:pt x="51" y="257"/>
                      <a:pt x="51" y="257"/>
                    </a:cubicBezTo>
                    <a:cubicBezTo>
                      <a:pt x="27" y="257"/>
                      <a:pt x="8" y="204"/>
                      <a:pt x="8" y="140"/>
                    </a:cubicBezTo>
                    <a:cubicBezTo>
                      <a:pt x="8" y="75"/>
                      <a:pt x="27" y="22"/>
                      <a:pt x="51" y="22"/>
                    </a:cubicBezTo>
                    <a:cubicBezTo>
                      <a:pt x="51" y="22"/>
                      <a:pt x="51" y="22"/>
                      <a:pt x="51" y="22"/>
                    </a:cubicBezTo>
                    <a:cubicBezTo>
                      <a:pt x="51" y="0"/>
                      <a:pt x="51" y="0"/>
                      <a:pt x="51" y="0"/>
                    </a:cubicBezTo>
                    <a:close/>
                  </a:path>
                </a:pathLst>
              </a:custGeom>
              <a:solidFill>
                <a:srgbClr val="6DC1B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5" name="Google Shape;715;p21"/>
              <p:cNvSpPr/>
              <p:nvPr/>
            </p:nvSpPr>
            <p:spPr>
              <a:xfrm>
                <a:off x="8903339" y="2462915"/>
                <a:ext cx="611188" cy="223838"/>
              </a:xfrm>
              <a:custGeom>
                <a:avLst/>
                <a:gdLst/>
                <a:ahLst/>
                <a:cxnLst/>
                <a:rect l="l" t="t" r="r" b="b"/>
                <a:pathLst>
                  <a:path w="280" h="103" extrusionOk="0">
                    <a:moveTo>
                      <a:pt x="280" y="52"/>
                    </a:moveTo>
                    <a:cubicBezTo>
                      <a:pt x="280" y="23"/>
                      <a:pt x="217" y="0"/>
                      <a:pt x="140" y="0"/>
                    </a:cubicBezTo>
                    <a:cubicBezTo>
                      <a:pt x="140" y="8"/>
                      <a:pt x="140" y="8"/>
                      <a:pt x="140" y="8"/>
                    </a:cubicBezTo>
                    <a:cubicBezTo>
                      <a:pt x="205" y="8"/>
                      <a:pt x="257" y="28"/>
                      <a:pt x="257" y="52"/>
                    </a:cubicBezTo>
                    <a:cubicBezTo>
                      <a:pt x="257" y="75"/>
                      <a:pt x="205" y="95"/>
                      <a:pt x="140" y="95"/>
                    </a:cubicBezTo>
                    <a:cubicBezTo>
                      <a:pt x="140" y="103"/>
                      <a:pt x="140" y="103"/>
                      <a:pt x="140" y="103"/>
                    </a:cubicBezTo>
                    <a:cubicBezTo>
                      <a:pt x="217" y="103"/>
                      <a:pt x="280" y="80"/>
                      <a:pt x="280" y="52"/>
                    </a:cubicBezTo>
                    <a:close/>
                    <a:moveTo>
                      <a:pt x="140" y="0"/>
                    </a:moveTo>
                    <a:cubicBezTo>
                      <a:pt x="140" y="0"/>
                      <a:pt x="140" y="0"/>
                      <a:pt x="140" y="0"/>
                    </a:cubicBezTo>
                    <a:cubicBezTo>
                      <a:pt x="63" y="0"/>
                      <a:pt x="0" y="23"/>
                      <a:pt x="0" y="52"/>
                    </a:cubicBezTo>
                    <a:cubicBezTo>
                      <a:pt x="0" y="80"/>
                      <a:pt x="63" y="103"/>
                      <a:pt x="140" y="103"/>
                    </a:cubicBezTo>
                    <a:cubicBezTo>
                      <a:pt x="140" y="103"/>
                      <a:pt x="140" y="103"/>
                      <a:pt x="140" y="103"/>
                    </a:cubicBezTo>
                    <a:cubicBezTo>
                      <a:pt x="140" y="95"/>
                      <a:pt x="140" y="95"/>
                      <a:pt x="140" y="95"/>
                    </a:cubicBezTo>
                    <a:cubicBezTo>
                      <a:pt x="140" y="95"/>
                      <a:pt x="140" y="95"/>
                      <a:pt x="140" y="95"/>
                    </a:cubicBezTo>
                    <a:cubicBezTo>
                      <a:pt x="75" y="95"/>
                      <a:pt x="23" y="75"/>
                      <a:pt x="23" y="52"/>
                    </a:cubicBezTo>
                    <a:cubicBezTo>
                      <a:pt x="23" y="52"/>
                      <a:pt x="23" y="52"/>
                      <a:pt x="23" y="52"/>
                    </a:cubicBezTo>
                    <a:cubicBezTo>
                      <a:pt x="23" y="28"/>
                      <a:pt x="75" y="8"/>
                      <a:pt x="140" y="8"/>
                    </a:cubicBezTo>
                    <a:cubicBezTo>
                      <a:pt x="140" y="8"/>
                      <a:pt x="140" y="8"/>
                      <a:pt x="140" y="8"/>
                    </a:cubicBezTo>
                    <a:lnTo>
                      <a:pt x="140" y="0"/>
                    </a:lnTo>
                    <a:close/>
                  </a:path>
                </a:pathLst>
              </a:custGeom>
              <a:solidFill>
                <a:srgbClr val="6DC1B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6" name="Google Shape;716;p21"/>
              <p:cNvSpPr/>
              <p:nvPr/>
            </p:nvSpPr>
            <p:spPr>
              <a:xfrm>
                <a:off x="8949376" y="2324803"/>
                <a:ext cx="519113" cy="498475"/>
              </a:xfrm>
              <a:custGeom>
                <a:avLst/>
                <a:gdLst/>
                <a:ahLst/>
                <a:cxnLst/>
                <a:rect l="l" t="t" r="r" b="b"/>
                <a:pathLst>
                  <a:path w="238" h="229" extrusionOk="0">
                    <a:moveTo>
                      <a:pt x="218" y="16"/>
                    </a:moveTo>
                    <a:cubicBezTo>
                      <a:pt x="202" y="0"/>
                      <a:pt x="162" y="13"/>
                      <a:pt x="119" y="46"/>
                    </a:cubicBezTo>
                    <a:cubicBezTo>
                      <a:pt x="119" y="57"/>
                      <a:pt x="119" y="57"/>
                      <a:pt x="119" y="57"/>
                    </a:cubicBezTo>
                    <a:cubicBezTo>
                      <a:pt x="155" y="30"/>
                      <a:pt x="189" y="19"/>
                      <a:pt x="202" y="32"/>
                    </a:cubicBezTo>
                    <a:cubicBezTo>
                      <a:pt x="219" y="49"/>
                      <a:pt x="195" y="99"/>
                      <a:pt x="150" y="145"/>
                    </a:cubicBezTo>
                    <a:cubicBezTo>
                      <a:pt x="140" y="155"/>
                      <a:pt x="129" y="164"/>
                      <a:pt x="119" y="172"/>
                    </a:cubicBezTo>
                    <a:cubicBezTo>
                      <a:pt x="119" y="183"/>
                      <a:pt x="119" y="183"/>
                      <a:pt x="119" y="183"/>
                    </a:cubicBezTo>
                    <a:cubicBezTo>
                      <a:pt x="131" y="174"/>
                      <a:pt x="144" y="163"/>
                      <a:pt x="156" y="151"/>
                    </a:cubicBezTo>
                    <a:cubicBezTo>
                      <a:pt x="210" y="96"/>
                      <a:pt x="238" y="36"/>
                      <a:pt x="218" y="16"/>
                    </a:cubicBezTo>
                    <a:close/>
                    <a:moveTo>
                      <a:pt x="119" y="46"/>
                    </a:moveTo>
                    <a:cubicBezTo>
                      <a:pt x="107" y="55"/>
                      <a:pt x="95" y="66"/>
                      <a:pt x="83" y="78"/>
                    </a:cubicBezTo>
                    <a:cubicBezTo>
                      <a:pt x="28" y="133"/>
                      <a:pt x="0" y="193"/>
                      <a:pt x="20" y="214"/>
                    </a:cubicBezTo>
                    <a:cubicBezTo>
                      <a:pt x="36" y="229"/>
                      <a:pt x="76" y="216"/>
                      <a:pt x="119" y="183"/>
                    </a:cubicBezTo>
                    <a:cubicBezTo>
                      <a:pt x="119" y="172"/>
                      <a:pt x="119" y="172"/>
                      <a:pt x="119" y="172"/>
                    </a:cubicBezTo>
                    <a:cubicBezTo>
                      <a:pt x="83" y="199"/>
                      <a:pt x="49" y="211"/>
                      <a:pt x="36" y="197"/>
                    </a:cubicBezTo>
                    <a:cubicBezTo>
                      <a:pt x="36" y="197"/>
                      <a:pt x="36" y="197"/>
                      <a:pt x="36" y="197"/>
                    </a:cubicBezTo>
                    <a:cubicBezTo>
                      <a:pt x="19" y="181"/>
                      <a:pt x="43" y="130"/>
                      <a:pt x="89" y="84"/>
                    </a:cubicBezTo>
                    <a:cubicBezTo>
                      <a:pt x="99" y="74"/>
                      <a:pt x="109" y="65"/>
                      <a:pt x="119" y="57"/>
                    </a:cubicBezTo>
                    <a:lnTo>
                      <a:pt x="119" y="46"/>
                    </a:lnTo>
                    <a:close/>
                  </a:path>
                </a:pathLst>
              </a:custGeom>
              <a:solidFill>
                <a:srgbClr val="6DC1B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7" name="Google Shape;717;p21"/>
              <p:cNvSpPr/>
              <p:nvPr/>
            </p:nvSpPr>
            <p:spPr>
              <a:xfrm>
                <a:off x="8949376" y="2324803"/>
                <a:ext cx="519113" cy="498475"/>
              </a:xfrm>
              <a:custGeom>
                <a:avLst/>
                <a:gdLst/>
                <a:ahLst/>
                <a:cxnLst/>
                <a:rect l="l" t="t" r="r" b="b"/>
                <a:pathLst>
                  <a:path w="238" h="229" extrusionOk="0">
                    <a:moveTo>
                      <a:pt x="218" y="214"/>
                    </a:moveTo>
                    <a:cubicBezTo>
                      <a:pt x="238" y="193"/>
                      <a:pt x="210" y="133"/>
                      <a:pt x="156" y="78"/>
                    </a:cubicBezTo>
                    <a:cubicBezTo>
                      <a:pt x="144" y="66"/>
                      <a:pt x="131" y="55"/>
                      <a:pt x="119" y="46"/>
                    </a:cubicBezTo>
                    <a:cubicBezTo>
                      <a:pt x="119" y="57"/>
                      <a:pt x="119" y="57"/>
                      <a:pt x="119" y="57"/>
                    </a:cubicBezTo>
                    <a:cubicBezTo>
                      <a:pt x="129" y="65"/>
                      <a:pt x="140" y="74"/>
                      <a:pt x="150" y="84"/>
                    </a:cubicBezTo>
                    <a:cubicBezTo>
                      <a:pt x="195" y="130"/>
                      <a:pt x="219" y="181"/>
                      <a:pt x="202" y="197"/>
                    </a:cubicBezTo>
                    <a:cubicBezTo>
                      <a:pt x="189" y="211"/>
                      <a:pt x="155" y="199"/>
                      <a:pt x="119" y="172"/>
                    </a:cubicBezTo>
                    <a:cubicBezTo>
                      <a:pt x="119" y="183"/>
                      <a:pt x="119" y="183"/>
                      <a:pt x="119" y="183"/>
                    </a:cubicBezTo>
                    <a:cubicBezTo>
                      <a:pt x="162" y="216"/>
                      <a:pt x="202" y="229"/>
                      <a:pt x="218" y="214"/>
                    </a:cubicBezTo>
                    <a:close/>
                    <a:moveTo>
                      <a:pt x="119" y="46"/>
                    </a:moveTo>
                    <a:cubicBezTo>
                      <a:pt x="76" y="13"/>
                      <a:pt x="36" y="0"/>
                      <a:pt x="20" y="16"/>
                    </a:cubicBezTo>
                    <a:cubicBezTo>
                      <a:pt x="0" y="36"/>
                      <a:pt x="28" y="96"/>
                      <a:pt x="83" y="151"/>
                    </a:cubicBezTo>
                    <a:cubicBezTo>
                      <a:pt x="95" y="163"/>
                      <a:pt x="107" y="174"/>
                      <a:pt x="119" y="183"/>
                    </a:cubicBezTo>
                    <a:cubicBezTo>
                      <a:pt x="119" y="172"/>
                      <a:pt x="119" y="172"/>
                      <a:pt x="119" y="172"/>
                    </a:cubicBezTo>
                    <a:cubicBezTo>
                      <a:pt x="109" y="164"/>
                      <a:pt x="99" y="155"/>
                      <a:pt x="89" y="145"/>
                    </a:cubicBezTo>
                    <a:cubicBezTo>
                      <a:pt x="43" y="99"/>
                      <a:pt x="19" y="49"/>
                      <a:pt x="36" y="32"/>
                    </a:cubicBezTo>
                    <a:cubicBezTo>
                      <a:pt x="36" y="32"/>
                      <a:pt x="36" y="32"/>
                      <a:pt x="36" y="32"/>
                    </a:cubicBezTo>
                    <a:cubicBezTo>
                      <a:pt x="49" y="19"/>
                      <a:pt x="83" y="30"/>
                      <a:pt x="119" y="57"/>
                    </a:cubicBezTo>
                    <a:lnTo>
                      <a:pt x="119" y="46"/>
                    </a:lnTo>
                    <a:close/>
                  </a:path>
                </a:pathLst>
              </a:custGeom>
              <a:solidFill>
                <a:srgbClr val="6DC1B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8" name="Google Shape;718;p21"/>
              <p:cNvSpPr/>
              <p:nvPr/>
            </p:nvSpPr>
            <p:spPr>
              <a:xfrm>
                <a:off x="9163689" y="2528003"/>
                <a:ext cx="93663" cy="93663"/>
              </a:xfrm>
              <a:prstGeom prst="ellipse">
                <a:avLst/>
              </a:prstGeom>
              <a:solidFill>
                <a:srgbClr val="6DC1B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9" name="Google Shape;719;p21"/>
              <p:cNvSpPr/>
              <p:nvPr/>
            </p:nvSpPr>
            <p:spPr>
              <a:xfrm>
                <a:off x="9882826" y="2097790"/>
                <a:ext cx="257175" cy="487363"/>
              </a:xfrm>
              <a:custGeom>
                <a:avLst/>
                <a:gdLst/>
                <a:ahLst/>
                <a:cxnLst/>
                <a:rect l="l" t="t" r="r" b="b"/>
                <a:pathLst>
                  <a:path w="162" h="307" extrusionOk="0">
                    <a:moveTo>
                      <a:pt x="67" y="307"/>
                    </a:moveTo>
                    <a:lnTo>
                      <a:pt x="162" y="307"/>
                    </a:lnTo>
                    <a:lnTo>
                      <a:pt x="67" y="127"/>
                    </a:lnTo>
                    <a:lnTo>
                      <a:pt x="67" y="193"/>
                    </a:lnTo>
                    <a:lnTo>
                      <a:pt x="110" y="267"/>
                    </a:lnTo>
                    <a:lnTo>
                      <a:pt x="67" y="267"/>
                    </a:lnTo>
                    <a:lnTo>
                      <a:pt x="67" y="307"/>
                    </a:lnTo>
                    <a:close/>
                    <a:moveTo>
                      <a:pt x="0" y="0"/>
                    </a:moveTo>
                    <a:lnTo>
                      <a:pt x="0" y="307"/>
                    </a:lnTo>
                    <a:lnTo>
                      <a:pt x="67" y="307"/>
                    </a:lnTo>
                    <a:lnTo>
                      <a:pt x="67" y="267"/>
                    </a:lnTo>
                    <a:lnTo>
                      <a:pt x="24" y="267"/>
                    </a:lnTo>
                    <a:lnTo>
                      <a:pt x="24" y="120"/>
                    </a:lnTo>
                    <a:lnTo>
                      <a:pt x="24" y="120"/>
                    </a:lnTo>
                    <a:lnTo>
                      <a:pt x="67" y="193"/>
                    </a:lnTo>
                    <a:lnTo>
                      <a:pt x="67" y="12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DC1B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0" name="Google Shape;720;p21"/>
              <p:cNvSpPr/>
              <p:nvPr/>
            </p:nvSpPr>
            <p:spPr>
              <a:xfrm>
                <a:off x="9754239" y="2096203"/>
                <a:ext cx="65088" cy="474663"/>
              </a:xfrm>
              <a:prstGeom prst="rect">
                <a:avLst/>
              </a:prstGeom>
              <a:solidFill>
                <a:srgbClr val="6DC1B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1" name="Google Shape;721;p21"/>
              <p:cNvSpPr/>
              <p:nvPr/>
            </p:nvSpPr>
            <p:spPr>
              <a:xfrm>
                <a:off x="7646039" y="4486978"/>
                <a:ext cx="561975" cy="411163"/>
              </a:xfrm>
              <a:custGeom>
                <a:avLst/>
                <a:gdLst/>
                <a:ahLst/>
                <a:cxnLst/>
                <a:rect l="l" t="t" r="r" b="b"/>
                <a:pathLst>
                  <a:path w="258" h="189" extrusionOk="0">
                    <a:moveTo>
                      <a:pt x="253" y="104"/>
                    </a:moveTo>
                    <a:cubicBezTo>
                      <a:pt x="258" y="60"/>
                      <a:pt x="213" y="31"/>
                      <a:pt x="213" y="31"/>
                    </a:cubicBezTo>
                    <a:cubicBezTo>
                      <a:pt x="210" y="30"/>
                      <a:pt x="207" y="28"/>
                      <a:pt x="204" y="27"/>
                    </a:cubicBezTo>
                    <a:cubicBezTo>
                      <a:pt x="204" y="69"/>
                      <a:pt x="204" y="69"/>
                      <a:pt x="204" y="69"/>
                    </a:cubicBezTo>
                    <a:cubicBezTo>
                      <a:pt x="208" y="69"/>
                      <a:pt x="212" y="70"/>
                      <a:pt x="216" y="72"/>
                    </a:cubicBezTo>
                    <a:cubicBezTo>
                      <a:pt x="230" y="79"/>
                      <a:pt x="235" y="95"/>
                      <a:pt x="228" y="109"/>
                    </a:cubicBezTo>
                    <a:cubicBezTo>
                      <a:pt x="224" y="119"/>
                      <a:pt x="214" y="125"/>
                      <a:pt x="204" y="125"/>
                    </a:cubicBezTo>
                    <a:cubicBezTo>
                      <a:pt x="204" y="146"/>
                      <a:pt x="204" y="146"/>
                      <a:pt x="204" y="146"/>
                    </a:cubicBezTo>
                    <a:cubicBezTo>
                      <a:pt x="230" y="144"/>
                      <a:pt x="249" y="134"/>
                      <a:pt x="253" y="104"/>
                    </a:cubicBezTo>
                    <a:close/>
                    <a:moveTo>
                      <a:pt x="204" y="27"/>
                    </a:moveTo>
                    <a:cubicBezTo>
                      <a:pt x="156" y="5"/>
                      <a:pt x="119" y="0"/>
                      <a:pt x="91" y="6"/>
                    </a:cubicBezTo>
                    <a:cubicBezTo>
                      <a:pt x="91" y="14"/>
                      <a:pt x="91" y="14"/>
                      <a:pt x="91" y="14"/>
                    </a:cubicBezTo>
                    <a:cubicBezTo>
                      <a:pt x="93" y="14"/>
                      <a:pt x="95" y="14"/>
                      <a:pt x="97" y="15"/>
                    </a:cubicBezTo>
                    <a:cubicBezTo>
                      <a:pt x="97" y="15"/>
                      <a:pt x="97" y="15"/>
                      <a:pt x="97" y="15"/>
                    </a:cubicBezTo>
                    <a:cubicBezTo>
                      <a:pt x="104" y="19"/>
                      <a:pt x="107" y="27"/>
                      <a:pt x="103" y="34"/>
                    </a:cubicBezTo>
                    <a:cubicBezTo>
                      <a:pt x="101" y="39"/>
                      <a:pt x="96" y="42"/>
                      <a:pt x="91" y="42"/>
                    </a:cubicBezTo>
                    <a:cubicBezTo>
                      <a:pt x="91" y="146"/>
                      <a:pt x="91" y="146"/>
                      <a:pt x="91" y="146"/>
                    </a:cubicBezTo>
                    <a:cubicBezTo>
                      <a:pt x="93" y="151"/>
                      <a:pt x="93" y="157"/>
                      <a:pt x="91" y="162"/>
                    </a:cubicBezTo>
                    <a:cubicBezTo>
                      <a:pt x="91" y="185"/>
                      <a:pt x="91" y="185"/>
                      <a:pt x="91" y="185"/>
                    </a:cubicBezTo>
                    <a:cubicBezTo>
                      <a:pt x="117" y="174"/>
                      <a:pt x="138" y="143"/>
                      <a:pt x="166" y="145"/>
                    </a:cubicBezTo>
                    <a:cubicBezTo>
                      <a:pt x="179" y="147"/>
                      <a:pt x="192" y="147"/>
                      <a:pt x="204" y="146"/>
                    </a:cubicBezTo>
                    <a:cubicBezTo>
                      <a:pt x="204" y="125"/>
                      <a:pt x="204" y="125"/>
                      <a:pt x="204" y="125"/>
                    </a:cubicBezTo>
                    <a:cubicBezTo>
                      <a:pt x="199" y="125"/>
                      <a:pt x="195" y="124"/>
                      <a:pt x="191" y="122"/>
                    </a:cubicBezTo>
                    <a:cubicBezTo>
                      <a:pt x="191" y="122"/>
                      <a:pt x="191" y="122"/>
                      <a:pt x="191" y="122"/>
                    </a:cubicBezTo>
                    <a:cubicBezTo>
                      <a:pt x="177" y="115"/>
                      <a:pt x="172" y="98"/>
                      <a:pt x="179" y="84"/>
                    </a:cubicBezTo>
                    <a:cubicBezTo>
                      <a:pt x="184" y="74"/>
                      <a:pt x="193" y="69"/>
                      <a:pt x="204" y="69"/>
                    </a:cubicBezTo>
                    <a:lnTo>
                      <a:pt x="204" y="27"/>
                    </a:lnTo>
                    <a:close/>
                    <a:moveTo>
                      <a:pt x="91" y="6"/>
                    </a:moveTo>
                    <a:cubicBezTo>
                      <a:pt x="86" y="6"/>
                      <a:pt x="82" y="8"/>
                      <a:pt x="78" y="9"/>
                    </a:cubicBezTo>
                    <a:cubicBezTo>
                      <a:pt x="78" y="24"/>
                      <a:pt x="78" y="24"/>
                      <a:pt x="78" y="24"/>
                    </a:cubicBezTo>
                    <a:cubicBezTo>
                      <a:pt x="78" y="23"/>
                      <a:pt x="78" y="22"/>
                      <a:pt x="78" y="22"/>
                    </a:cubicBezTo>
                    <a:cubicBezTo>
                      <a:pt x="81" y="17"/>
                      <a:pt x="86" y="14"/>
                      <a:pt x="91" y="14"/>
                    </a:cubicBezTo>
                    <a:cubicBezTo>
                      <a:pt x="91" y="6"/>
                      <a:pt x="91" y="6"/>
                      <a:pt x="91" y="6"/>
                    </a:cubicBezTo>
                    <a:close/>
                    <a:moveTo>
                      <a:pt x="78" y="188"/>
                    </a:moveTo>
                    <a:cubicBezTo>
                      <a:pt x="82" y="188"/>
                      <a:pt x="87" y="187"/>
                      <a:pt x="91" y="185"/>
                    </a:cubicBezTo>
                    <a:cubicBezTo>
                      <a:pt x="91" y="162"/>
                      <a:pt x="91" y="162"/>
                      <a:pt x="91" y="162"/>
                    </a:cubicBezTo>
                    <a:cubicBezTo>
                      <a:pt x="90" y="163"/>
                      <a:pt x="90" y="164"/>
                      <a:pt x="90" y="165"/>
                    </a:cubicBezTo>
                    <a:cubicBezTo>
                      <a:pt x="87" y="170"/>
                      <a:pt x="83" y="174"/>
                      <a:pt x="78" y="176"/>
                    </a:cubicBezTo>
                    <a:cubicBezTo>
                      <a:pt x="78" y="188"/>
                      <a:pt x="78" y="188"/>
                      <a:pt x="78" y="188"/>
                    </a:cubicBezTo>
                    <a:close/>
                    <a:moveTo>
                      <a:pt x="91" y="42"/>
                    </a:moveTo>
                    <a:cubicBezTo>
                      <a:pt x="91" y="146"/>
                      <a:pt x="91" y="146"/>
                      <a:pt x="91" y="146"/>
                    </a:cubicBezTo>
                    <a:cubicBezTo>
                      <a:pt x="89" y="141"/>
                      <a:pt x="85" y="136"/>
                      <a:pt x="80" y="134"/>
                    </a:cubicBezTo>
                    <a:cubicBezTo>
                      <a:pt x="79" y="133"/>
                      <a:pt x="78" y="133"/>
                      <a:pt x="78" y="133"/>
                    </a:cubicBezTo>
                    <a:cubicBezTo>
                      <a:pt x="78" y="64"/>
                      <a:pt x="78" y="64"/>
                      <a:pt x="78" y="64"/>
                    </a:cubicBezTo>
                    <a:cubicBezTo>
                      <a:pt x="79" y="61"/>
                      <a:pt x="79" y="57"/>
                      <a:pt x="78" y="54"/>
                    </a:cubicBezTo>
                    <a:cubicBezTo>
                      <a:pt x="78" y="33"/>
                      <a:pt x="78" y="33"/>
                      <a:pt x="78" y="33"/>
                    </a:cubicBezTo>
                    <a:cubicBezTo>
                      <a:pt x="79" y="36"/>
                      <a:pt x="81" y="39"/>
                      <a:pt x="84" y="41"/>
                    </a:cubicBezTo>
                    <a:cubicBezTo>
                      <a:pt x="86" y="42"/>
                      <a:pt x="89" y="42"/>
                      <a:pt x="91" y="42"/>
                    </a:cubicBezTo>
                    <a:close/>
                    <a:moveTo>
                      <a:pt x="78" y="9"/>
                    </a:moveTo>
                    <a:cubicBezTo>
                      <a:pt x="71" y="11"/>
                      <a:pt x="65" y="14"/>
                      <a:pt x="60" y="18"/>
                    </a:cubicBezTo>
                    <a:cubicBezTo>
                      <a:pt x="60" y="40"/>
                      <a:pt x="60" y="40"/>
                      <a:pt x="60" y="40"/>
                    </a:cubicBezTo>
                    <a:cubicBezTo>
                      <a:pt x="62" y="40"/>
                      <a:pt x="65" y="41"/>
                      <a:pt x="68" y="42"/>
                    </a:cubicBezTo>
                    <a:cubicBezTo>
                      <a:pt x="73" y="45"/>
                      <a:pt x="76" y="49"/>
                      <a:pt x="78" y="54"/>
                    </a:cubicBezTo>
                    <a:cubicBezTo>
                      <a:pt x="78" y="33"/>
                      <a:pt x="78" y="33"/>
                      <a:pt x="78" y="33"/>
                    </a:cubicBezTo>
                    <a:cubicBezTo>
                      <a:pt x="77" y="30"/>
                      <a:pt x="77" y="27"/>
                      <a:pt x="78" y="24"/>
                    </a:cubicBezTo>
                    <a:cubicBezTo>
                      <a:pt x="78" y="9"/>
                      <a:pt x="78" y="9"/>
                      <a:pt x="78" y="9"/>
                    </a:cubicBezTo>
                    <a:close/>
                    <a:moveTo>
                      <a:pt x="60" y="187"/>
                    </a:moveTo>
                    <a:cubicBezTo>
                      <a:pt x="66" y="188"/>
                      <a:pt x="72" y="189"/>
                      <a:pt x="78" y="188"/>
                    </a:cubicBezTo>
                    <a:cubicBezTo>
                      <a:pt x="78" y="176"/>
                      <a:pt x="78" y="176"/>
                      <a:pt x="78" y="176"/>
                    </a:cubicBezTo>
                    <a:cubicBezTo>
                      <a:pt x="72" y="178"/>
                      <a:pt x="65" y="178"/>
                      <a:pt x="60" y="176"/>
                    </a:cubicBezTo>
                    <a:cubicBezTo>
                      <a:pt x="60" y="187"/>
                      <a:pt x="60" y="187"/>
                      <a:pt x="60" y="187"/>
                    </a:cubicBezTo>
                    <a:close/>
                    <a:moveTo>
                      <a:pt x="78" y="64"/>
                    </a:moveTo>
                    <a:cubicBezTo>
                      <a:pt x="78" y="133"/>
                      <a:pt x="78" y="133"/>
                      <a:pt x="78" y="133"/>
                    </a:cubicBezTo>
                    <a:cubicBezTo>
                      <a:pt x="72" y="131"/>
                      <a:pt x="65" y="131"/>
                      <a:pt x="60" y="134"/>
                    </a:cubicBezTo>
                    <a:cubicBezTo>
                      <a:pt x="60" y="125"/>
                      <a:pt x="60" y="125"/>
                      <a:pt x="60" y="125"/>
                    </a:cubicBezTo>
                    <a:cubicBezTo>
                      <a:pt x="64" y="123"/>
                      <a:pt x="67" y="120"/>
                      <a:pt x="70" y="116"/>
                    </a:cubicBezTo>
                    <a:cubicBezTo>
                      <a:pt x="75" y="105"/>
                      <a:pt x="71" y="92"/>
                      <a:pt x="60" y="87"/>
                    </a:cubicBezTo>
                    <a:cubicBezTo>
                      <a:pt x="60" y="87"/>
                      <a:pt x="60" y="87"/>
                      <a:pt x="60" y="87"/>
                    </a:cubicBezTo>
                    <a:cubicBezTo>
                      <a:pt x="60" y="78"/>
                      <a:pt x="60" y="78"/>
                      <a:pt x="60" y="78"/>
                    </a:cubicBezTo>
                    <a:cubicBezTo>
                      <a:pt x="66" y="78"/>
                      <a:pt x="73" y="74"/>
                      <a:pt x="76" y="68"/>
                    </a:cubicBezTo>
                    <a:cubicBezTo>
                      <a:pt x="77" y="66"/>
                      <a:pt x="77" y="65"/>
                      <a:pt x="78" y="64"/>
                    </a:cubicBezTo>
                    <a:close/>
                    <a:moveTo>
                      <a:pt x="60" y="18"/>
                    </a:moveTo>
                    <a:cubicBezTo>
                      <a:pt x="0" y="56"/>
                      <a:pt x="10" y="159"/>
                      <a:pt x="46" y="180"/>
                    </a:cubicBezTo>
                    <a:cubicBezTo>
                      <a:pt x="51" y="183"/>
                      <a:pt x="55" y="185"/>
                      <a:pt x="60" y="187"/>
                    </a:cubicBezTo>
                    <a:cubicBezTo>
                      <a:pt x="60" y="176"/>
                      <a:pt x="60" y="176"/>
                      <a:pt x="60" y="176"/>
                    </a:cubicBezTo>
                    <a:cubicBezTo>
                      <a:pt x="59" y="175"/>
                      <a:pt x="59" y="175"/>
                      <a:pt x="59" y="175"/>
                    </a:cubicBezTo>
                    <a:cubicBezTo>
                      <a:pt x="59" y="175"/>
                      <a:pt x="59" y="175"/>
                      <a:pt x="59" y="175"/>
                    </a:cubicBezTo>
                    <a:cubicBezTo>
                      <a:pt x="48" y="170"/>
                      <a:pt x="43" y="156"/>
                      <a:pt x="49" y="144"/>
                    </a:cubicBezTo>
                    <a:cubicBezTo>
                      <a:pt x="51" y="139"/>
                      <a:pt x="55" y="136"/>
                      <a:pt x="60" y="134"/>
                    </a:cubicBezTo>
                    <a:cubicBezTo>
                      <a:pt x="60" y="125"/>
                      <a:pt x="60" y="125"/>
                      <a:pt x="60" y="125"/>
                    </a:cubicBezTo>
                    <a:cubicBezTo>
                      <a:pt x="54" y="128"/>
                      <a:pt x="47" y="128"/>
                      <a:pt x="41" y="125"/>
                    </a:cubicBezTo>
                    <a:cubicBezTo>
                      <a:pt x="41" y="125"/>
                      <a:pt x="41" y="125"/>
                      <a:pt x="41" y="125"/>
                    </a:cubicBezTo>
                    <a:cubicBezTo>
                      <a:pt x="31" y="120"/>
                      <a:pt x="26" y="107"/>
                      <a:pt x="32" y="97"/>
                    </a:cubicBezTo>
                    <a:cubicBezTo>
                      <a:pt x="37" y="86"/>
                      <a:pt x="49" y="82"/>
                      <a:pt x="60" y="87"/>
                    </a:cubicBezTo>
                    <a:cubicBezTo>
                      <a:pt x="60" y="78"/>
                      <a:pt x="60" y="78"/>
                      <a:pt x="60" y="78"/>
                    </a:cubicBezTo>
                    <a:cubicBezTo>
                      <a:pt x="57" y="78"/>
                      <a:pt x="54" y="77"/>
                      <a:pt x="51" y="76"/>
                    </a:cubicBezTo>
                    <a:cubicBezTo>
                      <a:pt x="42" y="71"/>
                      <a:pt x="38" y="60"/>
                      <a:pt x="43" y="51"/>
                    </a:cubicBezTo>
                    <a:cubicBezTo>
                      <a:pt x="43" y="51"/>
                      <a:pt x="43" y="51"/>
                      <a:pt x="43" y="51"/>
                    </a:cubicBezTo>
                    <a:cubicBezTo>
                      <a:pt x="46" y="44"/>
                      <a:pt x="53" y="40"/>
                      <a:pt x="60" y="40"/>
                    </a:cubicBezTo>
                    <a:lnTo>
                      <a:pt x="60" y="18"/>
                    </a:lnTo>
                    <a:close/>
                  </a:path>
                </a:pathLst>
              </a:custGeom>
              <a:solidFill>
                <a:srgbClr val="6DC1B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722" name="Google Shape;722;p21"/>
              <p:cNvGrpSpPr/>
              <p:nvPr/>
            </p:nvGrpSpPr>
            <p:grpSpPr>
              <a:xfrm>
                <a:off x="9225601" y="4898140"/>
                <a:ext cx="508001" cy="654050"/>
                <a:chOff x="8610600" y="4127500"/>
                <a:chExt cx="508001" cy="654050"/>
              </a:xfrm>
            </p:grpSpPr>
            <p:sp>
              <p:nvSpPr>
                <p:cNvPr id="723" name="Google Shape;723;p21"/>
                <p:cNvSpPr/>
                <p:nvPr/>
              </p:nvSpPr>
              <p:spPr>
                <a:xfrm>
                  <a:off x="8618538" y="4127500"/>
                  <a:ext cx="500063" cy="5032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" h="231" extrusionOk="0">
                      <a:moveTo>
                        <a:pt x="169" y="12"/>
                      </a:moveTo>
                      <a:cubicBezTo>
                        <a:pt x="197" y="32"/>
                        <a:pt x="215" y="65"/>
                        <a:pt x="215" y="103"/>
                      </a:cubicBezTo>
                      <a:cubicBezTo>
                        <a:pt x="215" y="165"/>
                        <a:pt x="165" y="216"/>
                        <a:pt x="102" y="216"/>
                      </a:cubicBezTo>
                      <a:cubicBezTo>
                        <a:pt x="65" y="216"/>
                        <a:pt x="33" y="198"/>
                        <a:pt x="12" y="171"/>
                      </a:cubicBezTo>
                      <a:cubicBezTo>
                        <a:pt x="0" y="181"/>
                        <a:pt x="0" y="181"/>
                        <a:pt x="0" y="181"/>
                      </a:cubicBezTo>
                      <a:cubicBezTo>
                        <a:pt x="24" y="211"/>
                        <a:pt x="61" y="231"/>
                        <a:pt x="102" y="231"/>
                      </a:cubicBezTo>
                      <a:cubicBezTo>
                        <a:pt x="173" y="231"/>
                        <a:pt x="230" y="174"/>
                        <a:pt x="230" y="103"/>
                      </a:cubicBezTo>
                      <a:cubicBezTo>
                        <a:pt x="230" y="61"/>
                        <a:pt x="210" y="23"/>
                        <a:pt x="178" y="0"/>
                      </a:cubicBezTo>
                      <a:lnTo>
                        <a:pt x="169" y="12"/>
                      </a:lnTo>
                      <a:close/>
                    </a:path>
                  </a:pathLst>
                </a:custGeom>
                <a:solidFill>
                  <a:srgbClr val="6DC1B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24" name="Google Shape;724;p21"/>
                <p:cNvSpPr/>
                <p:nvPr/>
              </p:nvSpPr>
              <p:spPr>
                <a:xfrm>
                  <a:off x="8621713" y="4137025"/>
                  <a:ext cx="442913" cy="44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" h="203" extrusionOk="0">
                      <a:moveTo>
                        <a:pt x="102" y="203"/>
                      </a:moveTo>
                      <a:cubicBezTo>
                        <a:pt x="158" y="203"/>
                        <a:pt x="203" y="157"/>
                        <a:pt x="203" y="101"/>
                      </a:cubicBezTo>
                      <a:cubicBezTo>
                        <a:pt x="203" y="45"/>
                        <a:pt x="158" y="0"/>
                        <a:pt x="102" y="0"/>
                      </a:cubicBezTo>
                      <a:cubicBezTo>
                        <a:pt x="102" y="5"/>
                        <a:pt x="102" y="5"/>
                        <a:pt x="102" y="5"/>
                      </a:cubicBezTo>
                      <a:cubicBezTo>
                        <a:pt x="155" y="5"/>
                        <a:pt x="198" y="48"/>
                        <a:pt x="198" y="101"/>
                      </a:cubicBezTo>
                      <a:cubicBezTo>
                        <a:pt x="198" y="155"/>
                        <a:pt x="155" y="198"/>
                        <a:pt x="102" y="198"/>
                      </a:cubicBezTo>
                      <a:lnTo>
                        <a:pt x="102" y="203"/>
                      </a:lnTo>
                      <a:close/>
                      <a:moveTo>
                        <a:pt x="102" y="0"/>
                      </a:moveTo>
                      <a:cubicBezTo>
                        <a:pt x="46" y="0"/>
                        <a:pt x="0" y="45"/>
                        <a:pt x="0" y="101"/>
                      </a:cubicBezTo>
                      <a:cubicBezTo>
                        <a:pt x="0" y="157"/>
                        <a:pt x="46" y="203"/>
                        <a:pt x="102" y="203"/>
                      </a:cubicBezTo>
                      <a:cubicBezTo>
                        <a:pt x="102" y="203"/>
                        <a:pt x="102" y="203"/>
                        <a:pt x="102" y="203"/>
                      </a:cubicBezTo>
                      <a:cubicBezTo>
                        <a:pt x="102" y="198"/>
                        <a:pt x="102" y="198"/>
                        <a:pt x="102" y="198"/>
                      </a:cubicBezTo>
                      <a:cubicBezTo>
                        <a:pt x="102" y="198"/>
                        <a:pt x="102" y="198"/>
                        <a:pt x="102" y="198"/>
                      </a:cubicBezTo>
                      <a:cubicBezTo>
                        <a:pt x="102" y="198"/>
                        <a:pt x="102" y="198"/>
                        <a:pt x="102" y="198"/>
                      </a:cubicBezTo>
                      <a:cubicBezTo>
                        <a:pt x="48" y="198"/>
                        <a:pt x="5" y="155"/>
                        <a:pt x="5" y="101"/>
                      </a:cubicBezTo>
                      <a:cubicBezTo>
                        <a:pt x="5" y="48"/>
                        <a:pt x="48" y="5"/>
                        <a:pt x="102" y="5"/>
                      </a:cubicBezTo>
                      <a:cubicBezTo>
                        <a:pt x="102" y="5"/>
                        <a:pt x="102" y="5"/>
                        <a:pt x="102" y="5"/>
                      </a:cubicBezTo>
                      <a:cubicBezTo>
                        <a:pt x="102" y="0"/>
                        <a:pt x="102" y="0"/>
                        <a:pt x="102" y="0"/>
                      </a:cubicBezTo>
                      <a:close/>
                    </a:path>
                  </a:pathLst>
                </a:custGeom>
                <a:solidFill>
                  <a:srgbClr val="6DC1B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25" name="Google Shape;725;p21"/>
                <p:cNvSpPr/>
                <p:nvPr/>
              </p:nvSpPr>
              <p:spPr>
                <a:xfrm>
                  <a:off x="8610600" y="4144963"/>
                  <a:ext cx="496888" cy="4333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" h="199" extrusionOk="0">
                      <a:moveTo>
                        <a:pt x="92" y="0"/>
                      </a:moveTo>
                      <a:cubicBezTo>
                        <a:pt x="92" y="0"/>
                        <a:pt x="58" y="5"/>
                        <a:pt x="35" y="31"/>
                      </a:cubicBezTo>
                      <a:cubicBezTo>
                        <a:pt x="35" y="31"/>
                        <a:pt x="53" y="13"/>
                        <a:pt x="64" y="13"/>
                      </a:cubicBezTo>
                      <a:cubicBezTo>
                        <a:pt x="66" y="14"/>
                        <a:pt x="66" y="14"/>
                        <a:pt x="66" y="14"/>
                      </a:cubicBezTo>
                      <a:cubicBezTo>
                        <a:pt x="66" y="14"/>
                        <a:pt x="66" y="15"/>
                        <a:pt x="65" y="15"/>
                      </a:cubicBezTo>
                      <a:cubicBezTo>
                        <a:pt x="65" y="16"/>
                        <a:pt x="64" y="17"/>
                        <a:pt x="64" y="18"/>
                      </a:cubicBezTo>
                      <a:cubicBezTo>
                        <a:pt x="64" y="18"/>
                        <a:pt x="64" y="20"/>
                        <a:pt x="64" y="20"/>
                      </a:cubicBezTo>
                      <a:cubicBezTo>
                        <a:pt x="63" y="21"/>
                        <a:pt x="63" y="21"/>
                        <a:pt x="63" y="21"/>
                      </a:cubicBezTo>
                      <a:cubicBezTo>
                        <a:pt x="63" y="21"/>
                        <a:pt x="62" y="21"/>
                        <a:pt x="62" y="22"/>
                      </a:cubicBezTo>
                      <a:cubicBezTo>
                        <a:pt x="62" y="22"/>
                        <a:pt x="61" y="22"/>
                        <a:pt x="61" y="23"/>
                      </a:cubicBezTo>
                      <a:cubicBezTo>
                        <a:pt x="61" y="24"/>
                        <a:pt x="61" y="25"/>
                        <a:pt x="61" y="25"/>
                      </a:cubicBezTo>
                      <a:cubicBezTo>
                        <a:pt x="62" y="27"/>
                        <a:pt x="62" y="27"/>
                        <a:pt x="62" y="27"/>
                      </a:cubicBezTo>
                      <a:cubicBezTo>
                        <a:pt x="61" y="28"/>
                        <a:pt x="61" y="28"/>
                        <a:pt x="61" y="28"/>
                      </a:cubicBezTo>
                      <a:cubicBezTo>
                        <a:pt x="59" y="29"/>
                        <a:pt x="59" y="29"/>
                        <a:pt x="59" y="29"/>
                      </a:cubicBezTo>
                      <a:cubicBezTo>
                        <a:pt x="59" y="29"/>
                        <a:pt x="58" y="29"/>
                        <a:pt x="57" y="29"/>
                      </a:cubicBezTo>
                      <a:cubicBezTo>
                        <a:pt x="56" y="29"/>
                        <a:pt x="56" y="27"/>
                        <a:pt x="56" y="27"/>
                      </a:cubicBezTo>
                      <a:cubicBezTo>
                        <a:pt x="58" y="26"/>
                        <a:pt x="58" y="26"/>
                        <a:pt x="58" y="26"/>
                      </a:cubicBezTo>
                      <a:cubicBezTo>
                        <a:pt x="58" y="26"/>
                        <a:pt x="58" y="26"/>
                        <a:pt x="58" y="25"/>
                      </a:cubicBezTo>
                      <a:cubicBezTo>
                        <a:pt x="57" y="25"/>
                        <a:pt x="57" y="24"/>
                        <a:pt x="56" y="24"/>
                      </a:cubicBezTo>
                      <a:cubicBezTo>
                        <a:pt x="55" y="24"/>
                        <a:pt x="54" y="26"/>
                        <a:pt x="54" y="26"/>
                      </a:cubicBezTo>
                      <a:cubicBezTo>
                        <a:pt x="52" y="27"/>
                        <a:pt x="52" y="27"/>
                        <a:pt x="52" y="27"/>
                      </a:cubicBezTo>
                      <a:cubicBezTo>
                        <a:pt x="52" y="27"/>
                        <a:pt x="51" y="29"/>
                        <a:pt x="51" y="29"/>
                      </a:cubicBezTo>
                      <a:cubicBezTo>
                        <a:pt x="52" y="29"/>
                        <a:pt x="53" y="29"/>
                        <a:pt x="53" y="29"/>
                      </a:cubicBezTo>
                      <a:cubicBezTo>
                        <a:pt x="53" y="29"/>
                        <a:pt x="53" y="30"/>
                        <a:pt x="53" y="31"/>
                      </a:cubicBezTo>
                      <a:cubicBezTo>
                        <a:pt x="53" y="31"/>
                        <a:pt x="52" y="32"/>
                        <a:pt x="52" y="32"/>
                      </a:cubicBezTo>
                      <a:cubicBezTo>
                        <a:pt x="52" y="32"/>
                        <a:pt x="52" y="33"/>
                        <a:pt x="51" y="33"/>
                      </a:cubicBezTo>
                      <a:cubicBezTo>
                        <a:pt x="50" y="32"/>
                        <a:pt x="49" y="32"/>
                        <a:pt x="48" y="32"/>
                      </a:cubicBezTo>
                      <a:cubicBezTo>
                        <a:pt x="47" y="32"/>
                        <a:pt x="46" y="31"/>
                        <a:pt x="46" y="32"/>
                      </a:cubicBezTo>
                      <a:cubicBezTo>
                        <a:pt x="45" y="32"/>
                        <a:pt x="45" y="32"/>
                        <a:pt x="45" y="32"/>
                      </a:cubicBezTo>
                      <a:cubicBezTo>
                        <a:pt x="45" y="33"/>
                        <a:pt x="42" y="34"/>
                        <a:pt x="42" y="34"/>
                      </a:cubicBezTo>
                      <a:cubicBezTo>
                        <a:pt x="42" y="34"/>
                        <a:pt x="41" y="35"/>
                        <a:pt x="41" y="35"/>
                      </a:cubicBezTo>
                      <a:cubicBezTo>
                        <a:pt x="41" y="35"/>
                        <a:pt x="41" y="37"/>
                        <a:pt x="41" y="37"/>
                      </a:cubicBezTo>
                      <a:cubicBezTo>
                        <a:pt x="41" y="37"/>
                        <a:pt x="40" y="38"/>
                        <a:pt x="38" y="38"/>
                      </a:cubicBezTo>
                      <a:cubicBezTo>
                        <a:pt x="37" y="39"/>
                        <a:pt x="36" y="39"/>
                        <a:pt x="36" y="39"/>
                      </a:cubicBezTo>
                      <a:cubicBezTo>
                        <a:pt x="36" y="41"/>
                        <a:pt x="36" y="41"/>
                        <a:pt x="36" y="41"/>
                      </a:cubicBezTo>
                      <a:cubicBezTo>
                        <a:pt x="36" y="41"/>
                        <a:pt x="34" y="42"/>
                        <a:pt x="34" y="43"/>
                      </a:cubicBezTo>
                      <a:cubicBezTo>
                        <a:pt x="33" y="44"/>
                        <a:pt x="30" y="46"/>
                        <a:pt x="30" y="46"/>
                      </a:cubicBezTo>
                      <a:cubicBezTo>
                        <a:pt x="30" y="46"/>
                        <a:pt x="29" y="47"/>
                        <a:pt x="28" y="48"/>
                      </a:cubicBezTo>
                      <a:cubicBezTo>
                        <a:pt x="28" y="49"/>
                        <a:pt x="28" y="50"/>
                        <a:pt x="28" y="51"/>
                      </a:cubicBezTo>
                      <a:cubicBezTo>
                        <a:pt x="28" y="51"/>
                        <a:pt x="27" y="52"/>
                        <a:pt x="27" y="53"/>
                      </a:cubicBezTo>
                      <a:cubicBezTo>
                        <a:pt x="27" y="54"/>
                        <a:pt x="26" y="55"/>
                        <a:pt x="26" y="56"/>
                      </a:cubicBezTo>
                      <a:cubicBezTo>
                        <a:pt x="25" y="56"/>
                        <a:pt x="25" y="57"/>
                        <a:pt x="24" y="57"/>
                      </a:cubicBezTo>
                      <a:cubicBezTo>
                        <a:pt x="24" y="57"/>
                        <a:pt x="22" y="58"/>
                        <a:pt x="21" y="58"/>
                      </a:cubicBezTo>
                      <a:cubicBezTo>
                        <a:pt x="20" y="59"/>
                        <a:pt x="20" y="60"/>
                        <a:pt x="20" y="60"/>
                      </a:cubicBezTo>
                      <a:cubicBezTo>
                        <a:pt x="20" y="60"/>
                        <a:pt x="21" y="61"/>
                        <a:pt x="21" y="61"/>
                      </a:cubicBezTo>
                      <a:cubicBezTo>
                        <a:pt x="22" y="61"/>
                        <a:pt x="23" y="62"/>
                        <a:pt x="23" y="62"/>
                      </a:cubicBezTo>
                      <a:cubicBezTo>
                        <a:pt x="23" y="62"/>
                        <a:pt x="23" y="63"/>
                        <a:pt x="23" y="64"/>
                      </a:cubicBezTo>
                      <a:cubicBezTo>
                        <a:pt x="23" y="64"/>
                        <a:pt x="22" y="66"/>
                        <a:pt x="23" y="66"/>
                      </a:cubicBezTo>
                      <a:cubicBezTo>
                        <a:pt x="24" y="66"/>
                        <a:pt x="25" y="66"/>
                        <a:pt x="25" y="66"/>
                      </a:cubicBezTo>
                      <a:cubicBezTo>
                        <a:pt x="27" y="67"/>
                        <a:pt x="27" y="67"/>
                        <a:pt x="27" y="67"/>
                      </a:cubicBezTo>
                      <a:cubicBezTo>
                        <a:pt x="28" y="68"/>
                        <a:pt x="28" y="68"/>
                        <a:pt x="28" y="68"/>
                      </a:cubicBezTo>
                      <a:cubicBezTo>
                        <a:pt x="29" y="68"/>
                        <a:pt x="29" y="68"/>
                        <a:pt x="29" y="68"/>
                      </a:cubicBezTo>
                      <a:cubicBezTo>
                        <a:pt x="29" y="68"/>
                        <a:pt x="29" y="69"/>
                        <a:pt x="29" y="70"/>
                      </a:cubicBezTo>
                      <a:cubicBezTo>
                        <a:pt x="28" y="70"/>
                        <a:pt x="28" y="71"/>
                        <a:pt x="28" y="71"/>
                      </a:cubicBezTo>
                      <a:cubicBezTo>
                        <a:pt x="27" y="71"/>
                        <a:pt x="27" y="71"/>
                        <a:pt x="27" y="70"/>
                      </a:cubicBezTo>
                      <a:cubicBezTo>
                        <a:pt x="27" y="69"/>
                        <a:pt x="27" y="69"/>
                        <a:pt x="26" y="68"/>
                      </a:cubicBezTo>
                      <a:cubicBezTo>
                        <a:pt x="25" y="68"/>
                        <a:pt x="24" y="69"/>
                        <a:pt x="24" y="69"/>
                      </a:cubicBezTo>
                      <a:cubicBezTo>
                        <a:pt x="24" y="69"/>
                        <a:pt x="23" y="69"/>
                        <a:pt x="23" y="68"/>
                      </a:cubicBezTo>
                      <a:cubicBezTo>
                        <a:pt x="22" y="67"/>
                        <a:pt x="22" y="68"/>
                        <a:pt x="22" y="67"/>
                      </a:cubicBezTo>
                      <a:cubicBezTo>
                        <a:pt x="22" y="66"/>
                        <a:pt x="23" y="66"/>
                        <a:pt x="22" y="65"/>
                      </a:cubicBezTo>
                      <a:cubicBezTo>
                        <a:pt x="22" y="65"/>
                        <a:pt x="21" y="64"/>
                        <a:pt x="21" y="64"/>
                      </a:cubicBezTo>
                      <a:cubicBezTo>
                        <a:pt x="20" y="64"/>
                        <a:pt x="21" y="65"/>
                        <a:pt x="20" y="64"/>
                      </a:cubicBezTo>
                      <a:cubicBezTo>
                        <a:pt x="20" y="63"/>
                        <a:pt x="19" y="63"/>
                        <a:pt x="19" y="63"/>
                      </a:cubicBezTo>
                      <a:cubicBezTo>
                        <a:pt x="19" y="63"/>
                        <a:pt x="18" y="63"/>
                        <a:pt x="18" y="62"/>
                      </a:cubicBezTo>
                      <a:cubicBezTo>
                        <a:pt x="18" y="62"/>
                        <a:pt x="18" y="61"/>
                        <a:pt x="18" y="60"/>
                      </a:cubicBezTo>
                      <a:cubicBezTo>
                        <a:pt x="18" y="60"/>
                        <a:pt x="19" y="59"/>
                        <a:pt x="19" y="58"/>
                      </a:cubicBezTo>
                      <a:cubicBezTo>
                        <a:pt x="19" y="58"/>
                        <a:pt x="19" y="55"/>
                        <a:pt x="19" y="55"/>
                      </a:cubicBezTo>
                      <a:cubicBezTo>
                        <a:pt x="19" y="55"/>
                        <a:pt x="16" y="61"/>
                        <a:pt x="15" y="66"/>
                      </a:cubicBezTo>
                      <a:cubicBezTo>
                        <a:pt x="15" y="66"/>
                        <a:pt x="16" y="65"/>
                        <a:pt x="16" y="66"/>
                      </a:cubicBezTo>
                      <a:cubicBezTo>
                        <a:pt x="16" y="67"/>
                        <a:pt x="17" y="68"/>
                        <a:pt x="16" y="69"/>
                      </a:cubicBezTo>
                      <a:cubicBezTo>
                        <a:pt x="16" y="69"/>
                        <a:pt x="16" y="69"/>
                        <a:pt x="16" y="72"/>
                      </a:cubicBezTo>
                      <a:cubicBezTo>
                        <a:pt x="16" y="74"/>
                        <a:pt x="17" y="75"/>
                        <a:pt x="17" y="76"/>
                      </a:cubicBezTo>
                      <a:cubicBezTo>
                        <a:pt x="16" y="76"/>
                        <a:pt x="16" y="77"/>
                        <a:pt x="16" y="78"/>
                      </a:cubicBezTo>
                      <a:cubicBezTo>
                        <a:pt x="16" y="79"/>
                        <a:pt x="16" y="82"/>
                        <a:pt x="17" y="82"/>
                      </a:cubicBezTo>
                      <a:cubicBezTo>
                        <a:pt x="17" y="82"/>
                        <a:pt x="17" y="83"/>
                        <a:pt x="17" y="83"/>
                      </a:cubicBezTo>
                      <a:cubicBezTo>
                        <a:pt x="18" y="84"/>
                        <a:pt x="17" y="85"/>
                        <a:pt x="18" y="84"/>
                      </a:cubicBezTo>
                      <a:cubicBezTo>
                        <a:pt x="19" y="82"/>
                        <a:pt x="20" y="81"/>
                        <a:pt x="20" y="81"/>
                      </a:cubicBezTo>
                      <a:cubicBezTo>
                        <a:pt x="20" y="80"/>
                        <a:pt x="20" y="80"/>
                        <a:pt x="20" y="80"/>
                      </a:cubicBezTo>
                      <a:cubicBezTo>
                        <a:pt x="20" y="80"/>
                        <a:pt x="20" y="79"/>
                        <a:pt x="22" y="79"/>
                      </a:cubicBezTo>
                      <a:cubicBezTo>
                        <a:pt x="23" y="79"/>
                        <a:pt x="24" y="79"/>
                        <a:pt x="24" y="80"/>
                      </a:cubicBezTo>
                      <a:cubicBezTo>
                        <a:pt x="25" y="80"/>
                        <a:pt x="23" y="82"/>
                        <a:pt x="24" y="82"/>
                      </a:cubicBezTo>
                      <a:cubicBezTo>
                        <a:pt x="25" y="82"/>
                        <a:pt x="27" y="81"/>
                        <a:pt x="28" y="81"/>
                      </a:cubicBezTo>
                      <a:cubicBezTo>
                        <a:pt x="29" y="81"/>
                        <a:pt x="29" y="82"/>
                        <a:pt x="30" y="83"/>
                      </a:cubicBezTo>
                      <a:cubicBezTo>
                        <a:pt x="30" y="84"/>
                        <a:pt x="30" y="85"/>
                        <a:pt x="31" y="86"/>
                      </a:cubicBezTo>
                      <a:cubicBezTo>
                        <a:pt x="32" y="86"/>
                        <a:pt x="31" y="87"/>
                        <a:pt x="32" y="88"/>
                      </a:cubicBezTo>
                      <a:cubicBezTo>
                        <a:pt x="32" y="89"/>
                        <a:pt x="34" y="90"/>
                        <a:pt x="35" y="90"/>
                      </a:cubicBezTo>
                      <a:cubicBezTo>
                        <a:pt x="35" y="90"/>
                        <a:pt x="37" y="90"/>
                        <a:pt x="38" y="90"/>
                      </a:cubicBezTo>
                      <a:cubicBezTo>
                        <a:pt x="39" y="91"/>
                        <a:pt x="38" y="92"/>
                        <a:pt x="39" y="92"/>
                      </a:cubicBezTo>
                      <a:cubicBezTo>
                        <a:pt x="40" y="92"/>
                        <a:pt x="41" y="95"/>
                        <a:pt x="41" y="95"/>
                      </a:cubicBezTo>
                      <a:cubicBezTo>
                        <a:pt x="41" y="95"/>
                        <a:pt x="41" y="97"/>
                        <a:pt x="41" y="98"/>
                      </a:cubicBezTo>
                      <a:cubicBezTo>
                        <a:pt x="41" y="98"/>
                        <a:pt x="41" y="99"/>
                        <a:pt x="42" y="100"/>
                      </a:cubicBezTo>
                      <a:cubicBezTo>
                        <a:pt x="42" y="100"/>
                        <a:pt x="44" y="100"/>
                        <a:pt x="44" y="100"/>
                      </a:cubicBezTo>
                      <a:cubicBezTo>
                        <a:pt x="44" y="100"/>
                        <a:pt x="43" y="102"/>
                        <a:pt x="45" y="102"/>
                      </a:cubicBezTo>
                      <a:cubicBezTo>
                        <a:pt x="47" y="103"/>
                        <a:pt x="48" y="103"/>
                        <a:pt x="49" y="104"/>
                      </a:cubicBezTo>
                      <a:cubicBezTo>
                        <a:pt x="49" y="104"/>
                        <a:pt x="48" y="105"/>
                        <a:pt x="50" y="105"/>
                      </a:cubicBezTo>
                      <a:cubicBezTo>
                        <a:pt x="52" y="105"/>
                        <a:pt x="54" y="105"/>
                        <a:pt x="55" y="106"/>
                      </a:cubicBezTo>
                      <a:cubicBezTo>
                        <a:pt x="56" y="106"/>
                        <a:pt x="55" y="107"/>
                        <a:pt x="57" y="109"/>
                      </a:cubicBezTo>
                      <a:cubicBezTo>
                        <a:pt x="60" y="110"/>
                        <a:pt x="60" y="111"/>
                        <a:pt x="61" y="111"/>
                      </a:cubicBezTo>
                      <a:cubicBezTo>
                        <a:pt x="62" y="111"/>
                        <a:pt x="63" y="111"/>
                        <a:pt x="63" y="113"/>
                      </a:cubicBezTo>
                      <a:cubicBezTo>
                        <a:pt x="62" y="115"/>
                        <a:pt x="62" y="116"/>
                        <a:pt x="61" y="117"/>
                      </a:cubicBezTo>
                      <a:cubicBezTo>
                        <a:pt x="60" y="118"/>
                        <a:pt x="59" y="120"/>
                        <a:pt x="58" y="121"/>
                      </a:cubicBezTo>
                      <a:cubicBezTo>
                        <a:pt x="58" y="122"/>
                        <a:pt x="57" y="123"/>
                        <a:pt x="58" y="124"/>
                      </a:cubicBezTo>
                      <a:cubicBezTo>
                        <a:pt x="58" y="126"/>
                        <a:pt x="59" y="127"/>
                        <a:pt x="59" y="128"/>
                      </a:cubicBezTo>
                      <a:cubicBezTo>
                        <a:pt x="59" y="129"/>
                        <a:pt x="59" y="131"/>
                        <a:pt x="59" y="132"/>
                      </a:cubicBezTo>
                      <a:cubicBezTo>
                        <a:pt x="58" y="133"/>
                        <a:pt x="58" y="134"/>
                        <a:pt x="58" y="134"/>
                      </a:cubicBezTo>
                      <a:cubicBezTo>
                        <a:pt x="58" y="134"/>
                        <a:pt x="59" y="136"/>
                        <a:pt x="58" y="137"/>
                      </a:cubicBezTo>
                      <a:cubicBezTo>
                        <a:pt x="57" y="138"/>
                        <a:pt x="55" y="140"/>
                        <a:pt x="54" y="140"/>
                      </a:cubicBezTo>
                      <a:cubicBezTo>
                        <a:pt x="53" y="140"/>
                        <a:pt x="51" y="142"/>
                        <a:pt x="51" y="142"/>
                      </a:cubicBezTo>
                      <a:cubicBezTo>
                        <a:pt x="51" y="142"/>
                        <a:pt x="51" y="146"/>
                        <a:pt x="51" y="147"/>
                      </a:cubicBezTo>
                      <a:cubicBezTo>
                        <a:pt x="51" y="147"/>
                        <a:pt x="47" y="154"/>
                        <a:pt x="49" y="155"/>
                      </a:cubicBezTo>
                      <a:cubicBezTo>
                        <a:pt x="50" y="156"/>
                        <a:pt x="50" y="158"/>
                        <a:pt x="50" y="159"/>
                      </a:cubicBezTo>
                      <a:cubicBezTo>
                        <a:pt x="49" y="160"/>
                        <a:pt x="49" y="160"/>
                        <a:pt x="49" y="160"/>
                      </a:cubicBezTo>
                      <a:cubicBezTo>
                        <a:pt x="48" y="161"/>
                        <a:pt x="46" y="161"/>
                        <a:pt x="47" y="163"/>
                      </a:cubicBezTo>
                      <a:cubicBezTo>
                        <a:pt x="49" y="165"/>
                        <a:pt x="50" y="165"/>
                        <a:pt x="50" y="167"/>
                      </a:cubicBezTo>
                      <a:cubicBezTo>
                        <a:pt x="51" y="168"/>
                        <a:pt x="51" y="168"/>
                        <a:pt x="52" y="170"/>
                      </a:cubicBezTo>
                      <a:cubicBezTo>
                        <a:pt x="53" y="171"/>
                        <a:pt x="53" y="172"/>
                        <a:pt x="54" y="173"/>
                      </a:cubicBezTo>
                      <a:cubicBezTo>
                        <a:pt x="55" y="174"/>
                        <a:pt x="56" y="175"/>
                        <a:pt x="56" y="176"/>
                      </a:cubicBezTo>
                      <a:cubicBezTo>
                        <a:pt x="56" y="177"/>
                        <a:pt x="59" y="179"/>
                        <a:pt x="56" y="177"/>
                      </a:cubicBezTo>
                      <a:cubicBezTo>
                        <a:pt x="53" y="175"/>
                        <a:pt x="56" y="177"/>
                        <a:pt x="52" y="174"/>
                      </a:cubicBezTo>
                      <a:cubicBezTo>
                        <a:pt x="49" y="171"/>
                        <a:pt x="48" y="173"/>
                        <a:pt x="46" y="171"/>
                      </a:cubicBezTo>
                      <a:cubicBezTo>
                        <a:pt x="45" y="169"/>
                        <a:pt x="47" y="175"/>
                        <a:pt x="44" y="168"/>
                      </a:cubicBezTo>
                      <a:cubicBezTo>
                        <a:pt x="41" y="160"/>
                        <a:pt x="40" y="161"/>
                        <a:pt x="39" y="159"/>
                      </a:cubicBezTo>
                      <a:cubicBezTo>
                        <a:pt x="39" y="157"/>
                        <a:pt x="39" y="159"/>
                        <a:pt x="37" y="155"/>
                      </a:cubicBezTo>
                      <a:cubicBezTo>
                        <a:pt x="35" y="151"/>
                        <a:pt x="37" y="154"/>
                        <a:pt x="35" y="151"/>
                      </a:cubicBezTo>
                      <a:cubicBezTo>
                        <a:pt x="33" y="149"/>
                        <a:pt x="33" y="152"/>
                        <a:pt x="32" y="148"/>
                      </a:cubicBezTo>
                      <a:cubicBezTo>
                        <a:pt x="31" y="143"/>
                        <a:pt x="31" y="146"/>
                        <a:pt x="30" y="141"/>
                      </a:cubicBezTo>
                      <a:cubicBezTo>
                        <a:pt x="28" y="136"/>
                        <a:pt x="31" y="136"/>
                        <a:pt x="28" y="133"/>
                      </a:cubicBezTo>
                      <a:cubicBezTo>
                        <a:pt x="25" y="131"/>
                        <a:pt x="25" y="132"/>
                        <a:pt x="24" y="131"/>
                      </a:cubicBezTo>
                      <a:cubicBezTo>
                        <a:pt x="23" y="129"/>
                        <a:pt x="25" y="130"/>
                        <a:pt x="22" y="126"/>
                      </a:cubicBezTo>
                      <a:cubicBezTo>
                        <a:pt x="20" y="122"/>
                        <a:pt x="16" y="120"/>
                        <a:pt x="16" y="113"/>
                      </a:cubicBezTo>
                      <a:cubicBezTo>
                        <a:pt x="16" y="105"/>
                        <a:pt x="16" y="104"/>
                        <a:pt x="16" y="104"/>
                      </a:cubicBezTo>
                      <a:cubicBezTo>
                        <a:pt x="16" y="104"/>
                        <a:pt x="13" y="101"/>
                        <a:pt x="14" y="97"/>
                      </a:cubicBezTo>
                      <a:cubicBezTo>
                        <a:pt x="15" y="92"/>
                        <a:pt x="16" y="94"/>
                        <a:pt x="15" y="92"/>
                      </a:cubicBezTo>
                      <a:cubicBezTo>
                        <a:pt x="15" y="91"/>
                        <a:pt x="14" y="91"/>
                        <a:pt x="13" y="89"/>
                      </a:cubicBezTo>
                      <a:cubicBezTo>
                        <a:pt x="12" y="88"/>
                        <a:pt x="12" y="88"/>
                        <a:pt x="11" y="87"/>
                      </a:cubicBezTo>
                      <a:cubicBezTo>
                        <a:pt x="11" y="86"/>
                        <a:pt x="11" y="83"/>
                        <a:pt x="11" y="83"/>
                      </a:cubicBezTo>
                      <a:cubicBezTo>
                        <a:pt x="10" y="84"/>
                        <a:pt x="10" y="84"/>
                        <a:pt x="10" y="84"/>
                      </a:cubicBezTo>
                      <a:cubicBezTo>
                        <a:pt x="10" y="84"/>
                        <a:pt x="0" y="182"/>
                        <a:pt x="97" y="197"/>
                      </a:cubicBezTo>
                      <a:cubicBezTo>
                        <a:pt x="97" y="197"/>
                        <a:pt x="75" y="192"/>
                        <a:pt x="73" y="187"/>
                      </a:cubicBezTo>
                      <a:cubicBezTo>
                        <a:pt x="73" y="187"/>
                        <a:pt x="72" y="183"/>
                        <a:pt x="73" y="183"/>
                      </a:cubicBezTo>
                      <a:cubicBezTo>
                        <a:pt x="74" y="183"/>
                        <a:pt x="76" y="184"/>
                        <a:pt x="77" y="183"/>
                      </a:cubicBezTo>
                      <a:cubicBezTo>
                        <a:pt x="79" y="181"/>
                        <a:pt x="80" y="180"/>
                        <a:pt x="80" y="180"/>
                      </a:cubicBezTo>
                      <a:cubicBezTo>
                        <a:pt x="80" y="182"/>
                        <a:pt x="80" y="182"/>
                        <a:pt x="80" y="182"/>
                      </a:cubicBezTo>
                      <a:cubicBezTo>
                        <a:pt x="80" y="182"/>
                        <a:pt x="79" y="182"/>
                        <a:pt x="83" y="181"/>
                      </a:cubicBezTo>
                      <a:cubicBezTo>
                        <a:pt x="88" y="181"/>
                        <a:pt x="88" y="181"/>
                        <a:pt x="89" y="181"/>
                      </a:cubicBezTo>
                      <a:cubicBezTo>
                        <a:pt x="91" y="180"/>
                        <a:pt x="93" y="176"/>
                        <a:pt x="94" y="178"/>
                      </a:cubicBezTo>
                      <a:cubicBezTo>
                        <a:pt x="95" y="181"/>
                        <a:pt x="93" y="180"/>
                        <a:pt x="95" y="181"/>
                      </a:cubicBezTo>
                      <a:cubicBezTo>
                        <a:pt x="97" y="181"/>
                        <a:pt x="101" y="180"/>
                        <a:pt x="101" y="180"/>
                      </a:cubicBezTo>
                      <a:cubicBezTo>
                        <a:pt x="101" y="180"/>
                        <a:pt x="108" y="181"/>
                        <a:pt x="108" y="180"/>
                      </a:cubicBezTo>
                      <a:cubicBezTo>
                        <a:pt x="109" y="179"/>
                        <a:pt x="109" y="178"/>
                        <a:pt x="110" y="178"/>
                      </a:cubicBezTo>
                      <a:cubicBezTo>
                        <a:pt x="111" y="178"/>
                        <a:pt x="112" y="180"/>
                        <a:pt x="112" y="180"/>
                      </a:cubicBezTo>
                      <a:cubicBezTo>
                        <a:pt x="108" y="182"/>
                        <a:pt x="108" y="182"/>
                        <a:pt x="108" y="182"/>
                      </a:cubicBezTo>
                      <a:cubicBezTo>
                        <a:pt x="105" y="185"/>
                        <a:pt x="105" y="185"/>
                        <a:pt x="105" y="185"/>
                      </a:cubicBezTo>
                      <a:cubicBezTo>
                        <a:pt x="105" y="185"/>
                        <a:pt x="103" y="185"/>
                        <a:pt x="105" y="186"/>
                      </a:cubicBezTo>
                      <a:cubicBezTo>
                        <a:pt x="106" y="187"/>
                        <a:pt x="107" y="187"/>
                        <a:pt x="108" y="187"/>
                      </a:cubicBezTo>
                      <a:cubicBezTo>
                        <a:pt x="110" y="187"/>
                        <a:pt x="114" y="190"/>
                        <a:pt x="115" y="188"/>
                      </a:cubicBezTo>
                      <a:cubicBezTo>
                        <a:pt x="116" y="186"/>
                        <a:pt x="116" y="186"/>
                        <a:pt x="117" y="185"/>
                      </a:cubicBezTo>
                      <a:cubicBezTo>
                        <a:pt x="117" y="184"/>
                        <a:pt x="117" y="182"/>
                        <a:pt x="119" y="182"/>
                      </a:cubicBezTo>
                      <a:cubicBezTo>
                        <a:pt x="120" y="182"/>
                        <a:pt x="122" y="183"/>
                        <a:pt x="122" y="183"/>
                      </a:cubicBezTo>
                      <a:cubicBezTo>
                        <a:pt x="121" y="186"/>
                        <a:pt x="121" y="186"/>
                        <a:pt x="121" y="186"/>
                      </a:cubicBezTo>
                      <a:cubicBezTo>
                        <a:pt x="121" y="186"/>
                        <a:pt x="123" y="186"/>
                        <a:pt x="125" y="186"/>
                      </a:cubicBezTo>
                      <a:cubicBezTo>
                        <a:pt x="126" y="186"/>
                        <a:pt x="126" y="188"/>
                        <a:pt x="128" y="186"/>
                      </a:cubicBezTo>
                      <a:cubicBezTo>
                        <a:pt x="129" y="184"/>
                        <a:pt x="129" y="184"/>
                        <a:pt x="131" y="184"/>
                      </a:cubicBezTo>
                      <a:cubicBezTo>
                        <a:pt x="133" y="184"/>
                        <a:pt x="135" y="183"/>
                        <a:pt x="136" y="183"/>
                      </a:cubicBezTo>
                      <a:cubicBezTo>
                        <a:pt x="136" y="184"/>
                        <a:pt x="138" y="184"/>
                        <a:pt x="139" y="184"/>
                      </a:cubicBezTo>
                      <a:cubicBezTo>
                        <a:pt x="139" y="184"/>
                        <a:pt x="143" y="186"/>
                        <a:pt x="143" y="186"/>
                      </a:cubicBezTo>
                      <a:cubicBezTo>
                        <a:pt x="144" y="185"/>
                        <a:pt x="148" y="186"/>
                        <a:pt x="148" y="186"/>
                      </a:cubicBezTo>
                      <a:cubicBezTo>
                        <a:pt x="148" y="186"/>
                        <a:pt x="137" y="196"/>
                        <a:pt x="113" y="197"/>
                      </a:cubicBezTo>
                      <a:cubicBezTo>
                        <a:pt x="113" y="197"/>
                        <a:pt x="167" y="199"/>
                        <a:pt x="197" y="146"/>
                      </a:cubicBezTo>
                      <a:cubicBezTo>
                        <a:pt x="228" y="94"/>
                        <a:pt x="206" y="26"/>
                        <a:pt x="137" y="3"/>
                      </a:cubicBezTo>
                      <a:cubicBezTo>
                        <a:pt x="137" y="3"/>
                        <a:pt x="189" y="22"/>
                        <a:pt x="203" y="71"/>
                      </a:cubicBezTo>
                      <a:cubicBezTo>
                        <a:pt x="202" y="72"/>
                        <a:pt x="202" y="72"/>
                        <a:pt x="202" y="72"/>
                      </a:cubicBezTo>
                      <a:cubicBezTo>
                        <a:pt x="201" y="71"/>
                        <a:pt x="201" y="72"/>
                        <a:pt x="200" y="69"/>
                      </a:cubicBezTo>
                      <a:cubicBezTo>
                        <a:pt x="199" y="67"/>
                        <a:pt x="199" y="68"/>
                        <a:pt x="199" y="66"/>
                      </a:cubicBezTo>
                      <a:cubicBezTo>
                        <a:pt x="198" y="64"/>
                        <a:pt x="198" y="65"/>
                        <a:pt x="197" y="64"/>
                      </a:cubicBezTo>
                      <a:cubicBezTo>
                        <a:pt x="195" y="62"/>
                        <a:pt x="195" y="62"/>
                        <a:pt x="194" y="61"/>
                      </a:cubicBezTo>
                      <a:cubicBezTo>
                        <a:pt x="193" y="61"/>
                        <a:pt x="192" y="58"/>
                        <a:pt x="192" y="57"/>
                      </a:cubicBezTo>
                      <a:cubicBezTo>
                        <a:pt x="191" y="56"/>
                        <a:pt x="189" y="55"/>
                        <a:pt x="188" y="55"/>
                      </a:cubicBezTo>
                      <a:cubicBezTo>
                        <a:pt x="187" y="55"/>
                        <a:pt x="188" y="54"/>
                        <a:pt x="187" y="55"/>
                      </a:cubicBezTo>
                      <a:cubicBezTo>
                        <a:pt x="187" y="56"/>
                        <a:pt x="189" y="58"/>
                        <a:pt x="189" y="58"/>
                      </a:cubicBezTo>
                      <a:cubicBezTo>
                        <a:pt x="189" y="62"/>
                        <a:pt x="189" y="62"/>
                        <a:pt x="189" y="62"/>
                      </a:cubicBezTo>
                      <a:cubicBezTo>
                        <a:pt x="189" y="62"/>
                        <a:pt x="190" y="65"/>
                        <a:pt x="190" y="66"/>
                      </a:cubicBezTo>
                      <a:cubicBezTo>
                        <a:pt x="190" y="67"/>
                        <a:pt x="189" y="70"/>
                        <a:pt x="189" y="70"/>
                      </a:cubicBezTo>
                      <a:cubicBezTo>
                        <a:pt x="189" y="70"/>
                        <a:pt x="188" y="72"/>
                        <a:pt x="187" y="73"/>
                      </a:cubicBezTo>
                      <a:cubicBezTo>
                        <a:pt x="186" y="73"/>
                        <a:pt x="181" y="74"/>
                        <a:pt x="181" y="74"/>
                      </a:cubicBezTo>
                      <a:cubicBezTo>
                        <a:pt x="181" y="74"/>
                        <a:pt x="179" y="72"/>
                        <a:pt x="179" y="71"/>
                      </a:cubicBezTo>
                      <a:cubicBezTo>
                        <a:pt x="178" y="69"/>
                        <a:pt x="175" y="69"/>
                        <a:pt x="174" y="68"/>
                      </a:cubicBezTo>
                      <a:cubicBezTo>
                        <a:pt x="174" y="67"/>
                        <a:pt x="175" y="66"/>
                        <a:pt x="173" y="64"/>
                      </a:cubicBezTo>
                      <a:cubicBezTo>
                        <a:pt x="172" y="62"/>
                        <a:pt x="173" y="63"/>
                        <a:pt x="172" y="61"/>
                      </a:cubicBezTo>
                      <a:cubicBezTo>
                        <a:pt x="170" y="59"/>
                        <a:pt x="170" y="59"/>
                        <a:pt x="170" y="59"/>
                      </a:cubicBezTo>
                      <a:cubicBezTo>
                        <a:pt x="170" y="59"/>
                        <a:pt x="166" y="58"/>
                        <a:pt x="167" y="60"/>
                      </a:cubicBezTo>
                      <a:cubicBezTo>
                        <a:pt x="168" y="63"/>
                        <a:pt x="167" y="65"/>
                        <a:pt x="168" y="65"/>
                      </a:cubicBezTo>
                      <a:cubicBezTo>
                        <a:pt x="169" y="66"/>
                        <a:pt x="170" y="65"/>
                        <a:pt x="171" y="67"/>
                      </a:cubicBezTo>
                      <a:cubicBezTo>
                        <a:pt x="172" y="69"/>
                        <a:pt x="172" y="70"/>
                        <a:pt x="172" y="71"/>
                      </a:cubicBezTo>
                      <a:cubicBezTo>
                        <a:pt x="173" y="71"/>
                        <a:pt x="173" y="74"/>
                        <a:pt x="174" y="75"/>
                      </a:cubicBezTo>
                      <a:cubicBezTo>
                        <a:pt x="175" y="75"/>
                        <a:pt x="178" y="75"/>
                        <a:pt x="178" y="76"/>
                      </a:cubicBezTo>
                      <a:cubicBezTo>
                        <a:pt x="177" y="77"/>
                        <a:pt x="176" y="78"/>
                        <a:pt x="178" y="79"/>
                      </a:cubicBezTo>
                      <a:cubicBezTo>
                        <a:pt x="179" y="79"/>
                        <a:pt x="179" y="80"/>
                        <a:pt x="180" y="80"/>
                      </a:cubicBezTo>
                      <a:cubicBezTo>
                        <a:pt x="181" y="80"/>
                        <a:pt x="181" y="80"/>
                        <a:pt x="182" y="79"/>
                      </a:cubicBezTo>
                      <a:cubicBezTo>
                        <a:pt x="184" y="79"/>
                        <a:pt x="186" y="79"/>
                        <a:pt x="186" y="79"/>
                      </a:cubicBezTo>
                      <a:cubicBezTo>
                        <a:pt x="186" y="79"/>
                        <a:pt x="188" y="80"/>
                        <a:pt x="188" y="81"/>
                      </a:cubicBezTo>
                      <a:cubicBezTo>
                        <a:pt x="188" y="82"/>
                        <a:pt x="187" y="86"/>
                        <a:pt x="187" y="86"/>
                      </a:cubicBezTo>
                      <a:cubicBezTo>
                        <a:pt x="185" y="90"/>
                        <a:pt x="185" y="90"/>
                        <a:pt x="185" y="90"/>
                      </a:cubicBezTo>
                      <a:cubicBezTo>
                        <a:pt x="185" y="90"/>
                        <a:pt x="185" y="97"/>
                        <a:pt x="184" y="97"/>
                      </a:cubicBezTo>
                      <a:cubicBezTo>
                        <a:pt x="183" y="97"/>
                        <a:pt x="182" y="100"/>
                        <a:pt x="181" y="100"/>
                      </a:cubicBezTo>
                      <a:cubicBezTo>
                        <a:pt x="180" y="101"/>
                        <a:pt x="180" y="105"/>
                        <a:pt x="180" y="105"/>
                      </a:cubicBezTo>
                      <a:cubicBezTo>
                        <a:pt x="178" y="108"/>
                        <a:pt x="178" y="108"/>
                        <a:pt x="178" y="108"/>
                      </a:cubicBezTo>
                      <a:cubicBezTo>
                        <a:pt x="178" y="108"/>
                        <a:pt x="178" y="111"/>
                        <a:pt x="178" y="112"/>
                      </a:cubicBezTo>
                      <a:cubicBezTo>
                        <a:pt x="178" y="113"/>
                        <a:pt x="179" y="117"/>
                        <a:pt x="178" y="119"/>
                      </a:cubicBezTo>
                      <a:cubicBezTo>
                        <a:pt x="178" y="121"/>
                        <a:pt x="175" y="122"/>
                        <a:pt x="175" y="122"/>
                      </a:cubicBezTo>
                      <a:cubicBezTo>
                        <a:pt x="175" y="122"/>
                        <a:pt x="179" y="126"/>
                        <a:pt x="177" y="126"/>
                      </a:cubicBezTo>
                      <a:cubicBezTo>
                        <a:pt x="175" y="127"/>
                        <a:pt x="173" y="129"/>
                        <a:pt x="173" y="130"/>
                      </a:cubicBezTo>
                      <a:cubicBezTo>
                        <a:pt x="172" y="131"/>
                        <a:pt x="172" y="132"/>
                        <a:pt x="171" y="132"/>
                      </a:cubicBezTo>
                      <a:cubicBezTo>
                        <a:pt x="170" y="133"/>
                        <a:pt x="168" y="133"/>
                        <a:pt x="168" y="134"/>
                      </a:cubicBezTo>
                      <a:cubicBezTo>
                        <a:pt x="168" y="134"/>
                        <a:pt x="168" y="137"/>
                        <a:pt x="168" y="137"/>
                      </a:cubicBezTo>
                      <a:cubicBezTo>
                        <a:pt x="164" y="142"/>
                        <a:pt x="164" y="142"/>
                        <a:pt x="164" y="142"/>
                      </a:cubicBezTo>
                      <a:cubicBezTo>
                        <a:pt x="160" y="146"/>
                        <a:pt x="160" y="146"/>
                        <a:pt x="160" y="146"/>
                      </a:cubicBezTo>
                      <a:cubicBezTo>
                        <a:pt x="160" y="146"/>
                        <a:pt x="160" y="149"/>
                        <a:pt x="159" y="149"/>
                      </a:cubicBezTo>
                      <a:cubicBezTo>
                        <a:pt x="158" y="149"/>
                        <a:pt x="153" y="151"/>
                        <a:pt x="152" y="152"/>
                      </a:cubicBezTo>
                      <a:cubicBezTo>
                        <a:pt x="152" y="152"/>
                        <a:pt x="148" y="154"/>
                        <a:pt x="147" y="154"/>
                      </a:cubicBezTo>
                      <a:cubicBezTo>
                        <a:pt x="146" y="154"/>
                        <a:pt x="148" y="157"/>
                        <a:pt x="146" y="154"/>
                      </a:cubicBezTo>
                      <a:cubicBezTo>
                        <a:pt x="144" y="151"/>
                        <a:pt x="145" y="153"/>
                        <a:pt x="144" y="149"/>
                      </a:cubicBezTo>
                      <a:cubicBezTo>
                        <a:pt x="142" y="145"/>
                        <a:pt x="142" y="148"/>
                        <a:pt x="142" y="145"/>
                      </a:cubicBezTo>
                      <a:cubicBezTo>
                        <a:pt x="142" y="143"/>
                        <a:pt x="142" y="145"/>
                        <a:pt x="142" y="143"/>
                      </a:cubicBezTo>
                      <a:cubicBezTo>
                        <a:pt x="142" y="140"/>
                        <a:pt x="143" y="142"/>
                        <a:pt x="141" y="139"/>
                      </a:cubicBezTo>
                      <a:cubicBezTo>
                        <a:pt x="140" y="136"/>
                        <a:pt x="140" y="137"/>
                        <a:pt x="138" y="135"/>
                      </a:cubicBezTo>
                      <a:cubicBezTo>
                        <a:pt x="136" y="133"/>
                        <a:pt x="135" y="135"/>
                        <a:pt x="136" y="132"/>
                      </a:cubicBezTo>
                      <a:cubicBezTo>
                        <a:pt x="137" y="129"/>
                        <a:pt x="137" y="132"/>
                        <a:pt x="137" y="129"/>
                      </a:cubicBezTo>
                      <a:cubicBezTo>
                        <a:pt x="138" y="126"/>
                        <a:pt x="137" y="125"/>
                        <a:pt x="139" y="124"/>
                      </a:cubicBezTo>
                      <a:cubicBezTo>
                        <a:pt x="141" y="123"/>
                        <a:pt x="142" y="122"/>
                        <a:pt x="142" y="121"/>
                      </a:cubicBezTo>
                      <a:cubicBezTo>
                        <a:pt x="142" y="119"/>
                        <a:pt x="142" y="118"/>
                        <a:pt x="142" y="117"/>
                      </a:cubicBezTo>
                      <a:cubicBezTo>
                        <a:pt x="141" y="116"/>
                        <a:pt x="139" y="114"/>
                        <a:pt x="139" y="113"/>
                      </a:cubicBezTo>
                      <a:cubicBezTo>
                        <a:pt x="139" y="112"/>
                        <a:pt x="139" y="113"/>
                        <a:pt x="137" y="111"/>
                      </a:cubicBezTo>
                      <a:cubicBezTo>
                        <a:pt x="136" y="109"/>
                        <a:pt x="135" y="108"/>
                        <a:pt x="135" y="108"/>
                      </a:cubicBezTo>
                      <a:cubicBezTo>
                        <a:pt x="135" y="108"/>
                        <a:pt x="135" y="103"/>
                        <a:pt x="135" y="101"/>
                      </a:cubicBezTo>
                      <a:cubicBezTo>
                        <a:pt x="135" y="99"/>
                        <a:pt x="134" y="102"/>
                        <a:pt x="135" y="99"/>
                      </a:cubicBezTo>
                      <a:cubicBezTo>
                        <a:pt x="135" y="96"/>
                        <a:pt x="135" y="94"/>
                        <a:pt x="135" y="94"/>
                      </a:cubicBezTo>
                      <a:cubicBezTo>
                        <a:pt x="135" y="94"/>
                        <a:pt x="132" y="92"/>
                        <a:pt x="131" y="92"/>
                      </a:cubicBezTo>
                      <a:cubicBezTo>
                        <a:pt x="129" y="92"/>
                        <a:pt x="129" y="94"/>
                        <a:pt x="127" y="93"/>
                      </a:cubicBezTo>
                      <a:cubicBezTo>
                        <a:pt x="125" y="91"/>
                        <a:pt x="126" y="90"/>
                        <a:pt x="125" y="89"/>
                      </a:cubicBezTo>
                      <a:cubicBezTo>
                        <a:pt x="124" y="89"/>
                        <a:pt x="123" y="89"/>
                        <a:pt x="122" y="90"/>
                      </a:cubicBezTo>
                      <a:cubicBezTo>
                        <a:pt x="121" y="91"/>
                        <a:pt x="118" y="91"/>
                        <a:pt x="116" y="91"/>
                      </a:cubicBezTo>
                      <a:cubicBezTo>
                        <a:pt x="114" y="92"/>
                        <a:pt x="113" y="92"/>
                        <a:pt x="110" y="92"/>
                      </a:cubicBezTo>
                      <a:cubicBezTo>
                        <a:pt x="108" y="92"/>
                        <a:pt x="104" y="93"/>
                        <a:pt x="102" y="92"/>
                      </a:cubicBezTo>
                      <a:cubicBezTo>
                        <a:pt x="100" y="91"/>
                        <a:pt x="100" y="92"/>
                        <a:pt x="99" y="90"/>
                      </a:cubicBezTo>
                      <a:cubicBezTo>
                        <a:pt x="98" y="88"/>
                        <a:pt x="99" y="88"/>
                        <a:pt x="97" y="87"/>
                      </a:cubicBezTo>
                      <a:cubicBezTo>
                        <a:pt x="95" y="86"/>
                        <a:pt x="94" y="87"/>
                        <a:pt x="94" y="85"/>
                      </a:cubicBezTo>
                      <a:cubicBezTo>
                        <a:pt x="94" y="82"/>
                        <a:pt x="95" y="83"/>
                        <a:pt x="93" y="81"/>
                      </a:cubicBezTo>
                      <a:cubicBezTo>
                        <a:pt x="92" y="79"/>
                        <a:pt x="94" y="82"/>
                        <a:pt x="92" y="79"/>
                      </a:cubicBezTo>
                      <a:cubicBezTo>
                        <a:pt x="89" y="76"/>
                        <a:pt x="88" y="79"/>
                        <a:pt x="89" y="76"/>
                      </a:cubicBezTo>
                      <a:cubicBezTo>
                        <a:pt x="90" y="74"/>
                        <a:pt x="91" y="75"/>
                        <a:pt x="91" y="73"/>
                      </a:cubicBezTo>
                      <a:cubicBezTo>
                        <a:pt x="91" y="70"/>
                        <a:pt x="95" y="74"/>
                        <a:pt x="92" y="68"/>
                      </a:cubicBezTo>
                      <a:cubicBezTo>
                        <a:pt x="90" y="63"/>
                        <a:pt x="89" y="64"/>
                        <a:pt x="92" y="60"/>
                      </a:cubicBezTo>
                      <a:cubicBezTo>
                        <a:pt x="94" y="55"/>
                        <a:pt x="97" y="54"/>
                        <a:pt x="98" y="53"/>
                      </a:cubicBezTo>
                      <a:cubicBezTo>
                        <a:pt x="98" y="52"/>
                        <a:pt x="99" y="50"/>
                        <a:pt x="100" y="49"/>
                      </a:cubicBezTo>
                      <a:cubicBezTo>
                        <a:pt x="101" y="48"/>
                        <a:pt x="100" y="48"/>
                        <a:pt x="102" y="48"/>
                      </a:cubicBezTo>
                      <a:cubicBezTo>
                        <a:pt x="104" y="48"/>
                        <a:pt x="107" y="47"/>
                        <a:pt x="108" y="46"/>
                      </a:cubicBezTo>
                      <a:cubicBezTo>
                        <a:pt x="109" y="45"/>
                        <a:pt x="111" y="42"/>
                        <a:pt x="112" y="42"/>
                      </a:cubicBezTo>
                      <a:cubicBezTo>
                        <a:pt x="113" y="42"/>
                        <a:pt x="113" y="42"/>
                        <a:pt x="115" y="42"/>
                      </a:cubicBezTo>
                      <a:cubicBezTo>
                        <a:pt x="117" y="41"/>
                        <a:pt x="117" y="41"/>
                        <a:pt x="119" y="41"/>
                      </a:cubicBezTo>
                      <a:cubicBezTo>
                        <a:pt x="120" y="41"/>
                        <a:pt x="117" y="42"/>
                        <a:pt x="121" y="41"/>
                      </a:cubicBezTo>
                      <a:cubicBezTo>
                        <a:pt x="125" y="40"/>
                        <a:pt x="124" y="40"/>
                        <a:pt x="125" y="40"/>
                      </a:cubicBezTo>
                      <a:cubicBezTo>
                        <a:pt x="126" y="40"/>
                        <a:pt x="126" y="41"/>
                        <a:pt x="127" y="41"/>
                      </a:cubicBezTo>
                      <a:cubicBezTo>
                        <a:pt x="129" y="41"/>
                        <a:pt x="129" y="38"/>
                        <a:pt x="129" y="41"/>
                      </a:cubicBezTo>
                      <a:cubicBezTo>
                        <a:pt x="129" y="45"/>
                        <a:pt x="128" y="46"/>
                        <a:pt x="130" y="46"/>
                      </a:cubicBezTo>
                      <a:cubicBezTo>
                        <a:pt x="133" y="47"/>
                        <a:pt x="130" y="47"/>
                        <a:pt x="133" y="47"/>
                      </a:cubicBezTo>
                      <a:cubicBezTo>
                        <a:pt x="136" y="47"/>
                        <a:pt x="135" y="47"/>
                        <a:pt x="137" y="48"/>
                      </a:cubicBezTo>
                      <a:cubicBezTo>
                        <a:pt x="138" y="48"/>
                        <a:pt x="139" y="49"/>
                        <a:pt x="141" y="49"/>
                      </a:cubicBezTo>
                      <a:cubicBezTo>
                        <a:pt x="143" y="49"/>
                        <a:pt x="140" y="52"/>
                        <a:pt x="143" y="49"/>
                      </a:cubicBezTo>
                      <a:cubicBezTo>
                        <a:pt x="146" y="46"/>
                        <a:pt x="141" y="46"/>
                        <a:pt x="146" y="46"/>
                      </a:cubicBezTo>
                      <a:cubicBezTo>
                        <a:pt x="151" y="47"/>
                        <a:pt x="152" y="48"/>
                        <a:pt x="153" y="48"/>
                      </a:cubicBezTo>
                      <a:cubicBezTo>
                        <a:pt x="154" y="47"/>
                        <a:pt x="154" y="48"/>
                        <a:pt x="156" y="47"/>
                      </a:cubicBezTo>
                      <a:cubicBezTo>
                        <a:pt x="159" y="46"/>
                        <a:pt x="159" y="46"/>
                        <a:pt x="160" y="46"/>
                      </a:cubicBezTo>
                      <a:cubicBezTo>
                        <a:pt x="161" y="47"/>
                        <a:pt x="161" y="49"/>
                        <a:pt x="162" y="47"/>
                      </a:cubicBezTo>
                      <a:cubicBezTo>
                        <a:pt x="163" y="45"/>
                        <a:pt x="165" y="45"/>
                        <a:pt x="162" y="44"/>
                      </a:cubicBezTo>
                      <a:cubicBezTo>
                        <a:pt x="159" y="42"/>
                        <a:pt x="158" y="44"/>
                        <a:pt x="158" y="42"/>
                      </a:cubicBezTo>
                      <a:cubicBezTo>
                        <a:pt x="157" y="40"/>
                        <a:pt x="160" y="41"/>
                        <a:pt x="157" y="40"/>
                      </a:cubicBezTo>
                      <a:cubicBezTo>
                        <a:pt x="154" y="40"/>
                        <a:pt x="155" y="40"/>
                        <a:pt x="153" y="39"/>
                      </a:cubicBezTo>
                      <a:cubicBezTo>
                        <a:pt x="151" y="38"/>
                        <a:pt x="149" y="41"/>
                        <a:pt x="148" y="39"/>
                      </a:cubicBezTo>
                      <a:cubicBezTo>
                        <a:pt x="147" y="37"/>
                        <a:pt x="143" y="41"/>
                        <a:pt x="147" y="37"/>
                      </a:cubicBezTo>
                      <a:cubicBezTo>
                        <a:pt x="151" y="34"/>
                        <a:pt x="149" y="32"/>
                        <a:pt x="152" y="33"/>
                      </a:cubicBezTo>
                      <a:cubicBezTo>
                        <a:pt x="155" y="34"/>
                        <a:pt x="154" y="36"/>
                        <a:pt x="155" y="35"/>
                      </a:cubicBezTo>
                      <a:cubicBezTo>
                        <a:pt x="157" y="33"/>
                        <a:pt x="160" y="32"/>
                        <a:pt x="157" y="30"/>
                      </a:cubicBezTo>
                      <a:cubicBezTo>
                        <a:pt x="154" y="28"/>
                        <a:pt x="156" y="29"/>
                        <a:pt x="153" y="28"/>
                      </a:cubicBezTo>
                      <a:cubicBezTo>
                        <a:pt x="150" y="26"/>
                        <a:pt x="147" y="33"/>
                        <a:pt x="146" y="32"/>
                      </a:cubicBezTo>
                      <a:cubicBezTo>
                        <a:pt x="145" y="31"/>
                        <a:pt x="144" y="30"/>
                        <a:pt x="143" y="31"/>
                      </a:cubicBezTo>
                      <a:cubicBezTo>
                        <a:pt x="142" y="31"/>
                        <a:pt x="142" y="34"/>
                        <a:pt x="142" y="36"/>
                      </a:cubicBezTo>
                      <a:cubicBezTo>
                        <a:pt x="142" y="38"/>
                        <a:pt x="143" y="38"/>
                        <a:pt x="140" y="37"/>
                      </a:cubicBezTo>
                      <a:cubicBezTo>
                        <a:pt x="137" y="35"/>
                        <a:pt x="144" y="36"/>
                        <a:pt x="137" y="33"/>
                      </a:cubicBezTo>
                      <a:cubicBezTo>
                        <a:pt x="130" y="31"/>
                        <a:pt x="128" y="31"/>
                        <a:pt x="127" y="32"/>
                      </a:cubicBezTo>
                      <a:cubicBezTo>
                        <a:pt x="126" y="33"/>
                        <a:pt x="125" y="33"/>
                        <a:pt x="124" y="34"/>
                      </a:cubicBezTo>
                      <a:cubicBezTo>
                        <a:pt x="123" y="35"/>
                        <a:pt x="126" y="36"/>
                        <a:pt x="123" y="35"/>
                      </a:cubicBezTo>
                      <a:cubicBezTo>
                        <a:pt x="120" y="33"/>
                        <a:pt x="118" y="35"/>
                        <a:pt x="118" y="35"/>
                      </a:cubicBezTo>
                      <a:cubicBezTo>
                        <a:pt x="118" y="35"/>
                        <a:pt x="117" y="35"/>
                        <a:pt x="116" y="36"/>
                      </a:cubicBezTo>
                      <a:cubicBezTo>
                        <a:pt x="114" y="37"/>
                        <a:pt x="112" y="38"/>
                        <a:pt x="111" y="37"/>
                      </a:cubicBezTo>
                      <a:cubicBezTo>
                        <a:pt x="109" y="37"/>
                        <a:pt x="106" y="38"/>
                        <a:pt x="109" y="34"/>
                      </a:cubicBezTo>
                      <a:cubicBezTo>
                        <a:pt x="111" y="31"/>
                        <a:pt x="109" y="33"/>
                        <a:pt x="113" y="31"/>
                      </a:cubicBezTo>
                      <a:cubicBezTo>
                        <a:pt x="117" y="30"/>
                        <a:pt x="123" y="29"/>
                        <a:pt x="118" y="28"/>
                      </a:cubicBezTo>
                      <a:cubicBezTo>
                        <a:pt x="113" y="27"/>
                        <a:pt x="121" y="27"/>
                        <a:pt x="114" y="24"/>
                      </a:cubicBezTo>
                      <a:cubicBezTo>
                        <a:pt x="107" y="21"/>
                        <a:pt x="107" y="25"/>
                        <a:pt x="107" y="21"/>
                      </a:cubicBezTo>
                      <a:cubicBezTo>
                        <a:pt x="108" y="16"/>
                        <a:pt x="107" y="16"/>
                        <a:pt x="106" y="16"/>
                      </a:cubicBezTo>
                      <a:cubicBezTo>
                        <a:pt x="104" y="16"/>
                        <a:pt x="100" y="17"/>
                        <a:pt x="98" y="18"/>
                      </a:cubicBezTo>
                      <a:cubicBezTo>
                        <a:pt x="97" y="18"/>
                        <a:pt x="99" y="19"/>
                        <a:pt x="96" y="17"/>
                      </a:cubicBezTo>
                      <a:cubicBezTo>
                        <a:pt x="92" y="15"/>
                        <a:pt x="91" y="18"/>
                        <a:pt x="92" y="15"/>
                      </a:cubicBezTo>
                      <a:cubicBezTo>
                        <a:pt x="94" y="13"/>
                        <a:pt x="94" y="12"/>
                        <a:pt x="96" y="11"/>
                      </a:cubicBezTo>
                      <a:cubicBezTo>
                        <a:pt x="98" y="9"/>
                        <a:pt x="97" y="3"/>
                        <a:pt x="102" y="5"/>
                      </a:cubicBezTo>
                      <a:cubicBezTo>
                        <a:pt x="106" y="8"/>
                        <a:pt x="105" y="7"/>
                        <a:pt x="108" y="7"/>
                      </a:cubicBezTo>
                      <a:cubicBezTo>
                        <a:pt x="112" y="7"/>
                        <a:pt x="114" y="7"/>
                        <a:pt x="114" y="6"/>
                      </a:cubicBezTo>
                      <a:cubicBezTo>
                        <a:pt x="114" y="5"/>
                        <a:pt x="109" y="3"/>
                        <a:pt x="109" y="3"/>
                      </a:cubicBezTo>
                      <a:cubicBezTo>
                        <a:pt x="109" y="3"/>
                        <a:pt x="108" y="4"/>
                        <a:pt x="109" y="3"/>
                      </a:cubicBezTo>
                      <a:cubicBezTo>
                        <a:pt x="109" y="2"/>
                        <a:pt x="110" y="1"/>
                        <a:pt x="110" y="1"/>
                      </a:cubicBezTo>
                      <a:cubicBezTo>
                        <a:pt x="109" y="0"/>
                        <a:pt x="109" y="0"/>
                        <a:pt x="109" y="0"/>
                      </a:cubicBezTo>
                      <a:cubicBezTo>
                        <a:pt x="109" y="0"/>
                        <a:pt x="96" y="0"/>
                        <a:pt x="92" y="0"/>
                      </a:cubicBezTo>
                      <a:close/>
                    </a:path>
                  </a:pathLst>
                </a:custGeom>
                <a:solidFill>
                  <a:srgbClr val="6DC1B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26" name="Google Shape;726;p21"/>
                <p:cNvSpPr/>
                <p:nvPr/>
              </p:nvSpPr>
              <p:spPr>
                <a:xfrm>
                  <a:off x="8729663" y="4613275"/>
                  <a:ext cx="141288" cy="16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" h="77" extrusionOk="0">
                      <a:moveTo>
                        <a:pt x="45" y="5"/>
                      </a:moveTo>
                      <a:cubicBezTo>
                        <a:pt x="45" y="28"/>
                        <a:pt x="45" y="28"/>
                        <a:pt x="45" y="28"/>
                      </a:cubicBezTo>
                      <a:cubicBezTo>
                        <a:pt x="45" y="28"/>
                        <a:pt x="39" y="40"/>
                        <a:pt x="25" y="45"/>
                      </a:cubicBezTo>
                      <a:cubicBezTo>
                        <a:pt x="12" y="49"/>
                        <a:pt x="0" y="56"/>
                        <a:pt x="1" y="64"/>
                      </a:cubicBezTo>
                      <a:cubicBezTo>
                        <a:pt x="2" y="71"/>
                        <a:pt x="18" y="77"/>
                        <a:pt x="65" y="77"/>
                      </a:cubicBezTo>
                      <a:cubicBezTo>
                        <a:pt x="65" y="0"/>
                        <a:pt x="65" y="0"/>
                        <a:pt x="65" y="0"/>
                      </a:cubicBezTo>
                      <a:lnTo>
                        <a:pt x="45" y="5"/>
                      </a:lnTo>
                      <a:close/>
                    </a:path>
                  </a:pathLst>
                </a:custGeom>
                <a:solidFill>
                  <a:srgbClr val="6DC1B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27" name="Google Shape;727;p21"/>
                <p:cNvSpPr/>
                <p:nvPr/>
              </p:nvSpPr>
              <p:spPr>
                <a:xfrm>
                  <a:off x="8855075" y="4613275"/>
                  <a:ext cx="134938" cy="16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" h="77" extrusionOk="0">
                      <a:moveTo>
                        <a:pt x="14" y="5"/>
                      </a:moveTo>
                      <a:cubicBezTo>
                        <a:pt x="14" y="28"/>
                        <a:pt x="14" y="28"/>
                        <a:pt x="14" y="28"/>
                      </a:cubicBezTo>
                      <a:cubicBezTo>
                        <a:pt x="14" y="28"/>
                        <a:pt x="19" y="40"/>
                        <a:pt x="32" y="45"/>
                      </a:cubicBezTo>
                      <a:cubicBezTo>
                        <a:pt x="46" y="49"/>
                        <a:pt x="62" y="56"/>
                        <a:pt x="61" y="64"/>
                      </a:cubicBezTo>
                      <a:cubicBezTo>
                        <a:pt x="60" y="71"/>
                        <a:pt x="34" y="77"/>
                        <a:pt x="0" y="77"/>
                      </a:cubicBezTo>
                      <a:cubicBezTo>
                        <a:pt x="0" y="0"/>
                        <a:pt x="0" y="0"/>
                        <a:pt x="0" y="0"/>
                      </a:cubicBezTo>
                      <a:lnTo>
                        <a:pt x="14" y="5"/>
                      </a:lnTo>
                      <a:close/>
                    </a:path>
                  </a:pathLst>
                </a:custGeom>
                <a:solidFill>
                  <a:srgbClr val="6DC1B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28" name="Google Shape;728;p21"/>
                <p:cNvSpPr/>
                <p:nvPr/>
              </p:nvSpPr>
              <p:spPr>
                <a:xfrm>
                  <a:off x="8618538" y="4127500"/>
                  <a:ext cx="500063" cy="5032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" h="231" extrusionOk="0">
                      <a:moveTo>
                        <a:pt x="169" y="12"/>
                      </a:moveTo>
                      <a:cubicBezTo>
                        <a:pt x="197" y="32"/>
                        <a:pt x="215" y="65"/>
                        <a:pt x="215" y="103"/>
                      </a:cubicBezTo>
                      <a:cubicBezTo>
                        <a:pt x="215" y="165"/>
                        <a:pt x="165" y="216"/>
                        <a:pt x="102" y="216"/>
                      </a:cubicBezTo>
                      <a:cubicBezTo>
                        <a:pt x="65" y="216"/>
                        <a:pt x="33" y="198"/>
                        <a:pt x="12" y="171"/>
                      </a:cubicBezTo>
                      <a:cubicBezTo>
                        <a:pt x="0" y="181"/>
                        <a:pt x="0" y="181"/>
                        <a:pt x="0" y="181"/>
                      </a:cubicBezTo>
                      <a:cubicBezTo>
                        <a:pt x="24" y="211"/>
                        <a:pt x="61" y="231"/>
                        <a:pt x="102" y="231"/>
                      </a:cubicBezTo>
                      <a:cubicBezTo>
                        <a:pt x="173" y="231"/>
                        <a:pt x="230" y="174"/>
                        <a:pt x="230" y="103"/>
                      </a:cubicBezTo>
                      <a:cubicBezTo>
                        <a:pt x="230" y="61"/>
                        <a:pt x="210" y="23"/>
                        <a:pt x="178" y="0"/>
                      </a:cubicBezTo>
                      <a:lnTo>
                        <a:pt x="169" y="12"/>
                      </a:lnTo>
                      <a:close/>
                    </a:path>
                  </a:pathLst>
                </a:custGeom>
                <a:solidFill>
                  <a:srgbClr val="6DC1B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29" name="Google Shape;729;p21"/>
                <p:cNvSpPr/>
                <p:nvPr/>
              </p:nvSpPr>
              <p:spPr>
                <a:xfrm>
                  <a:off x="8621713" y="4137025"/>
                  <a:ext cx="442913" cy="44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" h="203" extrusionOk="0">
                      <a:moveTo>
                        <a:pt x="102" y="203"/>
                      </a:moveTo>
                      <a:cubicBezTo>
                        <a:pt x="158" y="203"/>
                        <a:pt x="203" y="157"/>
                        <a:pt x="203" y="101"/>
                      </a:cubicBezTo>
                      <a:cubicBezTo>
                        <a:pt x="203" y="45"/>
                        <a:pt x="158" y="0"/>
                        <a:pt x="102" y="0"/>
                      </a:cubicBezTo>
                      <a:cubicBezTo>
                        <a:pt x="102" y="5"/>
                        <a:pt x="102" y="5"/>
                        <a:pt x="102" y="5"/>
                      </a:cubicBezTo>
                      <a:cubicBezTo>
                        <a:pt x="155" y="5"/>
                        <a:pt x="198" y="48"/>
                        <a:pt x="198" y="101"/>
                      </a:cubicBezTo>
                      <a:cubicBezTo>
                        <a:pt x="198" y="155"/>
                        <a:pt x="155" y="198"/>
                        <a:pt x="102" y="198"/>
                      </a:cubicBezTo>
                      <a:lnTo>
                        <a:pt x="102" y="203"/>
                      </a:lnTo>
                      <a:close/>
                      <a:moveTo>
                        <a:pt x="102" y="0"/>
                      </a:moveTo>
                      <a:cubicBezTo>
                        <a:pt x="46" y="0"/>
                        <a:pt x="0" y="45"/>
                        <a:pt x="0" y="101"/>
                      </a:cubicBezTo>
                      <a:cubicBezTo>
                        <a:pt x="0" y="157"/>
                        <a:pt x="46" y="203"/>
                        <a:pt x="102" y="203"/>
                      </a:cubicBezTo>
                      <a:cubicBezTo>
                        <a:pt x="102" y="203"/>
                        <a:pt x="102" y="203"/>
                        <a:pt x="102" y="203"/>
                      </a:cubicBezTo>
                      <a:cubicBezTo>
                        <a:pt x="102" y="198"/>
                        <a:pt x="102" y="198"/>
                        <a:pt x="102" y="198"/>
                      </a:cubicBezTo>
                      <a:cubicBezTo>
                        <a:pt x="102" y="198"/>
                        <a:pt x="102" y="198"/>
                        <a:pt x="102" y="198"/>
                      </a:cubicBezTo>
                      <a:cubicBezTo>
                        <a:pt x="102" y="198"/>
                        <a:pt x="102" y="198"/>
                        <a:pt x="102" y="198"/>
                      </a:cubicBezTo>
                      <a:cubicBezTo>
                        <a:pt x="48" y="198"/>
                        <a:pt x="5" y="155"/>
                        <a:pt x="5" y="101"/>
                      </a:cubicBezTo>
                      <a:cubicBezTo>
                        <a:pt x="5" y="48"/>
                        <a:pt x="48" y="5"/>
                        <a:pt x="102" y="5"/>
                      </a:cubicBezTo>
                      <a:cubicBezTo>
                        <a:pt x="102" y="5"/>
                        <a:pt x="102" y="5"/>
                        <a:pt x="102" y="5"/>
                      </a:cubicBezTo>
                      <a:cubicBezTo>
                        <a:pt x="102" y="0"/>
                        <a:pt x="102" y="0"/>
                        <a:pt x="102" y="0"/>
                      </a:cubicBezTo>
                      <a:close/>
                    </a:path>
                  </a:pathLst>
                </a:custGeom>
                <a:solidFill>
                  <a:srgbClr val="6DC1B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30" name="Google Shape;730;p21"/>
                <p:cNvSpPr/>
                <p:nvPr/>
              </p:nvSpPr>
              <p:spPr>
                <a:xfrm>
                  <a:off x="8610600" y="4144963"/>
                  <a:ext cx="496888" cy="4333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" h="199" extrusionOk="0">
                      <a:moveTo>
                        <a:pt x="92" y="0"/>
                      </a:moveTo>
                      <a:cubicBezTo>
                        <a:pt x="92" y="0"/>
                        <a:pt x="58" y="5"/>
                        <a:pt x="35" y="31"/>
                      </a:cubicBezTo>
                      <a:cubicBezTo>
                        <a:pt x="35" y="31"/>
                        <a:pt x="53" y="13"/>
                        <a:pt x="64" y="13"/>
                      </a:cubicBezTo>
                      <a:cubicBezTo>
                        <a:pt x="66" y="14"/>
                        <a:pt x="66" y="14"/>
                        <a:pt x="66" y="14"/>
                      </a:cubicBezTo>
                      <a:cubicBezTo>
                        <a:pt x="66" y="14"/>
                        <a:pt x="66" y="15"/>
                        <a:pt x="65" y="15"/>
                      </a:cubicBezTo>
                      <a:cubicBezTo>
                        <a:pt x="65" y="16"/>
                        <a:pt x="64" y="17"/>
                        <a:pt x="64" y="18"/>
                      </a:cubicBezTo>
                      <a:cubicBezTo>
                        <a:pt x="64" y="18"/>
                        <a:pt x="64" y="20"/>
                        <a:pt x="64" y="20"/>
                      </a:cubicBezTo>
                      <a:cubicBezTo>
                        <a:pt x="63" y="21"/>
                        <a:pt x="63" y="21"/>
                        <a:pt x="63" y="21"/>
                      </a:cubicBezTo>
                      <a:cubicBezTo>
                        <a:pt x="63" y="21"/>
                        <a:pt x="62" y="21"/>
                        <a:pt x="62" y="22"/>
                      </a:cubicBezTo>
                      <a:cubicBezTo>
                        <a:pt x="62" y="22"/>
                        <a:pt x="61" y="22"/>
                        <a:pt x="61" y="23"/>
                      </a:cubicBezTo>
                      <a:cubicBezTo>
                        <a:pt x="61" y="24"/>
                        <a:pt x="61" y="25"/>
                        <a:pt x="61" y="25"/>
                      </a:cubicBezTo>
                      <a:cubicBezTo>
                        <a:pt x="62" y="27"/>
                        <a:pt x="62" y="27"/>
                        <a:pt x="62" y="27"/>
                      </a:cubicBezTo>
                      <a:cubicBezTo>
                        <a:pt x="61" y="28"/>
                        <a:pt x="61" y="28"/>
                        <a:pt x="61" y="28"/>
                      </a:cubicBezTo>
                      <a:cubicBezTo>
                        <a:pt x="59" y="29"/>
                        <a:pt x="59" y="29"/>
                        <a:pt x="59" y="29"/>
                      </a:cubicBezTo>
                      <a:cubicBezTo>
                        <a:pt x="59" y="29"/>
                        <a:pt x="58" y="29"/>
                        <a:pt x="57" y="29"/>
                      </a:cubicBezTo>
                      <a:cubicBezTo>
                        <a:pt x="56" y="29"/>
                        <a:pt x="56" y="27"/>
                        <a:pt x="56" y="27"/>
                      </a:cubicBezTo>
                      <a:cubicBezTo>
                        <a:pt x="58" y="26"/>
                        <a:pt x="58" y="26"/>
                        <a:pt x="58" y="26"/>
                      </a:cubicBezTo>
                      <a:cubicBezTo>
                        <a:pt x="58" y="26"/>
                        <a:pt x="58" y="26"/>
                        <a:pt x="58" y="25"/>
                      </a:cubicBezTo>
                      <a:cubicBezTo>
                        <a:pt x="57" y="25"/>
                        <a:pt x="57" y="24"/>
                        <a:pt x="56" y="24"/>
                      </a:cubicBezTo>
                      <a:cubicBezTo>
                        <a:pt x="55" y="24"/>
                        <a:pt x="54" y="26"/>
                        <a:pt x="54" y="26"/>
                      </a:cubicBezTo>
                      <a:cubicBezTo>
                        <a:pt x="52" y="27"/>
                        <a:pt x="52" y="27"/>
                        <a:pt x="52" y="27"/>
                      </a:cubicBezTo>
                      <a:cubicBezTo>
                        <a:pt x="52" y="27"/>
                        <a:pt x="51" y="29"/>
                        <a:pt x="51" y="29"/>
                      </a:cubicBezTo>
                      <a:cubicBezTo>
                        <a:pt x="52" y="29"/>
                        <a:pt x="53" y="29"/>
                        <a:pt x="53" y="29"/>
                      </a:cubicBezTo>
                      <a:cubicBezTo>
                        <a:pt x="53" y="29"/>
                        <a:pt x="53" y="30"/>
                        <a:pt x="53" y="31"/>
                      </a:cubicBezTo>
                      <a:cubicBezTo>
                        <a:pt x="53" y="31"/>
                        <a:pt x="52" y="32"/>
                        <a:pt x="52" y="32"/>
                      </a:cubicBezTo>
                      <a:cubicBezTo>
                        <a:pt x="52" y="32"/>
                        <a:pt x="52" y="33"/>
                        <a:pt x="51" y="33"/>
                      </a:cubicBezTo>
                      <a:cubicBezTo>
                        <a:pt x="50" y="32"/>
                        <a:pt x="49" y="32"/>
                        <a:pt x="48" y="32"/>
                      </a:cubicBezTo>
                      <a:cubicBezTo>
                        <a:pt x="47" y="32"/>
                        <a:pt x="46" y="31"/>
                        <a:pt x="46" y="32"/>
                      </a:cubicBezTo>
                      <a:cubicBezTo>
                        <a:pt x="45" y="32"/>
                        <a:pt x="45" y="32"/>
                        <a:pt x="45" y="32"/>
                      </a:cubicBezTo>
                      <a:cubicBezTo>
                        <a:pt x="45" y="33"/>
                        <a:pt x="42" y="34"/>
                        <a:pt x="42" y="34"/>
                      </a:cubicBezTo>
                      <a:cubicBezTo>
                        <a:pt x="42" y="34"/>
                        <a:pt x="41" y="35"/>
                        <a:pt x="41" y="35"/>
                      </a:cubicBezTo>
                      <a:cubicBezTo>
                        <a:pt x="41" y="35"/>
                        <a:pt x="41" y="37"/>
                        <a:pt x="41" y="37"/>
                      </a:cubicBezTo>
                      <a:cubicBezTo>
                        <a:pt x="41" y="37"/>
                        <a:pt x="40" y="38"/>
                        <a:pt x="38" y="38"/>
                      </a:cubicBezTo>
                      <a:cubicBezTo>
                        <a:pt x="37" y="39"/>
                        <a:pt x="36" y="39"/>
                        <a:pt x="36" y="39"/>
                      </a:cubicBezTo>
                      <a:cubicBezTo>
                        <a:pt x="36" y="41"/>
                        <a:pt x="36" y="41"/>
                        <a:pt x="36" y="41"/>
                      </a:cubicBezTo>
                      <a:cubicBezTo>
                        <a:pt x="36" y="41"/>
                        <a:pt x="34" y="42"/>
                        <a:pt x="34" y="43"/>
                      </a:cubicBezTo>
                      <a:cubicBezTo>
                        <a:pt x="33" y="44"/>
                        <a:pt x="30" y="46"/>
                        <a:pt x="30" y="46"/>
                      </a:cubicBezTo>
                      <a:cubicBezTo>
                        <a:pt x="30" y="46"/>
                        <a:pt x="29" y="47"/>
                        <a:pt x="28" y="48"/>
                      </a:cubicBezTo>
                      <a:cubicBezTo>
                        <a:pt x="28" y="49"/>
                        <a:pt x="28" y="50"/>
                        <a:pt x="28" y="51"/>
                      </a:cubicBezTo>
                      <a:cubicBezTo>
                        <a:pt x="28" y="51"/>
                        <a:pt x="27" y="52"/>
                        <a:pt x="27" y="53"/>
                      </a:cubicBezTo>
                      <a:cubicBezTo>
                        <a:pt x="27" y="54"/>
                        <a:pt x="26" y="55"/>
                        <a:pt x="26" y="56"/>
                      </a:cubicBezTo>
                      <a:cubicBezTo>
                        <a:pt x="25" y="56"/>
                        <a:pt x="25" y="57"/>
                        <a:pt x="24" y="57"/>
                      </a:cubicBezTo>
                      <a:cubicBezTo>
                        <a:pt x="24" y="57"/>
                        <a:pt x="22" y="58"/>
                        <a:pt x="21" y="58"/>
                      </a:cubicBezTo>
                      <a:cubicBezTo>
                        <a:pt x="20" y="59"/>
                        <a:pt x="20" y="60"/>
                        <a:pt x="20" y="60"/>
                      </a:cubicBezTo>
                      <a:cubicBezTo>
                        <a:pt x="20" y="60"/>
                        <a:pt x="21" y="61"/>
                        <a:pt x="21" y="61"/>
                      </a:cubicBezTo>
                      <a:cubicBezTo>
                        <a:pt x="22" y="61"/>
                        <a:pt x="23" y="62"/>
                        <a:pt x="23" y="62"/>
                      </a:cubicBezTo>
                      <a:cubicBezTo>
                        <a:pt x="23" y="62"/>
                        <a:pt x="23" y="63"/>
                        <a:pt x="23" y="64"/>
                      </a:cubicBezTo>
                      <a:cubicBezTo>
                        <a:pt x="23" y="64"/>
                        <a:pt x="22" y="66"/>
                        <a:pt x="23" y="66"/>
                      </a:cubicBezTo>
                      <a:cubicBezTo>
                        <a:pt x="24" y="66"/>
                        <a:pt x="25" y="66"/>
                        <a:pt x="25" y="66"/>
                      </a:cubicBezTo>
                      <a:cubicBezTo>
                        <a:pt x="27" y="67"/>
                        <a:pt x="27" y="67"/>
                        <a:pt x="27" y="67"/>
                      </a:cubicBezTo>
                      <a:cubicBezTo>
                        <a:pt x="28" y="68"/>
                        <a:pt x="28" y="68"/>
                        <a:pt x="28" y="68"/>
                      </a:cubicBezTo>
                      <a:cubicBezTo>
                        <a:pt x="29" y="68"/>
                        <a:pt x="29" y="68"/>
                        <a:pt x="29" y="68"/>
                      </a:cubicBezTo>
                      <a:cubicBezTo>
                        <a:pt x="29" y="68"/>
                        <a:pt x="29" y="69"/>
                        <a:pt x="29" y="70"/>
                      </a:cubicBezTo>
                      <a:cubicBezTo>
                        <a:pt x="28" y="70"/>
                        <a:pt x="28" y="71"/>
                        <a:pt x="28" y="71"/>
                      </a:cubicBezTo>
                      <a:cubicBezTo>
                        <a:pt x="27" y="71"/>
                        <a:pt x="27" y="71"/>
                        <a:pt x="27" y="70"/>
                      </a:cubicBezTo>
                      <a:cubicBezTo>
                        <a:pt x="27" y="69"/>
                        <a:pt x="27" y="69"/>
                        <a:pt x="26" y="68"/>
                      </a:cubicBezTo>
                      <a:cubicBezTo>
                        <a:pt x="25" y="68"/>
                        <a:pt x="24" y="69"/>
                        <a:pt x="24" y="69"/>
                      </a:cubicBezTo>
                      <a:cubicBezTo>
                        <a:pt x="24" y="69"/>
                        <a:pt x="23" y="69"/>
                        <a:pt x="23" y="68"/>
                      </a:cubicBezTo>
                      <a:cubicBezTo>
                        <a:pt x="22" y="67"/>
                        <a:pt x="22" y="68"/>
                        <a:pt x="22" y="67"/>
                      </a:cubicBezTo>
                      <a:cubicBezTo>
                        <a:pt x="22" y="66"/>
                        <a:pt x="23" y="66"/>
                        <a:pt x="22" y="65"/>
                      </a:cubicBezTo>
                      <a:cubicBezTo>
                        <a:pt x="22" y="65"/>
                        <a:pt x="21" y="64"/>
                        <a:pt x="21" y="64"/>
                      </a:cubicBezTo>
                      <a:cubicBezTo>
                        <a:pt x="20" y="64"/>
                        <a:pt x="21" y="65"/>
                        <a:pt x="20" y="64"/>
                      </a:cubicBezTo>
                      <a:cubicBezTo>
                        <a:pt x="20" y="63"/>
                        <a:pt x="19" y="63"/>
                        <a:pt x="19" y="63"/>
                      </a:cubicBezTo>
                      <a:cubicBezTo>
                        <a:pt x="19" y="63"/>
                        <a:pt x="18" y="63"/>
                        <a:pt x="18" y="62"/>
                      </a:cubicBezTo>
                      <a:cubicBezTo>
                        <a:pt x="18" y="62"/>
                        <a:pt x="18" y="61"/>
                        <a:pt x="18" y="60"/>
                      </a:cubicBezTo>
                      <a:cubicBezTo>
                        <a:pt x="18" y="60"/>
                        <a:pt x="19" y="59"/>
                        <a:pt x="19" y="58"/>
                      </a:cubicBezTo>
                      <a:cubicBezTo>
                        <a:pt x="19" y="58"/>
                        <a:pt x="19" y="55"/>
                        <a:pt x="19" y="55"/>
                      </a:cubicBezTo>
                      <a:cubicBezTo>
                        <a:pt x="19" y="55"/>
                        <a:pt x="16" y="61"/>
                        <a:pt x="15" y="66"/>
                      </a:cubicBezTo>
                      <a:cubicBezTo>
                        <a:pt x="15" y="66"/>
                        <a:pt x="16" y="65"/>
                        <a:pt x="16" y="66"/>
                      </a:cubicBezTo>
                      <a:cubicBezTo>
                        <a:pt x="16" y="67"/>
                        <a:pt x="17" y="68"/>
                        <a:pt x="16" y="69"/>
                      </a:cubicBezTo>
                      <a:cubicBezTo>
                        <a:pt x="16" y="69"/>
                        <a:pt x="16" y="69"/>
                        <a:pt x="16" y="72"/>
                      </a:cubicBezTo>
                      <a:cubicBezTo>
                        <a:pt x="16" y="74"/>
                        <a:pt x="17" y="75"/>
                        <a:pt x="17" y="76"/>
                      </a:cubicBezTo>
                      <a:cubicBezTo>
                        <a:pt x="16" y="76"/>
                        <a:pt x="16" y="77"/>
                        <a:pt x="16" y="78"/>
                      </a:cubicBezTo>
                      <a:cubicBezTo>
                        <a:pt x="16" y="79"/>
                        <a:pt x="16" y="82"/>
                        <a:pt x="17" y="82"/>
                      </a:cubicBezTo>
                      <a:cubicBezTo>
                        <a:pt x="17" y="82"/>
                        <a:pt x="17" y="83"/>
                        <a:pt x="17" y="83"/>
                      </a:cubicBezTo>
                      <a:cubicBezTo>
                        <a:pt x="18" y="84"/>
                        <a:pt x="17" y="85"/>
                        <a:pt x="18" y="84"/>
                      </a:cubicBezTo>
                      <a:cubicBezTo>
                        <a:pt x="19" y="82"/>
                        <a:pt x="20" y="81"/>
                        <a:pt x="20" y="81"/>
                      </a:cubicBezTo>
                      <a:cubicBezTo>
                        <a:pt x="20" y="80"/>
                        <a:pt x="20" y="80"/>
                        <a:pt x="20" y="80"/>
                      </a:cubicBezTo>
                      <a:cubicBezTo>
                        <a:pt x="20" y="80"/>
                        <a:pt x="20" y="79"/>
                        <a:pt x="22" y="79"/>
                      </a:cubicBezTo>
                      <a:cubicBezTo>
                        <a:pt x="23" y="79"/>
                        <a:pt x="24" y="79"/>
                        <a:pt x="24" y="80"/>
                      </a:cubicBezTo>
                      <a:cubicBezTo>
                        <a:pt x="25" y="80"/>
                        <a:pt x="23" y="82"/>
                        <a:pt x="24" y="82"/>
                      </a:cubicBezTo>
                      <a:cubicBezTo>
                        <a:pt x="25" y="82"/>
                        <a:pt x="27" y="81"/>
                        <a:pt x="28" y="81"/>
                      </a:cubicBezTo>
                      <a:cubicBezTo>
                        <a:pt x="29" y="81"/>
                        <a:pt x="29" y="82"/>
                        <a:pt x="30" y="83"/>
                      </a:cubicBezTo>
                      <a:cubicBezTo>
                        <a:pt x="30" y="84"/>
                        <a:pt x="30" y="85"/>
                        <a:pt x="31" y="86"/>
                      </a:cubicBezTo>
                      <a:cubicBezTo>
                        <a:pt x="32" y="86"/>
                        <a:pt x="31" y="87"/>
                        <a:pt x="32" y="88"/>
                      </a:cubicBezTo>
                      <a:cubicBezTo>
                        <a:pt x="32" y="89"/>
                        <a:pt x="34" y="90"/>
                        <a:pt x="35" y="90"/>
                      </a:cubicBezTo>
                      <a:cubicBezTo>
                        <a:pt x="35" y="90"/>
                        <a:pt x="37" y="90"/>
                        <a:pt x="38" y="90"/>
                      </a:cubicBezTo>
                      <a:cubicBezTo>
                        <a:pt x="39" y="91"/>
                        <a:pt x="38" y="92"/>
                        <a:pt x="39" y="92"/>
                      </a:cubicBezTo>
                      <a:cubicBezTo>
                        <a:pt x="40" y="92"/>
                        <a:pt x="41" y="95"/>
                        <a:pt x="41" y="95"/>
                      </a:cubicBezTo>
                      <a:cubicBezTo>
                        <a:pt x="41" y="95"/>
                        <a:pt x="41" y="97"/>
                        <a:pt x="41" y="98"/>
                      </a:cubicBezTo>
                      <a:cubicBezTo>
                        <a:pt x="41" y="98"/>
                        <a:pt x="41" y="99"/>
                        <a:pt x="42" y="100"/>
                      </a:cubicBezTo>
                      <a:cubicBezTo>
                        <a:pt x="42" y="100"/>
                        <a:pt x="44" y="100"/>
                        <a:pt x="44" y="100"/>
                      </a:cubicBezTo>
                      <a:cubicBezTo>
                        <a:pt x="44" y="100"/>
                        <a:pt x="43" y="102"/>
                        <a:pt x="45" y="102"/>
                      </a:cubicBezTo>
                      <a:cubicBezTo>
                        <a:pt x="47" y="103"/>
                        <a:pt x="48" y="103"/>
                        <a:pt x="49" y="104"/>
                      </a:cubicBezTo>
                      <a:cubicBezTo>
                        <a:pt x="49" y="104"/>
                        <a:pt x="48" y="105"/>
                        <a:pt x="50" y="105"/>
                      </a:cubicBezTo>
                      <a:cubicBezTo>
                        <a:pt x="52" y="105"/>
                        <a:pt x="54" y="105"/>
                        <a:pt x="55" y="106"/>
                      </a:cubicBezTo>
                      <a:cubicBezTo>
                        <a:pt x="56" y="106"/>
                        <a:pt x="55" y="107"/>
                        <a:pt x="57" y="109"/>
                      </a:cubicBezTo>
                      <a:cubicBezTo>
                        <a:pt x="60" y="110"/>
                        <a:pt x="60" y="111"/>
                        <a:pt x="61" y="111"/>
                      </a:cubicBezTo>
                      <a:cubicBezTo>
                        <a:pt x="62" y="111"/>
                        <a:pt x="63" y="111"/>
                        <a:pt x="63" y="113"/>
                      </a:cubicBezTo>
                      <a:cubicBezTo>
                        <a:pt x="62" y="115"/>
                        <a:pt x="62" y="116"/>
                        <a:pt x="61" y="117"/>
                      </a:cubicBezTo>
                      <a:cubicBezTo>
                        <a:pt x="60" y="118"/>
                        <a:pt x="59" y="120"/>
                        <a:pt x="58" y="121"/>
                      </a:cubicBezTo>
                      <a:cubicBezTo>
                        <a:pt x="58" y="122"/>
                        <a:pt x="57" y="123"/>
                        <a:pt x="58" y="124"/>
                      </a:cubicBezTo>
                      <a:cubicBezTo>
                        <a:pt x="58" y="126"/>
                        <a:pt x="59" y="127"/>
                        <a:pt x="59" y="128"/>
                      </a:cubicBezTo>
                      <a:cubicBezTo>
                        <a:pt x="59" y="129"/>
                        <a:pt x="59" y="131"/>
                        <a:pt x="59" y="132"/>
                      </a:cubicBezTo>
                      <a:cubicBezTo>
                        <a:pt x="58" y="133"/>
                        <a:pt x="58" y="134"/>
                        <a:pt x="58" y="134"/>
                      </a:cubicBezTo>
                      <a:cubicBezTo>
                        <a:pt x="58" y="134"/>
                        <a:pt x="59" y="136"/>
                        <a:pt x="58" y="137"/>
                      </a:cubicBezTo>
                      <a:cubicBezTo>
                        <a:pt x="57" y="138"/>
                        <a:pt x="55" y="140"/>
                        <a:pt x="54" y="140"/>
                      </a:cubicBezTo>
                      <a:cubicBezTo>
                        <a:pt x="53" y="140"/>
                        <a:pt x="51" y="142"/>
                        <a:pt x="51" y="142"/>
                      </a:cubicBezTo>
                      <a:cubicBezTo>
                        <a:pt x="51" y="142"/>
                        <a:pt x="51" y="146"/>
                        <a:pt x="51" y="147"/>
                      </a:cubicBezTo>
                      <a:cubicBezTo>
                        <a:pt x="51" y="147"/>
                        <a:pt x="47" y="154"/>
                        <a:pt x="49" y="155"/>
                      </a:cubicBezTo>
                      <a:cubicBezTo>
                        <a:pt x="50" y="156"/>
                        <a:pt x="50" y="158"/>
                        <a:pt x="50" y="159"/>
                      </a:cubicBezTo>
                      <a:cubicBezTo>
                        <a:pt x="49" y="160"/>
                        <a:pt x="49" y="160"/>
                        <a:pt x="49" y="160"/>
                      </a:cubicBezTo>
                      <a:cubicBezTo>
                        <a:pt x="48" y="161"/>
                        <a:pt x="46" y="161"/>
                        <a:pt x="47" y="163"/>
                      </a:cubicBezTo>
                      <a:cubicBezTo>
                        <a:pt x="49" y="165"/>
                        <a:pt x="50" y="165"/>
                        <a:pt x="50" y="167"/>
                      </a:cubicBezTo>
                      <a:cubicBezTo>
                        <a:pt x="51" y="168"/>
                        <a:pt x="51" y="168"/>
                        <a:pt x="52" y="170"/>
                      </a:cubicBezTo>
                      <a:cubicBezTo>
                        <a:pt x="53" y="171"/>
                        <a:pt x="53" y="172"/>
                        <a:pt x="54" y="173"/>
                      </a:cubicBezTo>
                      <a:cubicBezTo>
                        <a:pt x="55" y="174"/>
                        <a:pt x="56" y="175"/>
                        <a:pt x="56" y="176"/>
                      </a:cubicBezTo>
                      <a:cubicBezTo>
                        <a:pt x="56" y="177"/>
                        <a:pt x="59" y="179"/>
                        <a:pt x="56" y="177"/>
                      </a:cubicBezTo>
                      <a:cubicBezTo>
                        <a:pt x="53" y="175"/>
                        <a:pt x="56" y="177"/>
                        <a:pt x="52" y="174"/>
                      </a:cubicBezTo>
                      <a:cubicBezTo>
                        <a:pt x="49" y="171"/>
                        <a:pt x="48" y="173"/>
                        <a:pt x="46" y="171"/>
                      </a:cubicBezTo>
                      <a:cubicBezTo>
                        <a:pt x="45" y="169"/>
                        <a:pt x="47" y="175"/>
                        <a:pt x="44" y="168"/>
                      </a:cubicBezTo>
                      <a:cubicBezTo>
                        <a:pt x="41" y="160"/>
                        <a:pt x="40" y="161"/>
                        <a:pt x="39" y="159"/>
                      </a:cubicBezTo>
                      <a:cubicBezTo>
                        <a:pt x="39" y="157"/>
                        <a:pt x="39" y="159"/>
                        <a:pt x="37" y="155"/>
                      </a:cubicBezTo>
                      <a:cubicBezTo>
                        <a:pt x="35" y="151"/>
                        <a:pt x="37" y="154"/>
                        <a:pt x="35" y="151"/>
                      </a:cubicBezTo>
                      <a:cubicBezTo>
                        <a:pt x="33" y="149"/>
                        <a:pt x="33" y="152"/>
                        <a:pt x="32" y="148"/>
                      </a:cubicBezTo>
                      <a:cubicBezTo>
                        <a:pt x="31" y="143"/>
                        <a:pt x="31" y="146"/>
                        <a:pt x="30" y="141"/>
                      </a:cubicBezTo>
                      <a:cubicBezTo>
                        <a:pt x="28" y="136"/>
                        <a:pt x="31" y="136"/>
                        <a:pt x="28" y="133"/>
                      </a:cubicBezTo>
                      <a:cubicBezTo>
                        <a:pt x="25" y="131"/>
                        <a:pt x="25" y="132"/>
                        <a:pt x="24" y="131"/>
                      </a:cubicBezTo>
                      <a:cubicBezTo>
                        <a:pt x="23" y="129"/>
                        <a:pt x="25" y="130"/>
                        <a:pt x="22" y="126"/>
                      </a:cubicBezTo>
                      <a:cubicBezTo>
                        <a:pt x="20" y="122"/>
                        <a:pt x="16" y="120"/>
                        <a:pt x="16" y="113"/>
                      </a:cubicBezTo>
                      <a:cubicBezTo>
                        <a:pt x="16" y="105"/>
                        <a:pt x="16" y="104"/>
                        <a:pt x="16" y="104"/>
                      </a:cubicBezTo>
                      <a:cubicBezTo>
                        <a:pt x="16" y="104"/>
                        <a:pt x="13" y="101"/>
                        <a:pt x="14" y="97"/>
                      </a:cubicBezTo>
                      <a:cubicBezTo>
                        <a:pt x="15" y="92"/>
                        <a:pt x="16" y="94"/>
                        <a:pt x="15" y="92"/>
                      </a:cubicBezTo>
                      <a:cubicBezTo>
                        <a:pt x="15" y="91"/>
                        <a:pt x="14" y="91"/>
                        <a:pt x="13" y="89"/>
                      </a:cubicBezTo>
                      <a:cubicBezTo>
                        <a:pt x="12" y="88"/>
                        <a:pt x="12" y="88"/>
                        <a:pt x="11" y="87"/>
                      </a:cubicBezTo>
                      <a:cubicBezTo>
                        <a:pt x="11" y="86"/>
                        <a:pt x="11" y="83"/>
                        <a:pt x="11" y="83"/>
                      </a:cubicBezTo>
                      <a:cubicBezTo>
                        <a:pt x="10" y="84"/>
                        <a:pt x="10" y="84"/>
                        <a:pt x="10" y="84"/>
                      </a:cubicBezTo>
                      <a:cubicBezTo>
                        <a:pt x="10" y="84"/>
                        <a:pt x="0" y="182"/>
                        <a:pt x="97" y="197"/>
                      </a:cubicBezTo>
                      <a:cubicBezTo>
                        <a:pt x="97" y="197"/>
                        <a:pt x="75" y="192"/>
                        <a:pt x="73" y="187"/>
                      </a:cubicBezTo>
                      <a:cubicBezTo>
                        <a:pt x="73" y="187"/>
                        <a:pt x="72" y="183"/>
                        <a:pt x="73" y="183"/>
                      </a:cubicBezTo>
                      <a:cubicBezTo>
                        <a:pt x="74" y="183"/>
                        <a:pt x="76" y="184"/>
                        <a:pt x="77" y="183"/>
                      </a:cubicBezTo>
                      <a:cubicBezTo>
                        <a:pt x="79" y="181"/>
                        <a:pt x="80" y="180"/>
                        <a:pt x="80" y="180"/>
                      </a:cubicBezTo>
                      <a:cubicBezTo>
                        <a:pt x="80" y="182"/>
                        <a:pt x="80" y="182"/>
                        <a:pt x="80" y="182"/>
                      </a:cubicBezTo>
                      <a:cubicBezTo>
                        <a:pt x="80" y="182"/>
                        <a:pt x="79" y="182"/>
                        <a:pt x="83" y="181"/>
                      </a:cubicBezTo>
                      <a:cubicBezTo>
                        <a:pt x="88" y="181"/>
                        <a:pt x="88" y="181"/>
                        <a:pt x="89" y="181"/>
                      </a:cubicBezTo>
                      <a:cubicBezTo>
                        <a:pt x="91" y="180"/>
                        <a:pt x="93" y="176"/>
                        <a:pt x="94" y="178"/>
                      </a:cubicBezTo>
                      <a:cubicBezTo>
                        <a:pt x="95" y="181"/>
                        <a:pt x="93" y="180"/>
                        <a:pt x="95" y="181"/>
                      </a:cubicBezTo>
                      <a:cubicBezTo>
                        <a:pt x="97" y="181"/>
                        <a:pt x="101" y="180"/>
                        <a:pt x="101" y="180"/>
                      </a:cubicBezTo>
                      <a:cubicBezTo>
                        <a:pt x="101" y="180"/>
                        <a:pt x="108" y="181"/>
                        <a:pt x="108" y="180"/>
                      </a:cubicBezTo>
                      <a:cubicBezTo>
                        <a:pt x="109" y="179"/>
                        <a:pt x="109" y="178"/>
                        <a:pt x="110" y="178"/>
                      </a:cubicBezTo>
                      <a:cubicBezTo>
                        <a:pt x="111" y="178"/>
                        <a:pt x="112" y="180"/>
                        <a:pt x="112" y="180"/>
                      </a:cubicBezTo>
                      <a:cubicBezTo>
                        <a:pt x="108" y="182"/>
                        <a:pt x="108" y="182"/>
                        <a:pt x="108" y="182"/>
                      </a:cubicBezTo>
                      <a:cubicBezTo>
                        <a:pt x="105" y="185"/>
                        <a:pt x="105" y="185"/>
                        <a:pt x="105" y="185"/>
                      </a:cubicBezTo>
                      <a:cubicBezTo>
                        <a:pt x="105" y="185"/>
                        <a:pt x="103" y="185"/>
                        <a:pt x="105" y="186"/>
                      </a:cubicBezTo>
                      <a:cubicBezTo>
                        <a:pt x="106" y="187"/>
                        <a:pt x="107" y="187"/>
                        <a:pt x="108" y="187"/>
                      </a:cubicBezTo>
                      <a:cubicBezTo>
                        <a:pt x="110" y="187"/>
                        <a:pt x="114" y="190"/>
                        <a:pt x="115" y="188"/>
                      </a:cubicBezTo>
                      <a:cubicBezTo>
                        <a:pt x="116" y="186"/>
                        <a:pt x="116" y="186"/>
                        <a:pt x="117" y="185"/>
                      </a:cubicBezTo>
                      <a:cubicBezTo>
                        <a:pt x="117" y="184"/>
                        <a:pt x="117" y="182"/>
                        <a:pt x="119" y="182"/>
                      </a:cubicBezTo>
                      <a:cubicBezTo>
                        <a:pt x="120" y="182"/>
                        <a:pt x="122" y="183"/>
                        <a:pt x="122" y="183"/>
                      </a:cubicBezTo>
                      <a:cubicBezTo>
                        <a:pt x="121" y="186"/>
                        <a:pt x="121" y="186"/>
                        <a:pt x="121" y="186"/>
                      </a:cubicBezTo>
                      <a:cubicBezTo>
                        <a:pt x="121" y="186"/>
                        <a:pt x="123" y="186"/>
                        <a:pt x="125" y="186"/>
                      </a:cubicBezTo>
                      <a:cubicBezTo>
                        <a:pt x="126" y="186"/>
                        <a:pt x="126" y="188"/>
                        <a:pt x="128" y="186"/>
                      </a:cubicBezTo>
                      <a:cubicBezTo>
                        <a:pt x="129" y="184"/>
                        <a:pt x="129" y="184"/>
                        <a:pt x="131" y="184"/>
                      </a:cubicBezTo>
                      <a:cubicBezTo>
                        <a:pt x="133" y="184"/>
                        <a:pt x="135" y="183"/>
                        <a:pt x="136" y="183"/>
                      </a:cubicBezTo>
                      <a:cubicBezTo>
                        <a:pt x="136" y="184"/>
                        <a:pt x="138" y="184"/>
                        <a:pt x="139" y="184"/>
                      </a:cubicBezTo>
                      <a:cubicBezTo>
                        <a:pt x="139" y="184"/>
                        <a:pt x="143" y="186"/>
                        <a:pt x="143" y="186"/>
                      </a:cubicBezTo>
                      <a:cubicBezTo>
                        <a:pt x="144" y="185"/>
                        <a:pt x="148" y="186"/>
                        <a:pt x="148" y="186"/>
                      </a:cubicBezTo>
                      <a:cubicBezTo>
                        <a:pt x="148" y="186"/>
                        <a:pt x="137" y="196"/>
                        <a:pt x="113" y="197"/>
                      </a:cubicBezTo>
                      <a:cubicBezTo>
                        <a:pt x="113" y="197"/>
                        <a:pt x="167" y="199"/>
                        <a:pt x="197" y="146"/>
                      </a:cubicBezTo>
                      <a:cubicBezTo>
                        <a:pt x="228" y="94"/>
                        <a:pt x="206" y="26"/>
                        <a:pt x="137" y="3"/>
                      </a:cubicBezTo>
                      <a:cubicBezTo>
                        <a:pt x="137" y="3"/>
                        <a:pt x="189" y="22"/>
                        <a:pt x="203" y="71"/>
                      </a:cubicBezTo>
                      <a:cubicBezTo>
                        <a:pt x="202" y="72"/>
                        <a:pt x="202" y="72"/>
                        <a:pt x="202" y="72"/>
                      </a:cubicBezTo>
                      <a:cubicBezTo>
                        <a:pt x="201" y="71"/>
                        <a:pt x="201" y="72"/>
                        <a:pt x="200" y="69"/>
                      </a:cubicBezTo>
                      <a:cubicBezTo>
                        <a:pt x="199" y="67"/>
                        <a:pt x="199" y="68"/>
                        <a:pt x="199" y="66"/>
                      </a:cubicBezTo>
                      <a:cubicBezTo>
                        <a:pt x="198" y="64"/>
                        <a:pt x="198" y="65"/>
                        <a:pt x="197" y="64"/>
                      </a:cubicBezTo>
                      <a:cubicBezTo>
                        <a:pt x="195" y="62"/>
                        <a:pt x="195" y="62"/>
                        <a:pt x="194" y="61"/>
                      </a:cubicBezTo>
                      <a:cubicBezTo>
                        <a:pt x="193" y="61"/>
                        <a:pt x="192" y="58"/>
                        <a:pt x="192" y="57"/>
                      </a:cubicBezTo>
                      <a:cubicBezTo>
                        <a:pt x="191" y="56"/>
                        <a:pt x="189" y="55"/>
                        <a:pt x="188" y="55"/>
                      </a:cubicBezTo>
                      <a:cubicBezTo>
                        <a:pt x="187" y="55"/>
                        <a:pt x="188" y="54"/>
                        <a:pt x="187" y="55"/>
                      </a:cubicBezTo>
                      <a:cubicBezTo>
                        <a:pt x="187" y="56"/>
                        <a:pt x="189" y="58"/>
                        <a:pt x="189" y="58"/>
                      </a:cubicBezTo>
                      <a:cubicBezTo>
                        <a:pt x="189" y="62"/>
                        <a:pt x="189" y="62"/>
                        <a:pt x="189" y="62"/>
                      </a:cubicBezTo>
                      <a:cubicBezTo>
                        <a:pt x="189" y="62"/>
                        <a:pt x="190" y="65"/>
                        <a:pt x="190" y="66"/>
                      </a:cubicBezTo>
                      <a:cubicBezTo>
                        <a:pt x="190" y="67"/>
                        <a:pt x="189" y="70"/>
                        <a:pt x="189" y="70"/>
                      </a:cubicBezTo>
                      <a:cubicBezTo>
                        <a:pt x="189" y="70"/>
                        <a:pt x="188" y="72"/>
                        <a:pt x="187" y="73"/>
                      </a:cubicBezTo>
                      <a:cubicBezTo>
                        <a:pt x="186" y="73"/>
                        <a:pt x="181" y="74"/>
                        <a:pt x="181" y="74"/>
                      </a:cubicBezTo>
                      <a:cubicBezTo>
                        <a:pt x="181" y="74"/>
                        <a:pt x="179" y="72"/>
                        <a:pt x="179" y="71"/>
                      </a:cubicBezTo>
                      <a:cubicBezTo>
                        <a:pt x="178" y="69"/>
                        <a:pt x="175" y="69"/>
                        <a:pt x="174" y="68"/>
                      </a:cubicBezTo>
                      <a:cubicBezTo>
                        <a:pt x="174" y="67"/>
                        <a:pt x="175" y="66"/>
                        <a:pt x="173" y="64"/>
                      </a:cubicBezTo>
                      <a:cubicBezTo>
                        <a:pt x="172" y="62"/>
                        <a:pt x="173" y="63"/>
                        <a:pt x="172" y="61"/>
                      </a:cubicBezTo>
                      <a:cubicBezTo>
                        <a:pt x="170" y="59"/>
                        <a:pt x="170" y="59"/>
                        <a:pt x="170" y="59"/>
                      </a:cubicBezTo>
                      <a:cubicBezTo>
                        <a:pt x="170" y="59"/>
                        <a:pt x="166" y="58"/>
                        <a:pt x="167" y="60"/>
                      </a:cubicBezTo>
                      <a:cubicBezTo>
                        <a:pt x="168" y="63"/>
                        <a:pt x="167" y="65"/>
                        <a:pt x="168" y="65"/>
                      </a:cubicBezTo>
                      <a:cubicBezTo>
                        <a:pt x="169" y="66"/>
                        <a:pt x="170" y="65"/>
                        <a:pt x="171" y="67"/>
                      </a:cubicBezTo>
                      <a:cubicBezTo>
                        <a:pt x="172" y="69"/>
                        <a:pt x="172" y="70"/>
                        <a:pt x="172" y="71"/>
                      </a:cubicBezTo>
                      <a:cubicBezTo>
                        <a:pt x="173" y="71"/>
                        <a:pt x="173" y="74"/>
                        <a:pt x="174" y="75"/>
                      </a:cubicBezTo>
                      <a:cubicBezTo>
                        <a:pt x="175" y="75"/>
                        <a:pt x="178" y="75"/>
                        <a:pt x="178" y="76"/>
                      </a:cubicBezTo>
                      <a:cubicBezTo>
                        <a:pt x="177" y="77"/>
                        <a:pt x="176" y="78"/>
                        <a:pt x="178" y="79"/>
                      </a:cubicBezTo>
                      <a:cubicBezTo>
                        <a:pt x="179" y="79"/>
                        <a:pt x="179" y="80"/>
                        <a:pt x="180" y="80"/>
                      </a:cubicBezTo>
                      <a:cubicBezTo>
                        <a:pt x="181" y="80"/>
                        <a:pt x="181" y="80"/>
                        <a:pt x="182" y="79"/>
                      </a:cubicBezTo>
                      <a:cubicBezTo>
                        <a:pt x="184" y="79"/>
                        <a:pt x="186" y="79"/>
                        <a:pt x="186" y="79"/>
                      </a:cubicBezTo>
                      <a:cubicBezTo>
                        <a:pt x="186" y="79"/>
                        <a:pt x="188" y="80"/>
                        <a:pt x="188" y="81"/>
                      </a:cubicBezTo>
                      <a:cubicBezTo>
                        <a:pt x="188" y="82"/>
                        <a:pt x="187" y="86"/>
                        <a:pt x="187" y="86"/>
                      </a:cubicBezTo>
                      <a:cubicBezTo>
                        <a:pt x="185" y="90"/>
                        <a:pt x="185" y="90"/>
                        <a:pt x="185" y="90"/>
                      </a:cubicBezTo>
                      <a:cubicBezTo>
                        <a:pt x="185" y="90"/>
                        <a:pt x="185" y="97"/>
                        <a:pt x="184" y="97"/>
                      </a:cubicBezTo>
                      <a:cubicBezTo>
                        <a:pt x="183" y="97"/>
                        <a:pt x="182" y="100"/>
                        <a:pt x="181" y="100"/>
                      </a:cubicBezTo>
                      <a:cubicBezTo>
                        <a:pt x="180" y="101"/>
                        <a:pt x="180" y="105"/>
                        <a:pt x="180" y="105"/>
                      </a:cubicBezTo>
                      <a:cubicBezTo>
                        <a:pt x="178" y="108"/>
                        <a:pt x="178" y="108"/>
                        <a:pt x="178" y="108"/>
                      </a:cubicBezTo>
                      <a:cubicBezTo>
                        <a:pt x="178" y="108"/>
                        <a:pt x="178" y="111"/>
                        <a:pt x="178" y="112"/>
                      </a:cubicBezTo>
                      <a:cubicBezTo>
                        <a:pt x="178" y="113"/>
                        <a:pt x="179" y="117"/>
                        <a:pt x="178" y="119"/>
                      </a:cubicBezTo>
                      <a:cubicBezTo>
                        <a:pt x="178" y="121"/>
                        <a:pt x="175" y="122"/>
                        <a:pt x="175" y="122"/>
                      </a:cubicBezTo>
                      <a:cubicBezTo>
                        <a:pt x="175" y="122"/>
                        <a:pt x="179" y="126"/>
                        <a:pt x="177" y="126"/>
                      </a:cubicBezTo>
                      <a:cubicBezTo>
                        <a:pt x="175" y="127"/>
                        <a:pt x="173" y="129"/>
                        <a:pt x="173" y="130"/>
                      </a:cubicBezTo>
                      <a:cubicBezTo>
                        <a:pt x="172" y="131"/>
                        <a:pt x="172" y="132"/>
                        <a:pt x="171" y="132"/>
                      </a:cubicBezTo>
                      <a:cubicBezTo>
                        <a:pt x="170" y="133"/>
                        <a:pt x="168" y="133"/>
                        <a:pt x="168" y="134"/>
                      </a:cubicBezTo>
                      <a:cubicBezTo>
                        <a:pt x="168" y="134"/>
                        <a:pt x="168" y="137"/>
                        <a:pt x="168" y="137"/>
                      </a:cubicBezTo>
                      <a:cubicBezTo>
                        <a:pt x="164" y="142"/>
                        <a:pt x="164" y="142"/>
                        <a:pt x="164" y="142"/>
                      </a:cubicBezTo>
                      <a:cubicBezTo>
                        <a:pt x="160" y="146"/>
                        <a:pt x="160" y="146"/>
                        <a:pt x="160" y="146"/>
                      </a:cubicBezTo>
                      <a:cubicBezTo>
                        <a:pt x="160" y="146"/>
                        <a:pt x="160" y="149"/>
                        <a:pt x="159" y="149"/>
                      </a:cubicBezTo>
                      <a:cubicBezTo>
                        <a:pt x="158" y="149"/>
                        <a:pt x="153" y="151"/>
                        <a:pt x="152" y="152"/>
                      </a:cubicBezTo>
                      <a:cubicBezTo>
                        <a:pt x="152" y="152"/>
                        <a:pt x="148" y="154"/>
                        <a:pt x="147" y="154"/>
                      </a:cubicBezTo>
                      <a:cubicBezTo>
                        <a:pt x="146" y="154"/>
                        <a:pt x="148" y="157"/>
                        <a:pt x="146" y="154"/>
                      </a:cubicBezTo>
                      <a:cubicBezTo>
                        <a:pt x="144" y="151"/>
                        <a:pt x="145" y="153"/>
                        <a:pt x="144" y="149"/>
                      </a:cubicBezTo>
                      <a:cubicBezTo>
                        <a:pt x="142" y="145"/>
                        <a:pt x="142" y="148"/>
                        <a:pt x="142" y="145"/>
                      </a:cubicBezTo>
                      <a:cubicBezTo>
                        <a:pt x="142" y="143"/>
                        <a:pt x="142" y="145"/>
                        <a:pt x="142" y="143"/>
                      </a:cubicBezTo>
                      <a:cubicBezTo>
                        <a:pt x="142" y="140"/>
                        <a:pt x="143" y="142"/>
                        <a:pt x="141" y="139"/>
                      </a:cubicBezTo>
                      <a:cubicBezTo>
                        <a:pt x="140" y="136"/>
                        <a:pt x="140" y="137"/>
                        <a:pt x="138" y="135"/>
                      </a:cubicBezTo>
                      <a:cubicBezTo>
                        <a:pt x="136" y="133"/>
                        <a:pt x="135" y="135"/>
                        <a:pt x="136" y="132"/>
                      </a:cubicBezTo>
                      <a:cubicBezTo>
                        <a:pt x="137" y="129"/>
                        <a:pt x="137" y="132"/>
                        <a:pt x="137" y="129"/>
                      </a:cubicBezTo>
                      <a:cubicBezTo>
                        <a:pt x="138" y="126"/>
                        <a:pt x="137" y="125"/>
                        <a:pt x="139" y="124"/>
                      </a:cubicBezTo>
                      <a:cubicBezTo>
                        <a:pt x="141" y="123"/>
                        <a:pt x="142" y="122"/>
                        <a:pt x="142" y="121"/>
                      </a:cubicBezTo>
                      <a:cubicBezTo>
                        <a:pt x="142" y="119"/>
                        <a:pt x="142" y="118"/>
                        <a:pt x="142" y="117"/>
                      </a:cubicBezTo>
                      <a:cubicBezTo>
                        <a:pt x="141" y="116"/>
                        <a:pt x="139" y="114"/>
                        <a:pt x="139" y="113"/>
                      </a:cubicBezTo>
                      <a:cubicBezTo>
                        <a:pt x="139" y="112"/>
                        <a:pt x="139" y="113"/>
                        <a:pt x="137" y="111"/>
                      </a:cubicBezTo>
                      <a:cubicBezTo>
                        <a:pt x="136" y="109"/>
                        <a:pt x="135" y="108"/>
                        <a:pt x="135" y="108"/>
                      </a:cubicBezTo>
                      <a:cubicBezTo>
                        <a:pt x="135" y="108"/>
                        <a:pt x="135" y="103"/>
                        <a:pt x="135" y="101"/>
                      </a:cubicBezTo>
                      <a:cubicBezTo>
                        <a:pt x="135" y="99"/>
                        <a:pt x="134" y="102"/>
                        <a:pt x="135" y="99"/>
                      </a:cubicBezTo>
                      <a:cubicBezTo>
                        <a:pt x="135" y="96"/>
                        <a:pt x="135" y="94"/>
                        <a:pt x="135" y="94"/>
                      </a:cubicBezTo>
                      <a:cubicBezTo>
                        <a:pt x="135" y="94"/>
                        <a:pt x="132" y="92"/>
                        <a:pt x="131" y="92"/>
                      </a:cubicBezTo>
                      <a:cubicBezTo>
                        <a:pt x="129" y="92"/>
                        <a:pt x="129" y="94"/>
                        <a:pt x="127" y="93"/>
                      </a:cubicBezTo>
                      <a:cubicBezTo>
                        <a:pt x="125" y="91"/>
                        <a:pt x="126" y="90"/>
                        <a:pt x="125" y="89"/>
                      </a:cubicBezTo>
                      <a:cubicBezTo>
                        <a:pt x="124" y="89"/>
                        <a:pt x="123" y="89"/>
                        <a:pt x="122" y="90"/>
                      </a:cubicBezTo>
                      <a:cubicBezTo>
                        <a:pt x="121" y="91"/>
                        <a:pt x="118" y="91"/>
                        <a:pt x="116" y="91"/>
                      </a:cubicBezTo>
                      <a:cubicBezTo>
                        <a:pt x="114" y="92"/>
                        <a:pt x="113" y="92"/>
                        <a:pt x="110" y="92"/>
                      </a:cubicBezTo>
                      <a:cubicBezTo>
                        <a:pt x="108" y="92"/>
                        <a:pt x="104" y="93"/>
                        <a:pt x="102" y="92"/>
                      </a:cubicBezTo>
                      <a:cubicBezTo>
                        <a:pt x="100" y="91"/>
                        <a:pt x="100" y="92"/>
                        <a:pt x="99" y="90"/>
                      </a:cubicBezTo>
                      <a:cubicBezTo>
                        <a:pt x="98" y="88"/>
                        <a:pt x="99" y="88"/>
                        <a:pt x="97" y="87"/>
                      </a:cubicBezTo>
                      <a:cubicBezTo>
                        <a:pt x="95" y="86"/>
                        <a:pt x="94" y="87"/>
                        <a:pt x="94" y="85"/>
                      </a:cubicBezTo>
                      <a:cubicBezTo>
                        <a:pt x="94" y="82"/>
                        <a:pt x="95" y="83"/>
                        <a:pt x="93" y="81"/>
                      </a:cubicBezTo>
                      <a:cubicBezTo>
                        <a:pt x="92" y="79"/>
                        <a:pt x="94" y="82"/>
                        <a:pt x="92" y="79"/>
                      </a:cubicBezTo>
                      <a:cubicBezTo>
                        <a:pt x="89" y="76"/>
                        <a:pt x="88" y="79"/>
                        <a:pt x="89" y="76"/>
                      </a:cubicBezTo>
                      <a:cubicBezTo>
                        <a:pt x="90" y="74"/>
                        <a:pt x="91" y="75"/>
                        <a:pt x="91" y="73"/>
                      </a:cubicBezTo>
                      <a:cubicBezTo>
                        <a:pt x="91" y="70"/>
                        <a:pt x="95" y="74"/>
                        <a:pt x="92" y="68"/>
                      </a:cubicBezTo>
                      <a:cubicBezTo>
                        <a:pt x="90" y="63"/>
                        <a:pt x="89" y="64"/>
                        <a:pt x="92" y="60"/>
                      </a:cubicBezTo>
                      <a:cubicBezTo>
                        <a:pt x="94" y="55"/>
                        <a:pt x="97" y="54"/>
                        <a:pt x="98" y="53"/>
                      </a:cubicBezTo>
                      <a:cubicBezTo>
                        <a:pt x="98" y="52"/>
                        <a:pt x="99" y="50"/>
                        <a:pt x="100" y="49"/>
                      </a:cubicBezTo>
                      <a:cubicBezTo>
                        <a:pt x="101" y="48"/>
                        <a:pt x="100" y="48"/>
                        <a:pt x="102" y="48"/>
                      </a:cubicBezTo>
                      <a:cubicBezTo>
                        <a:pt x="104" y="48"/>
                        <a:pt x="107" y="47"/>
                        <a:pt x="108" y="46"/>
                      </a:cubicBezTo>
                      <a:cubicBezTo>
                        <a:pt x="109" y="45"/>
                        <a:pt x="111" y="42"/>
                        <a:pt x="112" y="42"/>
                      </a:cubicBezTo>
                      <a:cubicBezTo>
                        <a:pt x="113" y="42"/>
                        <a:pt x="113" y="42"/>
                        <a:pt x="115" y="42"/>
                      </a:cubicBezTo>
                      <a:cubicBezTo>
                        <a:pt x="117" y="41"/>
                        <a:pt x="117" y="41"/>
                        <a:pt x="119" y="41"/>
                      </a:cubicBezTo>
                      <a:cubicBezTo>
                        <a:pt x="120" y="41"/>
                        <a:pt x="117" y="42"/>
                        <a:pt x="121" y="41"/>
                      </a:cubicBezTo>
                      <a:cubicBezTo>
                        <a:pt x="125" y="40"/>
                        <a:pt x="124" y="40"/>
                        <a:pt x="125" y="40"/>
                      </a:cubicBezTo>
                      <a:cubicBezTo>
                        <a:pt x="126" y="40"/>
                        <a:pt x="126" y="41"/>
                        <a:pt x="127" y="41"/>
                      </a:cubicBezTo>
                      <a:cubicBezTo>
                        <a:pt x="129" y="41"/>
                        <a:pt x="129" y="38"/>
                        <a:pt x="129" y="41"/>
                      </a:cubicBezTo>
                      <a:cubicBezTo>
                        <a:pt x="129" y="45"/>
                        <a:pt x="128" y="46"/>
                        <a:pt x="130" y="46"/>
                      </a:cubicBezTo>
                      <a:cubicBezTo>
                        <a:pt x="133" y="47"/>
                        <a:pt x="130" y="47"/>
                        <a:pt x="133" y="47"/>
                      </a:cubicBezTo>
                      <a:cubicBezTo>
                        <a:pt x="136" y="47"/>
                        <a:pt x="135" y="47"/>
                        <a:pt x="137" y="48"/>
                      </a:cubicBezTo>
                      <a:cubicBezTo>
                        <a:pt x="138" y="48"/>
                        <a:pt x="139" y="49"/>
                        <a:pt x="141" y="49"/>
                      </a:cubicBezTo>
                      <a:cubicBezTo>
                        <a:pt x="143" y="49"/>
                        <a:pt x="140" y="52"/>
                        <a:pt x="143" y="49"/>
                      </a:cubicBezTo>
                      <a:cubicBezTo>
                        <a:pt x="146" y="46"/>
                        <a:pt x="141" y="46"/>
                        <a:pt x="146" y="46"/>
                      </a:cubicBezTo>
                      <a:cubicBezTo>
                        <a:pt x="151" y="47"/>
                        <a:pt x="152" y="48"/>
                        <a:pt x="153" y="48"/>
                      </a:cubicBezTo>
                      <a:cubicBezTo>
                        <a:pt x="154" y="47"/>
                        <a:pt x="154" y="48"/>
                        <a:pt x="156" y="47"/>
                      </a:cubicBezTo>
                      <a:cubicBezTo>
                        <a:pt x="159" y="46"/>
                        <a:pt x="159" y="46"/>
                        <a:pt x="160" y="46"/>
                      </a:cubicBezTo>
                      <a:cubicBezTo>
                        <a:pt x="161" y="47"/>
                        <a:pt x="161" y="49"/>
                        <a:pt x="162" y="47"/>
                      </a:cubicBezTo>
                      <a:cubicBezTo>
                        <a:pt x="163" y="45"/>
                        <a:pt x="165" y="45"/>
                        <a:pt x="162" y="44"/>
                      </a:cubicBezTo>
                      <a:cubicBezTo>
                        <a:pt x="159" y="42"/>
                        <a:pt x="158" y="44"/>
                        <a:pt x="158" y="42"/>
                      </a:cubicBezTo>
                      <a:cubicBezTo>
                        <a:pt x="157" y="40"/>
                        <a:pt x="160" y="41"/>
                        <a:pt x="157" y="40"/>
                      </a:cubicBezTo>
                      <a:cubicBezTo>
                        <a:pt x="154" y="40"/>
                        <a:pt x="155" y="40"/>
                        <a:pt x="153" y="39"/>
                      </a:cubicBezTo>
                      <a:cubicBezTo>
                        <a:pt x="151" y="38"/>
                        <a:pt x="149" y="41"/>
                        <a:pt x="148" y="39"/>
                      </a:cubicBezTo>
                      <a:cubicBezTo>
                        <a:pt x="147" y="37"/>
                        <a:pt x="143" y="41"/>
                        <a:pt x="147" y="37"/>
                      </a:cubicBezTo>
                      <a:cubicBezTo>
                        <a:pt x="151" y="34"/>
                        <a:pt x="149" y="32"/>
                        <a:pt x="152" y="33"/>
                      </a:cubicBezTo>
                      <a:cubicBezTo>
                        <a:pt x="155" y="34"/>
                        <a:pt x="154" y="36"/>
                        <a:pt x="155" y="35"/>
                      </a:cubicBezTo>
                      <a:cubicBezTo>
                        <a:pt x="157" y="33"/>
                        <a:pt x="160" y="32"/>
                        <a:pt x="157" y="30"/>
                      </a:cubicBezTo>
                      <a:cubicBezTo>
                        <a:pt x="154" y="28"/>
                        <a:pt x="156" y="29"/>
                        <a:pt x="153" y="28"/>
                      </a:cubicBezTo>
                      <a:cubicBezTo>
                        <a:pt x="150" y="26"/>
                        <a:pt x="147" y="33"/>
                        <a:pt x="146" y="32"/>
                      </a:cubicBezTo>
                      <a:cubicBezTo>
                        <a:pt x="145" y="31"/>
                        <a:pt x="144" y="30"/>
                        <a:pt x="143" y="31"/>
                      </a:cubicBezTo>
                      <a:cubicBezTo>
                        <a:pt x="142" y="31"/>
                        <a:pt x="142" y="34"/>
                        <a:pt x="142" y="36"/>
                      </a:cubicBezTo>
                      <a:cubicBezTo>
                        <a:pt x="142" y="38"/>
                        <a:pt x="143" y="38"/>
                        <a:pt x="140" y="37"/>
                      </a:cubicBezTo>
                      <a:cubicBezTo>
                        <a:pt x="137" y="35"/>
                        <a:pt x="144" y="36"/>
                        <a:pt x="137" y="33"/>
                      </a:cubicBezTo>
                      <a:cubicBezTo>
                        <a:pt x="130" y="31"/>
                        <a:pt x="128" y="31"/>
                        <a:pt x="127" y="32"/>
                      </a:cubicBezTo>
                      <a:cubicBezTo>
                        <a:pt x="126" y="33"/>
                        <a:pt x="125" y="33"/>
                        <a:pt x="124" y="34"/>
                      </a:cubicBezTo>
                      <a:cubicBezTo>
                        <a:pt x="123" y="35"/>
                        <a:pt x="126" y="36"/>
                        <a:pt x="123" y="35"/>
                      </a:cubicBezTo>
                      <a:cubicBezTo>
                        <a:pt x="120" y="33"/>
                        <a:pt x="118" y="35"/>
                        <a:pt x="118" y="35"/>
                      </a:cubicBezTo>
                      <a:cubicBezTo>
                        <a:pt x="118" y="35"/>
                        <a:pt x="117" y="35"/>
                        <a:pt x="116" y="36"/>
                      </a:cubicBezTo>
                      <a:cubicBezTo>
                        <a:pt x="114" y="37"/>
                        <a:pt x="112" y="38"/>
                        <a:pt x="111" y="37"/>
                      </a:cubicBezTo>
                      <a:cubicBezTo>
                        <a:pt x="109" y="37"/>
                        <a:pt x="106" y="38"/>
                        <a:pt x="109" y="34"/>
                      </a:cubicBezTo>
                      <a:cubicBezTo>
                        <a:pt x="111" y="31"/>
                        <a:pt x="109" y="33"/>
                        <a:pt x="113" y="31"/>
                      </a:cubicBezTo>
                      <a:cubicBezTo>
                        <a:pt x="117" y="30"/>
                        <a:pt x="123" y="29"/>
                        <a:pt x="118" y="28"/>
                      </a:cubicBezTo>
                      <a:cubicBezTo>
                        <a:pt x="113" y="27"/>
                        <a:pt x="121" y="27"/>
                        <a:pt x="114" y="24"/>
                      </a:cubicBezTo>
                      <a:cubicBezTo>
                        <a:pt x="107" y="21"/>
                        <a:pt x="107" y="25"/>
                        <a:pt x="107" y="21"/>
                      </a:cubicBezTo>
                      <a:cubicBezTo>
                        <a:pt x="108" y="16"/>
                        <a:pt x="107" y="16"/>
                        <a:pt x="106" y="16"/>
                      </a:cubicBezTo>
                      <a:cubicBezTo>
                        <a:pt x="104" y="16"/>
                        <a:pt x="100" y="17"/>
                        <a:pt x="98" y="18"/>
                      </a:cubicBezTo>
                      <a:cubicBezTo>
                        <a:pt x="97" y="18"/>
                        <a:pt x="99" y="19"/>
                        <a:pt x="96" y="17"/>
                      </a:cubicBezTo>
                      <a:cubicBezTo>
                        <a:pt x="92" y="15"/>
                        <a:pt x="91" y="18"/>
                        <a:pt x="92" y="15"/>
                      </a:cubicBezTo>
                      <a:cubicBezTo>
                        <a:pt x="94" y="13"/>
                        <a:pt x="94" y="12"/>
                        <a:pt x="96" y="11"/>
                      </a:cubicBezTo>
                      <a:cubicBezTo>
                        <a:pt x="98" y="9"/>
                        <a:pt x="97" y="3"/>
                        <a:pt x="102" y="5"/>
                      </a:cubicBezTo>
                      <a:cubicBezTo>
                        <a:pt x="106" y="8"/>
                        <a:pt x="105" y="7"/>
                        <a:pt x="108" y="7"/>
                      </a:cubicBezTo>
                      <a:cubicBezTo>
                        <a:pt x="112" y="7"/>
                        <a:pt x="114" y="7"/>
                        <a:pt x="114" y="6"/>
                      </a:cubicBezTo>
                      <a:cubicBezTo>
                        <a:pt x="114" y="5"/>
                        <a:pt x="109" y="3"/>
                        <a:pt x="109" y="3"/>
                      </a:cubicBezTo>
                      <a:cubicBezTo>
                        <a:pt x="109" y="3"/>
                        <a:pt x="108" y="4"/>
                        <a:pt x="109" y="3"/>
                      </a:cubicBezTo>
                      <a:cubicBezTo>
                        <a:pt x="109" y="2"/>
                        <a:pt x="110" y="1"/>
                        <a:pt x="110" y="1"/>
                      </a:cubicBezTo>
                      <a:cubicBezTo>
                        <a:pt x="109" y="0"/>
                        <a:pt x="109" y="0"/>
                        <a:pt x="109" y="0"/>
                      </a:cubicBezTo>
                      <a:cubicBezTo>
                        <a:pt x="109" y="0"/>
                        <a:pt x="96" y="0"/>
                        <a:pt x="92" y="0"/>
                      </a:cubicBezTo>
                      <a:close/>
                    </a:path>
                  </a:pathLst>
                </a:custGeom>
                <a:solidFill>
                  <a:srgbClr val="6DC1B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731" name="Google Shape;731;p21"/>
              <p:cNvSpPr/>
              <p:nvPr/>
            </p:nvSpPr>
            <p:spPr>
              <a:xfrm>
                <a:off x="9646289" y="4237740"/>
                <a:ext cx="428625" cy="390525"/>
              </a:xfrm>
              <a:custGeom>
                <a:avLst/>
                <a:gdLst/>
                <a:ahLst/>
                <a:cxnLst/>
                <a:rect l="l" t="t" r="r" b="b"/>
                <a:pathLst>
                  <a:path w="196" h="179" extrusionOk="0">
                    <a:moveTo>
                      <a:pt x="116" y="2"/>
                    </a:moveTo>
                    <a:cubicBezTo>
                      <a:pt x="110" y="1"/>
                      <a:pt x="104" y="0"/>
                      <a:pt x="98" y="0"/>
                    </a:cubicBezTo>
                    <a:cubicBezTo>
                      <a:pt x="98" y="17"/>
                      <a:pt x="98" y="17"/>
                      <a:pt x="98" y="17"/>
                    </a:cubicBezTo>
                    <a:cubicBezTo>
                      <a:pt x="103" y="17"/>
                      <a:pt x="108" y="17"/>
                      <a:pt x="113" y="18"/>
                    </a:cubicBezTo>
                    <a:cubicBezTo>
                      <a:pt x="152" y="27"/>
                      <a:pt x="177" y="65"/>
                      <a:pt x="169" y="105"/>
                    </a:cubicBezTo>
                    <a:cubicBezTo>
                      <a:pt x="162" y="139"/>
                      <a:pt x="131" y="163"/>
                      <a:pt x="98" y="163"/>
                    </a:cubicBezTo>
                    <a:cubicBezTo>
                      <a:pt x="98" y="179"/>
                      <a:pt x="98" y="179"/>
                      <a:pt x="98" y="179"/>
                    </a:cubicBezTo>
                    <a:cubicBezTo>
                      <a:pt x="139" y="179"/>
                      <a:pt x="177" y="150"/>
                      <a:pt x="185" y="108"/>
                    </a:cubicBezTo>
                    <a:cubicBezTo>
                      <a:pt x="196" y="60"/>
                      <a:pt x="165" y="12"/>
                      <a:pt x="116" y="2"/>
                    </a:cubicBezTo>
                    <a:close/>
                    <a:moveTo>
                      <a:pt x="98" y="0"/>
                    </a:moveTo>
                    <a:cubicBezTo>
                      <a:pt x="56" y="0"/>
                      <a:pt x="19" y="29"/>
                      <a:pt x="10" y="71"/>
                    </a:cubicBezTo>
                    <a:cubicBezTo>
                      <a:pt x="0" y="120"/>
                      <a:pt x="31" y="167"/>
                      <a:pt x="79" y="177"/>
                    </a:cubicBezTo>
                    <a:cubicBezTo>
                      <a:pt x="85" y="179"/>
                      <a:pt x="92" y="179"/>
                      <a:pt x="98" y="179"/>
                    </a:cubicBezTo>
                    <a:cubicBezTo>
                      <a:pt x="98" y="163"/>
                      <a:pt x="98" y="163"/>
                      <a:pt x="98" y="163"/>
                    </a:cubicBezTo>
                    <a:cubicBezTo>
                      <a:pt x="93" y="163"/>
                      <a:pt x="88" y="162"/>
                      <a:pt x="83" y="161"/>
                    </a:cubicBezTo>
                    <a:cubicBezTo>
                      <a:pt x="83" y="161"/>
                      <a:pt x="83" y="161"/>
                      <a:pt x="83" y="161"/>
                    </a:cubicBezTo>
                    <a:cubicBezTo>
                      <a:pt x="43" y="153"/>
                      <a:pt x="18" y="114"/>
                      <a:pt x="26" y="75"/>
                    </a:cubicBezTo>
                    <a:cubicBezTo>
                      <a:pt x="33" y="40"/>
                      <a:pt x="64" y="17"/>
                      <a:pt x="98" y="17"/>
                    </a:cubicBezTo>
                    <a:lnTo>
                      <a:pt x="98" y="0"/>
                    </a:lnTo>
                    <a:close/>
                  </a:path>
                </a:pathLst>
              </a:custGeom>
              <a:solidFill>
                <a:srgbClr val="6DC1B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2" name="Google Shape;732;p21"/>
              <p:cNvSpPr/>
              <p:nvPr/>
            </p:nvSpPr>
            <p:spPr>
              <a:xfrm>
                <a:off x="9757414" y="4598103"/>
                <a:ext cx="92075" cy="198438"/>
              </a:xfrm>
              <a:custGeom>
                <a:avLst/>
                <a:gdLst/>
                <a:ahLst/>
                <a:cxnLst/>
                <a:rect l="l" t="t" r="r" b="b"/>
                <a:pathLst>
                  <a:path w="58" h="125" extrusionOk="0">
                    <a:moveTo>
                      <a:pt x="33" y="125"/>
                    </a:moveTo>
                    <a:lnTo>
                      <a:pt x="0" y="118"/>
                    </a:lnTo>
                    <a:lnTo>
                      <a:pt x="25" y="0"/>
                    </a:lnTo>
                    <a:lnTo>
                      <a:pt x="58" y="7"/>
                    </a:lnTo>
                    <a:lnTo>
                      <a:pt x="33" y="125"/>
                    </a:lnTo>
                    <a:close/>
                  </a:path>
                </a:pathLst>
              </a:custGeom>
              <a:solidFill>
                <a:srgbClr val="6DC1B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3" name="Google Shape;733;p21"/>
              <p:cNvSpPr/>
              <p:nvPr/>
            </p:nvSpPr>
            <p:spPr>
              <a:xfrm>
                <a:off x="9719314" y="4658428"/>
                <a:ext cx="130175" cy="268288"/>
              </a:xfrm>
              <a:custGeom>
                <a:avLst/>
                <a:gdLst/>
                <a:ahLst/>
                <a:cxnLst/>
                <a:rect l="l" t="t" r="r" b="b"/>
                <a:pathLst>
                  <a:path w="60" h="123" extrusionOk="0">
                    <a:moveTo>
                      <a:pt x="40" y="106"/>
                    </a:moveTo>
                    <a:cubicBezTo>
                      <a:pt x="38" y="116"/>
                      <a:pt x="28" y="123"/>
                      <a:pt x="18" y="121"/>
                    </a:cubicBezTo>
                    <a:cubicBezTo>
                      <a:pt x="7" y="118"/>
                      <a:pt x="0" y="108"/>
                      <a:pt x="3" y="98"/>
                    </a:cubicBezTo>
                    <a:cubicBezTo>
                      <a:pt x="20" y="17"/>
                      <a:pt x="20" y="17"/>
                      <a:pt x="20" y="17"/>
                    </a:cubicBezTo>
                    <a:cubicBezTo>
                      <a:pt x="22" y="6"/>
                      <a:pt x="32" y="0"/>
                      <a:pt x="42" y="2"/>
                    </a:cubicBezTo>
                    <a:cubicBezTo>
                      <a:pt x="53" y="4"/>
                      <a:pt x="60" y="14"/>
                      <a:pt x="57" y="25"/>
                    </a:cubicBezTo>
                    <a:lnTo>
                      <a:pt x="40" y="106"/>
                    </a:lnTo>
                    <a:close/>
                  </a:path>
                </a:pathLst>
              </a:custGeom>
              <a:solidFill>
                <a:srgbClr val="6DC1B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4" name="Google Shape;734;p21"/>
              <p:cNvSpPr/>
              <p:nvPr/>
            </p:nvSpPr>
            <p:spPr>
              <a:xfrm>
                <a:off x="8374701" y="4313940"/>
                <a:ext cx="638175" cy="528638"/>
              </a:xfrm>
              <a:custGeom>
                <a:avLst/>
                <a:gdLst/>
                <a:ahLst/>
                <a:cxnLst/>
                <a:rect l="l" t="t" r="r" b="b"/>
                <a:pathLst>
                  <a:path w="293" h="242" extrusionOk="0">
                    <a:moveTo>
                      <a:pt x="219" y="192"/>
                    </a:moveTo>
                    <a:cubicBezTo>
                      <a:pt x="199" y="192"/>
                      <a:pt x="199" y="192"/>
                      <a:pt x="199" y="192"/>
                    </a:cubicBezTo>
                    <a:cubicBezTo>
                      <a:pt x="199" y="205"/>
                      <a:pt x="199" y="205"/>
                      <a:pt x="199" y="205"/>
                    </a:cubicBezTo>
                    <a:cubicBezTo>
                      <a:pt x="219" y="205"/>
                      <a:pt x="219" y="205"/>
                      <a:pt x="219" y="205"/>
                    </a:cubicBezTo>
                    <a:cubicBezTo>
                      <a:pt x="221" y="205"/>
                      <a:pt x="223" y="207"/>
                      <a:pt x="223" y="209"/>
                    </a:cubicBezTo>
                    <a:cubicBezTo>
                      <a:pt x="223" y="212"/>
                      <a:pt x="221" y="214"/>
                      <a:pt x="219" y="214"/>
                    </a:cubicBezTo>
                    <a:cubicBezTo>
                      <a:pt x="219" y="214"/>
                      <a:pt x="219" y="214"/>
                      <a:pt x="219" y="214"/>
                    </a:cubicBezTo>
                    <a:cubicBezTo>
                      <a:pt x="199" y="214"/>
                      <a:pt x="199" y="214"/>
                      <a:pt x="199" y="214"/>
                    </a:cubicBezTo>
                    <a:cubicBezTo>
                      <a:pt x="199" y="242"/>
                      <a:pt x="199" y="242"/>
                      <a:pt x="199" y="242"/>
                    </a:cubicBezTo>
                    <a:cubicBezTo>
                      <a:pt x="219" y="242"/>
                      <a:pt x="219" y="242"/>
                      <a:pt x="219" y="242"/>
                    </a:cubicBezTo>
                    <a:cubicBezTo>
                      <a:pt x="232" y="242"/>
                      <a:pt x="242" y="232"/>
                      <a:pt x="242" y="219"/>
                    </a:cubicBezTo>
                    <a:cubicBezTo>
                      <a:pt x="242" y="216"/>
                      <a:pt x="242" y="216"/>
                      <a:pt x="242" y="216"/>
                    </a:cubicBezTo>
                    <a:cubicBezTo>
                      <a:pt x="242" y="203"/>
                      <a:pt x="232" y="192"/>
                      <a:pt x="219" y="192"/>
                    </a:cubicBezTo>
                    <a:close/>
                    <a:moveTo>
                      <a:pt x="199" y="170"/>
                    </a:moveTo>
                    <a:cubicBezTo>
                      <a:pt x="269" y="170"/>
                      <a:pt x="269" y="170"/>
                      <a:pt x="269" y="170"/>
                    </a:cubicBezTo>
                    <a:cubicBezTo>
                      <a:pt x="282" y="170"/>
                      <a:pt x="293" y="160"/>
                      <a:pt x="293" y="147"/>
                    </a:cubicBezTo>
                    <a:cubicBezTo>
                      <a:pt x="293" y="24"/>
                      <a:pt x="293" y="24"/>
                      <a:pt x="293" y="24"/>
                    </a:cubicBezTo>
                    <a:cubicBezTo>
                      <a:pt x="293" y="11"/>
                      <a:pt x="282" y="0"/>
                      <a:pt x="269" y="0"/>
                    </a:cubicBezTo>
                    <a:cubicBezTo>
                      <a:pt x="199" y="0"/>
                      <a:pt x="199" y="0"/>
                      <a:pt x="199" y="0"/>
                    </a:cubicBezTo>
                    <a:cubicBezTo>
                      <a:pt x="199" y="16"/>
                      <a:pt x="199" y="16"/>
                      <a:pt x="199" y="16"/>
                    </a:cubicBezTo>
                    <a:cubicBezTo>
                      <a:pt x="256" y="16"/>
                      <a:pt x="256" y="16"/>
                      <a:pt x="256" y="16"/>
                    </a:cubicBezTo>
                    <a:cubicBezTo>
                      <a:pt x="267" y="16"/>
                      <a:pt x="275" y="24"/>
                      <a:pt x="275" y="35"/>
                    </a:cubicBezTo>
                    <a:cubicBezTo>
                      <a:pt x="275" y="135"/>
                      <a:pt x="275" y="135"/>
                      <a:pt x="275" y="135"/>
                    </a:cubicBezTo>
                    <a:cubicBezTo>
                      <a:pt x="275" y="146"/>
                      <a:pt x="267" y="154"/>
                      <a:pt x="256" y="154"/>
                    </a:cubicBezTo>
                    <a:cubicBezTo>
                      <a:pt x="199" y="154"/>
                      <a:pt x="199" y="154"/>
                      <a:pt x="199" y="154"/>
                    </a:cubicBezTo>
                    <a:lnTo>
                      <a:pt x="199" y="170"/>
                    </a:lnTo>
                    <a:close/>
                    <a:moveTo>
                      <a:pt x="199" y="192"/>
                    </a:moveTo>
                    <a:cubicBezTo>
                      <a:pt x="175" y="192"/>
                      <a:pt x="175" y="192"/>
                      <a:pt x="175" y="192"/>
                    </a:cubicBezTo>
                    <a:cubicBezTo>
                      <a:pt x="175" y="170"/>
                      <a:pt x="175" y="170"/>
                      <a:pt x="175" y="170"/>
                    </a:cubicBezTo>
                    <a:cubicBezTo>
                      <a:pt x="199" y="170"/>
                      <a:pt x="199" y="170"/>
                      <a:pt x="199" y="170"/>
                    </a:cubicBezTo>
                    <a:cubicBezTo>
                      <a:pt x="199" y="154"/>
                      <a:pt x="199" y="154"/>
                      <a:pt x="199" y="154"/>
                    </a:cubicBezTo>
                    <a:cubicBezTo>
                      <a:pt x="146" y="154"/>
                      <a:pt x="146" y="154"/>
                      <a:pt x="146" y="154"/>
                    </a:cubicBezTo>
                    <a:cubicBezTo>
                      <a:pt x="146" y="242"/>
                      <a:pt x="146" y="242"/>
                      <a:pt x="146" y="242"/>
                    </a:cubicBezTo>
                    <a:cubicBezTo>
                      <a:pt x="199" y="242"/>
                      <a:pt x="199" y="242"/>
                      <a:pt x="199" y="242"/>
                    </a:cubicBezTo>
                    <a:cubicBezTo>
                      <a:pt x="199" y="214"/>
                      <a:pt x="199" y="214"/>
                      <a:pt x="199" y="214"/>
                    </a:cubicBezTo>
                    <a:cubicBezTo>
                      <a:pt x="179" y="214"/>
                      <a:pt x="179" y="214"/>
                      <a:pt x="179" y="214"/>
                    </a:cubicBezTo>
                    <a:cubicBezTo>
                      <a:pt x="177" y="214"/>
                      <a:pt x="175" y="212"/>
                      <a:pt x="175" y="209"/>
                    </a:cubicBezTo>
                    <a:cubicBezTo>
                      <a:pt x="175" y="207"/>
                      <a:pt x="177" y="205"/>
                      <a:pt x="179" y="205"/>
                    </a:cubicBezTo>
                    <a:cubicBezTo>
                      <a:pt x="199" y="205"/>
                      <a:pt x="199" y="205"/>
                      <a:pt x="199" y="205"/>
                    </a:cubicBezTo>
                    <a:cubicBezTo>
                      <a:pt x="199" y="192"/>
                      <a:pt x="199" y="192"/>
                      <a:pt x="199" y="192"/>
                    </a:cubicBezTo>
                    <a:close/>
                    <a:moveTo>
                      <a:pt x="199" y="0"/>
                    </a:moveTo>
                    <a:cubicBezTo>
                      <a:pt x="146" y="0"/>
                      <a:pt x="146" y="0"/>
                      <a:pt x="146" y="0"/>
                    </a:cubicBezTo>
                    <a:cubicBezTo>
                      <a:pt x="146" y="16"/>
                      <a:pt x="146" y="16"/>
                      <a:pt x="146" y="16"/>
                    </a:cubicBezTo>
                    <a:cubicBezTo>
                      <a:pt x="199" y="16"/>
                      <a:pt x="199" y="16"/>
                      <a:pt x="199" y="16"/>
                    </a:cubicBezTo>
                    <a:lnTo>
                      <a:pt x="199" y="0"/>
                    </a:lnTo>
                    <a:close/>
                    <a:moveTo>
                      <a:pt x="146" y="0"/>
                    </a:moveTo>
                    <a:cubicBezTo>
                      <a:pt x="23" y="0"/>
                      <a:pt x="23" y="0"/>
                      <a:pt x="23" y="0"/>
                    </a:cubicBezTo>
                    <a:cubicBezTo>
                      <a:pt x="10" y="0"/>
                      <a:pt x="0" y="11"/>
                      <a:pt x="0" y="24"/>
                    </a:cubicBezTo>
                    <a:cubicBezTo>
                      <a:pt x="0" y="147"/>
                      <a:pt x="0" y="147"/>
                      <a:pt x="0" y="147"/>
                    </a:cubicBezTo>
                    <a:cubicBezTo>
                      <a:pt x="0" y="160"/>
                      <a:pt x="10" y="170"/>
                      <a:pt x="23" y="170"/>
                    </a:cubicBezTo>
                    <a:cubicBezTo>
                      <a:pt x="117" y="170"/>
                      <a:pt x="117" y="170"/>
                      <a:pt x="117" y="170"/>
                    </a:cubicBezTo>
                    <a:cubicBezTo>
                      <a:pt x="117" y="192"/>
                      <a:pt x="117" y="192"/>
                      <a:pt x="117" y="192"/>
                    </a:cubicBezTo>
                    <a:cubicBezTo>
                      <a:pt x="75" y="192"/>
                      <a:pt x="75" y="192"/>
                      <a:pt x="75" y="192"/>
                    </a:cubicBezTo>
                    <a:cubicBezTo>
                      <a:pt x="62" y="192"/>
                      <a:pt x="52" y="203"/>
                      <a:pt x="52" y="216"/>
                    </a:cubicBezTo>
                    <a:cubicBezTo>
                      <a:pt x="52" y="219"/>
                      <a:pt x="52" y="219"/>
                      <a:pt x="52" y="219"/>
                    </a:cubicBezTo>
                    <a:cubicBezTo>
                      <a:pt x="52" y="232"/>
                      <a:pt x="62" y="242"/>
                      <a:pt x="75" y="242"/>
                    </a:cubicBezTo>
                    <a:cubicBezTo>
                      <a:pt x="146" y="242"/>
                      <a:pt x="146" y="242"/>
                      <a:pt x="146" y="242"/>
                    </a:cubicBezTo>
                    <a:cubicBezTo>
                      <a:pt x="146" y="154"/>
                      <a:pt x="146" y="154"/>
                      <a:pt x="146" y="154"/>
                    </a:cubicBezTo>
                    <a:cubicBezTo>
                      <a:pt x="37" y="154"/>
                      <a:pt x="37" y="154"/>
                      <a:pt x="37" y="154"/>
                    </a:cubicBezTo>
                    <a:cubicBezTo>
                      <a:pt x="37" y="154"/>
                      <a:pt x="37" y="154"/>
                      <a:pt x="37" y="154"/>
                    </a:cubicBezTo>
                    <a:cubicBezTo>
                      <a:pt x="26" y="154"/>
                      <a:pt x="17" y="146"/>
                      <a:pt x="17" y="135"/>
                    </a:cubicBezTo>
                    <a:cubicBezTo>
                      <a:pt x="17" y="35"/>
                      <a:pt x="17" y="35"/>
                      <a:pt x="17" y="35"/>
                    </a:cubicBezTo>
                    <a:cubicBezTo>
                      <a:pt x="17" y="24"/>
                      <a:pt x="26" y="16"/>
                      <a:pt x="37" y="16"/>
                    </a:cubicBezTo>
                    <a:cubicBezTo>
                      <a:pt x="146" y="16"/>
                      <a:pt x="146" y="16"/>
                      <a:pt x="146" y="16"/>
                    </a:cubicBezTo>
                    <a:lnTo>
                      <a:pt x="146" y="0"/>
                    </a:lnTo>
                    <a:close/>
                  </a:path>
                </a:pathLst>
              </a:custGeom>
              <a:solidFill>
                <a:srgbClr val="6DC1B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5" name="Google Shape;735;p21"/>
              <p:cNvSpPr/>
              <p:nvPr/>
            </p:nvSpPr>
            <p:spPr>
              <a:xfrm>
                <a:off x="9503414" y="3261428"/>
                <a:ext cx="819150" cy="955675"/>
              </a:xfrm>
              <a:custGeom>
                <a:avLst/>
                <a:gdLst/>
                <a:ahLst/>
                <a:cxnLst/>
                <a:rect l="l" t="t" r="r" b="b"/>
                <a:pathLst>
                  <a:path w="376" h="438" extrusionOk="0">
                    <a:moveTo>
                      <a:pt x="324" y="106"/>
                    </a:moveTo>
                    <a:cubicBezTo>
                      <a:pt x="376" y="43"/>
                      <a:pt x="376" y="43"/>
                      <a:pt x="376" y="43"/>
                    </a:cubicBezTo>
                    <a:cubicBezTo>
                      <a:pt x="324" y="1"/>
                      <a:pt x="324" y="1"/>
                      <a:pt x="324" y="1"/>
                    </a:cubicBezTo>
                    <a:cubicBezTo>
                      <a:pt x="324" y="32"/>
                      <a:pt x="324" y="32"/>
                      <a:pt x="324" y="32"/>
                    </a:cubicBezTo>
                    <a:cubicBezTo>
                      <a:pt x="327" y="32"/>
                      <a:pt x="330" y="33"/>
                      <a:pt x="332" y="35"/>
                    </a:cubicBezTo>
                    <a:cubicBezTo>
                      <a:pt x="338" y="40"/>
                      <a:pt x="339" y="49"/>
                      <a:pt x="334" y="54"/>
                    </a:cubicBezTo>
                    <a:cubicBezTo>
                      <a:pt x="334" y="54"/>
                      <a:pt x="334" y="54"/>
                      <a:pt x="334" y="54"/>
                    </a:cubicBezTo>
                    <a:cubicBezTo>
                      <a:pt x="332" y="57"/>
                      <a:pt x="328" y="59"/>
                      <a:pt x="324" y="59"/>
                    </a:cubicBezTo>
                    <a:lnTo>
                      <a:pt x="324" y="106"/>
                    </a:lnTo>
                    <a:close/>
                    <a:moveTo>
                      <a:pt x="272" y="63"/>
                    </a:moveTo>
                    <a:cubicBezTo>
                      <a:pt x="308" y="92"/>
                      <a:pt x="308" y="92"/>
                      <a:pt x="308" y="92"/>
                    </a:cubicBezTo>
                    <a:cubicBezTo>
                      <a:pt x="304" y="98"/>
                      <a:pt x="304" y="98"/>
                      <a:pt x="304" y="98"/>
                    </a:cubicBezTo>
                    <a:cubicBezTo>
                      <a:pt x="267" y="68"/>
                      <a:pt x="267" y="68"/>
                      <a:pt x="267" y="68"/>
                    </a:cubicBezTo>
                    <a:cubicBezTo>
                      <a:pt x="256" y="81"/>
                      <a:pt x="256" y="81"/>
                      <a:pt x="256" y="81"/>
                    </a:cubicBezTo>
                    <a:cubicBezTo>
                      <a:pt x="276" y="97"/>
                      <a:pt x="276" y="97"/>
                      <a:pt x="276" y="97"/>
                    </a:cubicBezTo>
                    <a:cubicBezTo>
                      <a:pt x="271" y="103"/>
                      <a:pt x="271" y="103"/>
                      <a:pt x="271" y="103"/>
                    </a:cubicBezTo>
                    <a:cubicBezTo>
                      <a:pt x="252" y="87"/>
                      <a:pt x="252" y="87"/>
                      <a:pt x="252" y="87"/>
                    </a:cubicBezTo>
                    <a:cubicBezTo>
                      <a:pt x="241" y="100"/>
                      <a:pt x="241" y="100"/>
                      <a:pt x="241" y="100"/>
                    </a:cubicBezTo>
                    <a:cubicBezTo>
                      <a:pt x="260" y="116"/>
                      <a:pt x="260" y="116"/>
                      <a:pt x="260" y="116"/>
                    </a:cubicBezTo>
                    <a:cubicBezTo>
                      <a:pt x="256" y="122"/>
                      <a:pt x="256" y="122"/>
                      <a:pt x="256" y="122"/>
                    </a:cubicBezTo>
                    <a:cubicBezTo>
                      <a:pt x="236" y="106"/>
                      <a:pt x="236" y="106"/>
                      <a:pt x="236" y="106"/>
                    </a:cubicBezTo>
                    <a:cubicBezTo>
                      <a:pt x="226" y="119"/>
                      <a:pt x="226" y="119"/>
                      <a:pt x="226" y="119"/>
                    </a:cubicBezTo>
                    <a:cubicBezTo>
                      <a:pt x="245" y="135"/>
                      <a:pt x="245" y="135"/>
                      <a:pt x="245" y="135"/>
                    </a:cubicBezTo>
                    <a:cubicBezTo>
                      <a:pt x="240" y="140"/>
                      <a:pt x="240" y="140"/>
                      <a:pt x="240" y="140"/>
                    </a:cubicBezTo>
                    <a:cubicBezTo>
                      <a:pt x="221" y="125"/>
                      <a:pt x="221" y="125"/>
                      <a:pt x="221" y="125"/>
                    </a:cubicBezTo>
                    <a:cubicBezTo>
                      <a:pt x="210" y="138"/>
                      <a:pt x="210" y="138"/>
                      <a:pt x="210" y="138"/>
                    </a:cubicBezTo>
                    <a:cubicBezTo>
                      <a:pt x="247" y="167"/>
                      <a:pt x="247" y="167"/>
                      <a:pt x="247" y="167"/>
                    </a:cubicBezTo>
                    <a:cubicBezTo>
                      <a:pt x="242" y="173"/>
                      <a:pt x="242" y="173"/>
                      <a:pt x="242" y="173"/>
                    </a:cubicBezTo>
                    <a:cubicBezTo>
                      <a:pt x="206" y="143"/>
                      <a:pt x="206" y="143"/>
                      <a:pt x="206" y="143"/>
                    </a:cubicBezTo>
                    <a:cubicBezTo>
                      <a:pt x="195" y="156"/>
                      <a:pt x="195" y="156"/>
                      <a:pt x="195" y="156"/>
                    </a:cubicBezTo>
                    <a:cubicBezTo>
                      <a:pt x="214" y="172"/>
                      <a:pt x="214" y="172"/>
                      <a:pt x="214" y="172"/>
                    </a:cubicBezTo>
                    <a:cubicBezTo>
                      <a:pt x="210" y="178"/>
                      <a:pt x="210" y="178"/>
                      <a:pt x="210" y="178"/>
                    </a:cubicBezTo>
                    <a:cubicBezTo>
                      <a:pt x="190" y="162"/>
                      <a:pt x="190" y="162"/>
                      <a:pt x="190" y="162"/>
                    </a:cubicBezTo>
                    <a:cubicBezTo>
                      <a:pt x="180" y="175"/>
                      <a:pt x="180" y="175"/>
                      <a:pt x="180" y="175"/>
                    </a:cubicBezTo>
                    <a:cubicBezTo>
                      <a:pt x="199" y="191"/>
                      <a:pt x="199" y="191"/>
                      <a:pt x="199" y="191"/>
                    </a:cubicBezTo>
                    <a:cubicBezTo>
                      <a:pt x="194" y="197"/>
                      <a:pt x="194" y="197"/>
                      <a:pt x="194" y="197"/>
                    </a:cubicBezTo>
                    <a:cubicBezTo>
                      <a:pt x="175" y="181"/>
                      <a:pt x="175" y="181"/>
                      <a:pt x="175" y="181"/>
                    </a:cubicBezTo>
                    <a:cubicBezTo>
                      <a:pt x="164" y="194"/>
                      <a:pt x="164" y="194"/>
                      <a:pt x="164" y="194"/>
                    </a:cubicBezTo>
                    <a:cubicBezTo>
                      <a:pt x="184" y="210"/>
                      <a:pt x="184" y="210"/>
                      <a:pt x="184" y="210"/>
                    </a:cubicBezTo>
                    <a:cubicBezTo>
                      <a:pt x="179" y="215"/>
                      <a:pt x="179" y="215"/>
                      <a:pt x="179" y="215"/>
                    </a:cubicBezTo>
                    <a:cubicBezTo>
                      <a:pt x="160" y="200"/>
                      <a:pt x="160" y="200"/>
                      <a:pt x="160" y="200"/>
                    </a:cubicBezTo>
                    <a:cubicBezTo>
                      <a:pt x="149" y="213"/>
                      <a:pt x="149" y="213"/>
                      <a:pt x="149" y="213"/>
                    </a:cubicBezTo>
                    <a:cubicBezTo>
                      <a:pt x="185" y="243"/>
                      <a:pt x="185" y="243"/>
                      <a:pt x="185" y="243"/>
                    </a:cubicBezTo>
                    <a:cubicBezTo>
                      <a:pt x="181" y="248"/>
                      <a:pt x="181" y="248"/>
                      <a:pt x="181" y="248"/>
                    </a:cubicBezTo>
                    <a:cubicBezTo>
                      <a:pt x="144" y="218"/>
                      <a:pt x="144" y="218"/>
                      <a:pt x="144" y="218"/>
                    </a:cubicBezTo>
                    <a:cubicBezTo>
                      <a:pt x="134" y="232"/>
                      <a:pt x="134" y="232"/>
                      <a:pt x="134" y="232"/>
                    </a:cubicBezTo>
                    <a:cubicBezTo>
                      <a:pt x="153" y="247"/>
                      <a:pt x="153" y="247"/>
                      <a:pt x="153" y="247"/>
                    </a:cubicBezTo>
                    <a:cubicBezTo>
                      <a:pt x="148" y="253"/>
                      <a:pt x="148" y="253"/>
                      <a:pt x="148" y="253"/>
                    </a:cubicBezTo>
                    <a:cubicBezTo>
                      <a:pt x="129" y="237"/>
                      <a:pt x="129" y="237"/>
                      <a:pt x="129" y="237"/>
                    </a:cubicBezTo>
                    <a:cubicBezTo>
                      <a:pt x="118" y="250"/>
                      <a:pt x="118" y="250"/>
                      <a:pt x="118" y="250"/>
                    </a:cubicBezTo>
                    <a:cubicBezTo>
                      <a:pt x="137" y="266"/>
                      <a:pt x="137" y="266"/>
                      <a:pt x="137" y="266"/>
                    </a:cubicBezTo>
                    <a:cubicBezTo>
                      <a:pt x="133" y="272"/>
                      <a:pt x="133" y="272"/>
                      <a:pt x="133" y="272"/>
                    </a:cubicBezTo>
                    <a:cubicBezTo>
                      <a:pt x="114" y="256"/>
                      <a:pt x="114" y="256"/>
                      <a:pt x="114" y="256"/>
                    </a:cubicBezTo>
                    <a:cubicBezTo>
                      <a:pt x="103" y="269"/>
                      <a:pt x="103" y="269"/>
                      <a:pt x="103" y="269"/>
                    </a:cubicBezTo>
                    <a:cubicBezTo>
                      <a:pt x="122" y="285"/>
                      <a:pt x="122" y="285"/>
                      <a:pt x="122" y="285"/>
                    </a:cubicBezTo>
                    <a:cubicBezTo>
                      <a:pt x="117" y="290"/>
                      <a:pt x="117" y="290"/>
                      <a:pt x="117" y="290"/>
                    </a:cubicBezTo>
                    <a:cubicBezTo>
                      <a:pt x="98" y="275"/>
                      <a:pt x="98" y="275"/>
                      <a:pt x="98" y="275"/>
                    </a:cubicBezTo>
                    <a:cubicBezTo>
                      <a:pt x="88" y="288"/>
                      <a:pt x="88" y="288"/>
                      <a:pt x="88" y="288"/>
                    </a:cubicBezTo>
                    <a:cubicBezTo>
                      <a:pt x="124" y="318"/>
                      <a:pt x="124" y="318"/>
                      <a:pt x="124" y="318"/>
                    </a:cubicBezTo>
                    <a:cubicBezTo>
                      <a:pt x="119" y="323"/>
                      <a:pt x="119" y="323"/>
                      <a:pt x="119" y="323"/>
                    </a:cubicBezTo>
                    <a:cubicBezTo>
                      <a:pt x="83" y="294"/>
                      <a:pt x="83" y="294"/>
                      <a:pt x="83" y="294"/>
                    </a:cubicBezTo>
                    <a:cubicBezTo>
                      <a:pt x="72" y="307"/>
                      <a:pt x="72" y="307"/>
                      <a:pt x="72" y="307"/>
                    </a:cubicBezTo>
                    <a:cubicBezTo>
                      <a:pt x="91" y="322"/>
                      <a:pt x="91" y="322"/>
                      <a:pt x="91" y="322"/>
                    </a:cubicBezTo>
                    <a:cubicBezTo>
                      <a:pt x="87" y="328"/>
                      <a:pt x="87" y="328"/>
                      <a:pt x="87" y="328"/>
                    </a:cubicBezTo>
                    <a:cubicBezTo>
                      <a:pt x="68" y="312"/>
                      <a:pt x="68" y="312"/>
                      <a:pt x="68" y="312"/>
                    </a:cubicBezTo>
                    <a:cubicBezTo>
                      <a:pt x="57" y="325"/>
                      <a:pt x="57" y="325"/>
                      <a:pt x="57" y="325"/>
                    </a:cubicBezTo>
                    <a:cubicBezTo>
                      <a:pt x="76" y="341"/>
                      <a:pt x="76" y="341"/>
                      <a:pt x="76" y="341"/>
                    </a:cubicBezTo>
                    <a:cubicBezTo>
                      <a:pt x="71" y="347"/>
                      <a:pt x="71" y="347"/>
                      <a:pt x="71" y="347"/>
                    </a:cubicBezTo>
                    <a:cubicBezTo>
                      <a:pt x="52" y="331"/>
                      <a:pt x="52" y="331"/>
                      <a:pt x="52" y="331"/>
                    </a:cubicBezTo>
                    <a:cubicBezTo>
                      <a:pt x="42" y="344"/>
                      <a:pt x="42" y="344"/>
                      <a:pt x="42" y="344"/>
                    </a:cubicBezTo>
                    <a:cubicBezTo>
                      <a:pt x="61" y="360"/>
                      <a:pt x="61" y="360"/>
                      <a:pt x="61" y="360"/>
                    </a:cubicBezTo>
                    <a:cubicBezTo>
                      <a:pt x="56" y="366"/>
                      <a:pt x="56" y="366"/>
                      <a:pt x="56" y="366"/>
                    </a:cubicBezTo>
                    <a:cubicBezTo>
                      <a:pt x="37" y="350"/>
                      <a:pt x="37" y="350"/>
                      <a:pt x="37" y="350"/>
                    </a:cubicBezTo>
                    <a:cubicBezTo>
                      <a:pt x="26" y="363"/>
                      <a:pt x="26" y="363"/>
                      <a:pt x="26" y="363"/>
                    </a:cubicBezTo>
                    <a:cubicBezTo>
                      <a:pt x="63" y="393"/>
                      <a:pt x="63" y="393"/>
                      <a:pt x="63" y="393"/>
                    </a:cubicBezTo>
                    <a:cubicBezTo>
                      <a:pt x="58" y="398"/>
                      <a:pt x="58" y="398"/>
                      <a:pt x="58" y="398"/>
                    </a:cubicBezTo>
                    <a:cubicBezTo>
                      <a:pt x="22" y="369"/>
                      <a:pt x="22" y="369"/>
                      <a:pt x="22" y="369"/>
                    </a:cubicBezTo>
                    <a:cubicBezTo>
                      <a:pt x="0" y="395"/>
                      <a:pt x="0" y="395"/>
                      <a:pt x="0" y="395"/>
                    </a:cubicBezTo>
                    <a:cubicBezTo>
                      <a:pt x="53" y="438"/>
                      <a:pt x="53" y="438"/>
                      <a:pt x="53" y="438"/>
                    </a:cubicBezTo>
                    <a:cubicBezTo>
                      <a:pt x="324" y="106"/>
                      <a:pt x="324" y="106"/>
                      <a:pt x="324" y="106"/>
                    </a:cubicBezTo>
                    <a:cubicBezTo>
                      <a:pt x="324" y="59"/>
                      <a:pt x="324" y="59"/>
                      <a:pt x="324" y="59"/>
                    </a:cubicBezTo>
                    <a:cubicBezTo>
                      <a:pt x="321" y="59"/>
                      <a:pt x="318" y="58"/>
                      <a:pt x="316" y="56"/>
                    </a:cubicBezTo>
                    <a:cubicBezTo>
                      <a:pt x="310" y="51"/>
                      <a:pt x="309" y="43"/>
                      <a:pt x="314" y="37"/>
                    </a:cubicBezTo>
                    <a:cubicBezTo>
                      <a:pt x="316" y="34"/>
                      <a:pt x="320" y="32"/>
                      <a:pt x="324" y="32"/>
                    </a:cubicBezTo>
                    <a:cubicBezTo>
                      <a:pt x="324" y="1"/>
                      <a:pt x="324" y="1"/>
                      <a:pt x="324" y="1"/>
                    </a:cubicBezTo>
                    <a:cubicBezTo>
                      <a:pt x="323" y="0"/>
                      <a:pt x="323" y="0"/>
                      <a:pt x="323" y="0"/>
                    </a:cubicBezTo>
                    <a:lnTo>
                      <a:pt x="272" y="63"/>
                    </a:lnTo>
                    <a:close/>
                  </a:path>
                </a:pathLst>
              </a:custGeom>
              <a:solidFill>
                <a:srgbClr val="6DC1B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6" name="Google Shape;736;p21"/>
              <p:cNvSpPr/>
              <p:nvPr/>
            </p:nvSpPr>
            <p:spPr>
              <a:xfrm>
                <a:off x="10124126" y="3540828"/>
                <a:ext cx="354013" cy="695325"/>
              </a:xfrm>
              <a:custGeom>
                <a:avLst/>
                <a:gdLst/>
                <a:ahLst/>
                <a:cxnLst/>
                <a:rect l="l" t="t" r="r" b="b"/>
                <a:pathLst>
                  <a:path w="162" h="319" extrusionOk="0">
                    <a:moveTo>
                      <a:pt x="121" y="144"/>
                    </a:moveTo>
                    <a:cubicBezTo>
                      <a:pt x="124" y="143"/>
                      <a:pt x="127" y="141"/>
                      <a:pt x="128" y="138"/>
                    </a:cubicBezTo>
                    <a:cubicBezTo>
                      <a:pt x="150" y="80"/>
                      <a:pt x="150" y="80"/>
                      <a:pt x="150" y="80"/>
                    </a:cubicBezTo>
                    <a:cubicBezTo>
                      <a:pt x="152" y="76"/>
                      <a:pt x="150" y="71"/>
                      <a:pt x="147" y="69"/>
                    </a:cubicBezTo>
                    <a:cubicBezTo>
                      <a:pt x="156" y="46"/>
                      <a:pt x="156" y="46"/>
                      <a:pt x="156" y="46"/>
                    </a:cubicBezTo>
                    <a:cubicBezTo>
                      <a:pt x="162" y="29"/>
                      <a:pt x="154" y="9"/>
                      <a:pt x="137" y="3"/>
                    </a:cubicBezTo>
                    <a:cubicBezTo>
                      <a:pt x="132" y="1"/>
                      <a:pt x="126" y="0"/>
                      <a:pt x="121" y="1"/>
                    </a:cubicBezTo>
                    <a:cubicBezTo>
                      <a:pt x="121" y="58"/>
                      <a:pt x="121" y="58"/>
                      <a:pt x="121" y="58"/>
                    </a:cubicBezTo>
                    <a:cubicBezTo>
                      <a:pt x="126" y="61"/>
                      <a:pt x="126" y="61"/>
                      <a:pt x="126" y="61"/>
                    </a:cubicBezTo>
                    <a:cubicBezTo>
                      <a:pt x="121" y="59"/>
                      <a:pt x="121" y="59"/>
                      <a:pt x="121" y="59"/>
                    </a:cubicBezTo>
                    <a:cubicBezTo>
                      <a:pt x="121" y="85"/>
                      <a:pt x="121" y="85"/>
                      <a:pt x="121" y="85"/>
                    </a:cubicBezTo>
                    <a:cubicBezTo>
                      <a:pt x="125" y="75"/>
                      <a:pt x="125" y="75"/>
                      <a:pt x="125" y="75"/>
                    </a:cubicBezTo>
                    <a:cubicBezTo>
                      <a:pt x="126" y="72"/>
                      <a:pt x="126" y="68"/>
                      <a:pt x="123" y="66"/>
                    </a:cubicBezTo>
                    <a:cubicBezTo>
                      <a:pt x="139" y="72"/>
                      <a:pt x="139" y="72"/>
                      <a:pt x="139" y="72"/>
                    </a:cubicBezTo>
                    <a:cubicBezTo>
                      <a:pt x="143" y="73"/>
                      <a:pt x="146" y="78"/>
                      <a:pt x="144" y="83"/>
                    </a:cubicBezTo>
                    <a:cubicBezTo>
                      <a:pt x="125" y="132"/>
                      <a:pt x="125" y="132"/>
                      <a:pt x="125" y="132"/>
                    </a:cubicBezTo>
                    <a:cubicBezTo>
                      <a:pt x="124" y="134"/>
                      <a:pt x="123" y="135"/>
                      <a:pt x="121" y="136"/>
                    </a:cubicBezTo>
                    <a:lnTo>
                      <a:pt x="121" y="144"/>
                    </a:lnTo>
                    <a:close/>
                    <a:moveTo>
                      <a:pt x="66" y="284"/>
                    </a:moveTo>
                    <a:cubicBezTo>
                      <a:pt x="121" y="144"/>
                      <a:pt x="121" y="144"/>
                      <a:pt x="121" y="144"/>
                    </a:cubicBezTo>
                    <a:cubicBezTo>
                      <a:pt x="121" y="144"/>
                      <a:pt x="121" y="144"/>
                      <a:pt x="121" y="144"/>
                    </a:cubicBezTo>
                    <a:cubicBezTo>
                      <a:pt x="121" y="136"/>
                      <a:pt x="121" y="136"/>
                      <a:pt x="121" y="136"/>
                    </a:cubicBezTo>
                    <a:cubicBezTo>
                      <a:pt x="119" y="137"/>
                      <a:pt x="117" y="137"/>
                      <a:pt x="114" y="137"/>
                    </a:cubicBezTo>
                    <a:cubicBezTo>
                      <a:pt x="98" y="130"/>
                      <a:pt x="98" y="130"/>
                      <a:pt x="98" y="130"/>
                    </a:cubicBezTo>
                    <a:cubicBezTo>
                      <a:pt x="98" y="130"/>
                      <a:pt x="98" y="130"/>
                      <a:pt x="98" y="130"/>
                    </a:cubicBezTo>
                    <a:cubicBezTo>
                      <a:pt x="102" y="130"/>
                      <a:pt x="105" y="128"/>
                      <a:pt x="106" y="125"/>
                    </a:cubicBezTo>
                    <a:cubicBezTo>
                      <a:pt x="121" y="85"/>
                      <a:pt x="121" y="85"/>
                      <a:pt x="121" y="85"/>
                    </a:cubicBezTo>
                    <a:cubicBezTo>
                      <a:pt x="121" y="59"/>
                      <a:pt x="121" y="59"/>
                      <a:pt x="121" y="59"/>
                    </a:cubicBezTo>
                    <a:cubicBezTo>
                      <a:pt x="85" y="45"/>
                      <a:pt x="85" y="45"/>
                      <a:pt x="85" y="45"/>
                    </a:cubicBezTo>
                    <a:cubicBezTo>
                      <a:pt x="80" y="44"/>
                      <a:pt x="76" y="47"/>
                      <a:pt x="74" y="51"/>
                    </a:cubicBezTo>
                    <a:cubicBezTo>
                      <a:pt x="52" y="108"/>
                      <a:pt x="52" y="108"/>
                      <a:pt x="52" y="108"/>
                    </a:cubicBezTo>
                    <a:cubicBezTo>
                      <a:pt x="51" y="112"/>
                      <a:pt x="52" y="115"/>
                      <a:pt x="54" y="118"/>
                    </a:cubicBezTo>
                    <a:cubicBezTo>
                      <a:pt x="35" y="168"/>
                      <a:pt x="35" y="168"/>
                      <a:pt x="35" y="168"/>
                    </a:cubicBezTo>
                    <a:cubicBezTo>
                      <a:pt x="35" y="256"/>
                      <a:pt x="35" y="256"/>
                      <a:pt x="35" y="256"/>
                    </a:cubicBezTo>
                    <a:cubicBezTo>
                      <a:pt x="36" y="256"/>
                      <a:pt x="37" y="257"/>
                      <a:pt x="39" y="257"/>
                    </a:cubicBezTo>
                    <a:cubicBezTo>
                      <a:pt x="43" y="259"/>
                      <a:pt x="46" y="264"/>
                      <a:pt x="45" y="268"/>
                    </a:cubicBezTo>
                    <a:cubicBezTo>
                      <a:pt x="48" y="264"/>
                      <a:pt x="53" y="263"/>
                      <a:pt x="58" y="264"/>
                    </a:cubicBezTo>
                    <a:cubicBezTo>
                      <a:pt x="63" y="267"/>
                      <a:pt x="66" y="273"/>
                      <a:pt x="64" y="278"/>
                    </a:cubicBezTo>
                    <a:cubicBezTo>
                      <a:pt x="63" y="281"/>
                      <a:pt x="63" y="281"/>
                      <a:pt x="63" y="281"/>
                    </a:cubicBezTo>
                    <a:cubicBezTo>
                      <a:pt x="35" y="300"/>
                      <a:pt x="35" y="300"/>
                      <a:pt x="35" y="300"/>
                    </a:cubicBezTo>
                    <a:cubicBezTo>
                      <a:pt x="35" y="306"/>
                      <a:pt x="35" y="306"/>
                      <a:pt x="35" y="306"/>
                    </a:cubicBezTo>
                    <a:cubicBezTo>
                      <a:pt x="66" y="284"/>
                      <a:pt x="66" y="284"/>
                      <a:pt x="66" y="284"/>
                    </a:cubicBezTo>
                    <a:close/>
                    <a:moveTo>
                      <a:pt x="121" y="1"/>
                    </a:moveTo>
                    <a:cubicBezTo>
                      <a:pt x="121" y="58"/>
                      <a:pt x="121" y="58"/>
                      <a:pt x="121" y="58"/>
                    </a:cubicBezTo>
                    <a:cubicBezTo>
                      <a:pt x="88" y="36"/>
                      <a:pt x="88" y="36"/>
                      <a:pt x="88" y="36"/>
                    </a:cubicBezTo>
                    <a:cubicBezTo>
                      <a:pt x="94" y="22"/>
                      <a:pt x="94" y="22"/>
                      <a:pt x="94" y="22"/>
                    </a:cubicBezTo>
                    <a:cubicBezTo>
                      <a:pt x="98" y="10"/>
                      <a:pt x="109" y="2"/>
                      <a:pt x="121" y="1"/>
                    </a:cubicBezTo>
                    <a:close/>
                    <a:moveTo>
                      <a:pt x="35" y="168"/>
                    </a:moveTo>
                    <a:cubicBezTo>
                      <a:pt x="0" y="258"/>
                      <a:pt x="0" y="258"/>
                      <a:pt x="0" y="258"/>
                    </a:cubicBezTo>
                    <a:cubicBezTo>
                      <a:pt x="15" y="319"/>
                      <a:pt x="15" y="319"/>
                      <a:pt x="15" y="319"/>
                    </a:cubicBezTo>
                    <a:cubicBezTo>
                      <a:pt x="35" y="306"/>
                      <a:pt x="35" y="306"/>
                      <a:pt x="35" y="306"/>
                    </a:cubicBezTo>
                    <a:cubicBezTo>
                      <a:pt x="35" y="300"/>
                      <a:pt x="35" y="300"/>
                      <a:pt x="35" y="300"/>
                    </a:cubicBezTo>
                    <a:cubicBezTo>
                      <a:pt x="33" y="301"/>
                      <a:pt x="33" y="301"/>
                      <a:pt x="33" y="301"/>
                    </a:cubicBezTo>
                    <a:cubicBezTo>
                      <a:pt x="13" y="294"/>
                      <a:pt x="13" y="294"/>
                      <a:pt x="13" y="294"/>
                    </a:cubicBezTo>
                    <a:cubicBezTo>
                      <a:pt x="5" y="259"/>
                      <a:pt x="5" y="259"/>
                      <a:pt x="5" y="259"/>
                    </a:cubicBezTo>
                    <a:cubicBezTo>
                      <a:pt x="5" y="259"/>
                      <a:pt x="5" y="259"/>
                      <a:pt x="5" y="259"/>
                    </a:cubicBezTo>
                    <a:cubicBezTo>
                      <a:pt x="6" y="256"/>
                      <a:pt x="6" y="256"/>
                      <a:pt x="6" y="256"/>
                    </a:cubicBezTo>
                    <a:cubicBezTo>
                      <a:pt x="8" y="250"/>
                      <a:pt x="14" y="248"/>
                      <a:pt x="19" y="250"/>
                    </a:cubicBezTo>
                    <a:cubicBezTo>
                      <a:pt x="24" y="251"/>
                      <a:pt x="27" y="256"/>
                      <a:pt x="26" y="261"/>
                    </a:cubicBezTo>
                    <a:cubicBezTo>
                      <a:pt x="28" y="258"/>
                      <a:pt x="31" y="256"/>
                      <a:pt x="35" y="256"/>
                    </a:cubicBezTo>
                    <a:lnTo>
                      <a:pt x="35" y="168"/>
                    </a:lnTo>
                    <a:close/>
                  </a:path>
                </a:pathLst>
              </a:custGeom>
              <a:solidFill>
                <a:srgbClr val="6DC1B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7" name="Google Shape;737;p21"/>
              <p:cNvSpPr/>
              <p:nvPr/>
            </p:nvSpPr>
            <p:spPr>
              <a:xfrm>
                <a:off x="8889051" y="3629728"/>
                <a:ext cx="579438" cy="579438"/>
              </a:xfrm>
              <a:custGeom>
                <a:avLst/>
                <a:gdLst/>
                <a:ahLst/>
                <a:cxnLst/>
                <a:rect l="l" t="t" r="r" b="b"/>
                <a:pathLst>
                  <a:path w="266" h="266" extrusionOk="0">
                    <a:moveTo>
                      <a:pt x="133" y="0"/>
                    </a:moveTo>
                    <a:cubicBezTo>
                      <a:pt x="133" y="0"/>
                      <a:pt x="133" y="0"/>
                      <a:pt x="133" y="0"/>
                    </a:cubicBezTo>
                    <a:cubicBezTo>
                      <a:pt x="133" y="35"/>
                      <a:pt x="133" y="35"/>
                      <a:pt x="133" y="35"/>
                    </a:cubicBezTo>
                    <a:cubicBezTo>
                      <a:pt x="141" y="35"/>
                      <a:pt x="147" y="30"/>
                      <a:pt x="150" y="24"/>
                    </a:cubicBezTo>
                    <a:cubicBezTo>
                      <a:pt x="197" y="31"/>
                      <a:pt x="235" y="69"/>
                      <a:pt x="242" y="117"/>
                    </a:cubicBezTo>
                    <a:cubicBezTo>
                      <a:pt x="236" y="119"/>
                      <a:pt x="231" y="125"/>
                      <a:pt x="231" y="133"/>
                    </a:cubicBezTo>
                    <a:cubicBezTo>
                      <a:pt x="231" y="140"/>
                      <a:pt x="236" y="147"/>
                      <a:pt x="242" y="149"/>
                    </a:cubicBezTo>
                    <a:cubicBezTo>
                      <a:pt x="235" y="197"/>
                      <a:pt x="197" y="235"/>
                      <a:pt x="150" y="242"/>
                    </a:cubicBezTo>
                    <a:cubicBezTo>
                      <a:pt x="150" y="242"/>
                      <a:pt x="150" y="242"/>
                      <a:pt x="150" y="242"/>
                    </a:cubicBezTo>
                    <a:cubicBezTo>
                      <a:pt x="147" y="236"/>
                      <a:pt x="141" y="231"/>
                      <a:pt x="133" y="231"/>
                    </a:cubicBezTo>
                    <a:cubicBezTo>
                      <a:pt x="133" y="266"/>
                      <a:pt x="133" y="266"/>
                      <a:pt x="133" y="266"/>
                    </a:cubicBezTo>
                    <a:cubicBezTo>
                      <a:pt x="133" y="266"/>
                      <a:pt x="133" y="266"/>
                      <a:pt x="133" y="266"/>
                    </a:cubicBezTo>
                    <a:cubicBezTo>
                      <a:pt x="207" y="266"/>
                      <a:pt x="266" y="206"/>
                      <a:pt x="266" y="133"/>
                    </a:cubicBezTo>
                    <a:cubicBezTo>
                      <a:pt x="266" y="59"/>
                      <a:pt x="207" y="0"/>
                      <a:pt x="133" y="0"/>
                    </a:cubicBezTo>
                    <a:close/>
                    <a:moveTo>
                      <a:pt x="133" y="0"/>
                    </a:moveTo>
                    <a:cubicBezTo>
                      <a:pt x="133" y="0"/>
                      <a:pt x="133" y="0"/>
                      <a:pt x="133" y="0"/>
                    </a:cubicBezTo>
                    <a:cubicBezTo>
                      <a:pt x="60" y="0"/>
                      <a:pt x="0" y="59"/>
                      <a:pt x="0" y="133"/>
                    </a:cubicBezTo>
                    <a:cubicBezTo>
                      <a:pt x="0" y="206"/>
                      <a:pt x="60" y="266"/>
                      <a:pt x="133" y="266"/>
                    </a:cubicBezTo>
                    <a:cubicBezTo>
                      <a:pt x="133" y="266"/>
                      <a:pt x="133" y="266"/>
                      <a:pt x="133" y="266"/>
                    </a:cubicBezTo>
                    <a:cubicBezTo>
                      <a:pt x="133" y="231"/>
                      <a:pt x="133" y="231"/>
                      <a:pt x="133" y="231"/>
                    </a:cubicBezTo>
                    <a:cubicBezTo>
                      <a:pt x="133" y="231"/>
                      <a:pt x="133" y="231"/>
                      <a:pt x="133" y="231"/>
                    </a:cubicBezTo>
                    <a:cubicBezTo>
                      <a:pt x="126" y="231"/>
                      <a:pt x="120" y="236"/>
                      <a:pt x="117" y="242"/>
                    </a:cubicBezTo>
                    <a:cubicBezTo>
                      <a:pt x="69" y="235"/>
                      <a:pt x="31" y="197"/>
                      <a:pt x="24" y="149"/>
                    </a:cubicBezTo>
                    <a:cubicBezTo>
                      <a:pt x="31" y="147"/>
                      <a:pt x="35" y="140"/>
                      <a:pt x="35" y="133"/>
                    </a:cubicBezTo>
                    <a:cubicBezTo>
                      <a:pt x="35" y="125"/>
                      <a:pt x="31" y="119"/>
                      <a:pt x="24" y="117"/>
                    </a:cubicBezTo>
                    <a:cubicBezTo>
                      <a:pt x="31" y="69"/>
                      <a:pt x="69" y="31"/>
                      <a:pt x="117" y="24"/>
                    </a:cubicBezTo>
                    <a:cubicBezTo>
                      <a:pt x="120" y="30"/>
                      <a:pt x="126" y="35"/>
                      <a:pt x="133" y="35"/>
                    </a:cubicBezTo>
                    <a:cubicBezTo>
                      <a:pt x="133" y="35"/>
                      <a:pt x="133" y="35"/>
                      <a:pt x="133" y="35"/>
                    </a:cubicBezTo>
                    <a:lnTo>
                      <a:pt x="133" y="0"/>
                    </a:lnTo>
                    <a:close/>
                  </a:path>
                </a:pathLst>
              </a:custGeom>
              <a:solidFill>
                <a:srgbClr val="6DC1B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8" name="Google Shape;738;p21"/>
              <p:cNvSpPr/>
              <p:nvPr/>
            </p:nvSpPr>
            <p:spPr>
              <a:xfrm>
                <a:off x="8995414" y="3813878"/>
                <a:ext cx="28892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33" h="70" extrusionOk="0">
                    <a:moveTo>
                      <a:pt x="124" y="0"/>
                    </a:moveTo>
                    <a:cubicBezTo>
                      <a:pt x="93" y="30"/>
                      <a:pt x="93" y="30"/>
                      <a:pt x="93" y="30"/>
                    </a:cubicBezTo>
                    <a:cubicBezTo>
                      <a:pt x="91" y="29"/>
                      <a:pt x="88" y="28"/>
                      <a:pt x="84" y="28"/>
                    </a:cubicBezTo>
                    <a:cubicBezTo>
                      <a:pt x="75" y="28"/>
                      <a:pt x="67" y="34"/>
                      <a:pt x="65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65" y="56"/>
                      <a:pt x="65" y="56"/>
                      <a:pt x="65" y="56"/>
                    </a:cubicBezTo>
                    <a:cubicBezTo>
                      <a:pt x="67" y="64"/>
                      <a:pt x="75" y="70"/>
                      <a:pt x="84" y="70"/>
                    </a:cubicBezTo>
                    <a:cubicBezTo>
                      <a:pt x="96" y="70"/>
                      <a:pt x="105" y="60"/>
                      <a:pt x="105" y="49"/>
                    </a:cubicBezTo>
                    <a:cubicBezTo>
                      <a:pt x="105" y="46"/>
                      <a:pt x="104" y="43"/>
                      <a:pt x="103" y="40"/>
                    </a:cubicBezTo>
                    <a:cubicBezTo>
                      <a:pt x="133" y="9"/>
                      <a:pt x="133" y="9"/>
                      <a:pt x="133" y="9"/>
                    </a:cubicBezTo>
                    <a:lnTo>
                      <a:pt x="124" y="0"/>
                    </a:lnTo>
                    <a:close/>
                  </a:path>
                </a:pathLst>
              </a:custGeom>
              <a:solidFill>
                <a:srgbClr val="6DC1B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739" name="Google Shape;739;p21"/>
              <p:cNvGrpSpPr/>
              <p:nvPr/>
            </p:nvGrpSpPr>
            <p:grpSpPr>
              <a:xfrm>
                <a:off x="9120826" y="4375853"/>
                <a:ext cx="454025" cy="431800"/>
                <a:chOff x="8505825" y="3605213"/>
                <a:chExt cx="454025" cy="431800"/>
              </a:xfrm>
            </p:grpSpPr>
            <p:sp>
              <p:nvSpPr>
                <p:cNvPr id="740" name="Google Shape;740;p21"/>
                <p:cNvSpPr/>
                <p:nvPr/>
              </p:nvSpPr>
              <p:spPr>
                <a:xfrm>
                  <a:off x="8505825" y="3694113"/>
                  <a:ext cx="454025" cy="34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" h="157" extrusionOk="0">
                      <a:moveTo>
                        <a:pt x="146" y="0"/>
                      </a:moveTo>
                      <a:cubicBezTo>
                        <a:pt x="130" y="0"/>
                        <a:pt x="115" y="6"/>
                        <a:pt x="104" y="15"/>
                      </a:cubicBezTo>
                      <a:cubicBezTo>
                        <a:pt x="93" y="6"/>
                        <a:pt x="78" y="0"/>
                        <a:pt x="62" y="0"/>
                      </a:cubicBezTo>
                      <a:cubicBezTo>
                        <a:pt x="28" y="0"/>
                        <a:pt x="0" y="27"/>
                        <a:pt x="0" y="60"/>
                      </a:cubicBezTo>
                      <a:cubicBezTo>
                        <a:pt x="0" y="98"/>
                        <a:pt x="31" y="157"/>
                        <a:pt x="107" y="157"/>
                      </a:cubicBezTo>
                      <a:cubicBezTo>
                        <a:pt x="185" y="157"/>
                        <a:pt x="208" y="95"/>
                        <a:pt x="208" y="60"/>
                      </a:cubicBezTo>
                      <a:cubicBezTo>
                        <a:pt x="208" y="27"/>
                        <a:pt x="180" y="0"/>
                        <a:pt x="146" y="0"/>
                      </a:cubicBezTo>
                      <a:close/>
                    </a:path>
                  </a:pathLst>
                </a:custGeom>
                <a:solidFill>
                  <a:srgbClr val="6DC1B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41" name="Google Shape;741;p21"/>
                <p:cNvSpPr/>
                <p:nvPr/>
              </p:nvSpPr>
              <p:spPr>
                <a:xfrm>
                  <a:off x="8709025" y="3605213"/>
                  <a:ext cx="123825" cy="1571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" h="72" extrusionOk="0">
                      <a:moveTo>
                        <a:pt x="12" y="72"/>
                      </a:moveTo>
                      <a:cubicBezTo>
                        <a:pt x="0" y="48"/>
                        <a:pt x="7" y="20"/>
                        <a:pt x="27" y="0"/>
                      </a:cubicBezTo>
                      <a:cubicBezTo>
                        <a:pt x="57" y="6"/>
                        <a:pt x="57" y="6"/>
                        <a:pt x="57" y="6"/>
                      </a:cubicBezTo>
                      <a:cubicBezTo>
                        <a:pt x="29" y="21"/>
                        <a:pt x="12" y="37"/>
                        <a:pt x="12" y="72"/>
                      </a:cubicBezTo>
                      <a:close/>
                    </a:path>
                  </a:pathLst>
                </a:custGeom>
                <a:solidFill>
                  <a:srgbClr val="6DC1B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742" name="Google Shape;742;p21"/>
              <p:cNvSpPr/>
              <p:nvPr/>
            </p:nvSpPr>
            <p:spPr>
              <a:xfrm>
                <a:off x="7720651" y="1805690"/>
                <a:ext cx="679450" cy="552450"/>
              </a:xfrm>
              <a:custGeom>
                <a:avLst/>
                <a:gdLst/>
                <a:ahLst/>
                <a:cxnLst/>
                <a:rect l="l" t="t" r="r" b="b"/>
                <a:pathLst>
                  <a:path w="312" h="253" extrusionOk="0">
                    <a:moveTo>
                      <a:pt x="312" y="86"/>
                    </a:moveTo>
                    <a:cubicBezTo>
                      <a:pt x="305" y="75"/>
                      <a:pt x="305" y="75"/>
                      <a:pt x="305" y="75"/>
                    </a:cubicBezTo>
                    <a:cubicBezTo>
                      <a:pt x="79" y="226"/>
                      <a:pt x="79" y="226"/>
                      <a:pt x="79" y="226"/>
                    </a:cubicBezTo>
                    <a:cubicBezTo>
                      <a:pt x="63" y="237"/>
                      <a:pt x="40" y="231"/>
                      <a:pt x="28" y="214"/>
                    </a:cubicBezTo>
                    <a:cubicBezTo>
                      <a:pt x="16" y="196"/>
                      <a:pt x="19" y="173"/>
                      <a:pt x="35" y="162"/>
                    </a:cubicBezTo>
                    <a:cubicBezTo>
                      <a:pt x="262" y="11"/>
                      <a:pt x="262" y="11"/>
                      <a:pt x="262" y="11"/>
                    </a:cubicBezTo>
                    <a:cubicBezTo>
                      <a:pt x="254" y="0"/>
                      <a:pt x="254" y="0"/>
                      <a:pt x="254" y="0"/>
                    </a:cubicBezTo>
                    <a:cubicBezTo>
                      <a:pt x="26" y="153"/>
                      <a:pt x="26" y="153"/>
                      <a:pt x="26" y="153"/>
                    </a:cubicBezTo>
                    <a:cubicBezTo>
                      <a:pt x="4" y="167"/>
                      <a:pt x="0" y="198"/>
                      <a:pt x="15" y="222"/>
                    </a:cubicBezTo>
                    <a:cubicBezTo>
                      <a:pt x="31" y="246"/>
                      <a:pt x="62" y="253"/>
                      <a:pt x="83" y="239"/>
                    </a:cubicBezTo>
                    <a:lnTo>
                      <a:pt x="312" y="86"/>
                    </a:lnTo>
                    <a:close/>
                  </a:path>
                </a:pathLst>
              </a:custGeom>
              <a:solidFill>
                <a:srgbClr val="6DC1B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3" name="Google Shape;743;p21"/>
              <p:cNvSpPr/>
              <p:nvPr/>
            </p:nvSpPr>
            <p:spPr>
              <a:xfrm>
                <a:off x="8236589" y="1775528"/>
                <a:ext cx="187325" cy="257175"/>
              </a:xfrm>
              <a:custGeom>
                <a:avLst/>
                <a:gdLst/>
                <a:ahLst/>
                <a:cxnLst/>
                <a:rect l="l" t="t" r="r" b="b"/>
                <a:pathLst>
                  <a:path w="86" h="118" extrusionOk="0">
                    <a:moveTo>
                      <a:pt x="80" y="115"/>
                    </a:moveTo>
                    <a:cubicBezTo>
                      <a:pt x="76" y="118"/>
                      <a:pt x="70" y="117"/>
                      <a:pt x="68" y="113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0" y="12"/>
                      <a:pt x="1" y="6"/>
                      <a:pt x="6" y="3"/>
                    </a:cubicBezTo>
                    <a:cubicBezTo>
                      <a:pt x="10" y="0"/>
                      <a:pt x="16" y="2"/>
                      <a:pt x="19" y="6"/>
                    </a:cubicBezTo>
                    <a:cubicBezTo>
                      <a:pt x="83" y="102"/>
                      <a:pt x="83" y="102"/>
                      <a:pt x="83" y="102"/>
                    </a:cubicBezTo>
                    <a:cubicBezTo>
                      <a:pt x="86" y="107"/>
                      <a:pt x="85" y="112"/>
                      <a:pt x="80" y="115"/>
                    </a:cubicBezTo>
                    <a:close/>
                  </a:path>
                </a:pathLst>
              </a:custGeom>
              <a:solidFill>
                <a:srgbClr val="6DC1B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4" name="Google Shape;744;p21"/>
              <p:cNvSpPr/>
              <p:nvPr/>
            </p:nvSpPr>
            <p:spPr>
              <a:xfrm>
                <a:off x="7809551" y="1951740"/>
                <a:ext cx="514350" cy="336550"/>
              </a:xfrm>
              <a:custGeom>
                <a:avLst/>
                <a:gdLst/>
                <a:ahLst/>
                <a:cxnLst/>
                <a:rect l="l" t="t" r="r" b="b"/>
                <a:pathLst>
                  <a:path w="236" h="154" extrusionOk="0">
                    <a:moveTo>
                      <a:pt x="236" y="13"/>
                    </a:moveTo>
                    <a:cubicBezTo>
                      <a:pt x="227" y="0"/>
                      <a:pt x="227" y="0"/>
                      <a:pt x="227" y="0"/>
                    </a:cubicBezTo>
                    <a:cubicBezTo>
                      <a:pt x="25" y="135"/>
                      <a:pt x="25" y="135"/>
                      <a:pt x="25" y="135"/>
                    </a:cubicBezTo>
                    <a:cubicBezTo>
                      <a:pt x="17" y="140"/>
                      <a:pt x="8" y="140"/>
                      <a:pt x="0" y="136"/>
                    </a:cubicBezTo>
                    <a:cubicBezTo>
                      <a:pt x="0" y="137"/>
                      <a:pt x="0" y="137"/>
                      <a:pt x="1" y="138"/>
                    </a:cubicBezTo>
                    <a:cubicBezTo>
                      <a:pt x="9" y="150"/>
                      <a:pt x="25" y="154"/>
                      <a:pt x="36" y="146"/>
                    </a:cubicBezTo>
                    <a:lnTo>
                      <a:pt x="236" y="13"/>
                    </a:lnTo>
                    <a:close/>
                  </a:path>
                </a:pathLst>
              </a:custGeom>
              <a:solidFill>
                <a:srgbClr val="6DC1B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5" name="Google Shape;745;p21"/>
              <p:cNvSpPr/>
              <p:nvPr/>
            </p:nvSpPr>
            <p:spPr>
              <a:xfrm>
                <a:off x="7390451" y="2247015"/>
                <a:ext cx="296863" cy="520700"/>
              </a:xfrm>
              <a:custGeom>
                <a:avLst/>
                <a:gdLst/>
                <a:ahLst/>
                <a:cxnLst/>
                <a:rect l="l" t="t" r="r" b="b"/>
                <a:pathLst>
                  <a:path w="136" h="239" extrusionOk="0">
                    <a:moveTo>
                      <a:pt x="59" y="203"/>
                    </a:moveTo>
                    <a:cubicBezTo>
                      <a:pt x="57" y="203"/>
                      <a:pt x="56" y="203"/>
                      <a:pt x="54" y="203"/>
                    </a:cubicBezTo>
                    <a:cubicBezTo>
                      <a:pt x="54" y="239"/>
                      <a:pt x="54" y="239"/>
                      <a:pt x="54" y="239"/>
                    </a:cubicBezTo>
                    <a:cubicBezTo>
                      <a:pt x="62" y="239"/>
                      <a:pt x="70" y="234"/>
                      <a:pt x="72" y="226"/>
                    </a:cubicBezTo>
                    <a:cubicBezTo>
                      <a:pt x="74" y="216"/>
                      <a:pt x="69" y="206"/>
                      <a:pt x="59" y="203"/>
                    </a:cubicBezTo>
                    <a:close/>
                    <a:moveTo>
                      <a:pt x="54" y="187"/>
                    </a:moveTo>
                    <a:cubicBezTo>
                      <a:pt x="54" y="82"/>
                      <a:pt x="54" y="82"/>
                      <a:pt x="54" y="82"/>
                    </a:cubicBezTo>
                    <a:cubicBezTo>
                      <a:pt x="62" y="76"/>
                      <a:pt x="71" y="74"/>
                      <a:pt x="81" y="74"/>
                    </a:cubicBezTo>
                    <a:cubicBezTo>
                      <a:pt x="97" y="13"/>
                      <a:pt x="97" y="13"/>
                      <a:pt x="97" y="13"/>
                    </a:cubicBezTo>
                    <a:cubicBezTo>
                      <a:pt x="99" y="5"/>
                      <a:pt x="107" y="0"/>
                      <a:pt x="114" y="2"/>
                    </a:cubicBezTo>
                    <a:cubicBezTo>
                      <a:pt x="122" y="4"/>
                      <a:pt x="126" y="12"/>
                      <a:pt x="124" y="20"/>
                    </a:cubicBezTo>
                    <a:cubicBezTo>
                      <a:pt x="109" y="81"/>
                      <a:pt x="109" y="81"/>
                      <a:pt x="109" y="81"/>
                    </a:cubicBezTo>
                    <a:cubicBezTo>
                      <a:pt x="125" y="90"/>
                      <a:pt x="136" y="109"/>
                      <a:pt x="130" y="134"/>
                    </a:cubicBezTo>
                    <a:cubicBezTo>
                      <a:pt x="130" y="134"/>
                      <a:pt x="125" y="154"/>
                      <a:pt x="122" y="164"/>
                    </a:cubicBezTo>
                    <a:cubicBezTo>
                      <a:pt x="122" y="164"/>
                      <a:pt x="122" y="164"/>
                      <a:pt x="122" y="164"/>
                    </a:cubicBezTo>
                    <a:cubicBezTo>
                      <a:pt x="118" y="178"/>
                      <a:pt x="136" y="187"/>
                      <a:pt x="136" y="187"/>
                    </a:cubicBezTo>
                    <a:cubicBezTo>
                      <a:pt x="131" y="207"/>
                      <a:pt x="131" y="207"/>
                      <a:pt x="131" y="207"/>
                    </a:cubicBezTo>
                    <a:lnTo>
                      <a:pt x="54" y="187"/>
                    </a:lnTo>
                    <a:close/>
                    <a:moveTo>
                      <a:pt x="54" y="203"/>
                    </a:moveTo>
                    <a:cubicBezTo>
                      <a:pt x="46" y="203"/>
                      <a:pt x="38" y="208"/>
                      <a:pt x="36" y="216"/>
                    </a:cubicBezTo>
                    <a:cubicBezTo>
                      <a:pt x="34" y="226"/>
                      <a:pt x="40" y="236"/>
                      <a:pt x="50" y="239"/>
                    </a:cubicBezTo>
                    <a:cubicBezTo>
                      <a:pt x="51" y="239"/>
                      <a:pt x="53" y="239"/>
                      <a:pt x="54" y="239"/>
                    </a:cubicBezTo>
                    <a:cubicBezTo>
                      <a:pt x="54" y="203"/>
                      <a:pt x="54" y="203"/>
                      <a:pt x="54" y="203"/>
                    </a:cubicBezTo>
                    <a:close/>
                    <a:moveTo>
                      <a:pt x="54" y="82"/>
                    </a:moveTo>
                    <a:cubicBezTo>
                      <a:pt x="54" y="187"/>
                      <a:pt x="54" y="187"/>
                      <a:pt x="54" y="187"/>
                    </a:cubicBezTo>
                    <a:cubicBezTo>
                      <a:pt x="0" y="173"/>
                      <a:pt x="0" y="173"/>
                      <a:pt x="0" y="173"/>
                    </a:cubicBezTo>
                    <a:cubicBezTo>
                      <a:pt x="5" y="152"/>
                      <a:pt x="5" y="152"/>
                      <a:pt x="5" y="152"/>
                    </a:cubicBezTo>
                    <a:cubicBezTo>
                      <a:pt x="5" y="152"/>
                      <a:pt x="25" y="154"/>
                      <a:pt x="29" y="140"/>
                    </a:cubicBezTo>
                    <a:cubicBezTo>
                      <a:pt x="32" y="128"/>
                      <a:pt x="37" y="109"/>
                      <a:pt x="37" y="109"/>
                    </a:cubicBezTo>
                    <a:cubicBezTo>
                      <a:pt x="40" y="97"/>
                      <a:pt x="46" y="88"/>
                      <a:pt x="54" y="82"/>
                    </a:cubicBezTo>
                    <a:close/>
                  </a:path>
                </a:pathLst>
              </a:custGeom>
              <a:solidFill>
                <a:srgbClr val="6DC1B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6" name="Google Shape;746;p21"/>
              <p:cNvSpPr/>
              <p:nvPr/>
            </p:nvSpPr>
            <p:spPr>
              <a:xfrm>
                <a:off x="7120576" y="3337628"/>
                <a:ext cx="555625" cy="604838"/>
              </a:xfrm>
              <a:custGeom>
                <a:avLst/>
                <a:gdLst/>
                <a:ahLst/>
                <a:cxnLst/>
                <a:rect l="l" t="t" r="r" b="b"/>
                <a:pathLst>
                  <a:path w="255" h="277" extrusionOk="0">
                    <a:moveTo>
                      <a:pt x="191" y="158"/>
                    </a:moveTo>
                    <a:cubicBezTo>
                      <a:pt x="195" y="149"/>
                      <a:pt x="198" y="139"/>
                      <a:pt x="198" y="128"/>
                    </a:cubicBezTo>
                    <a:cubicBezTo>
                      <a:pt x="198" y="117"/>
                      <a:pt x="195" y="107"/>
                      <a:pt x="191" y="98"/>
                    </a:cubicBezTo>
                    <a:cubicBezTo>
                      <a:pt x="191" y="158"/>
                      <a:pt x="191" y="158"/>
                      <a:pt x="191" y="158"/>
                    </a:cubicBezTo>
                    <a:close/>
                    <a:moveTo>
                      <a:pt x="191" y="201"/>
                    </a:moveTo>
                    <a:cubicBezTo>
                      <a:pt x="191" y="185"/>
                      <a:pt x="191" y="185"/>
                      <a:pt x="191" y="185"/>
                    </a:cubicBezTo>
                    <a:cubicBezTo>
                      <a:pt x="193" y="185"/>
                      <a:pt x="194" y="185"/>
                      <a:pt x="196" y="187"/>
                    </a:cubicBezTo>
                    <a:cubicBezTo>
                      <a:pt x="196" y="187"/>
                      <a:pt x="196" y="187"/>
                      <a:pt x="196" y="187"/>
                    </a:cubicBezTo>
                    <a:cubicBezTo>
                      <a:pt x="218" y="209"/>
                      <a:pt x="218" y="209"/>
                      <a:pt x="218" y="209"/>
                    </a:cubicBezTo>
                    <a:cubicBezTo>
                      <a:pt x="220" y="211"/>
                      <a:pt x="220" y="216"/>
                      <a:pt x="218" y="218"/>
                    </a:cubicBezTo>
                    <a:cubicBezTo>
                      <a:pt x="215" y="221"/>
                      <a:pt x="211" y="221"/>
                      <a:pt x="209" y="218"/>
                    </a:cubicBezTo>
                    <a:cubicBezTo>
                      <a:pt x="191" y="201"/>
                      <a:pt x="191" y="201"/>
                      <a:pt x="191" y="201"/>
                    </a:cubicBezTo>
                    <a:close/>
                    <a:moveTo>
                      <a:pt x="191" y="71"/>
                    </a:moveTo>
                    <a:cubicBezTo>
                      <a:pt x="191" y="55"/>
                      <a:pt x="191" y="55"/>
                      <a:pt x="191" y="55"/>
                    </a:cubicBezTo>
                    <a:cubicBezTo>
                      <a:pt x="209" y="38"/>
                      <a:pt x="209" y="38"/>
                      <a:pt x="209" y="38"/>
                    </a:cubicBezTo>
                    <a:cubicBezTo>
                      <a:pt x="211" y="35"/>
                      <a:pt x="215" y="35"/>
                      <a:pt x="218" y="38"/>
                    </a:cubicBezTo>
                    <a:cubicBezTo>
                      <a:pt x="220" y="40"/>
                      <a:pt x="220" y="44"/>
                      <a:pt x="218" y="47"/>
                    </a:cubicBezTo>
                    <a:cubicBezTo>
                      <a:pt x="196" y="69"/>
                      <a:pt x="196" y="69"/>
                      <a:pt x="196" y="69"/>
                    </a:cubicBezTo>
                    <a:cubicBezTo>
                      <a:pt x="196" y="69"/>
                      <a:pt x="196" y="69"/>
                      <a:pt x="196" y="69"/>
                    </a:cubicBezTo>
                    <a:cubicBezTo>
                      <a:pt x="194" y="71"/>
                      <a:pt x="193" y="71"/>
                      <a:pt x="191" y="71"/>
                    </a:cubicBezTo>
                    <a:close/>
                    <a:moveTo>
                      <a:pt x="249" y="121"/>
                    </a:moveTo>
                    <a:cubicBezTo>
                      <a:pt x="249" y="121"/>
                      <a:pt x="249" y="121"/>
                      <a:pt x="249" y="121"/>
                    </a:cubicBezTo>
                    <a:cubicBezTo>
                      <a:pt x="217" y="121"/>
                      <a:pt x="217" y="121"/>
                      <a:pt x="217" y="121"/>
                    </a:cubicBezTo>
                    <a:cubicBezTo>
                      <a:pt x="214" y="121"/>
                      <a:pt x="211" y="124"/>
                      <a:pt x="211" y="128"/>
                    </a:cubicBezTo>
                    <a:cubicBezTo>
                      <a:pt x="211" y="132"/>
                      <a:pt x="214" y="134"/>
                      <a:pt x="217" y="134"/>
                    </a:cubicBezTo>
                    <a:cubicBezTo>
                      <a:pt x="249" y="134"/>
                      <a:pt x="249" y="134"/>
                      <a:pt x="249" y="134"/>
                    </a:cubicBezTo>
                    <a:cubicBezTo>
                      <a:pt x="252" y="134"/>
                      <a:pt x="255" y="132"/>
                      <a:pt x="255" y="128"/>
                    </a:cubicBezTo>
                    <a:cubicBezTo>
                      <a:pt x="255" y="124"/>
                      <a:pt x="252" y="121"/>
                      <a:pt x="249" y="121"/>
                    </a:cubicBezTo>
                    <a:close/>
                    <a:moveTo>
                      <a:pt x="127" y="277"/>
                    </a:moveTo>
                    <a:cubicBezTo>
                      <a:pt x="132" y="277"/>
                      <a:pt x="132" y="277"/>
                      <a:pt x="132" y="277"/>
                    </a:cubicBezTo>
                    <a:cubicBezTo>
                      <a:pt x="151" y="277"/>
                      <a:pt x="167" y="262"/>
                      <a:pt x="167" y="242"/>
                    </a:cubicBezTo>
                    <a:cubicBezTo>
                      <a:pt x="167" y="186"/>
                      <a:pt x="167" y="186"/>
                      <a:pt x="167" y="186"/>
                    </a:cubicBezTo>
                    <a:cubicBezTo>
                      <a:pt x="177" y="179"/>
                      <a:pt x="186" y="169"/>
                      <a:pt x="191" y="158"/>
                    </a:cubicBezTo>
                    <a:cubicBezTo>
                      <a:pt x="191" y="98"/>
                      <a:pt x="191" y="98"/>
                      <a:pt x="191" y="98"/>
                    </a:cubicBezTo>
                    <a:cubicBezTo>
                      <a:pt x="180" y="74"/>
                      <a:pt x="156" y="57"/>
                      <a:pt x="127" y="57"/>
                    </a:cubicBezTo>
                    <a:cubicBezTo>
                      <a:pt x="127" y="72"/>
                      <a:pt x="127" y="72"/>
                      <a:pt x="127" y="72"/>
                    </a:cubicBezTo>
                    <a:cubicBezTo>
                      <a:pt x="143" y="72"/>
                      <a:pt x="157" y="78"/>
                      <a:pt x="167" y="88"/>
                    </a:cubicBezTo>
                    <a:cubicBezTo>
                      <a:pt x="177" y="98"/>
                      <a:pt x="183" y="112"/>
                      <a:pt x="183" y="128"/>
                    </a:cubicBezTo>
                    <a:cubicBezTo>
                      <a:pt x="183" y="148"/>
                      <a:pt x="172" y="166"/>
                      <a:pt x="156" y="176"/>
                    </a:cubicBezTo>
                    <a:cubicBezTo>
                      <a:pt x="156" y="176"/>
                      <a:pt x="156" y="176"/>
                      <a:pt x="156" y="176"/>
                    </a:cubicBezTo>
                    <a:cubicBezTo>
                      <a:pt x="154" y="177"/>
                      <a:pt x="153" y="180"/>
                      <a:pt x="153" y="182"/>
                    </a:cubicBezTo>
                    <a:cubicBezTo>
                      <a:pt x="153" y="214"/>
                      <a:pt x="153" y="214"/>
                      <a:pt x="153" y="214"/>
                    </a:cubicBezTo>
                    <a:cubicBezTo>
                      <a:pt x="127" y="214"/>
                      <a:pt x="127" y="214"/>
                      <a:pt x="127" y="214"/>
                    </a:cubicBezTo>
                    <a:cubicBezTo>
                      <a:pt x="127" y="277"/>
                      <a:pt x="127" y="277"/>
                      <a:pt x="127" y="277"/>
                    </a:cubicBezTo>
                    <a:close/>
                    <a:moveTo>
                      <a:pt x="191" y="55"/>
                    </a:moveTo>
                    <a:cubicBezTo>
                      <a:pt x="191" y="71"/>
                      <a:pt x="191" y="71"/>
                      <a:pt x="191" y="71"/>
                    </a:cubicBezTo>
                    <a:cubicBezTo>
                      <a:pt x="189" y="71"/>
                      <a:pt x="188" y="71"/>
                      <a:pt x="186" y="69"/>
                    </a:cubicBezTo>
                    <a:cubicBezTo>
                      <a:pt x="184" y="67"/>
                      <a:pt x="184" y="63"/>
                      <a:pt x="186" y="60"/>
                    </a:cubicBezTo>
                    <a:cubicBezTo>
                      <a:pt x="191" y="55"/>
                      <a:pt x="191" y="55"/>
                      <a:pt x="191" y="55"/>
                    </a:cubicBezTo>
                    <a:close/>
                    <a:moveTo>
                      <a:pt x="191" y="185"/>
                    </a:moveTo>
                    <a:cubicBezTo>
                      <a:pt x="191" y="201"/>
                      <a:pt x="191" y="201"/>
                      <a:pt x="191" y="201"/>
                    </a:cubicBezTo>
                    <a:cubicBezTo>
                      <a:pt x="186" y="196"/>
                      <a:pt x="186" y="196"/>
                      <a:pt x="186" y="196"/>
                    </a:cubicBezTo>
                    <a:cubicBezTo>
                      <a:pt x="184" y="193"/>
                      <a:pt x="184" y="189"/>
                      <a:pt x="186" y="187"/>
                    </a:cubicBezTo>
                    <a:cubicBezTo>
                      <a:pt x="188" y="185"/>
                      <a:pt x="189" y="185"/>
                      <a:pt x="191" y="185"/>
                    </a:cubicBezTo>
                    <a:close/>
                    <a:moveTo>
                      <a:pt x="127" y="45"/>
                    </a:moveTo>
                    <a:cubicBezTo>
                      <a:pt x="127" y="0"/>
                      <a:pt x="127" y="0"/>
                      <a:pt x="127" y="0"/>
                    </a:cubicBezTo>
                    <a:cubicBezTo>
                      <a:pt x="127" y="0"/>
                      <a:pt x="128" y="0"/>
                      <a:pt x="128" y="0"/>
                    </a:cubicBezTo>
                    <a:cubicBezTo>
                      <a:pt x="131" y="0"/>
                      <a:pt x="134" y="3"/>
                      <a:pt x="134" y="7"/>
                    </a:cubicBezTo>
                    <a:cubicBezTo>
                      <a:pt x="134" y="38"/>
                      <a:pt x="134" y="38"/>
                      <a:pt x="134" y="38"/>
                    </a:cubicBezTo>
                    <a:cubicBezTo>
                      <a:pt x="134" y="42"/>
                      <a:pt x="131" y="45"/>
                      <a:pt x="128" y="45"/>
                    </a:cubicBezTo>
                    <a:cubicBezTo>
                      <a:pt x="128" y="45"/>
                      <a:pt x="128" y="45"/>
                      <a:pt x="128" y="45"/>
                    </a:cubicBezTo>
                    <a:cubicBezTo>
                      <a:pt x="128" y="45"/>
                      <a:pt x="127" y="45"/>
                      <a:pt x="127" y="45"/>
                    </a:cubicBezTo>
                    <a:close/>
                    <a:moveTo>
                      <a:pt x="127" y="57"/>
                    </a:moveTo>
                    <a:cubicBezTo>
                      <a:pt x="99" y="57"/>
                      <a:pt x="75" y="74"/>
                      <a:pt x="64" y="97"/>
                    </a:cubicBezTo>
                    <a:cubicBezTo>
                      <a:pt x="64" y="159"/>
                      <a:pt x="64" y="159"/>
                      <a:pt x="64" y="159"/>
                    </a:cubicBezTo>
                    <a:cubicBezTo>
                      <a:pt x="70" y="170"/>
                      <a:pt x="78" y="180"/>
                      <a:pt x="89" y="187"/>
                    </a:cubicBezTo>
                    <a:cubicBezTo>
                      <a:pt x="89" y="242"/>
                      <a:pt x="89" y="242"/>
                      <a:pt x="89" y="242"/>
                    </a:cubicBezTo>
                    <a:cubicBezTo>
                      <a:pt x="89" y="262"/>
                      <a:pt x="104" y="277"/>
                      <a:pt x="124" y="277"/>
                    </a:cubicBezTo>
                    <a:cubicBezTo>
                      <a:pt x="127" y="277"/>
                      <a:pt x="127" y="277"/>
                      <a:pt x="127" y="277"/>
                    </a:cubicBezTo>
                    <a:cubicBezTo>
                      <a:pt x="127" y="214"/>
                      <a:pt x="127" y="214"/>
                      <a:pt x="127" y="214"/>
                    </a:cubicBezTo>
                    <a:cubicBezTo>
                      <a:pt x="103" y="214"/>
                      <a:pt x="103" y="214"/>
                      <a:pt x="103" y="214"/>
                    </a:cubicBezTo>
                    <a:cubicBezTo>
                      <a:pt x="103" y="183"/>
                      <a:pt x="103" y="183"/>
                      <a:pt x="103" y="183"/>
                    </a:cubicBezTo>
                    <a:cubicBezTo>
                      <a:pt x="103" y="180"/>
                      <a:pt x="102" y="178"/>
                      <a:pt x="100" y="176"/>
                    </a:cubicBezTo>
                    <a:cubicBezTo>
                      <a:pt x="83" y="167"/>
                      <a:pt x="71" y="149"/>
                      <a:pt x="71" y="128"/>
                    </a:cubicBezTo>
                    <a:cubicBezTo>
                      <a:pt x="71" y="112"/>
                      <a:pt x="78" y="98"/>
                      <a:pt x="88" y="88"/>
                    </a:cubicBezTo>
                    <a:cubicBezTo>
                      <a:pt x="98" y="78"/>
                      <a:pt x="112" y="72"/>
                      <a:pt x="127" y="72"/>
                    </a:cubicBezTo>
                    <a:cubicBezTo>
                      <a:pt x="127" y="72"/>
                      <a:pt x="127" y="72"/>
                      <a:pt x="127" y="72"/>
                    </a:cubicBezTo>
                    <a:cubicBezTo>
                      <a:pt x="127" y="57"/>
                      <a:pt x="127" y="57"/>
                      <a:pt x="127" y="57"/>
                    </a:cubicBezTo>
                    <a:cubicBezTo>
                      <a:pt x="127" y="57"/>
                      <a:pt x="127" y="57"/>
                      <a:pt x="127" y="57"/>
                    </a:cubicBezTo>
                    <a:close/>
                    <a:moveTo>
                      <a:pt x="127" y="0"/>
                    </a:moveTo>
                    <a:cubicBezTo>
                      <a:pt x="127" y="45"/>
                      <a:pt x="127" y="45"/>
                      <a:pt x="127" y="45"/>
                    </a:cubicBezTo>
                    <a:cubicBezTo>
                      <a:pt x="124" y="45"/>
                      <a:pt x="121" y="42"/>
                      <a:pt x="121" y="38"/>
                    </a:cubicBezTo>
                    <a:cubicBezTo>
                      <a:pt x="121" y="7"/>
                      <a:pt x="121" y="7"/>
                      <a:pt x="121" y="7"/>
                    </a:cubicBezTo>
                    <a:cubicBezTo>
                      <a:pt x="121" y="4"/>
                      <a:pt x="124" y="1"/>
                      <a:pt x="127" y="0"/>
                    </a:cubicBezTo>
                    <a:close/>
                    <a:moveTo>
                      <a:pt x="64" y="201"/>
                    </a:moveTo>
                    <a:cubicBezTo>
                      <a:pt x="64" y="185"/>
                      <a:pt x="64" y="185"/>
                      <a:pt x="64" y="185"/>
                    </a:cubicBezTo>
                    <a:cubicBezTo>
                      <a:pt x="66" y="185"/>
                      <a:pt x="68" y="185"/>
                      <a:pt x="69" y="187"/>
                    </a:cubicBezTo>
                    <a:cubicBezTo>
                      <a:pt x="72" y="189"/>
                      <a:pt x="72" y="193"/>
                      <a:pt x="69" y="196"/>
                    </a:cubicBezTo>
                    <a:cubicBezTo>
                      <a:pt x="64" y="201"/>
                      <a:pt x="64" y="201"/>
                      <a:pt x="64" y="201"/>
                    </a:cubicBezTo>
                    <a:close/>
                    <a:moveTo>
                      <a:pt x="64" y="71"/>
                    </a:moveTo>
                    <a:cubicBezTo>
                      <a:pt x="64" y="55"/>
                      <a:pt x="64" y="55"/>
                      <a:pt x="64" y="55"/>
                    </a:cubicBezTo>
                    <a:cubicBezTo>
                      <a:pt x="69" y="60"/>
                      <a:pt x="69" y="60"/>
                      <a:pt x="69" y="60"/>
                    </a:cubicBezTo>
                    <a:cubicBezTo>
                      <a:pt x="72" y="63"/>
                      <a:pt x="72" y="67"/>
                      <a:pt x="69" y="69"/>
                    </a:cubicBezTo>
                    <a:cubicBezTo>
                      <a:pt x="68" y="71"/>
                      <a:pt x="66" y="71"/>
                      <a:pt x="64" y="71"/>
                    </a:cubicBezTo>
                    <a:close/>
                    <a:moveTo>
                      <a:pt x="64" y="97"/>
                    </a:moveTo>
                    <a:cubicBezTo>
                      <a:pt x="59" y="106"/>
                      <a:pt x="57" y="117"/>
                      <a:pt x="57" y="128"/>
                    </a:cubicBezTo>
                    <a:cubicBezTo>
                      <a:pt x="57" y="139"/>
                      <a:pt x="59" y="149"/>
                      <a:pt x="64" y="159"/>
                    </a:cubicBezTo>
                    <a:cubicBezTo>
                      <a:pt x="64" y="97"/>
                      <a:pt x="64" y="97"/>
                      <a:pt x="64" y="97"/>
                    </a:cubicBezTo>
                    <a:close/>
                    <a:moveTo>
                      <a:pt x="64" y="55"/>
                    </a:moveTo>
                    <a:cubicBezTo>
                      <a:pt x="64" y="71"/>
                      <a:pt x="64" y="71"/>
                      <a:pt x="64" y="71"/>
                    </a:cubicBezTo>
                    <a:cubicBezTo>
                      <a:pt x="62" y="71"/>
                      <a:pt x="61" y="70"/>
                      <a:pt x="60" y="69"/>
                    </a:cubicBezTo>
                    <a:cubicBezTo>
                      <a:pt x="60" y="69"/>
                      <a:pt x="60" y="69"/>
                      <a:pt x="60" y="69"/>
                    </a:cubicBezTo>
                    <a:cubicBezTo>
                      <a:pt x="38" y="47"/>
                      <a:pt x="38" y="47"/>
                      <a:pt x="38" y="47"/>
                    </a:cubicBezTo>
                    <a:cubicBezTo>
                      <a:pt x="35" y="44"/>
                      <a:pt x="35" y="40"/>
                      <a:pt x="38" y="38"/>
                    </a:cubicBezTo>
                    <a:cubicBezTo>
                      <a:pt x="40" y="35"/>
                      <a:pt x="44" y="35"/>
                      <a:pt x="47" y="38"/>
                    </a:cubicBezTo>
                    <a:cubicBezTo>
                      <a:pt x="64" y="55"/>
                      <a:pt x="64" y="55"/>
                      <a:pt x="64" y="55"/>
                    </a:cubicBezTo>
                    <a:close/>
                    <a:moveTo>
                      <a:pt x="64" y="185"/>
                    </a:moveTo>
                    <a:cubicBezTo>
                      <a:pt x="64" y="201"/>
                      <a:pt x="64" y="201"/>
                      <a:pt x="64" y="201"/>
                    </a:cubicBezTo>
                    <a:cubicBezTo>
                      <a:pt x="47" y="218"/>
                      <a:pt x="47" y="218"/>
                      <a:pt x="47" y="218"/>
                    </a:cubicBezTo>
                    <a:cubicBezTo>
                      <a:pt x="44" y="221"/>
                      <a:pt x="40" y="221"/>
                      <a:pt x="38" y="218"/>
                    </a:cubicBezTo>
                    <a:cubicBezTo>
                      <a:pt x="35" y="216"/>
                      <a:pt x="35" y="211"/>
                      <a:pt x="38" y="209"/>
                    </a:cubicBezTo>
                    <a:cubicBezTo>
                      <a:pt x="60" y="187"/>
                      <a:pt x="60" y="187"/>
                      <a:pt x="60" y="187"/>
                    </a:cubicBezTo>
                    <a:cubicBezTo>
                      <a:pt x="60" y="187"/>
                      <a:pt x="60" y="187"/>
                      <a:pt x="60" y="187"/>
                    </a:cubicBezTo>
                    <a:cubicBezTo>
                      <a:pt x="61" y="185"/>
                      <a:pt x="62" y="185"/>
                      <a:pt x="64" y="185"/>
                    </a:cubicBezTo>
                    <a:close/>
                    <a:moveTo>
                      <a:pt x="45" y="128"/>
                    </a:moveTo>
                    <a:cubicBezTo>
                      <a:pt x="45" y="128"/>
                      <a:pt x="45" y="128"/>
                      <a:pt x="45" y="128"/>
                    </a:cubicBezTo>
                    <a:cubicBezTo>
                      <a:pt x="45" y="124"/>
                      <a:pt x="42" y="121"/>
                      <a:pt x="38" y="121"/>
                    </a:cubicBezTo>
                    <a:cubicBezTo>
                      <a:pt x="7" y="121"/>
                      <a:pt x="7" y="121"/>
                      <a:pt x="7" y="121"/>
                    </a:cubicBezTo>
                    <a:cubicBezTo>
                      <a:pt x="3" y="121"/>
                      <a:pt x="0" y="124"/>
                      <a:pt x="0" y="128"/>
                    </a:cubicBezTo>
                    <a:cubicBezTo>
                      <a:pt x="0" y="132"/>
                      <a:pt x="3" y="134"/>
                      <a:pt x="7" y="134"/>
                    </a:cubicBezTo>
                    <a:cubicBezTo>
                      <a:pt x="38" y="134"/>
                      <a:pt x="38" y="134"/>
                      <a:pt x="38" y="134"/>
                    </a:cubicBezTo>
                    <a:cubicBezTo>
                      <a:pt x="42" y="134"/>
                      <a:pt x="45" y="132"/>
                      <a:pt x="45" y="128"/>
                    </a:cubicBezTo>
                    <a:close/>
                  </a:path>
                </a:pathLst>
              </a:custGeom>
              <a:solidFill>
                <a:srgbClr val="6DC1B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7" name="Google Shape;747;p21"/>
              <p:cNvSpPr/>
              <p:nvPr/>
            </p:nvSpPr>
            <p:spPr>
              <a:xfrm>
                <a:off x="9170039" y="1773940"/>
                <a:ext cx="528638" cy="519113"/>
              </a:xfrm>
              <a:custGeom>
                <a:avLst/>
                <a:gdLst/>
                <a:ahLst/>
                <a:cxnLst/>
                <a:rect l="l" t="t" r="r" b="b"/>
                <a:pathLst>
                  <a:path w="243" h="238" extrusionOk="0">
                    <a:moveTo>
                      <a:pt x="232" y="85"/>
                    </a:moveTo>
                    <a:cubicBezTo>
                      <a:pt x="233" y="87"/>
                      <a:pt x="233" y="90"/>
                      <a:pt x="231" y="92"/>
                    </a:cubicBezTo>
                    <a:cubicBezTo>
                      <a:pt x="229" y="97"/>
                      <a:pt x="223" y="99"/>
                      <a:pt x="218" y="96"/>
                    </a:cubicBezTo>
                    <a:cubicBezTo>
                      <a:pt x="213" y="94"/>
                      <a:pt x="212" y="88"/>
                      <a:pt x="214" y="83"/>
                    </a:cubicBezTo>
                    <a:cubicBezTo>
                      <a:pt x="216" y="81"/>
                      <a:pt x="218" y="79"/>
                      <a:pt x="220" y="78"/>
                    </a:cubicBezTo>
                    <a:cubicBezTo>
                      <a:pt x="206" y="71"/>
                      <a:pt x="206" y="71"/>
                      <a:pt x="206" y="71"/>
                    </a:cubicBezTo>
                    <a:cubicBezTo>
                      <a:pt x="207" y="73"/>
                      <a:pt x="207" y="76"/>
                      <a:pt x="205" y="78"/>
                    </a:cubicBezTo>
                    <a:cubicBezTo>
                      <a:pt x="203" y="83"/>
                      <a:pt x="197" y="84"/>
                      <a:pt x="192" y="82"/>
                    </a:cubicBezTo>
                    <a:cubicBezTo>
                      <a:pt x="188" y="79"/>
                      <a:pt x="186" y="73"/>
                      <a:pt x="188" y="69"/>
                    </a:cubicBezTo>
                    <a:cubicBezTo>
                      <a:pt x="190" y="66"/>
                      <a:pt x="192" y="65"/>
                      <a:pt x="194" y="64"/>
                    </a:cubicBezTo>
                    <a:cubicBezTo>
                      <a:pt x="180" y="56"/>
                      <a:pt x="180" y="56"/>
                      <a:pt x="180" y="56"/>
                    </a:cubicBezTo>
                    <a:cubicBezTo>
                      <a:pt x="181" y="59"/>
                      <a:pt x="181" y="61"/>
                      <a:pt x="179" y="64"/>
                    </a:cubicBezTo>
                    <a:cubicBezTo>
                      <a:pt x="177" y="68"/>
                      <a:pt x="171" y="70"/>
                      <a:pt x="166" y="67"/>
                    </a:cubicBezTo>
                    <a:cubicBezTo>
                      <a:pt x="161" y="65"/>
                      <a:pt x="160" y="59"/>
                      <a:pt x="162" y="54"/>
                    </a:cubicBezTo>
                    <a:cubicBezTo>
                      <a:pt x="164" y="52"/>
                      <a:pt x="166" y="50"/>
                      <a:pt x="168" y="50"/>
                    </a:cubicBezTo>
                    <a:cubicBezTo>
                      <a:pt x="154" y="42"/>
                      <a:pt x="154" y="42"/>
                      <a:pt x="154" y="42"/>
                    </a:cubicBezTo>
                    <a:cubicBezTo>
                      <a:pt x="155" y="44"/>
                      <a:pt x="155" y="47"/>
                      <a:pt x="153" y="49"/>
                    </a:cubicBezTo>
                    <a:cubicBezTo>
                      <a:pt x="151" y="54"/>
                      <a:pt x="145" y="56"/>
                      <a:pt x="140" y="53"/>
                    </a:cubicBezTo>
                    <a:cubicBezTo>
                      <a:pt x="136" y="50"/>
                      <a:pt x="134" y="45"/>
                      <a:pt x="136" y="40"/>
                    </a:cubicBezTo>
                    <a:cubicBezTo>
                      <a:pt x="138" y="37"/>
                      <a:pt x="140" y="36"/>
                      <a:pt x="142" y="35"/>
                    </a:cubicBezTo>
                    <a:cubicBezTo>
                      <a:pt x="128" y="28"/>
                      <a:pt x="128" y="28"/>
                      <a:pt x="128" y="28"/>
                    </a:cubicBezTo>
                    <a:cubicBezTo>
                      <a:pt x="129" y="30"/>
                      <a:pt x="129" y="33"/>
                      <a:pt x="128" y="35"/>
                    </a:cubicBezTo>
                    <a:cubicBezTo>
                      <a:pt x="125" y="40"/>
                      <a:pt x="119" y="41"/>
                      <a:pt x="114" y="39"/>
                    </a:cubicBezTo>
                    <a:cubicBezTo>
                      <a:pt x="110" y="36"/>
                      <a:pt x="108" y="30"/>
                      <a:pt x="110" y="25"/>
                    </a:cubicBezTo>
                    <a:cubicBezTo>
                      <a:pt x="112" y="23"/>
                      <a:pt x="114" y="22"/>
                      <a:pt x="116" y="21"/>
                    </a:cubicBezTo>
                    <a:cubicBezTo>
                      <a:pt x="102" y="13"/>
                      <a:pt x="102" y="13"/>
                      <a:pt x="102" y="13"/>
                    </a:cubicBezTo>
                    <a:cubicBezTo>
                      <a:pt x="103" y="16"/>
                      <a:pt x="103" y="18"/>
                      <a:pt x="102" y="21"/>
                    </a:cubicBezTo>
                    <a:cubicBezTo>
                      <a:pt x="101" y="21"/>
                      <a:pt x="101" y="22"/>
                      <a:pt x="101" y="22"/>
                    </a:cubicBezTo>
                    <a:cubicBezTo>
                      <a:pt x="101" y="69"/>
                      <a:pt x="101" y="69"/>
                      <a:pt x="101" y="69"/>
                    </a:cubicBezTo>
                    <a:cubicBezTo>
                      <a:pt x="208" y="128"/>
                      <a:pt x="208" y="128"/>
                      <a:pt x="208" y="128"/>
                    </a:cubicBezTo>
                    <a:cubicBezTo>
                      <a:pt x="209" y="129"/>
                      <a:pt x="209" y="130"/>
                      <a:pt x="209" y="131"/>
                    </a:cubicBezTo>
                    <a:cubicBezTo>
                      <a:pt x="208" y="132"/>
                      <a:pt x="207" y="133"/>
                      <a:pt x="206" y="132"/>
                    </a:cubicBezTo>
                    <a:cubicBezTo>
                      <a:pt x="206" y="132"/>
                      <a:pt x="206" y="132"/>
                      <a:pt x="206" y="132"/>
                    </a:cubicBezTo>
                    <a:cubicBezTo>
                      <a:pt x="101" y="74"/>
                      <a:pt x="101" y="74"/>
                      <a:pt x="101" y="74"/>
                    </a:cubicBezTo>
                    <a:cubicBezTo>
                      <a:pt x="101" y="96"/>
                      <a:pt x="101" y="96"/>
                      <a:pt x="101" y="96"/>
                    </a:cubicBezTo>
                    <a:cubicBezTo>
                      <a:pt x="196" y="149"/>
                      <a:pt x="196" y="149"/>
                      <a:pt x="196" y="149"/>
                    </a:cubicBezTo>
                    <a:cubicBezTo>
                      <a:pt x="197" y="150"/>
                      <a:pt x="198" y="151"/>
                      <a:pt x="197" y="152"/>
                    </a:cubicBezTo>
                    <a:cubicBezTo>
                      <a:pt x="197" y="153"/>
                      <a:pt x="195" y="154"/>
                      <a:pt x="194" y="153"/>
                    </a:cubicBezTo>
                    <a:cubicBezTo>
                      <a:pt x="194" y="153"/>
                      <a:pt x="194" y="153"/>
                      <a:pt x="194" y="153"/>
                    </a:cubicBezTo>
                    <a:cubicBezTo>
                      <a:pt x="101" y="101"/>
                      <a:pt x="101" y="101"/>
                      <a:pt x="101" y="101"/>
                    </a:cubicBezTo>
                    <a:cubicBezTo>
                      <a:pt x="101" y="124"/>
                      <a:pt x="101" y="124"/>
                      <a:pt x="101" y="124"/>
                    </a:cubicBezTo>
                    <a:cubicBezTo>
                      <a:pt x="185" y="170"/>
                      <a:pt x="185" y="170"/>
                      <a:pt x="185" y="170"/>
                    </a:cubicBezTo>
                    <a:cubicBezTo>
                      <a:pt x="186" y="171"/>
                      <a:pt x="186" y="172"/>
                      <a:pt x="186" y="173"/>
                    </a:cubicBezTo>
                    <a:cubicBezTo>
                      <a:pt x="185" y="174"/>
                      <a:pt x="184" y="175"/>
                      <a:pt x="182" y="174"/>
                    </a:cubicBezTo>
                    <a:cubicBezTo>
                      <a:pt x="182" y="174"/>
                      <a:pt x="182" y="174"/>
                      <a:pt x="182" y="174"/>
                    </a:cubicBezTo>
                    <a:cubicBezTo>
                      <a:pt x="101" y="129"/>
                      <a:pt x="101" y="129"/>
                      <a:pt x="101" y="129"/>
                    </a:cubicBezTo>
                    <a:cubicBezTo>
                      <a:pt x="101" y="151"/>
                      <a:pt x="101" y="151"/>
                      <a:pt x="101" y="151"/>
                    </a:cubicBezTo>
                    <a:cubicBezTo>
                      <a:pt x="173" y="191"/>
                      <a:pt x="173" y="191"/>
                      <a:pt x="173" y="191"/>
                    </a:cubicBezTo>
                    <a:cubicBezTo>
                      <a:pt x="174" y="192"/>
                      <a:pt x="174" y="193"/>
                      <a:pt x="174" y="194"/>
                    </a:cubicBezTo>
                    <a:cubicBezTo>
                      <a:pt x="173" y="196"/>
                      <a:pt x="172" y="196"/>
                      <a:pt x="171" y="195"/>
                    </a:cubicBezTo>
                    <a:cubicBezTo>
                      <a:pt x="171" y="195"/>
                      <a:pt x="171" y="195"/>
                      <a:pt x="171" y="195"/>
                    </a:cubicBezTo>
                    <a:cubicBezTo>
                      <a:pt x="101" y="156"/>
                      <a:pt x="101" y="156"/>
                      <a:pt x="101" y="156"/>
                    </a:cubicBezTo>
                    <a:cubicBezTo>
                      <a:pt x="101" y="210"/>
                      <a:pt x="101" y="210"/>
                      <a:pt x="101" y="210"/>
                    </a:cubicBezTo>
                    <a:cubicBezTo>
                      <a:pt x="138" y="231"/>
                      <a:pt x="138" y="231"/>
                      <a:pt x="138" y="231"/>
                    </a:cubicBezTo>
                    <a:cubicBezTo>
                      <a:pt x="150" y="238"/>
                      <a:pt x="164" y="233"/>
                      <a:pt x="171" y="222"/>
                    </a:cubicBezTo>
                    <a:cubicBezTo>
                      <a:pt x="243" y="91"/>
                      <a:pt x="243" y="91"/>
                      <a:pt x="243" y="91"/>
                    </a:cubicBezTo>
                    <a:lnTo>
                      <a:pt x="232" y="85"/>
                    </a:lnTo>
                    <a:close/>
                    <a:moveTo>
                      <a:pt x="101" y="22"/>
                    </a:moveTo>
                    <a:cubicBezTo>
                      <a:pt x="98" y="26"/>
                      <a:pt x="93" y="27"/>
                      <a:pt x="88" y="24"/>
                    </a:cubicBezTo>
                    <a:cubicBezTo>
                      <a:pt x="84" y="22"/>
                      <a:pt x="82" y="16"/>
                      <a:pt x="85" y="11"/>
                    </a:cubicBezTo>
                    <a:cubicBezTo>
                      <a:pt x="86" y="9"/>
                      <a:pt x="88" y="7"/>
                      <a:pt x="90" y="6"/>
                    </a:cubicBezTo>
                    <a:cubicBezTo>
                      <a:pt x="78" y="0"/>
                      <a:pt x="78" y="0"/>
                      <a:pt x="78" y="0"/>
                    </a:cubicBezTo>
                    <a:cubicBezTo>
                      <a:pt x="6" y="130"/>
                      <a:pt x="6" y="130"/>
                      <a:pt x="6" y="130"/>
                    </a:cubicBezTo>
                    <a:cubicBezTo>
                      <a:pt x="0" y="142"/>
                      <a:pt x="4" y="157"/>
                      <a:pt x="15" y="163"/>
                    </a:cubicBezTo>
                    <a:cubicBezTo>
                      <a:pt x="101" y="210"/>
                      <a:pt x="101" y="210"/>
                      <a:pt x="101" y="210"/>
                    </a:cubicBezTo>
                    <a:cubicBezTo>
                      <a:pt x="101" y="156"/>
                      <a:pt x="101" y="156"/>
                      <a:pt x="101" y="156"/>
                    </a:cubicBezTo>
                    <a:cubicBezTo>
                      <a:pt x="28" y="116"/>
                      <a:pt x="28" y="116"/>
                      <a:pt x="28" y="116"/>
                    </a:cubicBezTo>
                    <a:cubicBezTo>
                      <a:pt x="27" y="116"/>
                      <a:pt x="27" y="114"/>
                      <a:pt x="27" y="113"/>
                    </a:cubicBezTo>
                    <a:cubicBezTo>
                      <a:pt x="28" y="112"/>
                      <a:pt x="29" y="112"/>
                      <a:pt x="30" y="112"/>
                    </a:cubicBezTo>
                    <a:cubicBezTo>
                      <a:pt x="101" y="151"/>
                      <a:pt x="101" y="151"/>
                      <a:pt x="101" y="151"/>
                    </a:cubicBezTo>
                    <a:cubicBezTo>
                      <a:pt x="101" y="129"/>
                      <a:pt x="101" y="129"/>
                      <a:pt x="101" y="129"/>
                    </a:cubicBezTo>
                    <a:cubicBezTo>
                      <a:pt x="40" y="95"/>
                      <a:pt x="40" y="95"/>
                      <a:pt x="40" y="95"/>
                    </a:cubicBezTo>
                    <a:cubicBezTo>
                      <a:pt x="39" y="95"/>
                      <a:pt x="38" y="93"/>
                      <a:pt x="39" y="92"/>
                    </a:cubicBezTo>
                    <a:cubicBezTo>
                      <a:pt x="40" y="91"/>
                      <a:pt x="41" y="91"/>
                      <a:pt x="42" y="91"/>
                    </a:cubicBezTo>
                    <a:cubicBezTo>
                      <a:pt x="101" y="124"/>
                      <a:pt x="101" y="124"/>
                      <a:pt x="101" y="124"/>
                    </a:cubicBezTo>
                    <a:cubicBezTo>
                      <a:pt x="101" y="101"/>
                      <a:pt x="101" y="101"/>
                      <a:pt x="101" y="101"/>
                    </a:cubicBezTo>
                    <a:cubicBezTo>
                      <a:pt x="51" y="74"/>
                      <a:pt x="51" y="74"/>
                      <a:pt x="51" y="74"/>
                    </a:cubicBezTo>
                    <a:cubicBezTo>
                      <a:pt x="50" y="74"/>
                      <a:pt x="50" y="72"/>
                      <a:pt x="51" y="71"/>
                    </a:cubicBezTo>
                    <a:cubicBezTo>
                      <a:pt x="51" y="70"/>
                      <a:pt x="53" y="70"/>
                      <a:pt x="54" y="70"/>
                    </a:cubicBezTo>
                    <a:cubicBezTo>
                      <a:pt x="101" y="96"/>
                      <a:pt x="101" y="96"/>
                      <a:pt x="101" y="96"/>
                    </a:cubicBezTo>
                    <a:cubicBezTo>
                      <a:pt x="101" y="74"/>
                      <a:pt x="101" y="74"/>
                      <a:pt x="101" y="74"/>
                    </a:cubicBezTo>
                    <a:cubicBezTo>
                      <a:pt x="63" y="53"/>
                      <a:pt x="63" y="53"/>
                      <a:pt x="63" y="53"/>
                    </a:cubicBezTo>
                    <a:cubicBezTo>
                      <a:pt x="62" y="53"/>
                      <a:pt x="62" y="51"/>
                      <a:pt x="62" y="50"/>
                    </a:cubicBezTo>
                    <a:cubicBezTo>
                      <a:pt x="63" y="49"/>
                      <a:pt x="64" y="49"/>
                      <a:pt x="65" y="49"/>
                    </a:cubicBezTo>
                    <a:cubicBezTo>
                      <a:pt x="101" y="69"/>
                      <a:pt x="101" y="69"/>
                      <a:pt x="101" y="69"/>
                    </a:cubicBezTo>
                    <a:lnTo>
                      <a:pt x="101" y="22"/>
                    </a:lnTo>
                    <a:close/>
                  </a:path>
                </a:pathLst>
              </a:custGeom>
              <a:solidFill>
                <a:srgbClr val="6DC1B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8" name="Google Shape;748;p21"/>
              <p:cNvSpPr/>
              <p:nvPr/>
            </p:nvSpPr>
            <p:spPr>
              <a:xfrm>
                <a:off x="7302631" y="3939564"/>
                <a:ext cx="514350" cy="520700"/>
              </a:xfrm>
              <a:custGeom>
                <a:avLst/>
                <a:gdLst/>
                <a:ahLst/>
                <a:cxnLst/>
                <a:rect l="l" t="t" r="r" b="b"/>
                <a:pathLst>
                  <a:path w="236" h="239" extrusionOk="0">
                    <a:moveTo>
                      <a:pt x="189" y="195"/>
                    </a:moveTo>
                    <a:cubicBezTo>
                      <a:pt x="216" y="182"/>
                      <a:pt x="216" y="182"/>
                      <a:pt x="216" y="182"/>
                    </a:cubicBezTo>
                    <a:cubicBezTo>
                      <a:pt x="230" y="176"/>
                      <a:pt x="236" y="159"/>
                      <a:pt x="229" y="146"/>
                    </a:cubicBezTo>
                    <a:cubicBezTo>
                      <a:pt x="189" y="60"/>
                      <a:pt x="189" y="60"/>
                      <a:pt x="189" y="60"/>
                    </a:cubicBezTo>
                    <a:cubicBezTo>
                      <a:pt x="189" y="107"/>
                      <a:pt x="189" y="107"/>
                      <a:pt x="189" y="107"/>
                    </a:cubicBezTo>
                    <a:cubicBezTo>
                      <a:pt x="190" y="108"/>
                      <a:pt x="190" y="108"/>
                      <a:pt x="190" y="109"/>
                    </a:cubicBezTo>
                    <a:cubicBezTo>
                      <a:pt x="196" y="122"/>
                      <a:pt x="196" y="122"/>
                      <a:pt x="196" y="122"/>
                    </a:cubicBezTo>
                    <a:cubicBezTo>
                      <a:pt x="196" y="122"/>
                      <a:pt x="196" y="122"/>
                      <a:pt x="196" y="122"/>
                    </a:cubicBezTo>
                    <a:cubicBezTo>
                      <a:pt x="197" y="124"/>
                      <a:pt x="196" y="126"/>
                      <a:pt x="194" y="127"/>
                    </a:cubicBezTo>
                    <a:cubicBezTo>
                      <a:pt x="189" y="130"/>
                      <a:pt x="189" y="130"/>
                      <a:pt x="189" y="130"/>
                    </a:cubicBezTo>
                    <a:cubicBezTo>
                      <a:pt x="189" y="141"/>
                      <a:pt x="189" y="141"/>
                      <a:pt x="189" y="141"/>
                    </a:cubicBezTo>
                    <a:cubicBezTo>
                      <a:pt x="198" y="136"/>
                      <a:pt x="198" y="136"/>
                      <a:pt x="198" y="136"/>
                    </a:cubicBezTo>
                    <a:cubicBezTo>
                      <a:pt x="201" y="135"/>
                      <a:pt x="203" y="136"/>
                      <a:pt x="204" y="138"/>
                    </a:cubicBezTo>
                    <a:cubicBezTo>
                      <a:pt x="210" y="151"/>
                      <a:pt x="210" y="151"/>
                      <a:pt x="210" y="151"/>
                    </a:cubicBezTo>
                    <a:cubicBezTo>
                      <a:pt x="210" y="151"/>
                      <a:pt x="210" y="151"/>
                      <a:pt x="210" y="151"/>
                    </a:cubicBezTo>
                    <a:cubicBezTo>
                      <a:pt x="211" y="153"/>
                      <a:pt x="210" y="156"/>
                      <a:pt x="208" y="157"/>
                    </a:cubicBezTo>
                    <a:cubicBezTo>
                      <a:pt x="189" y="166"/>
                      <a:pt x="189" y="166"/>
                      <a:pt x="189" y="166"/>
                    </a:cubicBezTo>
                    <a:lnTo>
                      <a:pt x="189" y="195"/>
                    </a:lnTo>
                    <a:close/>
                    <a:moveTo>
                      <a:pt x="168" y="204"/>
                    </a:moveTo>
                    <a:cubicBezTo>
                      <a:pt x="189" y="195"/>
                      <a:pt x="189" y="195"/>
                      <a:pt x="189" y="195"/>
                    </a:cubicBezTo>
                    <a:cubicBezTo>
                      <a:pt x="189" y="166"/>
                      <a:pt x="189" y="166"/>
                      <a:pt x="189" y="166"/>
                    </a:cubicBezTo>
                    <a:cubicBezTo>
                      <a:pt x="180" y="170"/>
                      <a:pt x="180" y="170"/>
                      <a:pt x="180" y="170"/>
                    </a:cubicBezTo>
                    <a:cubicBezTo>
                      <a:pt x="178" y="171"/>
                      <a:pt x="175" y="170"/>
                      <a:pt x="174" y="168"/>
                    </a:cubicBezTo>
                    <a:cubicBezTo>
                      <a:pt x="168" y="156"/>
                      <a:pt x="168" y="156"/>
                      <a:pt x="168" y="156"/>
                    </a:cubicBezTo>
                    <a:cubicBezTo>
                      <a:pt x="168" y="204"/>
                      <a:pt x="168" y="204"/>
                      <a:pt x="168" y="204"/>
                    </a:cubicBezTo>
                    <a:close/>
                    <a:moveTo>
                      <a:pt x="189" y="60"/>
                    </a:moveTo>
                    <a:cubicBezTo>
                      <a:pt x="168" y="16"/>
                      <a:pt x="168" y="16"/>
                      <a:pt x="168" y="16"/>
                    </a:cubicBezTo>
                    <a:cubicBezTo>
                      <a:pt x="168" y="78"/>
                      <a:pt x="168" y="78"/>
                      <a:pt x="168" y="78"/>
                    </a:cubicBezTo>
                    <a:cubicBezTo>
                      <a:pt x="171" y="77"/>
                      <a:pt x="171" y="77"/>
                      <a:pt x="171" y="77"/>
                    </a:cubicBezTo>
                    <a:cubicBezTo>
                      <a:pt x="173" y="76"/>
                      <a:pt x="175" y="77"/>
                      <a:pt x="176" y="79"/>
                    </a:cubicBezTo>
                    <a:cubicBezTo>
                      <a:pt x="182" y="92"/>
                      <a:pt x="182" y="92"/>
                      <a:pt x="182" y="92"/>
                    </a:cubicBezTo>
                    <a:cubicBezTo>
                      <a:pt x="182" y="92"/>
                      <a:pt x="182" y="92"/>
                      <a:pt x="182" y="92"/>
                    </a:cubicBezTo>
                    <a:cubicBezTo>
                      <a:pt x="183" y="94"/>
                      <a:pt x="182" y="97"/>
                      <a:pt x="180" y="98"/>
                    </a:cubicBezTo>
                    <a:cubicBezTo>
                      <a:pt x="168" y="103"/>
                      <a:pt x="168" y="103"/>
                      <a:pt x="168" y="103"/>
                    </a:cubicBezTo>
                    <a:cubicBezTo>
                      <a:pt x="168" y="114"/>
                      <a:pt x="168" y="114"/>
                      <a:pt x="168" y="114"/>
                    </a:cubicBezTo>
                    <a:cubicBezTo>
                      <a:pt x="185" y="107"/>
                      <a:pt x="185" y="107"/>
                      <a:pt x="185" y="107"/>
                    </a:cubicBezTo>
                    <a:cubicBezTo>
                      <a:pt x="186" y="106"/>
                      <a:pt x="188" y="106"/>
                      <a:pt x="189" y="107"/>
                    </a:cubicBezTo>
                    <a:cubicBezTo>
                      <a:pt x="189" y="60"/>
                      <a:pt x="189" y="60"/>
                      <a:pt x="189" y="60"/>
                    </a:cubicBezTo>
                    <a:close/>
                    <a:moveTo>
                      <a:pt x="189" y="130"/>
                    </a:moveTo>
                    <a:cubicBezTo>
                      <a:pt x="189" y="141"/>
                      <a:pt x="189" y="141"/>
                      <a:pt x="189" y="141"/>
                    </a:cubicBezTo>
                    <a:cubicBezTo>
                      <a:pt x="170" y="150"/>
                      <a:pt x="170" y="150"/>
                      <a:pt x="170" y="150"/>
                    </a:cubicBezTo>
                    <a:cubicBezTo>
                      <a:pt x="169" y="150"/>
                      <a:pt x="169" y="151"/>
                      <a:pt x="168" y="151"/>
                    </a:cubicBezTo>
                    <a:cubicBezTo>
                      <a:pt x="168" y="139"/>
                      <a:pt x="168" y="139"/>
                      <a:pt x="168" y="139"/>
                    </a:cubicBezTo>
                    <a:lnTo>
                      <a:pt x="189" y="130"/>
                    </a:lnTo>
                    <a:close/>
                    <a:moveTo>
                      <a:pt x="159" y="209"/>
                    </a:moveTo>
                    <a:cubicBezTo>
                      <a:pt x="168" y="204"/>
                      <a:pt x="168" y="204"/>
                      <a:pt x="168" y="204"/>
                    </a:cubicBezTo>
                    <a:cubicBezTo>
                      <a:pt x="168" y="156"/>
                      <a:pt x="168" y="156"/>
                      <a:pt x="168" y="156"/>
                    </a:cubicBezTo>
                    <a:cubicBezTo>
                      <a:pt x="168" y="155"/>
                      <a:pt x="168" y="155"/>
                      <a:pt x="168" y="155"/>
                    </a:cubicBezTo>
                    <a:cubicBezTo>
                      <a:pt x="168" y="154"/>
                      <a:pt x="168" y="152"/>
                      <a:pt x="168" y="151"/>
                    </a:cubicBezTo>
                    <a:cubicBezTo>
                      <a:pt x="168" y="139"/>
                      <a:pt x="168" y="139"/>
                      <a:pt x="168" y="139"/>
                    </a:cubicBezTo>
                    <a:cubicBezTo>
                      <a:pt x="166" y="141"/>
                      <a:pt x="166" y="141"/>
                      <a:pt x="166" y="141"/>
                    </a:cubicBezTo>
                    <a:cubicBezTo>
                      <a:pt x="164" y="142"/>
                      <a:pt x="161" y="141"/>
                      <a:pt x="160" y="138"/>
                    </a:cubicBezTo>
                    <a:cubicBezTo>
                      <a:pt x="159" y="136"/>
                      <a:pt x="159" y="136"/>
                      <a:pt x="159" y="136"/>
                    </a:cubicBezTo>
                    <a:cubicBezTo>
                      <a:pt x="159" y="160"/>
                      <a:pt x="159" y="160"/>
                      <a:pt x="159" y="160"/>
                    </a:cubicBezTo>
                    <a:cubicBezTo>
                      <a:pt x="165" y="172"/>
                      <a:pt x="165" y="172"/>
                      <a:pt x="165" y="172"/>
                    </a:cubicBezTo>
                    <a:cubicBezTo>
                      <a:pt x="165" y="172"/>
                      <a:pt x="165" y="172"/>
                      <a:pt x="165" y="172"/>
                    </a:cubicBezTo>
                    <a:cubicBezTo>
                      <a:pt x="166" y="175"/>
                      <a:pt x="165" y="177"/>
                      <a:pt x="163" y="178"/>
                    </a:cubicBezTo>
                    <a:cubicBezTo>
                      <a:pt x="159" y="180"/>
                      <a:pt x="159" y="180"/>
                      <a:pt x="159" y="180"/>
                    </a:cubicBezTo>
                    <a:cubicBezTo>
                      <a:pt x="159" y="209"/>
                      <a:pt x="159" y="209"/>
                      <a:pt x="159" y="209"/>
                    </a:cubicBezTo>
                    <a:close/>
                    <a:moveTo>
                      <a:pt x="168" y="16"/>
                    </a:moveTo>
                    <a:cubicBezTo>
                      <a:pt x="168" y="15"/>
                      <a:pt x="168" y="15"/>
                      <a:pt x="168" y="15"/>
                    </a:cubicBezTo>
                    <a:cubicBezTo>
                      <a:pt x="166" y="11"/>
                      <a:pt x="163" y="7"/>
                      <a:pt x="159" y="5"/>
                    </a:cubicBezTo>
                    <a:cubicBezTo>
                      <a:pt x="159" y="40"/>
                      <a:pt x="159" y="40"/>
                      <a:pt x="159" y="40"/>
                    </a:cubicBezTo>
                    <a:cubicBezTo>
                      <a:pt x="163" y="49"/>
                      <a:pt x="163" y="49"/>
                      <a:pt x="163" y="49"/>
                    </a:cubicBezTo>
                    <a:cubicBezTo>
                      <a:pt x="163" y="49"/>
                      <a:pt x="163" y="49"/>
                      <a:pt x="163" y="49"/>
                    </a:cubicBezTo>
                    <a:cubicBezTo>
                      <a:pt x="166" y="55"/>
                      <a:pt x="164" y="61"/>
                      <a:pt x="159" y="65"/>
                    </a:cubicBezTo>
                    <a:cubicBezTo>
                      <a:pt x="159" y="82"/>
                      <a:pt x="159" y="82"/>
                      <a:pt x="159" y="82"/>
                    </a:cubicBezTo>
                    <a:cubicBezTo>
                      <a:pt x="168" y="78"/>
                      <a:pt x="168" y="78"/>
                      <a:pt x="168" y="78"/>
                    </a:cubicBezTo>
                    <a:cubicBezTo>
                      <a:pt x="168" y="16"/>
                      <a:pt x="168" y="16"/>
                      <a:pt x="168" y="16"/>
                    </a:cubicBezTo>
                    <a:close/>
                    <a:moveTo>
                      <a:pt x="168" y="103"/>
                    </a:moveTo>
                    <a:cubicBezTo>
                      <a:pt x="168" y="114"/>
                      <a:pt x="168" y="114"/>
                      <a:pt x="168" y="114"/>
                    </a:cubicBezTo>
                    <a:cubicBezTo>
                      <a:pt x="159" y="118"/>
                      <a:pt x="159" y="118"/>
                      <a:pt x="159" y="118"/>
                    </a:cubicBezTo>
                    <a:cubicBezTo>
                      <a:pt x="159" y="108"/>
                      <a:pt x="159" y="108"/>
                      <a:pt x="159" y="108"/>
                    </a:cubicBezTo>
                    <a:lnTo>
                      <a:pt x="168" y="103"/>
                    </a:lnTo>
                    <a:close/>
                    <a:moveTo>
                      <a:pt x="144" y="216"/>
                    </a:moveTo>
                    <a:cubicBezTo>
                      <a:pt x="159" y="209"/>
                      <a:pt x="159" y="209"/>
                      <a:pt x="159" y="209"/>
                    </a:cubicBezTo>
                    <a:cubicBezTo>
                      <a:pt x="159" y="180"/>
                      <a:pt x="159" y="180"/>
                      <a:pt x="159" y="180"/>
                    </a:cubicBezTo>
                    <a:cubicBezTo>
                      <a:pt x="144" y="187"/>
                      <a:pt x="144" y="187"/>
                      <a:pt x="144" y="187"/>
                    </a:cubicBezTo>
                    <a:cubicBezTo>
                      <a:pt x="144" y="216"/>
                      <a:pt x="144" y="216"/>
                      <a:pt x="144" y="216"/>
                    </a:cubicBezTo>
                    <a:close/>
                    <a:moveTo>
                      <a:pt x="159" y="5"/>
                    </a:moveTo>
                    <a:cubicBezTo>
                      <a:pt x="155" y="2"/>
                      <a:pt x="149" y="0"/>
                      <a:pt x="144" y="0"/>
                    </a:cubicBezTo>
                    <a:cubicBezTo>
                      <a:pt x="144" y="22"/>
                      <a:pt x="144" y="22"/>
                      <a:pt x="144" y="22"/>
                    </a:cubicBezTo>
                    <a:cubicBezTo>
                      <a:pt x="148" y="23"/>
                      <a:pt x="152" y="25"/>
                      <a:pt x="154" y="30"/>
                    </a:cubicBezTo>
                    <a:cubicBezTo>
                      <a:pt x="159" y="40"/>
                      <a:pt x="159" y="40"/>
                      <a:pt x="159" y="40"/>
                    </a:cubicBezTo>
                    <a:cubicBezTo>
                      <a:pt x="159" y="5"/>
                      <a:pt x="159" y="5"/>
                      <a:pt x="159" y="5"/>
                    </a:cubicBezTo>
                    <a:close/>
                    <a:moveTo>
                      <a:pt x="159" y="65"/>
                    </a:moveTo>
                    <a:cubicBezTo>
                      <a:pt x="159" y="82"/>
                      <a:pt x="159" y="82"/>
                      <a:pt x="159" y="82"/>
                    </a:cubicBezTo>
                    <a:cubicBezTo>
                      <a:pt x="144" y="89"/>
                      <a:pt x="144" y="89"/>
                      <a:pt x="144" y="89"/>
                    </a:cubicBezTo>
                    <a:cubicBezTo>
                      <a:pt x="144" y="72"/>
                      <a:pt x="144" y="72"/>
                      <a:pt x="144" y="72"/>
                    </a:cubicBezTo>
                    <a:cubicBezTo>
                      <a:pt x="157" y="66"/>
                      <a:pt x="157" y="66"/>
                      <a:pt x="157" y="66"/>
                    </a:cubicBezTo>
                    <a:cubicBezTo>
                      <a:pt x="158" y="66"/>
                      <a:pt x="159" y="66"/>
                      <a:pt x="159" y="65"/>
                    </a:cubicBezTo>
                    <a:close/>
                    <a:moveTo>
                      <a:pt x="159" y="108"/>
                    </a:moveTo>
                    <a:cubicBezTo>
                      <a:pt x="159" y="118"/>
                      <a:pt x="159" y="118"/>
                      <a:pt x="159" y="118"/>
                    </a:cubicBezTo>
                    <a:cubicBezTo>
                      <a:pt x="156" y="120"/>
                      <a:pt x="156" y="120"/>
                      <a:pt x="156" y="120"/>
                    </a:cubicBezTo>
                    <a:cubicBezTo>
                      <a:pt x="154" y="121"/>
                      <a:pt x="153" y="123"/>
                      <a:pt x="154" y="126"/>
                    </a:cubicBezTo>
                    <a:cubicBezTo>
                      <a:pt x="159" y="136"/>
                      <a:pt x="159" y="136"/>
                      <a:pt x="159" y="136"/>
                    </a:cubicBezTo>
                    <a:cubicBezTo>
                      <a:pt x="159" y="160"/>
                      <a:pt x="159" y="160"/>
                      <a:pt x="159" y="160"/>
                    </a:cubicBezTo>
                    <a:cubicBezTo>
                      <a:pt x="159" y="159"/>
                      <a:pt x="159" y="159"/>
                      <a:pt x="159" y="159"/>
                    </a:cubicBezTo>
                    <a:cubicBezTo>
                      <a:pt x="158" y="157"/>
                      <a:pt x="155" y="156"/>
                      <a:pt x="153" y="157"/>
                    </a:cubicBezTo>
                    <a:cubicBezTo>
                      <a:pt x="144" y="162"/>
                      <a:pt x="144" y="162"/>
                      <a:pt x="144" y="162"/>
                    </a:cubicBezTo>
                    <a:cubicBezTo>
                      <a:pt x="144" y="151"/>
                      <a:pt x="144" y="151"/>
                      <a:pt x="144" y="151"/>
                    </a:cubicBezTo>
                    <a:cubicBezTo>
                      <a:pt x="149" y="148"/>
                      <a:pt x="149" y="148"/>
                      <a:pt x="149" y="148"/>
                    </a:cubicBezTo>
                    <a:cubicBezTo>
                      <a:pt x="151" y="147"/>
                      <a:pt x="152" y="145"/>
                      <a:pt x="151" y="143"/>
                    </a:cubicBezTo>
                    <a:cubicBezTo>
                      <a:pt x="151" y="143"/>
                      <a:pt x="151" y="143"/>
                      <a:pt x="151" y="143"/>
                    </a:cubicBezTo>
                    <a:cubicBezTo>
                      <a:pt x="145" y="130"/>
                      <a:pt x="145" y="130"/>
                      <a:pt x="145" y="130"/>
                    </a:cubicBezTo>
                    <a:cubicBezTo>
                      <a:pt x="145" y="129"/>
                      <a:pt x="144" y="129"/>
                      <a:pt x="144" y="128"/>
                    </a:cubicBezTo>
                    <a:cubicBezTo>
                      <a:pt x="144" y="104"/>
                      <a:pt x="144" y="104"/>
                      <a:pt x="144" y="104"/>
                    </a:cubicBezTo>
                    <a:cubicBezTo>
                      <a:pt x="146" y="109"/>
                      <a:pt x="146" y="109"/>
                      <a:pt x="146" y="109"/>
                    </a:cubicBezTo>
                    <a:cubicBezTo>
                      <a:pt x="147" y="111"/>
                      <a:pt x="150" y="112"/>
                      <a:pt x="152" y="111"/>
                    </a:cubicBezTo>
                    <a:lnTo>
                      <a:pt x="159" y="108"/>
                    </a:lnTo>
                    <a:close/>
                    <a:moveTo>
                      <a:pt x="132" y="2"/>
                    </a:moveTo>
                    <a:cubicBezTo>
                      <a:pt x="123" y="7"/>
                      <a:pt x="123" y="7"/>
                      <a:pt x="123" y="7"/>
                    </a:cubicBezTo>
                    <a:cubicBezTo>
                      <a:pt x="123" y="30"/>
                      <a:pt x="123" y="30"/>
                      <a:pt x="123" y="30"/>
                    </a:cubicBezTo>
                    <a:cubicBezTo>
                      <a:pt x="137" y="23"/>
                      <a:pt x="137" y="23"/>
                      <a:pt x="137" y="23"/>
                    </a:cubicBezTo>
                    <a:cubicBezTo>
                      <a:pt x="139" y="22"/>
                      <a:pt x="142" y="22"/>
                      <a:pt x="144" y="22"/>
                    </a:cubicBezTo>
                    <a:cubicBezTo>
                      <a:pt x="144" y="0"/>
                      <a:pt x="144" y="0"/>
                      <a:pt x="144" y="0"/>
                    </a:cubicBezTo>
                    <a:cubicBezTo>
                      <a:pt x="140" y="0"/>
                      <a:pt x="136" y="1"/>
                      <a:pt x="132" y="2"/>
                    </a:cubicBezTo>
                    <a:close/>
                    <a:moveTo>
                      <a:pt x="123" y="225"/>
                    </a:moveTo>
                    <a:cubicBezTo>
                      <a:pt x="144" y="216"/>
                      <a:pt x="144" y="216"/>
                      <a:pt x="144" y="216"/>
                    </a:cubicBezTo>
                    <a:cubicBezTo>
                      <a:pt x="144" y="187"/>
                      <a:pt x="144" y="187"/>
                      <a:pt x="144" y="187"/>
                    </a:cubicBezTo>
                    <a:cubicBezTo>
                      <a:pt x="135" y="191"/>
                      <a:pt x="135" y="191"/>
                      <a:pt x="135" y="191"/>
                    </a:cubicBezTo>
                    <a:cubicBezTo>
                      <a:pt x="133" y="192"/>
                      <a:pt x="130" y="191"/>
                      <a:pt x="129" y="189"/>
                    </a:cubicBezTo>
                    <a:cubicBezTo>
                      <a:pt x="123" y="177"/>
                      <a:pt x="123" y="177"/>
                      <a:pt x="123" y="177"/>
                    </a:cubicBezTo>
                    <a:cubicBezTo>
                      <a:pt x="123" y="225"/>
                      <a:pt x="123" y="225"/>
                      <a:pt x="123" y="225"/>
                    </a:cubicBezTo>
                    <a:close/>
                    <a:moveTo>
                      <a:pt x="144" y="72"/>
                    </a:moveTo>
                    <a:cubicBezTo>
                      <a:pt x="144" y="89"/>
                      <a:pt x="144" y="89"/>
                      <a:pt x="144" y="89"/>
                    </a:cubicBezTo>
                    <a:cubicBezTo>
                      <a:pt x="142" y="90"/>
                      <a:pt x="142" y="90"/>
                      <a:pt x="142" y="90"/>
                    </a:cubicBezTo>
                    <a:cubicBezTo>
                      <a:pt x="140" y="91"/>
                      <a:pt x="139" y="94"/>
                      <a:pt x="140" y="96"/>
                    </a:cubicBezTo>
                    <a:cubicBezTo>
                      <a:pt x="144" y="104"/>
                      <a:pt x="144" y="104"/>
                      <a:pt x="144" y="104"/>
                    </a:cubicBezTo>
                    <a:cubicBezTo>
                      <a:pt x="144" y="128"/>
                      <a:pt x="144" y="128"/>
                      <a:pt x="144" y="128"/>
                    </a:cubicBezTo>
                    <a:cubicBezTo>
                      <a:pt x="143" y="127"/>
                      <a:pt x="141" y="127"/>
                      <a:pt x="139" y="128"/>
                    </a:cubicBezTo>
                    <a:cubicBezTo>
                      <a:pt x="123" y="135"/>
                      <a:pt x="123" y="135"/>
                      <a:pt x="123" y="135"/>
                    </a:cubicBezTo>
                    <a:cubicBezTo>
                      <a:pt x="123" y="125"/>
                      <a:pt x="123" y="125"/>
                      <a:pt x="123" y="125"/>
                    </a:cubicBezTo>
                    <a:cubicBezTo>
                      <a:pt x="135" y="119"/>
                      <a:pt x="135" y="119"/>
                      <a:pt x="135" y="119"/>
                    </a:cubicBezTo>
                    <a:cubicBezTo>
                      <a:pt x="137" y="118"/>
                      <a:pt x="138" y="115"/>
                      <a:pt x="137" y="113"/>
                    </a:cubicBezTo>
                    <a:cubicBezTo>
                      <a:pt x="137" y="113"/>
                      <a:pt x="137" y="113"/>
                      <a:pt x="137" y="113"/>
                    </a:cubicBezTo>
                    <a:cubicBezTo>
                      <a:pt x="131" y="100"/>
                      <a:pt x="131" y="100"/>
                      <a:pt x="131" y="100"/>
                    </a:cubicBezTo>
                    <a:cubicBezTo>
                      <a:pt x="130" y="98"/>
                      <a:pt x="128" y="97"/>
                      <a:pt x="126" y="98"/>
                    </a:cubicBezTo>
                    <a:cubicBezTo>
                      <a:pt x="123" y="99"/>
                      <a:pt x="123" y="99"/>
                      <a:pt x="123" y="99"/>
                    </a:cubicBezTo>
                    <a:cubicBezTo>
                      <a:pt x="123" y="82"/>
                      <a:pt x="123" y="82"/>
                      <a:pt x="123" y="82"/>
                    </a:cubicBezTo>
                    <a:cubicBezTo>
                      <a:pt x="144" y="72"/>
                      <a:pt x="144" y="72"/>
                      <a:pt x="144" y="72"/>
                    </a:cubicBezTo>
                    <a:close/>
                    <a:moveTo>
                      <a:pt x="144" y="151"/>
                    </a:moveTo>
                    <a:cubicBezTo>
                      <a:pt x="144" y="162"/>
                      <a:pt x="144" y="162"/>
                      <a:pt x="144" y="162"/>
                    </a:cubicBezTo>
                    <a:cubicBezTo>
                      <a:pt x="125" y="171"/>
                      <a:pt x="125" y="171"/>
                      <a:pt x="125" y="171"/>
                    </a:cubicBezTo>
                    <a:cubicBezTo>
                      <a:pt x="124" y="171"/>
                      <a:pt x="124" y="172"/>
                      <a:pt x="123" y="172"/>
                    </a:cubicBezTo>
                    <a:cubicBezTo>
                      <a:pt x="123" y="161"/>
                      <a:pt x="123" y="161"/>
                      <a:pt x="123" y="161"/>
                    </a:cubicBezTo>
                    <a:lnTo>
                      <a:pt x="144" y="151"/>
                    </a:lnTo>
                    <a:close/>
                    <a:moveTo>
                      <a:pt x="123" y="7"/>
                    </a:moveTo>
                    <a:cubicBezTo>
                      <a:pt x="99" y="18"/>
                      <a:pt x="99" y="18"/>
                      <a:pt x="99" y="18"/>
                    </a:cubicBezTo>
                    <a:cubicBezTo>
                      <a:pt x="99" y="41"/>
                      <a:pt x="99" y="41"/>
                      <a:pt x="99" y="41"/>
                    </a:cubicBezTo>
                    <a:cubicBezTo>
                      <a:pt x="123" y="30"/>
                      <a:pt x="123" y="30"/>
                      <a:pt x="123" y="30"/>
                    </a:cubicBezTo>
                    <a:cubicBezTo>
                      <a:pt x="123" y="7"/>
                      <a:pt x="123" y="7"/>
                      <a:pt x="123" y="7"/>
                    </a:cubicBezTo>
                    <a:close/>
                    <a:moveTo>
                      <a:pt x="99" y="236"/>
                    </a:moveTo>
                    <a:cubicBezTo>
                      <a:pt x="100" y="236"/>
                      <a:pt x="102" y="235"/>
                      <a:pt x="103" y="235"/>
                    </a:cubicBezTo>
                    <a:cubicBezTo>
                      <a:pt x="123" y="225"/>
                      <a:pt x="123" y="225"/>
                      <a:pt x="123" y="225"/>
                    </a:cubicBezTo>
                    <a:cubicBezTo>
                      <a:pt x="123" y="177"/>
                      <a:pt x="123" y="177"/>
                      <a:pt x="123" y="177"/>
                    </a:cubicBezTo>
                    <a:cubicBezTo>
                      <a:pt x="123" y="176"/>
                      <a:pt x="123" y="176"/>
                      <a:pt x="123" y="176"/>
                    </a:cubicBezTo>
                    <a:cubicBezTo>
                      <a:pt x="122" y="175"/>
                      <a:pt x="123" y="174"/>
                      <a:pt x="123" y="172"/>
                    </a:cubicBezTo>
                    <a:cubicBezTo>
                      <a:pt x="123" y="161"/>
                      <a:pt x="123" y="161"/>
                      <a:pt x="123" y="161"/>
                    </a:cubicBezTo>
                    <a:cubicBezTo>
                      <a:pt x="121" y="162"/>
                      <a:pt x="121" y="162"/>
                      <a:pt x="121" y="162"/>
                    </a:cubicBezTo>
                    <a:cubicBezTo>
                      <a:pt x="119" y="163"/>
                      <a:pt x="116" y="162"/>
                      <a:pt x="115" y="159"/>
                    </a:cubicBezTo>
                    <a:cubicBezTo>
                      <a:pt x="109" y="147"/>
                      <a:pt x="109" y="147"/>
                      <a:pt x="109" y="147"/>
                    </a:cubicBezTo>
                    <a:cubicBezTo>
                      <a:pt x="108" y="145"/>
                      <a:pt x="109" y="142"/>
                      <a:pt x="111" y="141"/>
                    </a:cubicBezTo>
                    <a:cubicBezTo>
                      <a:pt x="123" y="135"/>
                      <a:pt x="123" y="135"/>
                      <a:pt x="123" y="135"/>
                    </a:cubicBezTo>
                    <a:cubicBezTo>
                      <a:pt x="123" y="125"/>
                      <a:pt x="123" y="125"/>
                      <a:pt x="123" y="125"/>
                    </a:cubicBezTo>
                    <a:cubicBezTo>
                      <a:pt x="107" y="132"/>
                      <a:pt x="107" y="132"/>
                      <a:pt x="107" y="132"/>
                    </a:cubicBezTo>
                    <a:cubicBezTo>
                      <a:pt x="105" y="133"/>
                      <a:pt x="102" y="132"/>
                      <a:pt x="101" y="130"/>
                    </a:cubicBezTo>
                    <a:cubicBezTo>
                      <a:pt x="99" y="124"/>
                      <a:pt x="99" y="124"/>
                      <a:pt x="99" y="124"/>
                    </a:cubicBezTo>
                    <a:cubicBezTo>
                      <a:pt x="99" y="150"/>
                      <a:pt x="99" y="150"/>
                      <a:pt x="99" y="150"/>
                    </a:cubicBezTo>
                    <a:cubicBezTo>
                      <a:pt x="99" y="150"/>
                      <a:pt x="99" y="151"/>
                      <a:pt x="100" y="151"/>
                    </a:cubicBezTo>
                    <a:cubicBezTo>
                      <a:pt x="106" y="164"/>
                      <a:pt x="106" y="164"/>
                      <a:pt x="106" y="164"/>
                    </a:cubicBezTo>
                    <a:cubicBezTo>
                      <a:pt x="106" y="164"/>
                      <a:pt x="106" y="164"/>
                      <a:pt x="106" y="164"/>
                    </a:cubicBezTo>
                    <a:cubicBezTo>
                      <a:pt x="107" y="166"/>
                      <a:pt x="106" y="169"/>
                      <a:pt x="104" y="170"/>
                    </a:cubicBezTo>
                    <a:cubicBezTo>
                      <a:pt x="99" y="172"/>
                      <a:pt x="99" y="172"/>
                      <a:pt x="99" y="172"/>
                    </a:cubicBezTo>
                    <a:cubicBezTo>
                      <a:pt x="99" y="183"/>
                      <a:pt x="99" y="183"/>
                      <a:pt x="99" y="183"/>
                    </a:cubicBezTo>
                    <a:cubicBezTo>
                      <a:pt x="108" y="179"/>
                      <a:pt x="108" y="179"/>
                      <a:pt x="108" y="179"/>
                    </a:cubicBezTo>
                    <a:cubicBezTo>
                      <a:pt x="110" y="178"/>
                      <a:pt x="113" y="179"/>
                      <a:pt x="114" y="181"/>
                    </a:cubicBezTo>
                    <a:cubicBezTo>
                      <a:pt x="120" y="194"/>
                      <a:pt x="120" y="194"/>
                      <a:pt x="120" y="194"/>
                    </a:cubicBezTo>
                    <a:cubicBezTo>
                      <a:pt x="120" y="194"/>
                      <a:pt x="120" y="194"/>
                      <a:pt x="120" y="194"/>
                    </a:cubicBezTo>
                    <a:cubicBezTo>
                      <a:pt x="121" y="196"/>
                      <a:pt x="120" y="198"/>
                      <a:pt x="118" y="199"/>
                    </a:cubicBezTo>
                    <a:cubicBezTo>
                      <a:pt x="99" y="208"/>
                      <a:pt x="99" y="208"/>
                      <a:pt x="99" y="208"/>
                    </a:cubicBezTo>
                    <a:cubicBezTo>
                      <a:pt x="99" y="236"/>
                      <a:pt x="99" y="236"/>
                      <a:pt x="99" y="236"/>
                    </a:cubicBezTo>
                    <a:close/>
                    <a:moveTo>
                      <a:pt x="123" y="82"/>
                    </a:moveTo>
                    <a:cubicBezTo>
                      <a:pt x="123" y="99"/>
                      <a:pt x="123" y="99"/>
                      <a:pt x="123" y="99"/>
                    </a:cubicBezTo>
                    <a:cubicBezTo>
                      <a:pt x="99" y="111"/>
                      <a:pt x="99" y="111"/>
                      <a:pt x="99" y="111"/>
                    </a:cubicBezTo>
                    <a:cubicBezTo>
                      <a:pt x="99" y="94"/>
                      <a:pt x="99" y="94"/>
                      <a:pt x="99" y="94"/>
                    </a:cubicBezTo>
                    <a:lnTo>
                      <a:pt x="123" y="82"/>
                    </a:lnTo>
                    <a:close/>
                    <a:moveTo>
                      <a:pt x="99" y="18"/>
                    </a:moveTo>
                    <a:cubicBezTo>
                      <a:pt x="71" y="31"/>
                      <a:pt x="71" y="31"/>
                      <a:pt x="71" y="31"/>
                    </a:cubicBezTo>
                    <a:cubicBezTo>
                      <a:pt x="71" y="54"/>
                      <a:pt x="71" y="54"/>
                      <a:pt x="71" y="54"/>
                    </a:cubicBezTo>
                    <a:cubicBezTo>
                      <a:pt x="99" y="41"/>
                      <a:pt x="99" y="41"/>
                      <a:pt x="99" y="41"/>
                    </a:cubicBezTo>
                    <a:cubicBezTo>
                      <a:pt x="99" y="18"/>
                      <a:pt x="99" y="18"/>
                      <a:pt x="99" y="18"/>
                    </a:cubicBezTo>
                    <a:close/>
                    <a:moveTo>
                      <a:pt x="71" y="227"/>
                    </a:moveTo>
                    <a:cubicBezTo>
                      <a:pt x="77" y="235"/>
                      <a:pt x="88" y="239"/>
                      <a:pt x="99" y="236"/>
                    </a:cubicBezTo>
                    <a:cubicBezTo>
                      <a:pt x="99" y="208"/>
                      <a:pt x="99" y="208"/>
                      <a:pt x="99" y="208"/>
                    </a:cubicBezTo>
                    <a:cubicBezTo>
                      <a:pt x="89" y="212"/>
                      <a:pt x="89" y="212"/>
                      <a:pt x="89" y="212"/>
                    </a:cubicBezTo>
                    <a:cubicBezTo>
                      <a:pt x="87" y="213"/>
                      <a:pt x="85" y="213"/>
                      <a:pt x="84" y="210"/>
                    </a:cubicBezTo>
                    <a:cubicBezTo>
                      <a:pt x="78" y="197"/>
                      <a:pt x="78" y="197"/>
                      <a:pt x="78" y="197"/>
                    </a:cubicBezTo>
                    <a:cubicBezTo>
                      <a:pt x="77" y="195"/>
                      <a:pt x="78" y="193"/>
                      <a:pt x="80" y="192"/>
                    </a:cubicBezTo>
                    <a:cubicBezTo>
                      <a:pt x="99" y="183"/>
                      <a:pt x="99" y="183"/>
                      <a:pt x="99" y="183"/>
                    </a:cubicBezTo>
                    <a:cubicBezTo>
                      <a:pt x="99" y="172"/>
                      <a:pt x="99" y="172"/>
                      <a:pt x="99" y="172"/>
                    </a:cubicBezTo>
                    <a:cubicBezTo>
                      <a:pt x="75" y="183"/>
                      <a:pt x="75" y="183"/>
                      <a:pt x="75" y="183"/>
                    </a:cubicBezTo>
                    <a:cubicBezTo>
                      <a:pt x="74" y="184"/>
                      <a:pt x="72" y="183"/>
                      <a:pt x="71" y="182"/>
                    </a:cubicBezTo>
                    <a:cubicBezTo>
                      <a:pt x="71" y="227"/>
                      <a:pt x="71" y="227"/>
                      <a:pt x="71" y="227"/>
                    </a:cubicBezTo>
                    <a:close/>
                    <a:moveTo>
                      <a:pt x="99" y="94"/>
                    </a:moveTo>
                    <a:cubicBezTo>
                      <a:pt x="99" y="111"/>
                      <a:pt x="99" y="111"/>
                      <a:pt x="99" y="111"/>
                    </a:cubicBezTo>
                    <a:cubicBezTo>
                      <a:pt x="97" y="111"/>
                      <a:pt x="97" y="111"/>
                      <a:pt x="97" y="111"/>
                    </a:cubicBezTo>
                    <a:cubicBezTo>
                      <a:pt x="95" y="112"/>
                      <a:pt x="94" y="115"/>
                      <a:pt x="95" y="117"/>
                    </a:cubicBezTo>
                    <a:cubicBezTo>
                      <a:pt x="99" y="124"/>
                      <a:pt x="99" y="124"/>
                      <a:pt x="99" y="124"/>
                    </a:cubicBezTo>
                    <a:cubicBezTo>
                      <a:pt x="99" y="150"/>
                      <a:pt x="99" y="150"/>
                      <a:pt x="99" y="150"/>
                    </a:cubicBezTo>
                    <a:cubicBezTo>
                      <a:pt x="97" y="149"/>
                      <a:pt x="96" y="148"/>
                      <a:pt x="94" y="149"/>
                    </a:cubicBezTo>
                    <a:cubicBezTo>
                      <a:pt x="71" y="160"/>
                      <a:pt x="71" y="160"/>
                      <a:pt x="71" y="160"/>
                    </a:cubicBezTo>
                    <a:cubicBezTo>
                      <a:pt x="71" y="149"/>
                      <a:pt x="71" y="149"/>
                      <a:pt x="71" y="149"/>
                    </a:cubicBezTo>
                    <a:cubicBezTo>
                      <a:pt x="90" y="140"/>
                      <a:pt x="90" y="140"/>
                      <a:pt x="90" y="140"/>
                    </a:cubicBezTo>
                    <a:cubicBezTo>
                      <a:pt x="92" y="139"/>
                      <a:pt x="93" y="136"/>
                      <a:pt x="92" y="134"/>
                    </a:cubicBezTo>
                    <a:cubicBezTo>
                      <a:pt x="92" y="134"/>
                      <a:pt x="92" y="134"/>
                      <a:pt x="92" y="134"/>
                    </a:cubicBezTo>
                    <a:cubicBezTo>
                      <a:pt x="86" y="122"/>
                      <a:pt x="86" y="122"/>
                      <a:pt x="86" y="122"/>
                    </a:cubicBezTo>
                    <a:cubicBezTo>
                      <a:pt x="85" y="119"/>
                      <a:pt x="82" y="118"/>
                      <a:pt x="80" y="119"/>
                    </a:cubicBezTo>
                    <a:cubicBezTo>
                      <a:pt x="71" y="124"/>
                      <a:pt x="71" y="124"/>
                      <a:pt x="71" y="124"/>
                    </a:cubicBezTo>
                    <a:cubicBezTo>
                      <a:pt x="71" y="107"/>
                      <a:pt x="71" y="107"/>
                      <a:pt x="71" y="107"/>
                    </a:cubicBezTo>
                    <a:lnTo>
                      <a:pt x="99" y="94"/>
                    </a:lnTo>
                    <a:close/>
                    <a:moveTo>
                      <a:pt x="71" y="31"/>
                    </a:moveTo>
                    <a:cubicBezTo>
                      <a:pt x="20" y="55"/>
                      <a:pt x="20" y="55"/>
                      <a:pt x="20" y="55"/>
                    </a:cubicBezTo>
                    <a:cubicBezTo>
                      <a:pt x="6" y="62"/>
                      <a:pt x="0" y="78"/>
                      <a:pt x="7" y="91"/>
                    </a:cubicBezTo>
                    <a:cubicBezTo>
                      <a:pt x="68" y="222"/>
                      <a:pt x="68" y="222"/>
                      <a:pt x="68" y="222"/>
                    </a:cubicBezTo>
                    <a:cubicBezTo>
                      <a:pt x="69" y="223"/>
                      <a:pt x="70" y="225"/>
                      <a:pt x="71" y="227"/>
                    </a:cubicBezTo>
                    <a:cubicBezTo>
                      <a:pt x="71" y="182"/>
                      <a:pt x="71" y="182"/>
                      <a:pt x="71" y="182"/>
                    </a:cubicBezTo>
                    <a:cubicBezTo>
                      <a:pt x="71" y="182"/>
                      <a:pt x="70" y="181"/>
                      <a:pt x="70" y="181"/>
                    </a:cubicBezTo>
                    <a:cubicBezTo>
                      <a:pt x="64" y="168"/>
                      <a:pt x="64" y="168"/>
                      <a:pt x="64" y="168"/>
                    </a:cubicBezTo>
                    <a:cubicBezTo>
                      <a:pt x="63" y="166"/>
                      <a:pt x="64" y="163"/>
                      <a:pt x="66" y="162"/>
                    </a:cubicBezTo>
                    <a:cubicBezTo>
                      <a:pt x="71" y="160"/>
                      <a:pt x="71" y="160"/>
                      <a:pt x="71" y="160"/>
                    </a:cubicBezTo>
                    <a:cubicBezTo>
                      <a:pt x="71" y="149"/>
                      <a:pt x="71" y="149"/>
                      <a:pt x="71" y="149"/>
                    </a:cubicBezTo>
                    <a:cubicBezTo>
                      <a:pt x="62" y="153"/>
                      <a:pt x="62" y="153"/>
                      <a:pt x="62" y="153"/>
                    </a:cubicBezTo>
                    <a:cubicBezTo>
                      <a:pt x="60" y="154"/>
                      <a:pt x="57" y="153"/>
                      <a:pt x="56" y="151"/>
                    </a:cubicBezTo>
                    <a:cubicBezTo>
                      <a:pt x="50" y="138"/>
                      <a:pt x="50" y="138"/>
                      <a:pt x="50" y="138"/>
                    </a:cubicBezTo>
                    <a:cubicBezTo>
                      <a:pt x="49" y="136"/>
                      <a:pt x="50" y="134"/>
                      <a:pt x="52" y="133"/>
                    </a:cubicBezTo>
                    <a:cubicBezTo>
                      <a:pt x="71" y="124"/>
                      <a:pt x="71" y="124"/>
                      <a:pt x="71" y="124"/>
                    </a:cubicBezTo>
                    <a:cubicBezTo>
                      <a:pt x="71" y="107"/>
                      <a:pt x="71" y="107"/>
                      <a:pt x="71" y="107"/>
                    </a:cubicBezTo>
                    <a:cubicBezTo>
                      <a:pt x="53" y="115"/>
                      <a:pt x="53" y="115"/>
                      <a:pt x="53" y="115"/>
                    </a:cubicBezTo>
                    <a:cubicBezTo>
                      <a:pt x="46" y="118"/>
                      <a:pt x="38" y="116"/>
                      <a:pt x="35" y="109"/>
                    </a:cubicBezTo>
                    <a:cubicBezTo>
                      <a:pt x="26" y="89"/>
                      <a:pt x="26" y="89"/>
                      <a:pt x="26" y="89"/>
                    </a:cubicBezTo>
                    <a:cubicBezTo>
                      <a:pt x="23" y="83"/>
                      <a:pt x="26" y="75"/>
                      <a:pt x="33" y="72"/>
                    </a:cubicBezTo>
                    <a:cubicBezTo>
                      <a:pt x="71" y="54"/>
                      <a:pt x="71" y="54"/>
                      <a:pt x="71" y="54"/>
                    </a:cubicBezTo>
                    <a:lnTo>
                      <a:pt x="71" y="31"/>
                    </a:lnTo>
                    <a:close/>
                  </a:path>
                </a:pathLst>
              </a:custGeom>
              <a:solidFill>
                <a:srgbClr val="6DC1B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9" name="Google Shape;749;p21"/>
              <p:cNvSpPr/>
              <p:nvPr/>
            </p:nvSpPr>
            <p:spPr>
              <a:xfrm>
                <a:off x="9298626" y="3445578"/>
                <a:ext cx="627063" cy="31750"/>
              </a:xfrm>
              <a:prstGeom prst="rect">
                <a:avLst/>
              </a:prstGeom>
              <a:solidFill>
                <a:srgbClr val="6DC1B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0" name="Google Shape;750;p21"/>
              <p:cNvSpPr/>
              <p:nvPr/>
            </p:nvSpPr>
            <p:spPr>
              <a:xfrm>
                <a:off x="9324026" y="3382078"/>
                <a:ext cx="576263" cy="31750"/>
              </a:xfrm>
              <a:prstGeom prst="rect">
                <a:avLst/>
              </a:prstGeom>
              <a:solidFill>
                <a:srgbClr val="6DC1B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1" name="Google Shape;751;p21"/>
              <p:cNvSpPr/>
              <p:nvPr/>
            </p:nvSpPr>
            <p:spPr>
              <a:xfrm>
                <a:off x="9551039" y="3316990"/>
                <a:ext cx="122238" cy="31750"/>
              </a:xfrm>
              <a:prstGeom prst="rect">
                <a:avLst/>
              </a:prstGeom>
              <a:solidFill>
                <a:srgbClr val="6DC1B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2" name="Google Shape;752;p21"/>
              <p:cNvSpPr/>
              <p:nvPr/>
            </p:nvSpPr>
            <p:spPr>
              <a:xfrm>
                <a:off x="9573264" y="3083628"/>
                <a:ext cx="77788" cy="254000"/>
              </a:xfrm>
              <a:prstGeom prst="rect">
                <a:avLst/>
              </a:prstGeom>
              <a:solidFill>
                <a:srgbClr val="6DC1B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3" name="Google Shape;753;p21"/>
              <p:cNvSpPr/>
              <p:nvPr/>
            </p:nvSpPr>
            <p:spPr>
              <a:xfrm>
                <a:off x="9551039" y="3070928"/>
                <a:ext cx="122238" cy="31750"/>
              </a:xfrm>
              <a:prstGeom prst="rect">
                <a:avLst/>
              </a:prstGeom>
              <a:solidFill>
                <a:srgbClr val="6DC1B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4" name="Google Shape;754;p21"/>
              <p:cNvSpPr/>
              <p:nvPr/>
            </p:nvSpPr>
            <p:spPr>
              <a:xfrm>
                <a:off x="9736776" y="3316990"/>
                <a:ext cx="119063" cy="31750"/>
              </a:xfrm>
              <a:prstGeom prst="rect">
                <a:avLst/>
              </a:prstGeom>
              <a:solidFill>
                <a:srgbClr val="6DC1B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5" name="Google Shape;755;p21"/>
              <p:cNvSpPr/>
              <p:nvPr/>
            </p:nvSpPr>
            <p:spPr>
              <a:xfrm>
                <a:off x="9757414" y="3083628"/>
                <a:ext cx="76200" cy="254000"/>
              </a:xfrm>
              <a:prstGeom prst="rect">
                <a:avLst/>
              </a:prstGeom>
              <a:solidFill>
                <a:srgbClr val="6DC1B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6" name="Google Shape;756;p21"/>
              <p:cNvSpPr/>
              <p:nvPr/>
            </p:nvSpPr>
            <p:spPr>
              <a:xfrm>
                <a:off x="9736776" y="3070928"/>
                <a:ext cx="119063" cy="31750"/>
              </a:xfrm>
              <a:prstGeom prst="rect">
                <a:avLst/>
              </a:prstGeom>
              <a:solidFill>
                <a:srgbClr val="6DC1B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7" name="Google Shape;757;p21"/>
              <p:cNvSpPr/>
              <p:nvPr/>
            </p:nvSpPr>
            <p:spPr>
              <a:xfrm>
                <a:off x="9368476" y="3316990"/>
                <a:ext cx="122238" cy="31750"/>
              </a:xfrm>
              <a:prstGeom prst="rect">
                <a:avLst/>
              </a:prstGeom>
              <a:solidFill>
                <a:srgbClr val="6DC1B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8" name="Google Shape;758;p21"/>
              <p:cNvSpPr/>
              <p:nvPr/>
            </p:nvSpPr>
            <p:spPr>
              <a:xfrm>
                <a:off x="9389114" y="3083628"/>
                <a:ext cx="79375" cy="254000"/>
              </a:xfrm>
              <a:prstGeom prst="rect">
                <a:avLst/>
              </a:prstGeom>
              <a:solidFill>
                <a:srgbClr val="6DC1B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9" name="Google Shape;759;p21"/>
              <p:cNvSpPr/>
              <p:nvPr/>
            </p:nvSpPr>
            <p:spPr>
              <a:xfrm>
                <a:off x="9368476" y="3070928"/>
                <a:ext cx="122238" cy="31750"/>
              </a:xfrm>
              <a:prstGeom prst="rect">
                <a:avLst/>
              </a:prstGeom>
              <a:solidFill>
                <a:srgbClr val="6DC1B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0" name="Google Shape;760;p21"/>
              <p:cNvSpPr/>
              <p:nvPr/>
            </p:nvSpPr>
            <p:spPr>
              <a:xfrm>
                <a:off x="9324026" y="3001078"/>
                <a:ext cx="576263" cy="31750"/>
              </a:xfrm>
              <a:prstGeom prst="rect">
                <a:avLst/>
              </a:prstGeom>
              <a:solidFill>
                <a:srgbClr val="6DC1B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1" name="Google Shape;761;p21"/>
              <p:cNvSpPr/>
              <p:nvPr/>
            </p:nvSpPr>
            <p:spPr>
              <a:xfrm>
                <a:off x="9324026" y="2816928"/>
                <a:ext cx="576263" cy="184150"/>
              </a:xfrm>
              <a:custGeom>
                <a:avLst/>
                <a:gdLst/>
                <a:ahLst/>
                <a:cxnLst/>
                <a:rect l="l" t="t" r="r" b="b"/>
                <a:pathLst>
                  <a:path w="363" h="116" extrusionOk="0">
                    <a:moveTo>
                      <a:pt x="181" y="0"/>
                    </a:moveTo>
                    <a:lnTo>
                      <a:pt x="363" y="116"/>
                    </a:lnTo>
                    <a:lnTo>
                      <a:pt x="0" y="116"/>
                    </a:lnTo>
                    <a:lnTo>
                      <a:pt x="181" y="0"/>
                    </a:lnTo>
                    <a:close/>
                  </a:path>
                </a:pathLst>
              </a:custGeom>
              <a:solidFill>
                <a:srgbClr val="6DC1B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2" name="Google Shape;762;p21"/>
              <p:cNvSpPr/>
              <p:nvPr/>
            </p:nvSpPr>
            <p:spPr>
              <a:xfrm>
                <a:off x="7739701" y="2983615"/>
                <a:ext cx="800100" cy="522288"/>
              </a:xfrm>
              <a:custGeom>
                <a:avLst/>
                <a:gdLst/>
                <a:ahLst/>
                <a:cxnLst/>
                <a:rect l="l" t="t" r="r" b="b"/>
                <a:pathLst>
                  <a:path w="367" h="240" extrusionOk="0">
                    <a:moveTo>
                      <a:pt x="82" y="27"/>
                    </a:moveTo>
                    <a:cubicBezTo>
                      <a:pt x="367" y="120"/>
                      <a:pt x="367" y="120"/>
                      <a:pt x="367" y="120"/>
                    </a:cubicBezTo>
                    <a:cubicBezTo>
                      <a:pt x="82" y="213"/>
                      <a:pt x="82" y="213"/>
                      <a:pt x="82" y="213"/>
                    </a:cubicBezTo>
                    <a:cubicBezTo>
                      <a:pt x="82" y="177"/>
                      <a:pt x="82" y="177"/>
                      <a:pt x="82" y="177"/>
                    </a:cubicBezTo>
                    <a:cubicBezTo>
                      <a:pt x="107" y="177"/>
                      <a:pt x="127" y="162"/>
                      <a:pt x="127" y="143"/>
                    </a:cubicBezTo>
                    <a:cubicBezTo>
                      <a:pt x="127" y="87"/>
                      <a:pt x="127" y="87"/>
                      <a:pt x="127" y="87"/>
                    </a:cubicBezTo>
                    <a:cubicBezTo>
                      <a:pt x="138" y="87"/>
                      <a:pt x="138" y="87"/>
                      <a:pt x="138" y="87"/>
                    </a:cubicBezTo>
                    <a:cubicBezTo>
                      <a:pt x="138" y="64"/>
                      <a:pt x="138" y="64"/>
                      <a:pt x="138" y="64"/>
                    </a:cubicBezTo>
                    <a:cubicBezTo>
                      <a:pt x="127" y="64"/>
                      <a:pt x="127" y="64"/>
                      <a:pt x="127" y="64"/>
                    </a:cubicBezTo>
                    <a:cubicBezTo>
                      <a:pt x="102" y="64"/>
                      <a:pt x="102" y="64"/>
                      <a:pt x="102" y="64"/>
                    </a:cubicBezTo>
                    <a:cubicBezTo>
                      <a:pt x="91" y="64"/>
                      <a:pt x="91" y="64"/>
                      <a:pt x="91" y="64"/>
                    </a:cubicBezTo>
                    <a:cubicBezTo>
                      <a:pt x="91" y="87"/>
                      <a:pt x="91" y="87"/>
                      <a:pt x="91" y="87"/>
                    </a:cubicBezTo>
                    <a:cubicBezTo>
                      <a:pt x="102" y="87"/>
                      <a:pt x="102" y="87"/>
                      <a:pt x="102" y="87"/>
                    </a:cubicBezTo>
                    <a:cubicBezTo>
                      <a:pt x="102" y="143"/>
                      <a:pt x="102" y="143"/>
                      <a:pt x="102" y="143"/>
                    </a:cubicBezTo>
                    <a:cubicBezTo>
                      <a:pt x="102" y="150"/>
                      <a:pt x="93" y="156"/>
                      <a:pt x="82" y="156"/>
                    </a:cubicBezTo>
                    <a:lnTo>
                      <a:pt x="82" y="27"/>
                    </a:lnTo>
                    <a:close/>
                    <a:moveTo>
                      <a:pt x="0" y="0"/>
                    </a:moveTo>
                    <a:cubicBezTo>
                      <a:pt x="82" y="27"/>
                      <a:pt x="82" y="27"/>
                      <a:pt x="82" y="27"/>
                    </a:cubicBezTo>
                    <a:cubicBezTo>
                      <a:pt x="82" y="156"/>
                      <a:pt x="82" y="156"/>
                      <a:pt x="82" y="156"/>
                    </a:cubicBezTo>
                    <a:cubicBezTo>
                      <a:pt x="82" y="156"/>
                      <a:pt x="82" y="156"/>
                      <a:pt x="82" y="156"/>
                    </a:cubicBezTo>
                    <a:cubicBezTo>
                      <a:pt x="71" y="156"/>
                      <a:pt x="62" y="150"/>
                      <a:pt x="62" y="143"/>
                    </a:cubicBezTo>
                    <a:cubicBezTo>
                      <a:pt x="62" y="87"/>
                      <a:pt x="62" y="87"/>
                      <a:pt x="62" y="87"/>
                    </a:cubicBezTo>
                    <a:cubicBezTo>
                      <a:pt x="73" y="87"/>
                      <a:pt x="73" y="87"/>
                      <a:pt x="73" y="87"/>
                    </a:cubicBezTo>
                    <a:cubicBezTo>
                      <a:pt x="73" y="64"/>
                      <a:pt x="73" y="64"/>
                      <a:pt x="73" y="64"/>
                    </a:cubicBezTo>
                    <a:cubicBezTo>
                      <a:pt x="62" y="64"/>
                      <a:pt x="62" y="64"/>
                      <a:pt x="62" y="64"/>
                    </a:cubicBezTo>
                    <a:cubicBezTo>
                      <a:pt x="37" y="64"/>
                      <a:pt x="37" y="64"/>
                      <a:pt x="37" y="64"/>
                    </a:cubicBezTo>
                    <a:cubicBezTo>
                      <a:pt x="26" y="64"/>
                      <a:pt x="26" y="64"/>
                      <a:pt x="26" y="64"/>
                    </a:cubicBezTo>
                    <a:cubicBezTo>
                      <a:pt x="26" y="87"/>
                      <a:pt x="26" y="87"/>
                      <a:pt x="26" y="87"/>
                    </a:cubicBezTo>
                    <a:cubicBezTo>
                      <a:pt x="37" y="87"/>
                      <a:pt x="37" y="87"/>
                      <a:pt x="37" y="87"/>
                    </a:cubicBezTo>
                    <a:cubicBezTo>
                      <a:pt x="37" y="143"/>
                      <a:pt x="37" y="143"/>
                      <a:pt x="37" y="143"/>
                    </a:cubicBezTo>
                    <a:cubicBezTo>
                      <a:pt x="37" y="162"/>
                      <a:pt x="57" y="177"/>
                      <a:pt x="82" y="177"/>
                    </a:cubicBezTo>
                    <a:cubicBezTo>
                      <a:pt x="82" y="177"/>
                      <a:pt x="82" y="177"/>
                      <a:pt x="82" y="177"/>
                    </a:cubicBezTo>
                    <a:cubicBezTo>
                      <a:pt x="82" y="213"/>
                      <a:pt x="82" y="213"/>
                      <a:pt x="82" y="213"/>
                    </a:cubicBezTo>
                    <a:cubicBezTo>
                      <a:pt x="0" y="240"/>
                      <a:pt x="0" y="240"/>
                      <a:pt x="0" y="24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DC1B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3" name="Google Shape;763;p21"/>
              <p:cNvSpPr/>
              <p:nvPr/>
            </p:nvSpPr>
            <p:spPr>
              <a:xfrm>
                <a:off x="9505001" y="3556703"/>
                <a:ext cx="187325" cy="327025"/>
              </a:xfrm>
              <a:custGeom>
                <a:avLst/>
                <a:gdLst/>
                <a:ahLst/>
                <a:cxnLst/>
                <a:rect l="l" t="t" r="r" b="b"/>
                <a:pathLst>
                  <a:path w="86" h="150" extrusionOk="0">
                    <a:moveTo>
                      <a:pt x="37" y="128"/>
                    </a:moveTo>
                    <a:cubicBezTo>
                      <a:pt x="36" y="127"/>
                      <a:pt x="35" y="127"/>
                      <a:pt x="34" y="127"/>
                    </a:cubicBezTo>
                    <a:cubicBezTo>
                      <a:pt x="34" y="150"/>
                      <a:pt x="34" y="150"/>
                      <a:pt x="34" y="150"/>
                    </a:cubicBezTo>
                    <a:cubicBezTo>
                      <a:pt x="39" y="150"/>
                      <a:pt x="44" y="147"/>
                      <a:pt x="45" y="142"/>
                    </a:cubicBezTo>
                    <a:cubicBezTo>
                      <a:pt x="47" y="136"/>
                      <a:pt x="43" y="129"/>
                      <a:pt x="37" y="128"/>
                    </a:cubicBezTo>
                    <a:close/>
                    <a:moveTo>
                      <a:pt x="34" y="118"/>
                    </a:moveTo>
                    <a:cubicBezTo>
                      <a:pt x="34" y="51"/>
                      <a:pt x="34" y="51"/>
                      <a:pt x="34" y="51"/>
                    </a:cubicBezTo>
                    <a:cubicBezTo>
                      <a:pt x="39" y="48"/>
                      <a:pt x="45" y="46"/>
                      <a:pt x="51" y="46"/>
                    </a:cubicBezTo>
                    <a:cubicBezTo>
                      <a:pt x="61" y="8"/>
                      <a:pt x="61" y="8"/>
                      <a:pt x="61" y="8"/>
                    </a:cubicBezTo>
                    <a:cubicBezTo>
                      <a:pt x="62" y="3"/>
                      <a:pt x="67" y="0"/>
                      <a:pt x="72" y="1"/>
                    </a:cubicBezTo>
                    <a:cubicBezTo>
                      <a:pt x="77" y="2"/>
                      <a:pt x="80" y="7"/>
                      <a:pt x="78" y="12"/>
                    </a:cubicBezTo>
                    <a:cubicBezTo>
                      <a:pt x="69" y="51"/>
                      <a:pt x="69" y="51"/>
                      <a:pt x="69" y="51"/>
                    </a:cubicBezTo>
                    <a:cubicBezTo>
                      <a:pt x="79" y="57"/>
                      <a:pt x="86" y="68"/>
                      <a:pt x="82" y="84"/>
                    </a:cubicBezTo>
                    <a:cubicBezTo>
                      <a:pt x="82" y="84"/>
                      <a:pt x="79" y="97"/>
                      <a:pt x="77" y="103"/>
                    </a:cubicBezTo>
                    <a:cubicBezTo>
                      <a:pt x="77" y="103"/>
                      <a:pt x="77" y="103"/>
                      <a:pt x="77" y="103"/>
                    </a:cubicBezTo>
                    <a:cubicBezTo>
                      <a:pt x="75" y="112"/>
                      <a:pt x="86" y="117"/>
                      <a:pt x="86" y="117"/>
                    </a:cubicBezTo>
                    <a:cubicBezTo>
                      <a:pt x="83" y="130"/>
                      <a:pt x="83" y="130"/>
                      <a:pt x="83" y="130"/>
                    </a:cubicBezTo>
                    <a:lnTo>
                      <a:pt x="34" y="118"/>
                    </a:lnTo>
                    <a:close/>
                    <a:moveTo>
                      <a:pt x="34" y="127"/>
                    </a:moveTo>
                    <a:cubicBezTo>
                      <a:pt x="29" y="127"/>
                      <a:pt x="24" y="131"/>
                      <a:pt x="23" y="136"/>
                    </a:cubicBezTo>
                    <a:cubicBezTo>
                      <a:pt x="21" y="142"/>
                      <a:pt x="25" y="148"/>
                      <a:pt x="31" y="150"/>
                    </a:cubicBezTo>
                    <a:cubicBezTo>
                      <a:pt x="32" y="150"/>
                      <a:pt x="33" y="150"/>
                      <a:pt x="34" y="150"/>
                    </a:cubicBezTo>
                    <a:cubicBezTo>
                      <a:pt x="34" y="127"/>
                      <a:pt x="34" y="127"/>
                      <a:pt x="34" y="127"/>
                    </a:cubicBezTo>
                    <a:close/>
                    <a:moveTo>
                      <a:pt x="34" y="51"/>
                    </a:moveTo>
                    <a:cubicBezTo>
                      <a:pt x="34" y="118"/>
                      <a:pt x="34" y="118"/>
                      <a:pt x="34" y="118"/>
                    </a:cubicBezTo>
                    <a:cubicBezTo>
                      <a:pt x="0" y="109"/>
                      <a:pt x="0" y="109"/>
                      <a:pt x="0" y="109"/>
                    </a:cubicBezTo>
                    <a:cubicBezTo>
                      <a:pt x="3" y="96"/>
                      <a:pt x="3" y="96"/>
                      <a:pt x="3" y="96"/>
                    </a:cubicBezTo>
                    <a:cubicBezTo>
                      <a:pt x="3" y="96"/>
                      <a:pt x="16" y="97"/>
                      <a:pt x="18" y="88"/>
                    </a:cubicBezTo>
                    <a:cubicBezTo>
                      <a:pt x="20" y="80"/>
                      <a:pt x="23" y="69"/>
                      <a:pt x="23" y="69"/>
                    </a:cubicBezTo>
                    <a:cubicBezTo>
                      <a:pt x="25" y="61"/>
                      <a:pt x="29" y="55"/>
                      <a:pt x="34" y="51"/>
                    </a:cubicBezTo>
                    <a:close/>
                  </a:path>
                </a:pathLst>
              </a:custGeom>
              <a:solidFill>
                <a:srgbClr val="6DC1B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4" name="Google Shape;764;p21"/>
              <p:cNvSpPr/>
              <p:nvPr/>
            </p:nvSpPr>
            <p:spPr>
              <a:xfrm>
                <a:off x="7869876" y="2435928"/>
                <a:ext cx="376238" cy="460375"/>
              </a:xfrm>
              <a:custGeom>
                <a:avLst/>
                <a:gdLst/>
                <a:ahLst/>
                <a:cxnLst/>
                <a:rect l="l" t="t" r="r" b="b"/>
                <a:pathLst>
                  <a:path w="172" h="211" extrusionOk="0">
                    <a:moveTo>
                      <a:pt x="121" y="0"/>
                    </a:moveTo>
                    <a:cubicBezTo>
                      <a:pt x="172" y="0"/>
                      <a:pt x="172" y="0"/>
                      <a:pt x="172" y="0"/>
                    </a:cubicBezTo>
                    <a:cubicBezTo>
                      <a:pt x="172" y="9"/>
                      <a:pt x="172" y="9"/>
                      <a:pt x="172" y="9"/>
                    </a:cubicBezTo>
                    <a:cubicBezTo>
                      <a:pt x="121" y="9"/>
                      <a:pt x="121" y="9"/>
                      <a:pt x="121" y="9"/>
                    </a:cubicBezTo>
                    <a:cubicBezTo>
                      <a:pt x="121" y="0"/>
                      <a:pt x="121" y="0"/>
                      <a:pt x="121" y="0"/>
                    </a:cubicBezTo>
                    <a:close/>
                    <a:moveTo>
                      <a:pt x="121" y="37"/>
                    </a:moveTo>
                    <a:cubicBezTo>
                      <a:pt x="172" y="37"/>
                      <a:pt x="172" y="37"/>
                      <a:pt x="172" y="37"/>
                    </a:cubicBezTo>
                    <a:cubicBezTo>
                      <a:pt x="172" y="183"/>
                      <a:pt x="172" y="183"/>
                      <a:pt x="172" y="183"/>
                    </a:cubicBezTo>
                    <a:cubicBezTo>
                      <a:pt x="172" y="198"/>
                      <a:pt x="159" y="211"/>
                      <a:pt x="143" y="211"/>
                    </a:cubicBezTo>
                    <a:cubicBezTo>
                      <a:pt x="121" y="211"/>
                      <a:pt x="121" y="211"/>
                      <a:pt x="121" y="211"/>
                    </a:cubicBezTo>
                    <a:cubicBezTo>
                      <a:pt x="121" y="166"/>
                      <a:pt x="121" y="166"/>
                      <a:pt x="121" y="166"/>
                    </a:cubicBezTo>
                    <a:cubicBezTo>
                      <a:pt x="122" y="166"/>
                      <a:pt x="123" y="166"/>
                      <a:pt x="124" y="165"/>
                    </a:cubicBezTo>
                    <a:cubicBezTo>
                      <a:pt x="130" y="163"/>
                      <a:pt x="134" y="159"/>
                      <a:pt x="138" y="153"/>
                    </a:cubicBezTo>
                    <a:cubicBezTo>
                      <a:pt x="142" y="145"/>
                      <a:pt x="145" y="137"/>
                      <a:pt x="145" y="128"/>
                    </a:cubicBezTo>
                    <a:cubicBezTo>
                      <a:pt x="145" y="115"/>
                      <a:pt x="140" y="108"/>
                      <a:pt x="131" y="108"/>
                    </a:cubicBezTo>
                    <a:cubicBezTo>
                      <a:pt x="128" y="108"/>
                      <a:pt x="125" y="109"/>
                      <a:pt x="121" y="111"/>
                    </a:cubicBezTo>
                    <a:cubicBezTo>
                      <a:pt x="127" y="85"/>
                      <a:pt x="127" y="85"/>
                      <a:pt x="127" y="85"/>
                    </a:cubicBezTo>
                    <a:cubicBezTo>
                      <a:pt x="121" y="86"/>
                      <a:pt x="121" y="86"/>
                      <a:pt x="121" y="86"/>
                    </a:cubicBezTo>
                    <a:cubicBezTo>
                      <a:pt x="121" y="37"/>
                      <a:pt x="121" y="37"/>
                      <a:pt x="121" y="37"/>
                    </a:cubicBezTo>
                    <a:close/>
                    <a:moveTo>
                      <a:pt x="121" y="156"/>
                    </a:moveTo>
                    <a:cubicBezTo>
                      <a:pt x="123" y="155"/>
                      <a:pt x="126" y="152"/>
                      <a:pt x="129" y="146"/>
                    </a:cubicBezTo>
                    <a:cubicBezTo>
                      <a:pt x="131" y="140"/>
                      <a:pt x="133" y="134"/>
                      <a:pt x="133" y="129"/>
                    </a:cubicBezTo>
                    <a:cubicBezTo>
                      <a:pt x="133" y="123"/>
                      <a:pt x="132" y="119"/>
                      <a:pt x="129" y="117"/>
                    </a:cubicBezTo>
                    <a:cubicBezTo>
                      <a:pt x="129" y="117"/>
                      <a:pt x="128" y="116"/>
                      <a:pt x="127" y="116"/>
                    </a:cubicBezTo>
                    <a:cubicBezTo>
                      <a:pt x="126" y="116"/>
                      <a:pt x="124" y="117"/>
                      <a:pt x="123" y="117"/>
                    </a:cubicBezTo>
                    <a:cubicBezTo>
                      <a:pt x="122" y="117"/>
                      <a:pt x="121" y="117"/>
                      <a:pt x="121" y="118"/>
                    </a:cubicBezTo>
                    <a:lnTo>
                      <a:pt x="121" y="156"/>
                    </a:lnTo>
                    <a:close/>
                    <a:moveTo>
                      <a:pt x="98" y="0"/>
                    </a:moveTo>
                    <a:cubicBezTo>
                      <a:pt x="121" y="0"/>
                      <a:pt x="121" y="0"/>
                      <a:pt x="121" y="0"/>
                    </a:cubicBezTo>
                    <a:cubicBezTo>
                      <a:pt x="121" y="9"/>
                      <a:pt x="121" y="9"/>
                      <a:pt x="121" y="9"/>
                    </a:cubicBezTo>
                    <a:cubicBezTo>
                      <a:pt x="98" y="9"/>
                      <a:pt x="98" y="9"/>
                      <a:pt x="98" y="9"/>
                    </a:cubicBezTo>
                    <a:cubicBezTo>
                      <a:pt x="98" y="0"/>
                      <a:pt x="98" y="0"/>
                      <a:pt x="98" y="0"/>
                    </a:cubicBezTo>
                    <a:close/>
                    <a:moveTo>
                      <a:pt x="98" y="37"/>
                    </a:moveTo>
                    <a:cubicBezTo>
                      <a:pt x="121" y="37"/>
                      <a:pt x="121" y="37"/>
                      <a:pt x="121" y="37"/>
                    </a:cubicBezTo>
                    <a:cubicBezTo>
                      <a:pt x="121" y="86"/>
                      <a:pt x="121" y="86"/>
                      <a:pt x="121" y="86"/>
                    </a:cubicBezTo>
                    <a:cubicBezTo>
                      <a:pt x="110" y="88"/>
                      <a:pt x="110" y="88"/>
                      <a:pt x="110" y="88"/>
                    </a:cubicBezTo>
                    <a:cubicBezTo>
                      <a:pt x="98" y="141"/>
                      <a:pt x="98" y="141"/>
                      <a:pt x="98" y="141"/>
                    </a:cubicBezTo>
                    <a:cubicBezTo>
                      <a:pt x="98" y="90"/>
                      <a:pt x="98" y="90"/>
                      <a:pt x="98" y="90"/>
                    </a:cubicBezTo>
                    <a:cubicBezTo>
                      <a:pt x="100" y="81"/>
                      <a:pt x="100" y="81"/>
                      <a:pt x="100" y="81"/>
                    </a:cubicBezTo>
                    <a:cubicBezTo>
                      <a:pt x="100" y="81"/>
                      <a:pt x="99" y="81"/>
                      <a:pt x="98" y="80"/>
                    </a:cubicBezTo>
                    <a:cubicBezTo>
                      <a:pt x="98" y="37"/>
                      <a:pt x="98" y="37"/>
                      <a:pt x="98" y="37"/>
                    </a:cubicBezTo>
                    <a:close/>
                    <a:moveTo>
                      <a:pt x="121" y="211"/>
                    </a:moveTo>
                    <a:cubicBezTo>
                      <a:pt x="98" y="211"/>
                      <a:pt x="98" y="211"/>
                      <a:pt x="98" y="211"/>
                    </a:cubicBezTo>
                    <a:cubicBezTo>
                      <a:pt x="98" y="160"/>
                      <a:pt x="98" y="160"/>
                      <a:pt x="98" y="160"/>
                    </a:cubicBezTo>
                    <a:cubicBezTo>
                      <a:pt x="99" y="161"/>
                      <a:pt x="100" y="162"/>
                      <a:pt x="101" y="163"/>
                    </a:cubicBezTo>
                    <a:cubicBezTo>
                      <a:pt x="103" y="166"/>
                      <a:pt x="107" y="167"/>
                      <a:pt x="112" y="167"/>
                    </a:cubicBezTo>
                    <a:cubicBezTo>
                      <a:pt x="115" y="167"/>
                      <a:pt x="118" y="167"/>
                      <a:pt x="121" y="166"/>
                    </a:cubicBezTo>
                    <a:cubicBezTo>
                      <a:pt x="121" y="211"/>
                      <a:pt x="121" y="211"/>
                      <a:pt x="121" y="211"/>
                    </a:cubicBezTo>
                    <a:close/>
                    <a:moveTo>
                      <a:pt x="121" y="118"/>
                    </a:moveTo>
                    <a:cubicBezTo>
                      <a:pt x="120" y="118"/>
                      <a:pt x="120" y="118"/>
                      <a:pt x="120" y="119"/>
                    </a:cubicBezTo>
                    <a:cubicBezTo>
                      <a:pt x="113" y="148"/>
                      <a:pt x="113" y="148"/>
                      <a:pt x="113" y="148"/>
                    </a:cubicBezTo>
                    <a:cubicBezTo>
                      <a:pt x="113" y="149"/>
                      <a:pt x="113" y="150"/>
                      <a:pt x="113" y="151"/>
                    </a:cubicBezTo>
                    <a:cubicBezTo>
                      <a:pt x="113" y="154"/>
                      <a:pt x="115" y="156"/>
                      <a:pt x="119" y="156"/>
                    </a:cubicBezTo>
                    <a:cubicBezTo>
                      <a:pt x="120" y="156"/>
                      <a:pt x="120" y="156"/>
                      <a:pt x="121" y="156"/>
                    </a:cubicBezTo>
                    <a:lnTo>
                      <a:pt x="121" y="118"/>
                    </a:lnTo>
                    <a:close/>
                    <a:moveTo>
                      <a:pt x="71" y="0"/>
                    </a:moveTo>
                    <a:cubicBezTo>
                      <a:pt x="98" y="0"/>
                      <a:pt x="98" y="0"/>
                      <a:pt x="98" y="0"/>
                    </a:cubicBezTo>
                    <a:cubicBezTo>
                      <a:pt x="98" y="9"/>
                      <a:pt x="98" y="9"/>
                      <a:pt x="98" y="9"/>
                    </a:cubicBezTo>
                    <a:cubicBezTo>
                      <a:pt x="71" y="9"/>
                      <a:pt x="71" y="9"/>
                      <a:pt x="71" y="9"/>
                    </a:cubicBezTo>
                    <a:cubicBezTo>
                      <a:pt x="71" y="0"/>
                      <a:pt x="71" y="0"/>
                      <a:pt x="71" y="0"/>
                    </a:cubicBezTo>
                    <a:close/>
                    <a:moveTo>
                      <a:pt x="71" y="37"/>
                    </a:moveTo>
                    <a:cubicBezTo>
                      <a:pt x="98" y="37"/>
                      <a:pt x="98" y="37"/>
                      <a:pt x="98" y="37"/>
                    </a:cubicBezTo>
                    <a:cubicBezTo>
                      <a:pt x="98" y="80"/>
                      <a:pt x="98" y="80"/>
                      <a:pt x="98" y="80"/>
                    </a:cubicBezTo>
                    <a:cubicBezTo>
                      <a:pt x="96" y="80"/>
                      <a:pt x="94" y="80"/>
                      <a:pt x="91" y="80"/>
                    </a:cubicBezTo>
                    <a:cubicBezTo>
                      <a:pt x="85" y="80"/>
                      <a:pt x="78" y="83"/>
                      <a:pt x="71" y="88"/>
                    </a:cubicBezTo>
                    <a:cubicBezTo>
                      <a:pt x="71" y="37"/>
                      <a:pt x="71" y="37"/>
                      <a:pt x="71" y="37"/>
                    </a:cubicBezTo>
                    <a:close/>
                    <a:moveTo>
                      <a:pt x="98" y="211"/>
                    </a:moveTo>
                    <a:cubicBezTo>
                      <a:pt x="71" y="211"/>
                      <a:pt x="71" y="211"/>
                      <a:pt x="71" y="211"/>
                    </a:cubicBezTo>
                    <a:cubicBezTo>
                      <a:pt x="71" y="166"/>
                      <a:pt x="71" y="166"/>
                      <a:pt x="71" y="166"/>
                    </a:cubicBezTo>
                    <a:cubicBezTo>
                      <a:pt x="82" y="166"/>
                      <a:pt x="82" y="166"/>
                      <a:pt x="82" y="166"/>
                    </a:cubicBezTo>
                    <a:cubicBezTo>
                      <a:pt x="98" y="90"/>
                      <a:pt x="98" y="90"/>
                      <a:pt x="98" y="90"/>
                    </a:cubicBezTo>
                    <a:cubicBezTo>
                      <a:pt x="98" y="141"/>
                      <a:pt x="98" y="141"/>
                      <a:pt x="98" y="141"/>
                    </a:cubicBezTo>
                    <a:cubicBezTo>
                      <a:pt x="97" y="146"/>
                      <a:pt x="97" y="146"/>
                      <a:pt x="97" y="146"/>
                    </a:cubicBezTo>
                    <a:cubicBezTo>
                      <a:pt x="97" y="148"/>
                      <a:pt x="97" y="150"/>
                      <a:pt x="97" y="152"/>
                    </a:cubicBezTo>
                    <a:cubicBezTo>
                      <a:pt x="97" y="155"/>
                      <a:pt x="97" y="158"/>
                      <a:pt x="98" y="160"/>
                    </a:cubicBezTo>
                    <a:cubicBezTo>
                      <a:pt x="98" y="211"/>
                      <a:pt x="98" y="211"/>
                      <a:pt x="98" y="211"/>
                    </a:cubicBezTo>
                    <a:close/>
                    <a:moveTo>
                      <a:pt x="71" y="137"/>
                    </a:moveTo>
                    <a:cubicBezTo>
                      <a:pt x="74" y="124"/>
                      <a:pt x="74" y="124"/>
                      <a:pt x="74" y="124"/>
                    </a:cubicBezTo>
                    <a:cubicBezTo>
                      <a:pt x="73" y="124"/>
                      <a:pt x="72" y="124"/>
                      <a:pt x="71" y="123"/>
                    </a:cubicBezTo>
                    <a:cubicBezTo>
                      <a:pt x="71" y="137"/>
                      <a:pt x="71" y="137"/>
                      <a:pt x="71" y="137"/>
                    </a:cubicBezTo>
                    <a:close/>
                    <a:moveTo>
                      <a:pt x="71" y="118"/>
                    </a:moveTo>
                    <a:cubicBezTo>
                      <a:pt x="73" y="118"/>
                      <a:pt x="74" y="119"/>
                      <a:pt x="75" y="119"/>
                    </a:cubicBezTo>
                    <a:cubicBezTo>
                      <a:pt x="82" y="88"/>
                      <a:pt x="82" y="88"/>
                      <a:pt x="82" y="88"/>
                    </a:cubicBezTo>
                    <a:cubicBezTo>
                      <a:pt x="79" y="90"/>
                      <a:pt x="75" y="93"/>
                      <a:pt x="71" y="98"/>
                    </a:cubicBezTo>
                    <a:lnTo>
                      <a:pt x="71" y="118"/>
                    </a:lnTo>
                    <a:close/>
                    <a:moveTo>
                      <a:pt x="60" y="0"/>
                    </a:moveTo>
                    <a:cubicBezTo>
                      <a:pt x="71" y="0"/>
                      <a:pt x="71" y="0"/>
                      <a:pt x="71" y="0"/>
                    </a:cubicBezTo>
                    <a:cubicBezTo>
                      <a:pt x="71" y="9"/>
                      <a:pt x="71" y="9"/>
                      <a:pt x="71" y="9"/>
                    </a:cubicBezTo>
                    <a:cubicBezTo>
                      <a:pt x="60" y="9"/>
                      <a:pt x="60" y="9"/>
                      <a:pt x="60" y="9"/>
                    </a:cubicBezTo>
                    <a:cubicBezTo>
                      <a:pt x="60" y="0"/>
                      <a:pt x="60" y="0"/>
                      <a:pt x="60" y="0"/>
                    </a:cubicBezTo>
                    <a:close/>
                    <a:moveTo>
                      <a:pt x="60" y="37"/>
                    </a:moveTo>
                    <a:cubicBezTo>
                      <a:pt x="71" y="37"/>
                      <a:pt x="71" y="37"/>
                      <a:pt x="71" y="37"/>
                    </a:cubicBezTo>
                    <a:cubicBezTo>
                      <a:pt x="71" y="88"/>
                      <a:pt x="71" y="88"/>
                      <a:pt x="71" y="88"/>
                    </a:cubicBezTo>
                    <a:cubicBezTo>
                      <a:pt x="71" y="89"/>
                      <a:pt x="71" y="89"/>
                      <a:pt x="71" y="89"/>
                    </a:cubicBezTo>
                    <a:cubicBezTo>
                      <a:pt x="67" y="92"/>
                      <a:pt x="64" y="96"/>
                      <a:pt x="60" y="100"/>
                    </a:cubicBezTo>
                    <a:cubicBezTo>
                      <a:pt x="60" y="37"/>
                      <a:pt x="60" y="37"/>
                      <a:pt x="60" y="37"/>
                    </a:cubicBezTo>
                    <a:close/>
                    <a:moveTo>
                      <a:pt x="71" y="211"/>
                    </a:moveTo>
                    <a:cubicBezTo>
                      <a:pt x="60" y="211"/>
                      <a:pt x="60" y="211"/>
                      <a:pt x="60" y="211"/>
                    </a:cubicBezTo>
                    <a:cubicBezTo>
                      <a:pt x="60" y="120"/>
                      <a:pt x="60" y="120"/>
                      <a:pt x="60" y="120"/>
                    </a:cubicBezTo>
                    <a:cubicBezTo>
                      <a:pt x="64" y="121"/>
                      <a:pt x="68" y="122"/>
                      <a:pt x="71" y="123"/>
                    </a:cubicBezTo>
                    <a:cubicBezTo>
                      <a:pt x="71" y="137"/>
                      <a:pt x="71" y="137"/>
                      <a:pt x="71" y="137"/>
                    </a:cubicBezTo>
                    <a:cubicBezTo>
                      <a:pt x="65" y="166"/>
                      <a:pt x="65" y="166"/>
                      <a:pt x="65" y="166"/>
                    </a:cubicBezTo>
                    <a:cubicBezTo>
                      <a:pt x="71" y="166"/>
                      <a:pt x="71" y="166"/>
                      <a:pt x="71" y="166"/>
                    </a:cubicBezTo>
                    <a:cubicBezTo>
                      <a:pt x="71" y="211"/>
                      <a:pt x="71" y="211"/>
                      <a:pt x="71" y="211"/>
                    </a:cubicBezTo>
                    <a:close/>
                    <a:moveTo>
                      <a:pt x="71" y="98"/>
                    </a:moveTo>
                    <a:cubicBezTo>
                      <a:pt x="68" y="102"/>
                      <a:pt x="65" y="108"/>
                      <a:pt x="61" y="115"/>
                    </a:cubicBezTo>
                    <a:cubicBezTo>
                      <a:pt x="65" y="116"/>
                      <a:pt x="68" y="117"/>
                      <a:pt x="71" y="118"/>
                    </a:cubicBezTo>
                    <a:lnTo>
                      <a:pt x="71" y="98"/>
                    </a:lnTo>
                    <a:close/>
                    <a:moveTo>
                      <a:pt x="29" y="0"/>
                    </a:moveTo>
                    <a:cubicBezTo>
                      <a:pt x="60" y="0"/>
                      <a:pt x="60" y="0"/>
                      <a:pt x="60" y="0"/>
                    </a:cubicBezTo>
                    <a:cubicBezTo>
                      <a:pt x="60" y="9"/>
                      <a:pt x="60" y="9"/>
                      <a:pt x="60" y="9"/>
                    </a:cubicBezTo>
                    <a:cubicBezTo>
                      <a:pt x="26" y="9"/>
                      <a:pt x="26" y="9"/>
                      <a:pt x="26" y="9"/>
                    </a:cubicBezTo>
                    <a:cubicBezTo>
                      <a:pt x="18" y="9"/>
                      <a:pt x="12" y="15"/>
                      <a:pt x="12" y="23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2" y="30"/>
                      <a:pt x="18" y="37"/>
                      <a:pt x="26" y="37"/>
                    </a:cubicBezTo>
                    <a:cubicBezTo>
                      <a:pt x="60" y="37"/>
                      <a:pt x="60" y="37"/>
                      <a:pt x="60" y="37"/>
                    </a:cubicBezTo>
                    <a:cubicBezTo>
                      <a:pt x="60" y="100"/>
                      <a:pt x="60" y="100"/>
                      <a:pt x="60" y="100"/>
                    </a:cubicBezTo>
                    <a:cubicBezTo>
                      <a:pt x="57" y="104"/>
                      <a:pt x="54" y="109"/>
                      <a:pt x="51" y="114"/>
                    </a:cubicBezTo>
                    <a:cubicBezTo>
                      <a:pt x="48" y="114"/>
                      <a:pt x="46" y="113"/>
                      <a:pt x="45" y="113"/>
                    </a:cubicBezTo>
                    <a:cubicBezTo>
                      <a:pt x="38" y="113"/>
                      <a:pt x="32" y="115"/>
                      <a:pt x="28" y="118"/>
                    </a:cubicBezTo>
                    <a:cubicBezTo>
                      <a:pt x="23" y="120"/>
                      <a:pt x="21" y="124"/>
                      <a:pt x="21" y="128"/>
                    </a:cubicBezTo>
                    <a:cubicBezTo>
                      <a:pt x="21" y="130"/>
                      <a:pt x="22" y="131"/>
                      <a:pt x="23" y="133"/>
                    </a:cubicBezTo>
                    <a:cubicBezTo>
                      <a:pt x="24" y="134"/>
                      <a:pt x="26" y="134"/>
                      <a:pt x="29" y="134"/>
                    </a:cubicBezTo>
                    <a:cubicBezTo>
                      <a:pt x="30" y="134"/>
                      <a:pt x="31" y="134"/>
                      <a:pt x="33" y="133"/>
                    </a:cubicBezTo>
                    <a:cubicBezTo>
                      <a:pt x="34" y="132"/>
                      <a:pt x="35" y="131"/>
                      <a:pt x="35" y="130"/>
                    </a:cubicBezTo>
                    <a:cubicBezTo>
                      <a:pt x="35" y="129"/>
                      <a:pt x="34" y="128"/>
                      <a:pt x="34" y="127"/>
                    </a:cubicBezTo>
                    <a:cubicBezTo>
                      <a:pt x="34" y="127"/>
                      <a:pt x="33" y="126"/>
                      <a:pt x="33" y="126"/>
                    </a:cubicBezTo>
                    <a:cubicBezTo>
                      <a:pt x="34" y="124"/>
                      <a:pt x="35" y="123"/>
                      <a:pt x="38" y="122"/>
                    </a:cubicBezTo>
                    <a:cubicBezTo>
                      <a:pt x="40" y="121"/>
                      <a:pt x="43" y="120"/>
                      <a:pt x="47" y="120"/>
                    </a:cubicBezTo>
                    <a:cubicBezTo>
                      <a:pt x="44" y="125"/>
                      <a:pt x="42" y="129"/>
                      <a:pt x="40" y="134"/>
                    </a:cubicBezTo>
                    <a:cubicBezTo>
                      <a:pt x="33" y="148"/>
                      <a:pt x="30" y="159"/>
                      <a:pt x="30" y="167"/>
                    </a:cubicBezTo>
                    <a:cubicBezTo>
                      <a:pt x="30" y="173"/>
                      <a:pt x="32" y="176"/>
                      <a:pt x="36" y="178"/>
                    </a:cubicBezTo>
                    <a:cubicBezTo>
                      <a:pt x="37" y="179"/>
                      <a:pt x="41" y="180"/>
                      <a:pt x="45" y="180"/>
                    </a:cubicBezTo>
                    <a:cubicBezTo>
                      <a:pt x="44" y="178"/>
                      <a:pt x="44" y="176"/>
                      <a:pt x="44" y="173"/>
                    </a:cubicBezTo>
                    <a:cubicBezTo>
                      <a:pt x="44" y="170"/>
                      <a:pt x="44" y="167"/>
                      <a:pt x="45" y="163"/>
                    </a:cubicBezTo>
                    <a:cubicBezTo>
                      <a:pt x="47" y="150"/>
                      <a:pt x="52" y="136"/>
                      <a:pt x="59" y="120"/>
                    </a:cubicBezTo>
                    <a:cubicBezTo>
                      <a:pt x="59" y="120"/>
                      <a:pt x="60" y="120"/>
                      <a:pt x="60" y="120"/>
                    </a:cubicBezTo>
                    <a:cubicBezTo>
                      <a:pt x="60" y="211"/>
                      <a:pt x="60" y="211"/>
                      <a:pt x="60" y="211"/>
                    </a:cubicBezTo>
                    <a:cubicBezTo>
                      <a:pt x="29" y="211"/>
                      <a:pt x="29" y="211"/>
                      <a:pt x="29" y="211"/>
                    </a:cubicBezTo>
                    <a:cubicBezTo>
                      <a:pt x="13" y="211"/>
                      <a:pt x="0" y="198"/>
                      <a:pt x="0" y="183"/>
                    </a:cubicBezTo>
                    <a:cubicBezTo>
                      <a:pt x="0" y="29"/>
                      <a:pt x="0" y="29"/>
                      <a:pt x="0" y="29"/>
                    </a:cubicBezTo>
                    <a:cubicBezTo>
                      <a:pt x="0" y="13"/>
                      <a:pt x="13" y="0"/>
                      <a:pt x="29" y="0"/>
                    </a:cubicBezTo>
                    <a:close/>
                  </a:path>
                </a:pathLst>
              </a:custGeom>
              <a:solidFill>
                <a:srgbClr val="6DC1B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5" name="Google Shape;765;p21"/>
              <p:cNvSpPr/>
              <p:nvPr/>
            </p:nvSpPr>
            <p:spPr>
              <a:xfrm>
                <a:off x="8593776" y="2920115"/>
                <a:ext cx="569913" cy="571500"/>
              </a:xfrm>
              <a:custGeom>
                <a:avLst/>
                <a:gdLst/>
                <a:ahLst/>
                <a:cxnLst/>
                <a:rect l="l" t="t" r="r" b="b"/>
                <a:pathLst>
                  <a:path w="261" h="262" extrusionOk="0">
                    <a:moveTo>
                      <a:pt x="249" y="220"/>
                    </a:moveTo>
                    <a:cubicBezTo>
                      <a:pt x="249" y="154"/>
                      <a:pt x="249" y="154"/>
                      <a:pt x="249" y="154"/>
                    </a:cubicBezTo>
                    <a:cubicBezTo>
                      <a:pt x="251" y="157"/>
                      <a:pt x="252" y="160"/>
                      <a:pt x="252" y="164"/>
                    </a:cubicBezTo>
                    <a:cubicBezTo>
                      <a:pt x="252" y="220"/>
                      <a:pt x="252" y="220"/>
                      <a:pt x="252" y="220"/>
                    </a:cubicBezTo>
                    <a:cubicBezTo>
                      <a:pt x="249" y="220"/>
                      <a:pt x="249" y="220"/>
                      <a:pt x="249" y="220"/>
                    </a:cubicBezTo>
                    <a:close/>
                    <a:moveTo>
                      <a:pt x="249" y="114"/>
                    </a:moveTo>
                    <a:cubicBezTo>
                      <a:pt x="249" y="70"/>
                      <a:pt x="249" y="70"/>
                      <a:pt x="249" y="70"/>
                    </a:cubicBezTo>
                    <a:cubicBezTo>
                      <a:pt x="250" y="70"/>
                      <a:pt x="250" y="70"/>
                      <a:pt x="250" y="69"/>
                    </a:cubicBezTo>
                    <a:cubicBezTo>
                      <a:pt x="257" y="67"/>
                      <a:pt x="257" y="67"/>
                      <a:pt x="257" y="67"/>
                    </a:cubicBezTo>
                    <a:cubicBezTo>
                      <a:pt x="259" y="66"/>
                      <a:pt x="261" y="67"/>
                      <a:pt x="261" y="70"/>
                    </a:cubicBezTo>
                    <a:cubicBezTo>
                      <a:pt x="261" y="104"/>
                      <a:pt x="261" y="104"/>
                      <a:pt x="261" y="104"/>
                    </a:cubicBezTo>
                    <a:cubicBezTo>
                      <a:pt x="261" y="107"/>
                      <a:pt x="259" y="110"/>
                      <a:pt x="257" y="111"/>
                    </a:cubicBezTo>
                    <a:cubicBezTo>
                      <a:pt x="250" y="113"/>
                      <a:pt x="250" y="113"/>
                      <a:pt x="250" y="113"/>
                    </a:cubicBezTo>
                    <a:cubicBezTo>
                      <a:pt x="250" y="114"/>
                      <a:pt x="250" y="114"/>
                      <a:pt x="249" y="114"/>
                    </a:cubicBezTo>
                    <a:close/>
                    <a:moveTo>
                      <a:pt x="249" y="70"/>
                    </a:moveTo>
                    <a:cubicBezTo>
                      <a:pt x="249" y="114"/>
                      <a:pt x="249" y="114"/>
                      <a:pt x="249" y="114"/>
                    </a:cubicBezTo>
                    <a:cubicBezTo>
                      <a:pt x="248" y="114"/>
                      <a:pt x="246" y="112"/>
                      <a:pt x="246" y="110"/>
                    </a:cubicBezTo>
                    <a:cubicBezTo>
                      <a:pt x="246" y="76"/>
                      <a:pt x="246" y="76"/>
                      <a:pt x="246" y="76"/>
                    </a:cubicBezTo>
                    <a:cubicBezTo>
                      <a:pt x="246" y="74"/>
                      <a:pt x="248" y="71"/>
                      <a:pt x="249" y="70"/>
                    </a:cubicBezTo>
                    <a:close/>
                    <a:moveTo>
                      <a:pt x="249" y="154"/>
                    </a:moveTo>
                    <a:cubicBezTo>
                      <a:pt x="246" y="150"/>
                      <a:pt x="241" y="146"/>
                      <a:pt x="235" y="146"/>
                    </a:cubicBezTo>
                    <a:cubicBezTo>
                      <a:pt x="235" y="50"/>
                      <a:pt x="235" y="50"/>
                      <a:pt x="235" y="50"/>
                    </a:cubicBezTo>
                    <a:cubicBezTo>
                      <a:pt x="209" y="50"/>
                      <a:pt x="209" y="50"/>
                      <a:pt x="209" y="50"/>
                    </a:cubicBezTo>
                    <a:cubicBezTo>
                      <a:pt x="209" y="162"/>
                      <a:pt x="209" y="162"/>
                      <a:pt x="209" y="162"/>
                    </a:cubicBezTo>
                    <a:cubicBezTo>
                      <a:pt x="219" y="162"/>
                      <a:pt x="227" y="170"/>
                      <a:pt x="227" y="180"/>
                    </a:cubicBezTo>
                    <a:cubicBezTo>
                      <a:pt x="227" y="189"/>
                      <a:pt x="219" y="197"/>
                      <a:pt x="209" y="197"/>
                    </a:cubicBezTo>
                    <a:cubicBezTo>
                      <a:pt x="209" y="220"/>
                      <a:pt x="209" y="220"/>
                      <a:pt x="209" y="220"/>
                    </a:cubicBezTo>
                    <a:cubicBezTo>
                      <a:pt x="249" y="220"/>
                      <a:pt x="249" y="220"/>
                      <a:pt x="249" y="220"/>
                    </a:cubicBezTo>
                    <a:cubicBezTo>
                      <a:pt x="249" y="154"/>
                      <a:pt x="249" y="154"/>
                      <a:pt x="249" y="154"/>
                    </a:cubicBezTo>
                    <a:close/>
                    <a:moveTo>
                      <a:pt x="209" y="262"/>
                    </a:moveTo>
                    <a:cubicBezTo>
                      <a:pt x="209" y="232"/>
                      <a:pt x="209" y="232"/>
                      <a:pt x="209" y="232"/>
                    </a:cubicBezTo>
                    <a:cubicBezTo>
                      <a:pt x="226" y="232"/>
                      <a:pt x="226" y="232"/>
                      <a:pt x="226" y="232"/>
                    </a:cubicBezTo>
                    <a:cubicBezTo>
                      <a:pt x="226" y="249"/>
                      <a:pt x="226" y="249"/>
                      <a:pt x="226" y="249"/>
                    </a:cubicBezTo>
                    <a:cubicBezTo>
                      <a:pt x="226" y="257"/>
                      <a:pt x="220" y="262"/>
                      <a:pt x="213" y="262"/>
                    </a:cubicBezTo>
                    <a:cubicBezTo>
                      <a:pt x="209" y="262"/>
                      <a:pt x="209" y="262"/>
                      <a:pt x="209" y="262"/>
                    </a:cubicBezTo>
                    <a:close/>
                    <a:moveTo>
                      <a:pt x="209" y="44"/>
                    </a:moveTo>
                    <a:cubicBezTo>
                      <a:pt x="209" y="15"/>
                      <a:pt x="209" y="15"/>
                      <a:pt x="209" y="15"/>
                    </a:cubicBezTo>
                    <a:cubicBezTo>
                      <a:pt x="225" y="23"/>
                      <a:pt x="235" y="33"/>
                      <a:pt x="235" y="44"/>
                    </a:cubicBezTo>
                    <a:lnTo>
                      <a:pt x="209" y="44"/>
                    </a:lnTo>
                    <a:close/>
                    <a:moveTo>
                      <a:pt x="209" y="15"/>
                    </a:moveTo>
                    <a:cubicBezTo>
                      <a:pt x="209" y="44"/>
                      <a:pt x="209" y="44"/>
                      <a:pt x="209" y="44"/>
                    </a:cubicBezTo>
                    <a:cubicBezTo>
                      <a:pt x="195" y="44"/>
                      <a:pt x="195" y="44"/>
                      <a:pt x="195" y="44"/>
                    </a:cubicBezTo>
                    <a:cubicBezTo>
                      <a:pt x="195" y="37"/>
                      <a:pt x="195" y="37"/>
                      <a:pt x="195" y="37"/>
                    </a:cubicBezTo>
                    <a:cubicBezTo>
                      <a:pt x="195" y="37"/>
                      <a:pt x="195" y="37"/>
                      <a:pt x="195" y="37"/>
                    </a:cubicBezTo>
                    <a:cubicBezTo>
                      <a:pt x="199" y="37"/>
                      <a:pt x="203" y="33"/>
                      <a:pt x="203" y="28"/>
                    </a:cubicBezTo>
                    <a:cubicBezTo>
                      <a:pt x="203" y="24"/>
                      <a:pt x="199" y="20"/>
                      <a:pt x="195" y="20"/>
                    </a:cubicBezTo>
                    <a:cubicBezTo>
                      <a:pt x="195" y="20"/>
                      <a:pt x="195" y="20"/>
                      <a:pt x="195" y="20"/>
                    </a:cubicBezTo>
                    <a:cubicBezTo>
                      <a:pt x="195" y="9"/>
                      <a:pt x="195" y="9"/>
                      <a:pt x="195" y="9"/>
                    </a:cubicBezTo>
                    <a:cubicBezTo>
                      <a:pt x="200" y="11"/>
                      <a:pt x="205" y="13"/>
                      <a:pt x="209" y="15"/>
                    </a:cubicBezTo>
                    <a:close/>
                    <a:moveTo>
                      <a:pt x="209" y="50"/>
                    </a:moveTo>
                    <a:cubicBezTo>
                      <a:pt x="209" y="162"/>
                      <a:pt x="209" y="162"/>
                      <a:pt x="209" y="162"/>
                    </a:cubicBezTo>
                    <a:cubicBezTo>
                      <a:pt x="209" y="162"/>
                      <a:pt x="209" y="162"/>
                      <a:pt x="209" y="162"/>
                    </a:cubicBezTo>
                    <a:cubicBezTo>
                      <a:pt x="203" y="162"/>
                      <a:pt x="198" y="166"/>
                      <a:pt x="195" y="171"/>
                    </a:cubicBezTo>
                    <a:cubicBezTo>
                      <a:pt x="195" y="120"/>
                      <a:pt x="195" y="120"/>
                      <a:pt x="195" y="120"/>
                    </a:cubicBezTo>
                    <a:cubicBezTo>
                      <a:pt x="201" y="120"/>
                      <a:pt x="201" y="120"/>
                      <a:pt x="201" y="120"/>
                    </a:cubicBezTo>
                    <a:cubicBezTo>
                      <a:pt x="201" y="70"/>
                      <a:pt x="201" y="70"/>
                      <a:pt x="201" y="70"/>
                    </a:cubicBezTo>
                    <a:cubicBezTo>
                      <a:pt x="195" y="70"/>
                      <a:pt x="195" y="70"/>
                      <a:pt x="195" y="70"/>
                    </a:cubicBezTo>
                    <a:cubicBezTo>
                      <a:pt x="195" y="50"/>
                      <a:pt x="195" y="50"/>
                      <a:pt x="195" y="50"/>
                    </a:cubicBezTo>
                    <a:cubicBezTo>
                      <a:pt x="209" y="50"/>
                      <a:pt x="209" y="50"/>
                      <a:pt x="209" y="50"/>
                    </a:cubicBezTo>
                    <a:close/>
                    <a:moveTo>
                      <a:pt x="209" y="197"/>
                    </a:moveTo>
                    <a:cubicBezTo>
                      <a:pt x="209" y="220"/>
                      <a:pt x="209" y="220"/>
                      <a:pt x="209" y="220"/>
                    </a:cubicBezTo>
                    <a:cubicBezTo>
                      <a:pt x="195" y="220"/>
                      <a:pt x="195" y="220"/>
                      <a:pt x="195" y="220"/>
                    </a:cubicBezTo>
                    <a:cubicBezTo>
                      <a:pt x="195" y="188"/>
                      <a:pt x="195" y="188"/>
                      <a:pt x="195" y="188"/>
                    </a:cubicBezTo>
                    <a:cubicBezTo>
                      <a:pt x="198" y="193"/>
                      <a:pt x="203" y="197"/>
                      <a:pt x="209" y="197"/>
                    </a:cubicBezTo>
                    <a:cubicBezTo>
                      <a:pt x="209" y="197"/>
                      <a:pt x="209" y="197"/>
                      <a:pt x="209" y="197"/>
                    </a:cubicBezTo>
                    <a:close/>
                    <a:moveTo>
                      <a:pt x="209" y="232"/>
                    </a:moveTo>
                    <a:cubicBezTo>
                      <a:pt x="209" y="262"/>
                      <a:pt x="209" y="262"/>
                      <a:pt x="209" y="262"/>
                    </a:cubicBezTo>
                    <a:cubicBezTo>
                      <a:pt x="206" y="262"/>
                      <a:pt x="206" y="262"/>
                      <a:pt x="206" y="262"/>
                    </a:cubicBezTo>
                    <a:cubicBezTo>
                      <a:pt x="201" y="262"/>
                      <a:pt x="197" y="260"/>
                      <a:pt x="195" y="257"/>
                    </a:cubicBezTo>
                    <a:cubicBezTo>
                      <a:pt x="195" y="232"/>
                      <a:pt x="195" y="232"/>
                      <a:pt x="195" y="232"/>
                    </a:cubicBezTo>
                    <a:lnTo>
                      <a:pt x="209" y="232"/>
                    </a:lnTo>
                    <a:close/>
                    <a:moveTo>
                      <a:pt x="171" y="20"/>
                    </a:moveTo>
                    <a:cubicBezTo>
                      <a:pt x="175" y="20"/>
                      <a:pt x="179" y="24"/>
                      <a:pt x="179" y="28"/>
                    </a:cubicBezTo>
                    <a:cubicBezTo>
                      <a:pt x="179" y="33"/>
                      <a:pt x="175" y="37"/>
                      <a:pt x="171" y="37"/>
                    </a:cubicBezTo>
                    <a:cubicBezTo>
                      <a:pt x="170" y="37"/>
                      <a:pt x="169" y="37"/>
                      <a:pt x="168" y="36"/>
                    </a:cubicBezTo>
                    <a:cubicBezTo>
                      <a:pt x="168" y="44"/>
                      <a:pt x="168" y="44"/>
                      <a:pt x="168" y="44"/>
                    </a:cubicBezTo>
                    <a:cubicBezTo>
                      <a:pt x="195" y="44"/>
                      <a:pt x="195" y="44"/>
                      <a:pt x="195" y="44"/>
                    </a:cubicBezTo>
                    <a:cubicBezTo>
                      <a:pt x="195" y="37"/>
                      <a:pt x="195" y="37"/>
                      <a:pt x="195" y="37"/>
                    </a:cubicBezTo>
                    <a:cubicBezTo>
                      <a:pt x="190" y="37"/>
                      <a:pt x="186" y="33"/>
                      <a:pt x="186" y="28"/>
                    </a:cubicBezTo>
                    <a:cubicBezTo>
                      <a:pt x="186" y="24"/>
                      <a:pt x="190" y="20"/>
                      <a:pt x="195" y="20"/>
                    </a:cubicBezTo>
                    <a:cubicBezTo>
                      <a:pt x="195" y="9"/>
                      <a:pt x="195" y="9"/>
                      <a:pt x="195" y="9"/>
                    </a:cubicBezTo>
                    <a:cubicBezTo>
                      <a:pt x="187" y="6"/>
                      <a:pt x="178" y="4"/>
                      <a:pt x="168" y="3"/>
                    </a:cubicBezTo>
                    <a:cubicBezTo>
                      <a:pt x="168" y="21"/>
                      <a:pt x="168" y="21"/>
                      <a:pt x="168" y="21"/>
                    </a:cubicBezTo>
                    <a:cubicBezTo>
                      <a:pt x="169" y="20"/>
                      <a:pt x="170" y="20"/>
                      <a:pt x="171" y="20"/>
                    </a:cubicBezTo>
                    <a:close/>
                    <a:moveTo>
                      <a:pt x="195" y="50"/>
                    </a:moveTo>
                    <a:cubicBezTo>
                      <a:pt x="195" y="70"/>
                      <a:pt x="195" y="70"/>
                      <a:pt x="195" y="70"/>
                    </a:cubicBezTo>
                    <a:cubicBezTo>
                      <a:pt x="168" y="70"/>
                      <a:pt x="168" y="70"/>
                      <a:pt x="168" y="70"/>
                    </a:cubicBezTo>
                    <a:cubicBezTo>
                      <a:pt x="168" y="50"/>
                      <a:pt x="168" y="50"/>
                      <a:pt x="168" y="50"/>
                    </a:cubicBezTo>
                    <a:cubicBezTo>
                      <a:pt x="195" y="50"/>
                      <a:pt x="195" y="50"/>
                      <a:pt x="195" y="50"/>
                    </a:cubicBezTo>
                    <a:close/>
                    <a:moveTo>
                      <a:pt x="195" y="120"/>
                    </a:moveTo>
                    <a:cubicBezTo>
                      <a:pt x="195" y="171"/>
                      <a:pt x="195" y="171"/>
                      <a:pt x="195" y="171"/>
                    </a:cubicBezTo>
                    <a:cubicBezTo>
                      <a:pt x="193" y="173"/>
                      <a:pt x="192" y="176"/>
                      <a:pt x="192" y="180"/>
                    </a:cubicBezTo>
                    <a:cubicBezTo>
                      <a:pt x="192" y="183"/>
                      <a:pt x="193" y="186"/>
                      <a:pt x="195" y="188"/>
                    </a:cubicBezTo>
                    <a:cubicBezTo>
                      <a:pt x="195" y="220"/>
                      <a:pt x="195" y="220"/>
                      <a:pt x="195" y="220"/>
                    </a:cubicBezTo>
                    <a:cubicBezTo>
                      <a:pt x="168" y="220"/>
                      <a:pt x="168" y="220"/>
                      <a:pt x="168" y="220"/>
                    </a:cubicBezTo>
                    <a:cubicBezTo>
                      <a:pt x="168" y="120"/>
                      <a:pt x="168" y="120"/>
                      <a:pt x="168" y="120"/>
                    </a:cubicBezTo>
                    <a:cubicBezTo>
                      <a:pt x="195" y="120"/>
                      <a:pt x="195" y="120"/>
                      <a:pt x="195" y="120"/>
                    </a:cubicBezTo>
                    <a:close/>
                    <a:moveTo>
                      <a:pt x="195" y="232"/>
                    </a:moveTo>
                    <a:cubicBezTo>
                      <a:pt x="195" y="257"/>
                      <a:pt x="195" y="257"/>
                      <a:pt x="195" y="257"/>
                    </a:cubicBezTo>
                    <a:cubicBezTo>
                      <a:pt x="193" y="254"/>
                      <a:pt x="192" y="252"/>
                      <a:pt x="192" y="249"/>
                    </a:cubicBezTo>
                    <a:cubicBezTo>
                      <a:pt x="192" y="232"/>
                      <a:pt x="192" y="232"/>
                      <a:pt x="192" y="232"/>
                    </a:cubicBezTo>
                    <a:lnTo>
                      <a:pt x="195" y="232"/>
                    </a:lnTo>
                    <a:close/>
                    <a:moveTo>
                      <a:pt x="168" y="36"/>
                    </a:moveTo>
                    <a:cubicBezTo>
                      <a:pt x="165" y="35"/>
                      <a:pt x="162" y="32"/>
                      <a:pt x="162" y="28"/>
                    </a:cubicBezTo>
                    <a:cubicBezTo>
                      <a:pt x="162" y="25"/>
                      <a:pt x="165" y="22"/>
                      <a:pt x="168" y="21"/>
                    </a:cubicBezTo>
                    <a:cubicBezTo>
                      <a:pt x="168" y="3"/>
                      <a:pt x="168" y="3"/>
                      <a:pt x="168" y="3"/>
                    </a:cubicBezTo>
                    <a:cubicBezTo>
                      <a:pt x="157" y="1"/>
                      <a:pt x="144" y="0"/>
                      <a:pt x="131" y="0"/>
                    </a:cubicBezTo>
                    <a:cubicBezTo>
                      <a:pt x="130" y="0"/>
                      <a:pt x="130" y="0"/>
                      <a:pt x="130" y="0"/>
                    </a:cubicBezTo>
                    <a:cubicBezTo>
                      <a:pt x="130" y="44"/>
                      <a:pt x="130" y="44"/>
                      <a:pt x="130" y="44"/>
                    </a:cubicBezTo>
                    <a:cubicBezTo>
                      <a:pt x="168" y="44"/>
                      <a:pt x="168" y="44"/>
                      <a:pt x="168" y="44"/>
                    </a:cubicBezTo>
                    <a:cubicBezTo>
                      <a:pt x="168" y="36"/>
                      <a:pt x="168" y="36"/>
                      <a:pt x="168" y="36"/>
                    </a:cubicBezTo>
                    <a:close/>
                    <a:moveTo>
                      <a:pt x="168" y="50"/>
                    </a:moveTo>
                    <a:cubicBezTo>
                      <a:pt x="168" y="70"/>
                      <a:pt x="168" y="70"/>
                      <a:pt x="168" y="70"/>
                    </a:cubicBezTo>
                    <a:cubicBezTo>
                      <a:pt x="135" y="70"/>
                      <a:pt x="135" y="70"/>
                      <a:pt x="135" y="70"/>
                    </a:cubicBezTo>
                    <a:cubicBezTo>
                      <a:pt x="135" y="120"/>
                      <a:pt x="135" y="120"/>
                      <a:pt x="135" y="120"/>
                    </a:cubicBezTo>
                    <a:cubicBezTo>
                      <a:pt x="168" y="120"/>
                      <a:pt x="168" y="120"/>
                      <a:pt x="168" y="120"/>
                    </a:cubicBezTo>
                    <a:cubicBezTo>
                      <a:pt x="168" y="220"/>
                      <a:pt x="168" y="220"/>
                      <a:pt x="168" y="220"/>
                    </a:cubicBezTo>
                    <a:cubicBezTo>
                      <a:pt x="130" y="220"/>
                      <a:pt x="130" y="220"/>
                      <a:pt x="130" y="220"/>
                    </a:cubicBezTo>
                    <a:cubicBezTo>
                      <a:pt x="130" y="198"/>
                      <a:pt x="130" y="198"/>
                      <a:pt x="130" y="198"/>
                    </a:cubicBezTo>
                    <a:cubicBezTo>
                      <a:pt x="167" y="198"/>
                      <a:pt x="167" y="198"/>
                      <a:pt x="167" y="198"/>
                    </a:cubicBezTo>
                    <a:cubicBezTo>
                      <a:pt x="167" y="187"/>
                      <a:pt x="167" y="187"/>
                      <a:pt x="167" y="187"/>
                    </a:cubicBezTo>
                    <a:cubicBezTo>
                      <a:pt x="130" y="187"/>
                      <a:pt x="130" y="187"/>
                      <a:pt x="130" y="187"/>
                    </a:cubicBezTo>
                    <a:cubicBezTo>
                      <a:pt x="130" y="179"/>
                      <a:pt x="130" y="179"/>
                      <a:pt x="130" y="179"/>
                    </a:cubicBezTo>
                    <a:cubicBezTo>
                      <a:pt x="167" y="179"/>
                      <a:pt x="167" y="179"/>
                      <a:pt x="167" y="179"/>
                    </a:cubicBezTo>
                    <a:cubicBezTo>
                      <a:pt x="167" y="167"/>
                      <a:pt x="167" y="167"/>
                      <a:pt x="167" y="167"/>
                    </a:cubicBezTo>
                    <a:cubicBezTo>
                      <a:pt x="130" y="167"/>
                      <a:pt x="130" y="167"/>
                      <a:pt x="130" y="167"/>
                    </a:cubicBezTo>
                    <a:cubicBezTo>
                      <a:pt x="130" y="159"/>
                      <a:pt x="130" y="159"/>
                      <a:pt x="130" y="159"/>
                    </a:cubicBezTo>
                    <a:cubicBezTo>
                      <a:pt x="167" y="159"/>
                      <a:pt x="167" y="159"/>
                      <a:pt x="167" y="159"/>
                    </a:cubicBezTo>
                    <a:cubicBezTo>
                      <a:pt x="167" y="147"/>
                      <a:pt x="167" y="147"/>
                      <a:pt x="167" y="147"/>
                    </a:cubicBezTo>
                    <a:cubicBezTo>
                      <a:pt x="130" y="147"/>
                      <a:pt x="130" y="147"/>
                      <a:pt x="130" y="147"/>
                    </a:cubicBezTo>
                    <a:cubicBezTo>
                      <a:pt x="130" y="50"/>
                      <a:pt x="130" y="50"/>
                      <a:pt x="130" y="50"/>
                    </a:cubicBezTo>
                    <a:lnTo>
                      <a:pt x="168" y="50"/>
                    </a:lnTo>
                    <a:close/>
                    <a:moveTo>
                      <a:pt x="130" y="0"/>
                    </a:moveTo>
                    <a:cubicBezTo>
                      <a:pt x="130" y="44"/>
                      <a:pt x="130" y="44"/>
                      <a:pt x="130" y="44"/>
                    </a:cubicBezTo>
                    <a:cubicBezTo>
                      <a:pt x="93" y="44"/>
                      <a:pt x="93" y="44"/>
                      <a:pt x="93" y="44"/>
                    </a:cubicBezTo>
                    <a:cubicBezTo>
                      <a:pt x="93" y="36"/>
                      <a:pt x="93" y="36"/>
                      <a:pt x="93" y="36"/>
                    </a:cubicBezTo>
                    <a:cubicBezTo>
                      <a:pt x="96" y="35"/>
                      <a:pt x="99" y="32"/>
                      <a:pt x="99" y="28"/>
                    </a:cubicBezTo>
                    <a:cubicBezTo>
                      <a:pt x="99" y="25"/>
                      <a:pt x="96" y="22"/>
                      <a:pt x="93" y="21"/>
                    </a:cubicBezTo>
                    <a:cubicBezTo>
                      <a:pt x="93" y="3"/>
                      <a:pt x="93" y="3"/>
                      <a:pt x="93" y="3"/>
                    </a:cubicBezTo>
                    <a:cubicBezTo>
                      <a:pt x="104" y="1"/>
                      <a:pt x="117" y="0"/>
                      <a:pt x="130" y="0"/>
                    </a:cubicBezTo>
                    <a:close/>
                    <a:moveTo>
                      <a:pt x="130" y="50"/>
                    </a:moveTo>
                    <a:cubicBezTo>
                      <a:pt x="130" y="147"/>
                      <a:pt x="130" y="147"/>
                      <a:pt x="130" y="147"/>
                    </a:cubicBezTo>
                    <a:cubicBezTo>
                      <a:pt x="93" y="147"/>
                      <a:pt x="93" y="147"/>
                      <a:pt x="93" y="147"/>
                    </a:cubicBezTo>
                    <a:cubicBezTo>
                      <a:pt x="93" y="120"/>
                      <a:pt x="93" y="120"/>
                      <a:pt x="93" y="120"/>
                    </a:cubicBezTo>
                    <a:cubicBezTo>
                      <a:pt x="126" y="120"/>
                      <a:pt x="126" y="120"/>
                      <a:pt x="126" y="120"/>
                    </a:cubicBezTo>
                    <a:cubicBezTo>
                      <a:pt x="126" y="70"/>
                      <a:pt x="126" y="70"/>
                      <a:pt x="126" y="70"/>
                    </a:cubicBezTo>
                    <a:cubicBezTo>
                      <a:pt x="93" y="70"/>
                      <a:pt x="93" y="70"/>
                      <a:pt x="93" y="70"/>
                    </a:cubicBezTo>
                    <a:cubicBezTo>
                      <a:pt x="93" y="50"/>
                      <a:pt x="93" y="50"/>
                      <a:pt x="93" y="50"/>
                    </a:cubicBezTo>
                    <a:cubicBezTo>
                      <a:pt x="130" y="50"/>
                      <a:pt x="130" y="50"/>
                      <a:pt x="130" y="50"/>
                    </a:cubicBezTo>
                    <a:close/>
                    <a:moveTo>
                      <a:pt x="130" y="159"/>
                    </a:moveTo>
                    <a:cubicBezTo>
                      <a:pt x="130" y="167"/>
                      <a:pt x="130" y="167"/>
                      <a:pt x="130" y="167"/>
                    </a:cubicBezTo>
                    <a:cubicBezTo>
                      <a:pt x="93" y="167"/>
                      <a:pt x="93" y="167"/>
                      <a:pt x="93" y="167"/>
                    </a:cubicBezTo>
                    <a:cubicBezTo>
                      <a:pt x="93" y="159"/>
                      <a:pt x="93" y="159"/>
                      <a:pt x="93" y="159"/>
                    </a:cubicBezTo>
                    <a:cubicBezTo>
                      <a:pt x="130" y="159"/>
                      <a:pt x="130" y="159"/>
                      <a:pt x="130" y="159"/>
                    </a:cubicBezTo>
                    <a:close/>
                    <a:moveTo>
                      <a:pt x="130" y="179"/>
                    </a:moveTo>
                    <a:cubicBezTo>
                      <a:pt x="130" y="187"/>
                      <a:pt x="130" y="187"/>
                      <a:pt x="130" y="187"/>
                    </a:cubicBezTo>
                    <a:cubicBezTo>
                      <a:pt x="93" y="187"/>
                      <a:pt x="93" y="187"/>
                      <a:pt x="93" y="187"/>
                    </a:cubicBezTo>
                    <a:cubicBezTo>
                      <a:pt x="93" y="179"/>
                      <a:pt x="93" y="179"/>
                      <a:pt x="93" y="179"/>
                    </a:cubicBezTo>
                    <a:cubicBezTo>
                      <a:pt x="130" y="179"/>
                      <a:pt x="130" y="179"/>
                      <a:pt x="130" y="179"/>
                    </a:cubicBezTo>
                    <a:close/>
                    <a:moveTo>
                      <a:pt x="130" y="198"/>
                    </a:moveTo>
                    <a:cubicBezTo>
                      <a:pt x="130" y="220"/>
                      <a:pt x="130" y="220"/>
                      <a:pt x="130" y="220"/>
                    </a:cubicBezTo>
                    <a:cubicBezTo>
                      <a:pt x="93" y="220"/>
                      <a:pt x="93" y="220"/>
                      <a:pt x="93" y="220"/>
                    </a:cubicBezTo>
                    <a:cubicBezTo>
                      <a:pt x="93" y="198"/>
                      <a:pt x="93" y="198"/>
                      <a:pt x="93" y="198"/>
                    </a:cubicBezTo>
                    <a:lnTo>
                      <a:pt x="130" y="198"/>
                    </a:lnTo>
                    <a:close/>
                    <a:moveTo>
                      <a:pt x="93" y="3"/>
                    </a:moveTo>
                    <a:cubicBezTo>
                      <a:pt x="93" y="21"/>
                      <a:pt x="93" y="21"/>
                      <a:pt x="93" y="21"/>
                    </a:cubicBezTo>
                    <a:cubicBezTo>
                      <a:pt x="92" y="20"/>
                      <a:pt x="92" y="20"/>
                      <a:pt x="91" y="20"/>
                    </a:cubicBezTo>
                    <a:cubicBezTo>
                      <a:pt x="86" y="20"/>
                      <a:pt x="83" y="24"/>
                      <a:pt x="83" y="28"/>
                    </a:cubicBezTo>
                    <a:cubicBezTo>
                      <a:pt x="83" y="33"/>
                      <a:pt x="86" y="37"/>
                      <a:pt x="91" y="37"/>
                    </a:cubicBezTo>
                    <a:cubicBezTo>
                      <a:pt x="92" y="37"/>
                      <a:pt x="92" y="37"/>
                      <a:pt x="93" y="36"/>
                    </a:cubicBezTo>
                    <a:cubicBezTo>
                      <a:pt x="93" y="44"/>
                      <a:pt x="93" y="44"/>
                      <a:pt x="93" y="44"/>
                    </a:cubicBezTo>
                    <a:cubicBezTo>
                      <a:pt x="67" y="44"/>
                      <a:pt x="67" y="44"/>
                      <a:pt x="67" y="44"/>
                    </a:cubicBezTo>
                    <a:cubicBezTo>
                      <a:pt x="67" y="37"/>
                      <a:pt x="67" y="37"/>
                      <a:pt x="67" y="37"/>
                    </a:cubicBezTo>
                    <a:cubicBezTo>
                      <a:pt x="71" y="37"/>
                      <a:pt x="75" y="33"/>
                      <a:pt x="75" y="28"/>
                    </a:cubicBezTo>
                    <a:cubicBezTo>
                      <a:pt x="75" y="24"/>
                      <a:pt x="71" y="20"/>
                      <a:pt x="67" y="20"/>
                    </a:cubicBezTo>
                    <a:cubicBezTo>
                      <a:pt x="67" y="9"/>
                      <a:pt x="67" y="9"/>
                      <a:pt x="67" y="9"/>
                    </a:cubicBezTo>
                    <a:cubicBezTo>
                      <a:pt x="75" y="6"/>
                      <a:pt x="84" y="4"/>
                      <a:pt x="93" y="3"/>
                    </a:cubicBezTo>
                    <a:close/>
                    <a:moveTo>
                      <a:pt x="93" y="50"/>
                    </a:moveTo>
                    <a:cubicBezTo>
                      <a:pt x="93" y="70"/>
                      <a:pt x="93" y="70"/>
                      <a:pt x="93" y="70"/>
                    </a:cubicBezTo>
                    <a:cubicBezTo>
                      <a:pt x="67" y="70"/>
                      <a:pt x="67" y="70"/>
                      <a:pt x="67" y="70"/>
                    </a:cubicBezTo>
                    <a:cubicBezTo>
                      <a:pt x="67" y="50"/>
                      <a:pt x="67" y="50"/>
                      <a:pt x="67" y="50"/>
                    </a:cubicBezTo>
                    <a:cubicBezTo>
                      <a:pt x="93" y="50"/>
                      <a:pt x="93" y="50"/>
                      <a:pt x="93" y="50"/>
                    </a:cubicBezTo>
                    <a:close/>
                    <a:moveTo>
                      <a:pt x="93" y="120"/>
                    </a:moveTo>
                    <a:cubicBezTo>
                      <a:pt x="93" y="147"/>
                      <a:pt x="93" y="147"/>
                      <a:pt x="93" y="147"/>
                    </a:cubicBezTo>
                    <a:cubicBezTo>
                      <a:pt x="92" y="147"/>
                      <a:pt x="92" y="147"/>
                      <a:pt x="92" y="147"/>
                    </a:cubicBezTo>
                    <a:cubicBezTo>
                      <a:pt x="92" y="159"/>
                      <a:pt x="92" y="159"/>
                      <a:pt x="92" y="159"/>
                    </a:cubicBezTo>
                    <a:cubicBezTo>
                      <a:pt x="93" y="159"/>
                      <a:pt x="93" y="159"/>
                      <a:pt x="93" y="159"/>
                    </a:cubicBezTo>
                    <a:cubicBezTo>
                      <a:pt x="93" y="167"/>
                      <a:pt x="93" y="167"/>
                      <a:pt x="93" y="167"/>
                    </a:cubicBezTo>
                    <a:cubicBezTo>
                      <a:pt x="92" y="167"/>
                      <a:pt x="92" y="167"/>
                      <a:pt x="92" y="167"/>
                    </a:cubicBezTo>
                    <a:cubicBezTo>
                      <a:pt x="92" y="179"/>
                      <a:pt x="92" y="179"/>
                      <a:pt x="92" y="179"/>
                    </a:cubicBezTo>
                    <a:cubicBezTo>
                      <a:pt x="93" y="179"/>
                      <a:pt x="93" y="179"/>
                      <a:pt x="93" y="179"/>
                    </a:cubicBezTo>
                    <a:cubicBezTo>
                      <a:pt x="93" y="187"/>
                      <a:pt x="93" y="187"/>
                      <a:pt x="93" y="187"/>
                    </a:cubicBezTo>
                    <a:cubicBezTo>
                      <a:pt x="92" y="187"/>
                      <a:pt x="92" y="187"/>
                      <a:pt x="92" y="187"/>
                    </a:cubicBezTo>
                    <a:cubicBezTo>
                      <a:pt x="92" y="198"/>
                      <a:pt x="92" y="198"/>
                      <a:pt x="92" y="198"/>
                    </a:cubicBezTo>
                    <a:cubicBezTo>
                      <a:pt x="93" y="198"/>
                      <a:pt x="93" y="198"/>
                      <a:pt x="93" y="198"/>
                    </a:cubicBezTo>
                    <a:cubicBezTo>
                      <a:pt x="93" y="220"/>
                      <a:pt x="93" y="220"/>
                      <a:pt x="93" y="220"/>
                    </a:cubicBezTo>
                    <a:cubicBezTo>
                      <a:pt x="67" y="220"/>
                      <a:pt x="67" y="220"/>
                      <a:pt x="67" y="220"/>
                    </a:cubicBezTo>
                    <a:cubicBezTo>
                      <a:pt x="67" y="188"/>
                      <a:pt x="67" y="188"/>
                      <a:pt x="67" y="188"/>
                    </a:cubicBezTo>
                    <a:cubicBezTo>
                      <a:pt x="68" y="186"/>
                      <a:pt x="69" y="183"/>
                      <a:pt x="69" y="180"/>
                    </a:cubicBezTo>
                    <a:cubicBezTo>
                      <a:pt x="69" y="176"/>
                      <a:pt x="68" y="173"/>
                      <a:pt x="67" y="171"/>
                    </a:cubicBezTo>
                    <a:cubicBezTo>
                      <a:pt x="67" y="120"/>
                      <a:pt x="67" y="120"/>
                      <a:pt x="67" y="120"/>
                    </a:cubicBezTo>
                    <a:cubicBezTo>
                      <a:pt x="93" y="120"/>
                      <a:pt x="93" y="120"/>
                      <a:pt x="93" y="120"/>
                    </a:cubicBezTo>
                    <a:close/>
                    <a:moveTo>
                      <a:pt x="67" y="257"/>
                    </a:moveTo>
                    <a:cubicBezTo>
                      <a:pt x="67" y="232"/>
                      <a:pt x="67" y="232"/>
                      <a:pt x="67" y="232"/>
                    </a:cubicBezTo>
                    <a:cubicBezTo>
                      <a:pt x="69" y="232"/>
                      <a:pt x="69" y="232"/>
                      <a:pt x="69" y="232"/>
                    </a:cubicBezTo>
                    <a:cubicBezTo>
                      <a:pt x="69" y="249"/>
                      <a:pt x="69" y="249"/>
                      <a:pt x="69" y="249"/>
                    </a:cubicBezTo>
                    <a:cubicBezTo>
                      <a:pt x="69" y="252"/>
                      <a:pt x="68" y="254"/>
                      <a:pt x="67" y="257"/>
                    </a:cubicBezTo>
                    <a:close/>
                    <a:moveTo>
                      <a:pt x="67" y="9"/>
                    </a:moveTo>
                    <a:cubicBezTo>
                      <a:pt x="67" y="20"/>
                      <a:pt x="67" y="20"/>
                      <a:pt x="67" y="20"/>
                    </a:cubicBezTo>
                    <a:cubicBezTo>
                      <a:pt x="62" y="20"/>
                      <a:pt x="58" y="24"/>
                      <a:pt x="58" y="28"/>
                    </a:cubicBezTo>
                    <a:cubicBezTo>
                      <a:pt x="58" y="33"/>
                      <a:pt x="62" y="37"/>
                      <a:pt x="67" y="37"/>
                    </a:cubicBezTo>
                    <a:cubicBezTo>
                      <a:pt x="67" y="44"/>
                      <a:pt x="67" y="44"/>
                      <a:pt x="67" y="44"/>
                    </a:cubicBezTo>
                    <a:cubicBezTo>
                      <a:pt x="52" y="44"/>
                      <a:pt x="52" y="44"/>
                      <a:pt x="52" y="44"/>
                    </a:cubicBezTo>
                    <a:cubicBezTo>
                      <a:pt x="52" y="15"/>
                      <a:pt x="52" y="15"/>
                      <a:pt x="52" y="15"/>
                    </a:cubicBezTo>
                    <a:cubicBezTo>
                      <a:pt x="56" y="13"/>
                      <a:pt x="61" y="11"/>
                      <a:pt x="67" y="9"/>
                    </a:cubicBezTo>
                    <a:close/>
                    <a:moveTo>
                      <a:pt x="67" y="50"/>
                    </a:moveTo>
                    <a:cubicBezTo>
                      <a:pt x="67" y="70"/>
                      <a:pt x="67" y="70"/>
                      <a:pt x="67" y="70"/>
                    </a:cubicBezTo>
                    <a:cubicBezTo>
                      <a:pt x="60" y="70"/>
                      <a:pt x="60" y="70"/>
                      <a:pt x="60" y="70"/>
                    </a:cubicBezTo>
                    <a:cubicBezTo>
                      <a:pt x="60" y="120"/>
                      <a:pt x="60" y="120"/>
                      <a:pt x="60" y="120"/>
                    </a:cubicBezTo>
                    <a:cubicBezTo>
                      <a:pt x="67" y="120"/>
                      <a:pt x="67" y="120"/>
                      <a:pt x="67" y="120"/>
                    </a:cubicBezTo>
                    <a:cubicBezTo>
                      <a:pt x="67" y="171"/>
                      <a:pt x="67" y="171"/>
                      <a:pt x="67" y="171"/>
                    </a:cubicBezTo>
                    <a:cubicBezTo>
                      <a:pt x="64" y="166"/>
                      <a:pt x="58" y="162"/>
                      <a:pt x="52" y="162"/>
                    </a:cubicBezTo>
                    <a:cubicBezTo>
                      <a:pt x="52" y="50"/>
                      <a:pt x="52" y="50"/>
                      <a:pt x="52" y="50"/>
                    </a:cubicBezTo>
                    <a:cubicBezTo>
                      <a:pt x="67" y="50"/>
                      <a:pt x="67" y="50"/>
                      <a:pt x="67" y="50"/>
                    </a:cubicBezTo>
                    <a:close/>
                    <a:moveTo>
                      <a:pt x="67" y="188"/>
                    </a:moveTo>
                    <a:cubicBezTo>
                      <a:pt x="67" y="220"/>
                      <a:pt x="67" y="220"/>
                      <a:pt x="67" y="220"/>
                    </a:cubicBezTo>
                    <a:cubicBezTo>
                      <a:pt x="52" y="220"/>
                      <a:pt x="52" y="220"/>
                      <a:pt x="52" y="220"/>
                    </a:cubicBezTo>
                    <a:cubicBezTo>
                      <a:pt x="52" y="197"/>
                      <a:pt x="52" y="197"/>
                      <a:pt x="52" y="197"/>
                    </a:cubicBezTo>
                    <a:cubicBezTo>
                      <a:pt x="58" y="197"/>
                      <a:pt x="64" y="193"/>
                      <a:pt x="67" y="188"/>
                    </a:cubicBezTo>
                    <a:close/>
                    <a:moveTo>
                      <a:pt x="67" y="232"/>
                    </a:moveTo>
                    <a:cubicBezTo>
                      <a:pt x="67" y="257"/>
                      <a:pt x="67" y="257"/>
                      <a:pt x="67" y="257"/>
                    </a:cubicBezTo>
                    <a:cubicBezTo>
                      <a:pt x="64" y="260"/>
                      <a:pt x="60" y="262"/>
                      <a:pt x="56" y="262"/>
                    </a:cubicBezTo>
                    <a:cubicBezTo>
                      <a:pt x="52" y="262"/>
                      <a:pt x="52" y="262"/>
                      <a:pt x="52" y="262"/>
                    </a:cubicBezTo>
                    <a:cubicBezTo>
                      <a:pt x="52" y="232"/>
                      <a:pt x="52" y="232"/>
                      <a:pt x="52" y="232"/>
                    </a:cubicBezTo>
                    <a:lnTo>
                      <a:pt x="67" y="232"/>
                    </a:lnTo>
                    <a:close/>
                    <a:moveTo>
                      <a:pt x="52" y="15"/>
                    </a:moveTo>
                    <a:cubicBezTo>
                      <a:pt x="52" y="44"/>
                      <a:pt x="52" y="44"/>
                      <a:pt x="52" y="44"/>
                    </a:cubicBezTo>
                    <a:cubicBezTo>
                      <a:pt x="27" y="44"/>
                      <a:pt x="27" y="44"/>
                      <a:pt x="27" y="44"/>
                    </a:cubicBezTo>
                    <a:cubicBezTo>
                      <a:pt x="27" y="33"/>
                      <a:pt x="36" y="23"/>
                      <a:pt x="52" y="15"/>
                    </a:cubicBezTo>
                    <a:close/>
                    <a:moveTo>
                      <a:pt x="52" y="50"/>
                    </a:moveTo>
                    <a:cubicBezTo>
                      <a:pt x="52" y="162"/>
                      <a:pt x="52" y="162"/>
                      <a:pt x="52" y="162"/>
                    </a:cubicBezTo>
                    <a:cubicBezTo>
                      <a:pt x="42" y="162"/>
                      <a:pt x="35" y="170"/>
                      <a:pt x="35" y="180"/>
                    </a:cubicBezTo>
                    <a:cubicBezTo>
                      <a:pt x="35" y="189"/>
                      <a:pt x="42" y="197"/>
                      <a:pt x="52" y="197"/>
                    </a:cubicBezTo>
                    <a:cubicBezTo>
                      <a:pt x="52" y="220"/>
                      <a:pt x="52" y="220"/>
                      <a:pt x="52" y="220"/>
                    </a:cubicBezTo>
                    <a:cubicBezTo>
                      <a:pt x="12" y="220"/>
                      <a:pt x="12" y="220"/>
                      <a:pt x="12" y="220"/>
                    </a:cubicBezTo>
                    <a:cubicBezTo>
                      <a:pt x="12" y="154"/>
                      <a:pt x="12" y="154"/>
                      <a:pt x="12" y="154"/>
                    </a:cubicBezTo>
                    <a:cubicBezTo>
                      <a:pt x="15" y="150"/>
                      <a:pt x="21" y="146"/>
                      <a:pt x="27" y="146"/>
                    </a:cubicBezTo>
                    <a:cubicBezTo>
                      <a:pt x="27" y="50"/>
                      <a:pt x="27" y="50"/>
                      <a:pt x="27" y="50"/>
                    </a:cubicBezTo>
                    <a:cubicBezTo>
                      <a:pt x="52" y="50"/>
                      <a:pt x="52" y="50"/>
                      <a:pt x="52" y="50"/>
                    </a:cubicBezTo>
                    <a:close/>
                    <a:moveTo>
                      <a:pt x="52" y="232"/>
                    </a:moveTo>
                    <a:cubicBezTo>
                      <a:pt x="52" y="262"/>
                      <a:pt x="52" y="262"/>
                      <a:pt x="52" y="262"/>
                    </a:cubicBezTo>
                    <a:cubicBezTo>
                      <a:pt x="48" y="262"/>
                      <a:pt x="48" y="262"/>
                      <a:pt x="48" y="262"/>
                    </a:cubicBezTo>
                    <a:cubicBezTo>
                      <a:pt x="41" y="262"/>
                      <a:pt x="35" y="257"/>
                      <a:pt x="35" y="249"/>
                    </a:cubicBezTo>
                    <a:cubicBezTo>
                      <a:pt x="35" y="232"/>
                      <a:pt x="35" y="232"/>
                      <a:pt x="35" y="232"/>
                    </a:cubicBezTo>
                    <a:cubicBezTo>
                      <a:pt x="52" y="232"/>
                      <a:pt x="52" y="232"/>
                      <a:pt x="52" y="232"/>
                    </a:cubicBezTo>
                    <a:close/>
                    <a:moveTo>
                      <a:pt x="12" y="114"/>
                    </a:moveTo>
                    <a:cubicBezTo>
                      <a:pt x="14" y="114"/>
                      <a:pt x="15" y="112"/>
                      <a:pt x="15" y="110"/>
                    </a:cubicBezTo>
                    <a:cubicBezTo>
                      <a:pt x="15" y="76"/>
                      <a:pt x="15" y="76"/>
                      <a:pt x="15" y="76"/>
                    </a:cubicBezTo>
                    <a:cubicBezTo>
                      <a:pt x="15" y="74"/>
                      <a:pt x="14" y="71"/>
                      <a:pt x="12" y="70"/>
                    </a:cubicBezTo>
                    <a:lnTo>
                      <a:pt x="12" y="114"/>
                    </a:lnTo>
                    <a:close/>
                    <a:moveTo>
                      <a:pt x="12" y="70"/>
                    </a:moveTo>
                    <a:cubicBezTo>
                      <a:pt x="12" y="114"/>
                      <a:pt x="12" y="114"/>
                      <a:pt x="12" y="114"/>
                    </a:cubicBezTo>
                    <a:cubicBezTo>
                      <a:pt x="12" y="114"/>
                      <a:pt x="11" y="114"/>
                      <a:pt x="11" y="113"/>
                    </a:cubicBezTo>
                    <a:cubicBezTo>
                      <a:pt x="4" y="111"/>
                      <a:pt x="4" y="111"/>
                      <a:pt x="4" y="111"/>
                    </a:cubicBezTo>
                    <a:cubicBezTo>
                      <a:pt x="2" y="110"/>
                      <a:pt x="0" y="107"/>
                      <a:pt x="0" y="104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67"/>
                      <a:pt x="2" y="66"/>
                      <a:pt x="4" y="67"/>
                    </a:cubicBezTo>
                    <a:cubicBezTo>
                      <a:pt x="11" y="69"/>
                      <a:pt x="11" y="69"/>
                      <a:pt x="11" y="69"/>
                    </a:cubicBezTo>
                    <a:cubicBezTo>
                      <a:pt x="11" y="70"/>
                      <a:pt x="12" y="70"/>
                      <a:pt x="12" y="70"/>
                    </a:cubicBezTo>
                    <a:close/>
                    <a:moveTo>
                      <a:pt x="12" y="154"/>
                    </a:moveTo>
                    <a:cubicBezTo>
                      <a:pt x="12" y="220"/>
                      <a:pt x="12" y="220"/>
                      <a:pt x="12" y="220"/>
                    </a:cubicBezTo>
                    <a:cubicBezTo>
                      <a:pt x="9" y="220"/>
                      <a:pt x="9" y="220"/>
                      <a:pt x="9" y="220"/>
                    </a:cubicBezTo>
                    <a:cubicBezTo>
                      <a:pt x="9" y="164"/>
                      <a:pt x="9" y="164"/>
                      <a:pt x="9" y="164"/>
                    </a:cubicBezTo>
                    <a:cubicBezTo>
                      <a:pt x="9" y="160"/>
                      <a:pt x="10" y="157"/>
                      <a:pt x="12" y="154"/>
                    </a:cubicBezTo>
                    <a:close/>
                  </a:path>
                </a:pathLst>
              </a:custGeom>
              <a:solidFill>
                <a:srgbClr val="6DC1B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6" name="Google Shape;766;p21"/>
              <p:cNvSpPr/>
              <p:nvPr/>
            </p:nvSpPr>
            <p:spPr>
              <a:xfrm>
                <a:off x="8025451" y="3656715"/>
                <a:ext cx="642938" cy="487363"/>
              </a:xfrm>
              <a:custGeom>
                <a:avLst/>
                <a:gdLst/>
                <a:ahLst/>
                <a:cxnLst/>
                <a:rect l="l" t="t" r="r" b="b"/>
                <a:pathLst>
                  <a:path w="295" h="224" extrusionOk="0">
                    <a:moveTo>
                      <a:pt x="271" y="224"/>
                    </a:moveTo>
                    <a:cubicBezTo>
                      <a:pt x="284" y="224"/>
                      <a:pt x="295" y="213"/>
                      <a:pt x="295" y="200"/>
                    </a:cubicBezTo>
                    <a:cubicBezTo>
                      <a:pt x="295" y="23"/>
                      <a:pt x="295" y="23"/>
                      <a:pt x="295" y="23"/>
                    </a:cubicBezTo>
                    <a:cubicBezTo>
                      <a:pt x="295" y="10"/>
                      <a:pt x="284" y="0"/>
                      <a:pt x="271" y="0"/>
                    </a:cubicBezTo>
                    <a:cubicBezTo>
                      <a:pt x="224" y="0"/>
                      <a:pt x="224" y="0"/>
                      <a:pt x="224" y="0"/>
                    </a:cubicBezTo>
                    <a:cubicBezTo>
                      <a:pt x="224" y="16"/>
                      <a:pt x="224" y="16"/>
                      <a:pt x="224" y="16"/>
                    </a:cubicBezTo>
                    <a:cubicBezTo>
                      <a:pt x="258" y="16"/>
                      <a:pt x="258" y="16"/>
                      <a:pt x="258" y="16"/>
                    </a:cubicBezTo>
                    <a:cubicBezTo>
                      <a:pt x="268" y="16"/>
                      <a:pt x="277" y="24"/>
                      <a:pt x="277" y="35"/>
                    </a:cubicBezTo>
                    <a:cubicBezTo>
                      <a:pt x="277" y="189"/>
                      <a:pt x="277" y="189"/>
                      <a:pt x="277" y="189"/>
                    </a:cubicBezTo>
                    <a:cubicBezTo>
                      <a:pt x="277" y="199"/>
                      <a:pt x="268" y="208"/>
                      <a:pt x="258" y="208"/>
                    </a:cubicBezTo>
                    <a:cubicBezTo>
                      <a:pt x="224" y="208"/>
                      <a:pt x="224" y="208"/>
                      <a:pt x="224" y="208"/>
                    </a:cubicBezTo>
                    <a:cubicBezTo>
                      <a:pt x="224" y="224"/>
                      <a:pt x="224" y="224"/>
                      <a:pt x="224" y="224"/>
                    </a:cubicBezTo>
                    <a:cubicBezTo>
                      <a:pt x="271" y="224"/>
                      <a:pt x="271" y="224"/>
                      <a:pt x="271" y="224"/>
                    </a:cubicBezTo>
                    <a:close/>
                    <a:moveTo>
                      <a:pt x="224" y="194"/>
                    </a:moveTo>
                    <a:cubicBezTo>
                      <a:pt x="224" y="188"/>
                      <a:pt x="224" y="188"/>
                      <a:pt x="224" y="188"/>
                    </a:cubicBezTo>
                    <a:cubicBezTo>
                      <a:pt x="248" y="188"/>
                      <a:pt x="248" y="188"/>
                      <a:pt x="248" y="188"/>
                    </a:cubicBezTo>
                    <a:cubicBezTo>
                      <a:pt x="248" y="179"/>
                      <a:pt x="248" y="179"/>
                      <a:pt x="248" y="179"/>
                    </a:cubicBezTo>
                    <a:cubicBezTo>
                      <a:pt x="224" y="179"/>
                      <a:pt x="224" y="179"/>
                      <a:pt x="224" y="179"/>
                    </a:cubicBezTo>
                    <a:cubicBezTo>
                      <a:pt x="224" y="29"/>
                      <a:pt x="224" y="29"/>
                      <a:pt x="224" y="29"/>
                    </a:cubicBezTo>
                    <a:cubicBezTo>
                      <a:pt x="249" y="29"/>
                      <a:pt x="249" y="29"/>
                      <a:pt x="249" y="29"/>
                    </a:cubicBezTo>
                    <a:cubicBezTo>
                      <a:pt x="257" y="29"/>
                      <a:pt x="264" y="36"/>
                      <a:pt x="264" y="45"/>
                    </a:cubicBezTo>
                    <a:cubicBezTo>
                      <a:pt x="264" y="179"/>
                      <a:pt x="264" y="179"/>
                      <a:pt x="264" y="179"/>
                    </a:cubicBezTo>
                    <a:cubicBezTo>
                      <a:pt x="264" y="187"/>
                      <a:pt x="257" y="194"/>
                      <a:pt x="249" y="194"/>
                    </a:cubicBezTo>
                    <a:lnTo>
                      <a:pt x="224" y="194"/>
                    </a:lnTo>
                    <a:close/>
                    <a:moveTo>
                      <a:pt x="224" y="0"/>
                    </a:moveTo>
                    <a:cubicBezTo>
                      <a:pt x="187" y="0"/>
                      <a:pt x="187" y="0"/>
                      <a:pt x="187" y="0"/>
                    </a:cubicBezTo>
                    <a:cubicBezTo>
                      <a:pt x="187" y="16"/>
                      <a:pt x="187" y="16"/>
                      <a:pt x="187" y="16"/>
                    </a:cubicBezTo>
                    <a:cubicBezTo>
                      <a:pt x="224" y="16"/>
                      <a:pt x="224" y="16"/>
                      <a:pt x="224" y="16"/>
                    </a:cubicBezTo>
                    <a:cubicBezTo>
                      <a:pt x="224" y="0"/>
                      <a:pt x="224" y="0"/>
                      <a:pt x="224" y="0"/>
                    </a:cubicBezTo>
                    <a:close/>
                    <a:moveTo>
                      <a:pt x="187" y="224"/>
                    </a:moveTo>
                    <a:cubicBezTo>
                      <a:pt x="224" y="224"/>
                      <a:pt x="224" y="224"/>
                      <a:pt x="224" y="224"/>
                    </a:cubicBezTo>
                    <a:cubicBezTo>
                      <a:pt x="224" y="208"/>
                      <a:pt x="224" y="208"/>
                      <a:pt x="224" y="208"/>
                    </a:cubicBezTo>
                    <a:cubicBezTo>
                      <a:pt x="187" y="208"/>
                      <a:pt x="187" y="208"/>
                      <a:pt x="187" y="208"/>
                    </a:cubicBezTo>
                    <a:cubicBezTo>
                      <a:pt x="187" y="224"/>
                      <a:pt x="187" y="224"/>
                      <a:pt x="187" y="224"/>
                    </a:cubicBezTo>
                    <a:close/>
                    <a:moveTo>
                      <a:pt x="224" y="29"/>
                    </a:moveTo>
                    <a:cubicBezTo>
                      <a:pt x="224" y="179"/>
                      <a:pt x="224" y="179"/>
                      <a:pt x="224" y="179"/>
                    </a:cubicBezTo>
                    <a:cubicBezTo>
                      <a:pt x="200" y="179"/>
                      <a:pt x="200" y="179"/>
                      <a:pt x="200" y="179"/>
                    </a:cubicBezTo>
                    <a:cubicBezTo>
                      <a:pt x="200" y="188"/>
                      <a:pt x="200" y="188"/>
                      <a:pt x="200" y="188"/>
                    </a:cubicBezTo>
                    <a:cubicBezTo>
                      <a:pt x="224" y="188"/>
                      <a:pt x="224" y="188"/>
                      <a:pt x="224" y="188"/>
                    </a:cubicBezTo>
                    <a:cubicBezTo>
                      <a:pt x="224" y="194"/>
                      <a:pt x="224" y="194"/>
                      <a:pt x="224" y="194"/>
                    </a:cubicBezTo>
                    <a:cubicBezTo>
                      <a:pt x="187" y="194"/>
                      <a:pt x="187" y="194"/>
                      <a:pt x="187" y="194"/>
                    </a:cubicBezTo>
                    <a:cubicBezTo>
                      <a:pt x="187" y="135"/>
                      <a:pt x="187" y="135"/>
                      <a:pt x="187" y="135"/>
                    </a:cubicBezTo>
                    <a:cubicBezTo>
                      <a:pt x="188" y="135"/>
                      <a:pt x="189" y="134"/>
                      <a:pt x="189" y="134"/>
                    </a:cubicBezTo>
                    <a:cubicBezTo>
                      <a:pt x="194" y="133"/>
                      <a:pt x="197" y="131"/>
                      <a:pt x="201" y="128"/>
                    </a:cubicBezTo>
                    <a:cubicBezTo>
                      <a:pt x="204" y="124"/>
                      <a:pt x="206" y="121"/>
                      <a:pt x="207" y="117"/>
                    </a:cubicBezTo>
                    <a:cubicBezTo>
                      <a:pt x="208" y="115"/>
                      <a:pt x="208" y="113"/>
                      <a:pt x="208" y="111"/>
                    </a:cubicBezTo>
                    <a:cubicBezTo>
                      <a:pt x="208" y="109"/>
                      <a:pt x="208" y="107"/>
                      <a:pt x="207" y="104"/>
                    </a:cubicBezTo>
                    <a:cubicBezTo>
                      <a:pt x="207" y="102"/>
                      <a:pt x="205" y="100"/>
                      <a:pt x="203" y="98"/>
                    </a:cubicBezTo>
                    <a:cubicBezTo>
                      <a:pt x="200" y="96"/>
                      <a:pt x="197" y="94"/>
                      <a:pt x="193" y="94"/>
                    </a:cubicBezTo>
                    <a:cubicBezTo>
                      <a:pt x="197" y="91"/>
                      <a:pt x="199" y="88"/>
                      <a:pt x="201" y="85"/>
                    </a:cubicBezTo>
                    <a:cubicBezTo>
                      <a:pt x="202" y="81"/>
                      <a:pt x="202" y="78"/>
                      <a:pt x="201" y="74"/>
                    </a:cubicBezTo>
                    <a:cubicBezTo>
                      <a:pt x="200" y="71"/>
                      <a:pt x="198" y="69"/>
                      <a:pt x="195" y="67"/>
                    </a:cubicBezTo>
                    <a:cubicBezTo>
                      <a:pt x="193" y="66"/>
                      <a:pt x="190" y="66"/>
                      <a:pt x="187" y="66"/>
                    </a:cubicBezTo>
                    <a:cubicBezTo>
                      <a:pt x="187" y="29"/>
                      <a:pt x="187" y="29"/>
                      <a:pt x="187" y="29"/>
                    </a:cubicBezTo>
                    <a:cubicBezTo>
                      <a:pt x="224" y="29"/>
                      <a:pt x="224" y="29"/>
                      <a:pt x="224" y="29"/>
                    </a:cubicBezTo>
                    <a:close/>
                    <a:moveTo>
                      <a:pt x="187" y="128"/>
                    </a:moveTo>
                    <a:cubicBezTo>
                      <a:pt x="187" y="128"/>
                      <a:pt x="188" y="128"/>
                      <a:pt x="188" y="128"/>
                    </a:cubicBezTo>
                    <a:cubicBezTo>
                      <a:pt x="191" y="127"/>
                      <a:pt x="193" y="125"/>
                      <a:pt x="194" y="122"/>
                    </a:cubicBezTo>
                    <a:cubicBezTo>
                      <a:pt x="195" y="118"/>
                      <a:pt x="195" y="115"/>
                      <a:pt x="194" y="111"/>
                    </a:cubicBezTo>
                    <a:cubicBezTo>
                      <a:pt x="193" y="106"/>
                      <a:pt x="191" y="103"/>
                      <a:pt x="187" y="100"/>
                    </a:cubicBezTo>
                    <a:cubicBezTo>
                      <a:pt x="187" y="128"/>
                      <a:pt x="187" y="128"/>
                      <a:pt x="187" y="128"/>
                    </a:cubicBezTo>
                    <a:close/>
                    <a:moveTo>
                      <a:pt x="187" y="91"/>
                    </a:moveTo>
                    <a:cubicBezTo>
                      <a:pt x="189" y="87"/>
                      <a:pt x="190" y="84"/>
                      <a:pt x="190" y="80"/>
                    </a:cubicBezTo>
                    <a:cubicBezTo>
                      <a:pt x="190" y="78"/>
                      <a:pt x="190" y="77"/>
                      <a:pt x="190" y="75"/>
                    </a:cubicBezTo>
                    <a:cubicBezTo>
                      <a:pt x="189" y="74"/>
                      <a:pt x="189" y="72"/>
                      <a:pt x="188" y="71"/>
                    </a:cubicBezTo>
                    <a:cubicBezTo>
                      <a:pt x="187" y="71"/>
                      <a:pt x="187" y="71"/>
                      <a:pt x="187" y="71"/>
                    </a:cubicBezTo>
                    <a:lnTo>
                      <a:pt x="187" y="91"/>
                    </a:lnTo>
                    <a:close/>
                    <a:moveTo>
                      <a:pt x="187" y="0"/>
                    </a:moveTo>
                    <a:cubicBezTo>
                      <a:pt x="147" y="0"/>
                      <a:pt x="147" y="0"/>
                      <a:pt x="147" y="0"/>
                    </a:cubicBezTo>
                    <a:cubicBezTo>
                      <a:pt x="147" y="16"/>
                      <a:pt x="147" y="16"/>
                      <a:pt x="147" y="16"/>
                    </a:cubicBezTo>
                    <a:cubicBezTo>
                      <a:pt x="187" y="16"/>
                      <a:pt x="187" y="16"/>
                      <a:pt x="187" y="16"/>
                    </a:cubicBezTo>
                    <a:cubicBezTo>
                      <a:pt x="187" y="0"/>
                      <a:pt x="187" y="0"/>
                      <a:pt x="187" y="0"/>
                    </a:cubicBezTo>
                    <a:close/>
                    <a:moveTo>
                      <a:pt x="147" y="224"/>
                    </a:moveTo>
                    <a:cubicBezTo>
                      <a:pt x="187" y="224"/>
                      <a:pt x="187" y="224"/>
                      <a:pt x="187" y="224"/>
                    </a:cubicBezTo>
                    <a:cubicBezTo>
                      <a:pt x="187" y="208"/>
                      <a:pt x="187" y="208"/>
                      <a:pt x="187" y="208"/>
                    </a:cubicBezTo>
                    <a:cubicBezTo>
                      <a:pt x="147" y="208"/>
                      <a:pt x="147" y="208"/>
                      <a:pt x="147" y="208"/>
                    </a:cubicBezTo>
                    <a:cubicBezTo>
                      <a:pt x="147" y="224"/>
                      <a:pt x="147" y="224"/>
                      <a:pt x="147" y="224"/>
                    </a:cubicBezTo>
                    <a:close/>
                    <a:moveTo>
                      <a:pt x="187" y="29"/>
                    </a:moveTo>
                    <a:cubicBezTo>
                      <a:pt x="187" y="66"/>
                      <a:pt x="187" y="66"/>
                      <a:pt x="187" y="66"/>
                    </a:cubicBezTo>
                    <a:cubicBezTo>
                      <a:pt x="185" y="66"/>
                      <a:pt x="184" y="66"/>
                      <a:pt x="182" y="67"/>
                    </a:cubicBezTo>
                    <a:cubicBezTo>
                      <a:pt x="176" y="68"/>
                      <a:pt x="172" y="71"/>
                      <a:pt x="169" y="75"/>
                    </a:cubicBezTo>
                    <a:cubicBezTo>
                      <a:pt x="167" y="80"/>
                      <a:pt x="166" y="84"/>
                      <a:pt x="167" y="88"/>
                    </a:cubicBezTo>
                    <a:cubicBezTo>
                      <a:pt x="168" y="93"/>
                      <a:pt x="172" y="97"/>
                      <a:pt x="177" y="98"/>
                    </a:cubicBezTo>
                    <a:cubicBezTo>
                      <a:pt x="173" y="101"/>
                      <a:pt x="169" y="105"/>
                      <a:pt x="168" y="109"/>
                    </a:cubicBezTo>
                    <a:cubicBezTo>
                      <a:pt x="166" y="113"/>
                      <a:pt x="165" y="117"/>
                      <a:pt x="167" y="122"/>
                    </a:cubicBezTo>
                    <a:cubicBezTo>
                      <a:pt x="168" y="126"/>
                      <a:pt x="170" y="130"/>
                      <a:pt x="175" y="133"/>
                    </a:cubicBezTo>
                    <a:cubicBezTo>
                      <a:pt x="178" y="135"/>
                      <a:pt x="182" y="135"/>
                      <a:pt x="187" y="135"/>
                    </a:cubicBezTo>
                    <a:cubicBezTo>
                      <a:pt x="187" y="194"/>
                      <a:pt x="187" y="194"/>
                      <a:pt x="187" y="194"/>
                    </a:cubicBezTo>
                    <a:cubicBezTo>
                      <a:pt x="147" y="194"/>
                      <a:pt x="147" y="194"/>
                      <a:pt x="147" y="194"/>
                    </a:cubicBezTo>
                    <a:cubicBezTo>
                      <a:pt x="147" y="137"/>
                      <a:pt x="147" y="137"/>
                      <a:pt x="147" y="137"/>
                    </a:cubicBezTo>
                    <a:cubicBezTo>
                      <a:pt x="148" y="137"/>
                      <a:pt x="148" y="137"/>
                      <a:pt x="148" y="137"/>
                    </a:cubicBezTo>
                    <a:cubicBezTo>
                      <a:pt x="148" y="125"/>
                      <a:pt x="148" y="125"/>
                      <a:pt x="148" y="125"/>
                    </a:cubicBezTo>
                    <a:cubicBezTo>
                      <a:pt x="159" y="123"/>
                      <a:pt x="159" y="123"/>
                      <a:pt x="159" y="123"/>
                    </a:cubicBezTo>
                    <a:cubicBezTo>
                      <a:pt x="158" y="112"/>
                      <a:pt x="158" y="112"/>
                      <a:pt x="158" y="112"/>
                    </a:cubicBezTo>
                    <a:cubicBezTo>
                      <a:pt x="147" y="115"/>
                      <a:pt x="147" y="115"/>
                      <a:pt x="147" y="115"/>
                    </a:cubicBezTo>
                    <a:cubicBezTo>
                      <a:pt x="147" y="106"/>
                      <a:pt x="147" y="106"/>
                      <a:pt x="147" y="106"/>
                    </a:cubicBezTo>
                    <a:cubicBezTo>
                      <a:pt x="147" y="29"/>
                      <a:pt x="147" y="29"/>
                      <a:pt x="147" y="29"/>
                    </a:cubicBezTo>
                    <a:cubicBezTo>
                      <a:pt x="187" y="29"/>
                      <a:pt x="187" y="29"/>
                      <a:pt x="187" y="29"/>
                    </a:cubicBezTo>
                    <a:close/>
                    <a:moveTo>
                      <a:pt x="187" y="71"/>
                    </a:moveTo>
                    <a:cubicBezTo>
                      <a:pt x="186" y="70"/>
                      <a:pt x="185" y="70"/>
                      <a:pt x="184" y="70"/>
                    </a:cubicBezTo>
                    <a:cubicBezTo>
                      <a:pt x="181" y="71"/>
                      <a:pt x="179" y="73"/>
                      <a:pt x="178" y="76"/>
                    </a:cubicBezTo>
                    <a:cubicBezTo>
                      <a:pt x="177" y="78"/>
                      <a:pt x="177" y="81"/>
                      <a:pt x="178" y="83"/>
                    </a:cubicBezTo>
                    <a:cubicBezTo>
                      <a:pt x="179" y="88"/>
                      <a:pt x="181" y="91"/>
                      <a:pt x="185" y="93"/>
                    </a:cubicBezTo>
                    <a:cubicBezTo>
                      <a:pt x="186" y="92"/>
                      <a:pt x="187" y="91"/>
                      <a:pt x="187" y="91"/>
                    </a:cubicBezTo>
                    <a:cubicBezTo>
                      <a:pt x="187" y="71"/>
                      <a:pt x="187" y="71"/>
                      <a:pt x="187" y="71"/>
                    </a:cubicBezTo>
                    <a:close/>
                    <a:moveTo>
                      <a:pt x="187" y="100"/>
                    </a:moveTo>
                    <a:cubicBezTo>
                      <a:pt x="187" y="100"/>
                      <a:pt x="186" y="100"/>
                      <a:pt x="186" y="99"/>
                    </a:cubicBezTo>
                    <a:cubicBezTo>
                      <a:pt x="181" y="104"/>
                      <a:pt x="179" y="110"/>
                      <a:pt x="179" y="116"/>
                    </a:cubicBezTo>
                    <a:cubicBezTo>
                      <a:pt x="179" y="118"/>
                      <a:pt x="179" y="120"/>
                      <a:pt x="180" y="121"/>
                    </a:cubicBezTo>
                    <a:cubicBezTo>
                      <a:pt x="180" y="124"/>
                      <a:pt x="182" y="126"/>
                      <a:pt x="183" y="127"/>
                    </a:cubicBezTo>
                    <a:cubicBezTo>
                      <a:pt x="184" y="128"/>
                      <a:pt x="186" y="128"/>
                      <a:pt x="187" y="128"/>
                    </a:cubicBezTo>
                    <a:lnTo>
                      <a:pt x="187" y="100"/>
                    </a:lnTo>
                    <a:close/>
                    <a:moveTo>
                      <a:pt x="147" y="0"/>
                    </a:moveTo>
                    <a:cubicBezTo>
                      <a:pt x="99" y="0"/>
                      <a:pt x="99" y="0"/>
                      <a:pt x="99" y="0"/>
                    </a:cubicBezTo>
                    <a:cubicBezTo>
                      <a:pt x="99" y="16"/>
                      <a:pt x="99" y="16"/>
                      <a:pt x="99" y="16"/>
                    </a:cubicBezTo>
                    <a:cubicBezTo>
                      <a:pt x="147" y="16"/>
                      <a:pt x="147" y="16"/>
                      <a:pt x="147" y="16"/>
                    </a:cubicBezTo>
                    <a:cubicBezTo>
                      <a:pt x="147" y="0"/>
                      <a:pt x="147" y="0"/>
                      <a:pt x="147" y="0"/>
                    </a:cubicBezTo>
                    <a:close/>
                    <a:moveTo>
                      <a:pt x="99" y="224"/>
                    </a:moveTo>
                    <a:cubicBezTo>
                      <a:pt x="147" y="224"/>
                      <a:pt x="147" y="224"/>
                      <a:pt x="147" y="224"/>
                    </a:cubicBezTo>
                    <a:cubicBezTo>
                      <a:pt x="147" y="208"/>
                      <a:pt x="147" y="208"/>
                      <a:pt x="147" y="208"/>
                    </a:cubicBezTo>
                    <a:cubicBezTo>
                      <a:pt x="99" y="208"/>
                      <a:pt x="99" y="208"/>
                      <a:pt x="99" y="208"/>
                    </a:cubicBezTo>
                    <a:cubicBezTo>
                      <a:pt x="99" y="224"/>
                      <a:pt x="99" y="224"/>
                      <a:pt x="99" y="224"/>
                    </a:cubicBezTo>
                    <a:close/>
                    <a:moveTo>
                      <a:pt x="147" y="29"/>
                    </a:moveTo>
                    <a:cubicBezTo>
                      <a:pt x="147" y="106"/>
                      <a:pt x="147" y="106"/>
                      <a:pt x="147" y="106"/>
                    </a:cubicBezTo>
                    <a:cubicBezTo>
                      <a:pt x="147" y="104"/>
                      <a:pt x="147" y="104"/>
                      <a:pt x="147" y="104"/>
                    </a:cubicBezTo>
                    <a:cubicBezTo>
                      <a:pt x="137" y="107"/>
                      <a:pt x="137" y="107"/>
                      <a:pt x="137" y="107"/>
                    </a:cubicBezTo>
                    <a:cubicBezTo>
                      <a:pt x="138" y="118"/>
                      <a:pt x="138" y="118"/>
                      <a:pt x="138" y="118"/>
                    </a:cubicBezTo>
                    <a:cubicBezTo>
                      <a:pt x="127" y="121"/>
                      <a:pt x="127" y="121"/>
                      <a:pt x="127" y="121"/>
                    </a:cubicBezTo>
                    <a:cubicBezTo>
                      <a:pt x="127" y="131"/>
                      <a:pt x="127" y="131"/>
                      <a:pt x="127" y="131"/>
                    </a:cubicBezTo>
                    <a:cubicBezTo>
                      <a:pt x="138" y="128"/>
                      <a:pt x="138" y="128"/>
                      <a:pt x="138" y="128"/>
                    </a:cubicBezTo>
                    <a:cubicBezTo>
                      <a:pt x="138" y="139"/>
                      <a:pt x="138" y="139"/>
                      <a:pt x="138" y="139"/>
                    </a:cubicBezTo>
                    <a:cubicBezTo>
                      <a:pt x="147" y="137"/>
                      <a:pt x="147" y="137"/>
                      <a:pt x="147" y="137"/>
                    </a:cubicBezTo>
                    <a:cubicBezTo>
                      <a:pt x="147" y="194"/>
                      <a:pt x="147" y="194"/>
                      <a:pt x="147" y="194"/>
                    </a:cubicBezTo>
                    <a:cubicBezTo>
                      <a:pt x="99" y="194"/>
                      <a:pt x="99" y="194"/>
                      <a:pt x="99" y="194"/>
                    </a:cubicBezTo>
                    <a:cubicBezTo>
                      <a:pt x="99" y="157"/>
                      <a:pt x="99" y="157"/>
                      <a:pt x="99" y="157"/>
                    </a:cubicBezTo>
                    <a:cubicBezTo>
                      <a:pt x="100" y="157"/>
                      <a:pt x="101" y="157"/>
                      <a:pt x="102" y="156"/>
                    </a:cubicBezTo>
                    <a:cubicBezTo>
                      <a:pt x="109" y="155"/>
                      <a:pt x="113" y="151"/>
                      <a:pt x="117" y="145"/>
                    </a:cubicBezTo>
                    <a:cubicBezTo>
                      <a:pt x="120" y="139"/>
                      <a:pt x="121" y="132"/>
                      <a:pt x="119" y="124"/>
                    </a:cubicBezTo>
                    <a:cubicBezTo>
                      <a:pt x="118" y="120"/>
                      <a:pt x="116" y="117"/>
                      <a:pt x="114" y="115"/>
                    </a:cubicBezTo>
                    <a:cubicBezTo>
                      <a:pt x="112" y="114"/>
                      <a:pt x="111" y="113"/>
                      <a:pt x="109" y="113"/>
                    </a:cubicBezTo>
                    <a:cubicBezTo>
                      <a:pt x="108" y="112"/>
                      <a:pt x="105" y="113"/>
                      <a:pt x="103" y="113"/>
                    </a:cubicBezTo>
                    <a:cubicBezTo>
                      <a:pt x="101" y="114"/>
                      <a:pt x="100" y="114"/>
                      <a:pt x="99" y="115"/>
                    </a:cubicBezTo>
                    <a:cubicBezTo>
                      <a:pt x="99" y="93"/>
                      <a:pt x="99" y="93"/>
                      <a:pt x="99" y="93"/>
                    </a:cubicBezTo>
                    <a:cubicBezTo>
                      <a:pt x="100" y="93"/>
                      <a:pt x="100" y="93"/>
                      <a:pt x="100" y="93"/>
                    </a:cubicBezTo>
                    <a:cubicBezTo>
                      <a:pt x="102" y="93"/>
                      <a:pt x="103" y="93"/>
                      <a:pt x="104" y="94"/>
                    </a:cubicBezTo>
                    <a:cubicBezTo>
                      <a:pt x="105" y="94"/>
                      <a:pt x="106" y="95"/>
                      <a:pt x="106" y="97"/>
                    </a:cubicBezTo>
                    <a:cubicBezTo>
                      <a:pt x="106" y="98"/>
                      <a:pt x="106" y="99"/>
                      <a:pt x="105" y="100"/>
                    </a:cubicBezTo>
                    <a:cubicBezTo>
                      <a:pt x="108" y="99"/>
                      <a:pt x="110" y="98"/>
                      <a:pt x="111" y="97"/>
                    </a:cubicBezTo>
                    <a:cubicBezTo>
                      <a:pt x="112" y="95"/>
                      <a:pt x="112" y="93"/>
                      <a:pt x="111" y="92"/>
                    </a:cubicBezTo>
                    <a:cubicBezTo>
                      <a:pt x="111" y="90"/>
                      <a:pt x="110" y="89"/>
                      <a:pt x="107" y="88"/>
                    </a:cubicBezTo>
                    <a:cubicBezTo>
                      <a:pt x="105" y="87"/>
                      <a:pt x="103" y="87"/>
                      <a:pt x="100" y="88"/>
                    </a:cubicBezTo>
                    <a:cubicBezTo>
                      <a:pt x="99" y="88"/>
                      <a:pt x="99" y="88"/>
                      <a:pt x="99" y="88"/>
                    </a:cubicBezTo>
                    <a:cubicBezTo>
                      <a:pt x="99" y="29"/>
                      <a:pt x="99" y="29"/>
                      <a:pt x="99" y="29"/>
                    </a:cubicBezTo>
                    <a:cubicBezTo>
                      <a:pt x="147" y="29"/>
                      <a:pt x="147" y="29"/>
                      <a:pt x="147" y="29"/>
                    </a:cubicBezTo>
                    <a:close/>
                    <a:moveTo>
                      <a:pt x="99" y="150"/>
                    </a:moveTo>
                    <a:cubicBezTo>
                      <a:pt x="100" y="150"/>
                      <a:pt x="101" y="150"/>
                      <a:pt x="101" y="150"/>
                    </a:cubicBezTo>
                    <a:cubicBezTo>
                      <a:pt x="105" y="149"/>
                      <a:pt x="107" y="146"/>
                      <a:pt x="109" y="142"/>
                    </a:cubicBezTo>
                    <a:cubicBezTo>
                      <a:pt x="110" y="137"/>
                      <a:pt x="111" y="133"/>
                      <a:pt x="110" y="129"/>
                    </a:cubicBezTo>
                    <a:cubicBezTo>
                      <a:pt x="108" y="123"/>
                      <a:pt x="106" y="120"/>
                      <a:pt x="103" y="121"/>
                    </a:cubicBezTo>
                    <a:cubicBezTo>
                      <a:pt x="101" y="121"/>
                      <a:pt x="100" y="122"/>
                      <a:pt x="99" y="123"/>
                    </a:cubicBezTo>
                    <a:lnTo>
                      <a:pt x="99" y="150"/>
                    </a:lnTo>
                    <a:close/>
                    <a:moveTo>
                      <a:pt x="99" y="0"/>
                    </a:moveTo>
                    <a:cubicBezTo>
                      <a:pt x="23" y="0"/>
                      <a:pt x="23" y="0"/>
                      <a:pt x="23" y="0"/>
                    </a:cubicBezTo>
                    <a:cubicBezTo>
                      <a:pt x="10" y="0"/>
                      <a:pt x="0" y="10"/>
                      <a:pt x="0" y="23"/>
                    </a:cubicBezTo>
                    <a:cubicBezTo>
                      <a:pt x="0" y="200"/>
                      <a:pt x="0" y="200"/>
                      <a:pt x="0" y="200"/>
                    </a:cubicBezTo>
                    <a:cubicBezTo>
                      <a:pt x="0" y="213"/>
                      <a:pt x="10" y="224"/>
                      <a:pt x="23" y="224"/>
                    </a:cubicBezTo>
                    <a:cubicBezTo>
                      <a:pt x="99" y="224"/>
                      <a:pt x="99" y="224"/>
                      <a:pt x="99" y="224"/>
                    </a:cubicBezTo>
                    <a:cubicBezTo>
                      <a:pt x="99" y="208"/>
                      <a:pt x="99" y="208"/>
                      <a:pt x="99" y="208"/>
                    </a:cubicBezTo>
                    <a:cubicBezTo>
                      <a:pt x="37" y="208"/>
                      <a:pt x="37" y="208"/>
                      <a:pt x="37" y="208"/>
                    </a:cubicBezTo>
                    <a:cubicBezTo>
                      <a:pt x="37" y="208"/>
                      <a:pt x="37" y="208"/>
                      <a:pt x="37" y="208"/>
                    </a:cubicBezTo>
                    <a:cubicBezTo>
                      <a:pt x="26" y="208"/>
                      <a:pt x="17" y="199"/>
                      <a:pt x="17" y="189"/>
                    </a:cubicBezTo>
                    <a:cubicBezTo>
                      <a:pt x="17" y="35"/>
                      <a:pt x="17" y="35"/>
                      <a:pt x="17" y="35"/>
                    </a:cubicBezTo>
                    <a:cubicBezTo>
                      <a:pt x="17" y="24"/>
                      <a:pt x="26" y="16"/>
                      <a:pt x="37" y="16"/>
                    </a:cubicBezTo>
                    <a:cubicBezTo>
                      <a:pt x="99" y="16"/>
                      <a:pt x="99" y="16"/>
                      <a:pt x="99" y="16"/>
                    </a:cubicBezTo>
                    <a:cubicBezTo>
                      <a:pt x="99" y="0"/>
                      <a:pt x="99" y="0"/>
                      <a:pt x="99" y="0"/>
                    </a:cubicBezTo>
                    <a:close/>
                    <a:moveTo>
                      <a:pt x="99" y="29"/>
                    </a:moveTo>
                    <a:cubicBezTo>
                      <a:pt x="99" y="88"/>
                      <a:pt x="99" y="88"/>
                      <a:pt x="99" y="88"/>
                    </a:cubicBezTo>
                    <a:cubicBezTo>
                      <a:pt x="93" y="89"/>
                      <a:pt x="89" y="93"/>
                      <a:pt x="85" y="97"/>
                    </a:cubicBezTo>
                    <a:cubicBezTo>
                      <a:pt x="82" y="102"/>
                      <a:pt x="80" y="109"/>
                      <a:pt x="79" y="116"/>
                    </a:cubicBezTo>
                    <a:cubicBezTo>
                      <a:pt x="78" y="120"/>
                      <a:pt x="78" y="124"/>
                      <a:pt x="79" y="129"/>
                    </a:cubicBezTo>
                    <a:cubicBezTo>
                      <a:pt x="79" y="134"/>
                      <a:pt x="80" y="138"/>
                      <a:pt x="81" y="142"/>
                    </a:cubicBezTo>
                    <a:cubicBezTo>
                      <a:pt x="81" y="144"/>
                      <a:pt x="81" y="144"/>
                      <a:pt x="81" y="144"/>
                    </a:cubicBezTo>
                    <a:cubicBezTo>
                      <a:pt x="82" y="146"/>
                      <a:pt x="82" y="148"/>
                      <a:pt x="83" y="150"/>
                    </a:cubicBezTo>
                    <a:cubicBezTo>
                      <a:pt x="86" y="156"/>
                      <a:pt x="92" y="158"/>
                      <a:pt x="99" y="157"/>
                    </a:cubicBezTo>
                    <a:cubicBezTo>
                      <a:pt x="99" y="194"/>
                      <a:pt x="99" y="194"/>
                      <a:pt x="99" y="194"/>
                    </a:cubicBezTo>
                    <a:cubicBezTo>
                      <a:pt x="46" y="194"/>
                      <a:pt x="46" y="194"/>
                      <a:pt x="46" y="194"/>
                    </a:cubicBezTo>
                    <a:cubicBezTo>
                      <a:pt x="37" y="194"/>
                      <a:pt x="30" y="187"/>
                      <a:pt x="30" y="179"/>
                    </a:cubicBezTo>
                    <a:cubicBezTo>
                      <a:pt x="30" y="45"/>
                      <a:pt x="30" y="45"/>
                      <a:pt x="30" y="45"/>
                    </a:cubicBezTo>
                    <a:cubicBezTo>
                      <a:pt x="30" y="36"/>
                      <a:pt x="37" y="29"/>
                      <a:pt x="46" y="29"/>
                    </a:cubicBezTo>
                    <a:cubicBezTo>
                      <a:pt x="99" y="29"/>
                      <a:pt x="99" y="29"/>
                      <a:pt x="99" y="29"/>
                    </a:cubicBezTo>
                    <a:close/>
                    <a:moveTo>
                      <a:pt x="99" y="93"/>
                    </a:moveTo>
                    <a:cubicBezTo>
                      <a:pt x="99" y="115"/>
                      <a:pt x="99" y="115"/>
                      <a:pt x="99" y="115"/>
                    </a:cubicBezTo>
                    <a:cubicBezTo>
                      <a:pt x="98" y="115"/>
                      <a:pt x="97" y="116"/>
                      <a:pt x="96" y="118"/>
                    </a:cubicBezTo>
                    <a:cubicBezTo>
                      <a:pt x="94" y="120"/>
                      <a:pt x="93" y="122"/>
                      <a:pt x="94" y="125"/>
                    </a:cubicBezTo>
                    <a:cubicBezTo>
                      <a:pt x="94" y="127"/>
                      <a:pt x="95" y="128"/>
                      <a:pt x="97" y="129"/>
                    </a:cubicBezTo>
                    <a:cubicBezTo>
                      <a:pt x="97" y="127"/>
                      <a:pt x="98" y="125"/>
                      <a:pt x="99" y="123"/>
                    </a:cubicBezTo>
                    <a:cubicBezTo>
                      <a:pt x="99" y="150"/>
                      <a:pt x="99" y="150"/>
                      <a:pt x="99" y="150"/>
                    </a:cubicBezTo>
                    <a:cubicBezTo>
                      <a:pt x="98" y="150"/>
                      <a:pt x="97" y="149"/>
                      <a:pt x="96" y="149"/>
                    </a:cubicBezTo>
                    <a:cubicBezTo>
                      <a:pt x="95" y="148"/>
                      <a:pt x="94" y="146"/>
                      <a:pt x="93" y="142"/>
                    </a:cubicBezTo>
                    <a:cubicBezTo>
                      <a:pt x="92" y="140"/>
                      <a:pt x="92" y="137"/>
                      <a:pt x="91" y="133"/>
                    </a:cubicBezTo>
                    <a:cubicBezTo>
                      <a:pt x="91" y="128"/>
                      <a:pt x="90" y="124"/>
                      <a:pt x="90" y="119"/>
                    </a:cubicBezTo>
                    <a:cubicBezTo>
                      <a:pt x="90" y="111"/>
                      <a:pt x="91" y="104"/>
                      <a:pt x="93" y="100"/>
                    </a:cubicBezTo>
                    <a:cubicBezTo>
                      <a:pt x="95" y="97"/>
                      <a:pt x="97" y="94"/>
                      <a:pt x="99" y="93"/>
                    </a:cubicBezTo>
                    <a:close/>
                  </a:path>
                </a:pathLst>
              </a:custGeom>
              <a:solidFill>
                <a:srgbClr val="6DC1B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7" name="Google Shape;767;p21"/>
              <p:cNvSpPr/>
              <p:nvPr/>
            </p:nvSpPr>
            <p:spPr>
              <a:xfrm>
                <a:off x="8306439" y="2942340"/>
                <a:ext cx="214313" cy="160338"/>
              </a:xfrm>
              <a:custGeom>
                <a:avLst/>
                <a:gdLst/>
                <a:ahLst/>
                <a:cxnLst/>
                <a:rect l="l" t="t" r="r" b="b"/>
                <a:pathLst>
                  <a:path w="98" h="74" extrusionOk="0">
                    <a:moveTo>
                      <a:pt x="69" y="0"/>
                    </a:moveTo>
                    <a:cubicBezTo>
                      <a:pt x="61" y="0"/>
                      <a:pt x="54" y="3"/>
                      <a:pt x="49" y="8"/>
                    </a:cubicBezTo>
                    <a:cubicBezTo>
                      <a:pt x="44" y="3"/>
                      <a:pt x="37" y="0"/>
                      <a:pt x="30" y="0"/>
                    </a:cubicBezTo>
                    <a:cubicBezTo>
                      <a:pt x="13" y="0"/>
                      <a:pt x="0" y="13"/>
                      <a:pt x="0" y="29"/>
                    </a:cubicBezTo>
                    <a:cubicBezTo>
                      <a:pt x="0" y="47"/>
                      <a:pt x="15" y="74"/>
                      <a:pt x="51" y="74"/>
                    </a:cubicBezTo>
                    <a:cubicBezTo>
                      <a:pt x="88" y="74"/>
                      <a:pt x="98" y="45"/>
                      <a:pt x="98" y="29"/>
                    </a:cubicBezTo>
                    <a:cubicBezTo>
                      <a:pt x="98" y="13"/>
                      <a:pt x="85" y="0"/>
                      <a:pt x="69" y="0"/>
                    </a:cubicBezTo>
                    <a:close/>
                  </a:path>
                </a:pathLst>
              </a:custGeom>
              <a:solidFill>
                <a:srgbClr val="6DC1B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8" name="Google Shape;768;p21"/>
              <p:cNvSpPr/>
              <p:nvPr/>
            </p:nvSpPr>
            <p:spPr>
              <a:xfrm>
                <a:off x="8401689" y="2901065"/>
                <a:ext cx="58738" cy="73025"/>
              </a:xfrm>
              <a:custGeom>
                <a:avLst/>
                <a:gdLst/>
                <a:ahLst/>
                <a:cxnLst/>
                <a:rect l="l" t="t" r="r" b="b"/>
                <a:pathLst>
                  <a:path w="27" h="34" extrusionOk="0">
                    <a:moveTo>
                      <a:pt x="6" y="34"/>
                    </a:moveTo>
                    <a:cubicBezTo>
                      <a:pt x="0" y="22"/>
                      <a:pt x="4" y="9"/>
                      <a:pt x="13" y="0"/>
                    </a:cubicBezTo>
                    <a:cubicBezTo>
                      <a:pt x="27" y="3"/>
                      <a:pt x="27" y="3"/>
                      <a:pt x="27" y="3"/>
                    </a:cubicBezTo>
                    <a:cubicBezTo>
                      <a:pt x="14" y="10"/>
                      <a:pt x="6" y="18"/>
                      <a:pt x="6" y="34"/>
                    </a:cubicBezTo>
                    <a:close/>
                  </a:path>
                </a:pathLst>
              </a:custGeom>
              <a:solidFill>
                <a:srgbClr val="6DC1B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9" name="Google Shape;769;p21"/>
              <p:cNvSpPr/>
              <p:nvPr/>
            </p:nvSpPr>
            <p:spPr>
              <a:xfrm>
                <a:off x="8068314" y="4237740"/>
                <a:ext cx="225425" cy="312738"/>
              </a:xfrm>
              <a:custGeom>
                <a:avLst/>
                <a:gdLst/>
                <a:ahLst/>
                <a:cxnLst/>
                <a:rect l="l" t="t" r="r" b="b"/>
                <a:pathLst>
                  <a:path w="103" h="143" extrusionOk="0">
                    <a:moveTo>
                      <a:pt x="87" y="88"/>
                    </a:moveTo>
                    <a:cubicBezTo>
                      <a:pt x="103" y="112"/>
                      <a:pt x="103" y="112"/>
                      <a:pt x="103" y="112"/>
                    </a:cubicBezTo>
                    <a:cubicBezTo>
                      <a:pt x="102" y="143"/>
                      <a:pt x="102" y="143"/>
                      <a:pt x="102" y="143"/>
                    </a:cubicBezTo>
                    <a:cubicBezTo>
                      <a:pt x="87" y="137"/>
                      <a:pt x="87" y="137"/>
                      <a:pt x="87" y="137"/>
                    </a:cubicBezTo>
                    <a:cubicBezTo>
                      <a:pt x="87" y="134"/>
                      <a:pt x="87" y="134"/>
                      <a:pt x="87" y="134"/>
                    </a:cubicBezTo>
                    <a:cubicBezTo>
                      <a:pt x="91" y="136"/>
                      <a:pt x="91" y="136"/>
                      <a:pt x="91" y="136"/>
                    </a:cubicBezTo>
                    <a:cubicBezTo>
                      <a:pt x="100" y="130"/>
                      <a:pt x="100" y="130"/>
                      <a:pt x="100" y="130"/>
                    </a:cubicBezTo>
                    <a:cubicBezTo>
                      <a:pt x="100" y="113"/>
                      <a:pt x="100" y="113"/>
                      <a:pt x="100" y="113"/>
                    </a:cubicBezTo>
                    <a:cubicBezTo>
                      <a:pt x="100" y="113"/>
                      <a:pt x="100" y="113"/>
                      <a:pt x="100" y="113"/>
                    </a:cubicBezTo>
                    <a:cubicBezTo>
                      <a:pt x="99" y="111"/>
                      <a:pt x="99" y="111"/>
                      <a:pt x="99" y="111"/>
                    </a:cubicBezTo>
                    <a:cubicBezTo>
                      <a:pt x="98" y="109"/>
                      <a:pt x="95" y="108"/>
                      <a:pt x="92" y="110"/>
                    </a:cubicBezTo>
                    <a:cubicBezTo>
                      <a:pt x="90" y="111"/>
                      <a:pt x="89" y="114"/>
                      <a:pt x="90" y="116"/>
                    </a:cubicBezTo>
                    <a:cubicBezTo>
                      <a:pt x="89" y="115"/>
                      <a:pt x="88" y="115"/>
                      <a:pt x="87" y="115"/>
                    </a:cubicBezTo>
                    <a:lnTo>
                      <a:pt x="87" y="88"/>
                    </a:lnTo>
                    <a:close/>
                    <a:moveTo>
                      <a:pt x="73" y="132"/>
                    </a:moveTo>
                    <a:cubicBezTo>
                      <a:pt x="32" y="70"/>
                      <a:pt x="32" y="70"/>
                      <a:pt x="32" y="70"/>
                    </a:cubicBezTo>
                    <a:cubicBezTo>
                      <a:pt x="30" y="70"/>
                      <a:pt x="29" y="69"/>
                      <a:pt x="28" y="68"/>
                    </a:cubicBezTo>
                    <a:cubicBezTo>
                      <a:pt x="28" y="67"/>
                      <a:pt x="28" y="67"/>
                      <a:pt x="28" y="67"/>
                    </a:cubicBezTo>
                    <a:cubicBezTo>
                      <a:pt x="28" y="63"/>
                      <a:pt x="28" y="63"/>
                      <a:pt x="28" y="63"/>
                    </a:cubicBezTo>
                    <a:cubicBezTo>
                      <a:pt x="29" y="65"/>
                      <a:pt x="29" y="65"/>
                      <a:pt x="29" y="65"/>
                    </a:cubicBezTo>
                    <a:cubicBezTo>
                      <a:pt x="30" y="67"/>
                      <a:pt x="33" y="67"/>
                      <a:pt x="34" y="66"/>
                    </a:cubicBezTo>
                    <a:cubicBezTo>
                      <a:pt x="41" y="61"/>
                      <a:pt x="41" y="61"/>
                      <a:pt x="41" y="61"/>
                    </a:cubicBezTo>
                    <a:cubicBezTo>
                      <a:pt x="41" y="61"/>
                      <a:pt x="41" y="61"/>
                      <a:pt x="41" y="61"/>
                    </a:cubicBezTo>
                    <a:cubicBezTo>
                      <a:pt x="40" y="61"/>
                      <a:pt x="38" y="61"/>
                      <a:pt x="37" y="59"/>
                    </a:cubicBezTo>
                    <a:cubicBezTo>
                      <a:pt x="28" y="45"/>
                      <a:pt x="28" y="45"/>
                      <a:pt x="28" y="45"/>
                    </a:cubicBezTo>
                    <a:cubicBezTo>
                      <a:pt x="28" y="26"/>
                      <a:pt x="28" y="26"/>
                      <a:pt x="28" y="26"/>
                    </a:cubicBezTo>
                    <a:cubicBezTo>
                      <a:pt x="39" y="19"/>
                      <a:pt x="39" y="19"/>
                      <a:pt x="39" y="19"/>
                    </a:cubicBezTo>
                    <a:cubicBezTo>
                      <a:pt x="41" y="18"/>
                      <a:pt x="43" y="19"/>
                      <a:pt x="44" y="21"/>
                    </a:cubicBezTo>
                    <a:cubicBezTo>
                      <a:pt x="61" y="46"/>
                      <a:pt x="61" y="46"/>
                      <a:pt x="61" y="46"/>
                    </a:cubicBezTo>
                    <a:cubicBezTo>
                      <a:pt x="62" y="47"/>
                      <a:pt x="62" y="49"/>
                      <a:pt x="61" y="50"/>
                    </a:cubicBezTo>
                    <a:cubicBezTo>
                      <a:pt x="87" y="88"/>
                      <a:pt x="87" y="88"/>
                      <a:pt x="87" y="88"/>
                    </a:cubicBezTo>
                    <a:cubicBezTo>
                      <a:pt x="87" y="115"/>
                      <a:pt x="87" y="115"/>
                      <a:pt x="87" y="115"/>
                    </a:cubicBezTo>
                    <a:cubicBezTo>
                      <a:pt x="86" y="115"/>
                      <a:pt x="85" y="115"/>
                      <a:pt x="84" y="116"/>
                    </a:cubicBezTo>
                    <a:cubicBezTo>
                      <a:pt x="82" y="117"/>
                      <a:pt x="81" y="120"/>
                      <a:pt x="82" y="122"/>
                    </a:cubicBezTo>
                    <a:cubicBezTo>
                      <a:pt x="80" y="120"/>
                      <a:pt x="77" y="120"/>
                      <a:pt x="75" y="121"/>
                    </a:cubicBezTo>
                    <a:cubicBezTo>
                      <a:pt x="73" y="123"/>
                      <a:pt x="72" y="126"/>
                      <a:pt x="74" y="128"/>
                    </a:cubicBezTo>
                    <a:cubicBezTo>
                      <a:pt x="75" y="130"/>
                      <a:pt x="75" y="130"/>
                      <a:pt x="75" y="130"/>
                    </a:cubicBezTo>
                    <a:cubicBezTo>
                      <a:pt x="87" y="134"/>
                      <a:pt x="87" y="134"/>
                      <a:pt x="87" y="134"/>
                    </a:cubicBezTo>
                    <a:cubicBezTo>
                      <a:pt x="87" y="137"/>
                      <a:pt x="87" y="137"/>
                      <a:pt x="87" y="137"/>
                    </a:cubicBezTo>
                    <a:cubicBezTo>
                      <a:pt x="73" y="132"/>
                      <a:pt x="73" y="132"/>
                      <a:pt x="73" y="132"/>
                    </a:cubicBezTo>
                    <a:close/>
                    <a:moveTo>
                      <a:pt x="28" y="4"/>
                    </a:moveTo>
                    <a:cubicBezTo>
                      <a:pt x="28" y="24"/>
                      <a:pt x="28" y="24"/>
                      <a:pt x="28" y="24"/>
                    </a:cubicBezTo>
                    <a:cubicBezTo>
                      <a:pt x="36" y="15"/>
                      <a:pt x="36" y="15"/>
                      <a:pt x="36" y="15"/>
                    </a:cubicBezTo>
                    <a:cubicBezTo>
                      <a:pt x="32" y="8"/>
                      <a:pt x="32" y="8"/>
                      <a:pt x="32" y="8"/>
                    </a:cubicBezTo>
                    <a:cubicBezTo>
                      <a:pt x="31" y="7"/>
                      <a:pt x="29" y="5"/>
                      <a:pt x="28" y="4"/>
                    </a:cubicBezTo>
                    <a:close/>
                    <a:moveTo>
                      <a:pt x="28" y="67"/>
                    </a:moveTo>
                    <a:cubicBezTo>
                      <a:pt x="11" y="43"/>
                      <a:pt x="11" y="43"/>
                      <a:pt x="11" y="43"/>
                    </a:cubicBezTo>
                    <a:cubicBezTo>
                      <a:pt x="10" y="41"/>
                      <a:pt x="10" y="38"/>
                      <a:pt x="11" y="37"/>
                    </a:cubicBezTo>
                    <a:cubicBezTo>
                      <a:pt x="5" y="27"/>
                      <a:pt x="5" y="27"/>
                      <a:pt x="5" y="27"/>
                    </a:cubicBezTo>
                    <a:cubicBezTo>
                      <a:pt x="0" y="19"/>
                      <a:pt x="2" y="9"/>
                      <a:pt x="9" y="4"/>
                    </a:cubicBezTo>
                    <a:cubicBezTo>
                      <a:pt x="15" y="0"/>
                      <a:pt x="22" y="0"/>
                      <a:pt x="28" y="4"/>
                    </a:cubicBezTo>
                    <a:cubicBezTo>
                      <a:pt x="28" y="24"/>
                      <a:pt x="28" y="24"/>
                      <a:pt x="28" y="24"/>
                    </a:cubicBezTo>
                    <a:cubicBezTo>
                      <a:pt x="21" y="31"/>
                      <a:pt x="21" y="31"/>
                      <a:pt x="21" y="31"/>
                    </a:cubicBezTo>
                    <a:cubicBezTo>
                      <a:pt x="28" y="26"/>
                      <a:pt x="28" y="26"/>
                      <a:pt x="28" y="26"/>
                    </a:cubicBezTo>
                    <a:cubicBezTo>
                      <a:pt x="28" y="45"/>
                      <a:pt x="28" y="45"/>
                      <a:pt x="28" y="45"/>
                    </a:cubicBezTo>
                    <a:cubicBezTo>
                      <a:pt x="22" y="37"/>
                      <a:pt x="22" y="37"/>
                      <a:pt x="22" y="37"/>
                    </a:cubicBezTo>
                    <a:cubicBezTo>
                      <a:pt x="21" y="36"/>
                      <a:pt x="21" y="34"/>
                      <a:pt x="22" y="33"/>
                    </a:cubicBezTo>
                    <a:cubicBezTo>
                      <a:pt x="15" y="37"/>
                      <a:pt x="15" y="37"/>
                      <a:pt x="15" y="37"/>
                    </a:cubicBezTo>
                    <a:cubicBezTo>
                      <a:pt x="14" y="39"/>
                      <a:pt x="13" y="41"/>
                      <a:pt x="14" y="43"/>
                    </a:cubicBezTo>
                    <a:cubicBezTo>
                      <a:pt x="28" y="63"/>
                      <a:pt x="28" y="63"/>
                      <a:pt x="28" y="63"/>
                    </a:cubicBezTo>
                    <a:lnTo>
                      <a:pt x="28" y="67"/>
                    </a:lnTo>
                    <a:close/>
                  </a:path>
                </a:pathLst>
              </a:custGeom>
              <a:solidFill>
                <a:srgbClr val="6DC1B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70" name="Google Shape;770;p21"/>
              <p:cNvSpPr/>
              <p:nvPr/>
            </p:nvSpPr>
            <p:spPr>
              <a:xfrm>
                <a:off x="9800276" y="2634365"/>
                <a:ext cx="282575" cy="309563"/>
              </a:xfrm>
              <a:custGeom>
                <a:avLst/>
                <a:gdLst/>
                <a:ahLst/>
                <a:cxnLst/>
                <a:rect l="l" t="t" r="r" b="b"/>
                <a:pathLst>
                  <a:path w="130" h="142" extrusionOk="0">
                    <a:moveTo>
                      <a:pt x="97" y="81"/>
                    </a:moveTo>
                    <a:cubicBezTo>
                      <a:pt x="100" y="76"/>
                      <a:pt x="101" y="71"/>
                      <a:pt x="101" y="65"/>
                    </a:cubicBezTo>
                    <a:cubicBezTo>
                      <a:pt x="101" y="60"/>
                      <a:pt x="100" y="55"/>
                      <a:pt x="97" y="50"/>
                    </a:cubicBezTo>
                    <a:cubicBezTo>
                      <a:pt x="97" y="81"/>
                      <a:pt x="97" y="81"/>
                      <a:pt x="97" y="81"/>
                    </a:cubicBezTo>
                    <a:close/>
                    <a:moveTo>
                      <a:pt x="97" y="103"/>
                    </a:moveTo>
                    <a:cubicBezTo>
                      <a:pt x="97" y="94"/>
                      <a:pt x="97" y="94"/>
                      <a:pt x="97" y="94"/>
                    </a:cubicBezTo>
                    <a:cubicBezTo>
                      <a:pt x="98" y="94"/>
                      <a:pt x="99" y="95"/>
                      <a:pt x="100" y="95"/>
                    </a:cubicBezTo>
                    <a:cubicBezTo>
                      <a:pt x="100" y="95"/>
                      <a:pt x="100" y="95"/>
                      <a:pt x="100" y="95"/>
                    </a:cubicBezTo>
                    <a:cubicBezTo>
                      <a:pt x="111" y="107"/>
                      <a:pt x="111" y="107"/>
                      <a:pt x="111" y="107"/>
                    </a:cubicBezTo>
                    <a:cubicBezTo>
                      <a:pt x="113" y="108"/>
                      <a:pt x="113" y="110"/>
                      <a:pt x="111" y="112"/>
                    </a:cubicBezTo>
                    <a:cubicBezTo>
                      <a:pt x="110" y="113"/>
                      <a:pt x="108" y="113"/>
                      <a:pt x="106" y="112"/>
                    </a:cubicBezTo>
                    <a:cubicBezTo>
                      <a:pt x="97" y="103"/>
                      <a:pt x="97" y="103"/>
                      <a:pt x="97" y="103"/>
                    </a:cubicBezTo>
                    <a:close/>
                    <a:moveTo>
                      <a:pt x="97" y="36"/>
                    </a:moveTo>
                    <a:cubicBezTo>
                      <a:pt x="97" y="28"/>
                      <a:pt x="97" y="28"/>
                      <a:pt x="97" y="28"/>
                    </a:cubicBezTo>
                    <a:cubicBezTo>
                      <a:pt x="106" y="19"/>
                      <a:pt x="106" y="19"/>
                      <a:pt x="106" y="19"/>
                    </a:cubicBezTo>
                    <a:cubicBezTo>
                      <a:pt x="108" y="18"/>
                      <a:pt x="110" y="18"/>
                      <a:pt x="111" y="19"/>
                    </a:cubicBezTo>
                    <a:cubicBezTo>
                      <a:pt x="113" y="20"/>
                      <a:pt x="113" y="23"/>
                      <a:pt x="111" y="24"/>
                    </a:cubicBezTo>
                    <a:cubicBezTo>
                      <a:pt x="100" y="35"/>
                      <a:pt x="100" y="35"/>
                      <a:pt x="100" y="35"/>
                    </a:cubicBezTo>
                    <a:cubicBezTo>
                      <a:pt x="100" y="35"/>
                      <a:pt x="100" y="35"/>
                      <a:pt x="100" y="35"/>
                    </a:cubicBezTo>
                    <a:cubicBezTo>
                      <a:pt x="99" y="36"/>
                      <a:pt x="98" y="36"/>
                      <a:pt x="97" y="36"/>
                    </a:cubicBezTo>
                    <a:close/>
                    <a:moveTo>
                      <a:pt x="127" y="62"/>
                    </a:moveTo>
                    <a:cubicBezTo>
                      <a:pt x="127" y="62"/>
                      <a:pt x="127" y="62"/>
                      <a:pt x="127" y="62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109" y="62"/>
                      <a:pt x="108" y="64"/>
                      <a:pt x="108" y="65"/>
                    </a:cubicBezTo>
                    <a:cubicBezTo>
                      <a:pt x="108" y="67"/>
                      <a:pt x="109" y="69"/>
                      <a:pt x="111" y="69"/>
                    </a:cubicBezTo>
                    <a:cubicBezTo>
                      <a:pt x="127" y="69"/>
                      <a:pt x="127" y="69"/>
                      <a:pt x="127" y="69"/>
                    </a:cubicBezTo>
                    <a:cubicBezTo>
                      <a:pt x="129" y="69"/>
                      <a:pt x="130" y="67"/>
                      <a:pt x="130" y="65"/>
                    </a:cubicBezTo>
                    <a:cubicBezTo>
                      <a:pt x="130" y="64"/>
                      <a:pt x="129" y="62"/>
                      <a:pt x="127" y="62"/>
                    </a:cubicBezTo>
                    <a:close/>
                    <a:moveTo>
                      <a:pt x="65" y="142"/>
                    </a:moveTo>
                    <a:cubicBezTo>
                      <a:pt x="67" y="142"/>
                      <a:pt x="67" y="142"/>
                      <a:pt x="67" y="142"/>
                    </a:cubicBezTo>
                    <a:cubicBezTo>
                      <a:pt x="77" y="142"/>
                      <a:pt x="85" y="134"/>
                      <a:pt x="85" y="124"/>
                    </a:cubicBezTo>
                    <a:cubicBezTo>
                      <a:pt x="85" y="95"/>
                      <a:pt x="85" y="95"/>
                      <a:pt x="85" y="95"/>
                    </a:cubicBezTo>
                    <a:cubicBezTo>
                      <a:pt x="90" y="92"/>
                      <a:pt x="95" y="87"/>
                      <a:pt x="97" y="81"/>
                    </a:cubicBezTo>
                    <a:cubicBezTo>
                      <a:pt x="97" y="50"/>
                      <a:pt x="97" y="50"/>
                      <a:pt x="97" y="50"/>
                    </a:cubicBezTo>
                    <a:cubicBezTo>
                      <a:pt x="92" y="38"/>
                      <a:pt x="79" y="29"/>
                      <a:pt x="65" y="29"/>
                    </a:cubicBezTo>
                    <a:cubicBezTo>
                      <a:pt x="65" y="37"/>
                      <a:pt x="65" y="37"/>
                      <a:pt x="65" y="37"/>
                    </a:cubicBezTo>
                    <a:cubicBezTo>
                      <a:pt x="73" y="37"/>
                      <a:pt x="80" y="40"/>
                      <a:pt x="85" y="45"/>
                    </a:cubicBezTo>
                    <a:cubicBezTo>
                      <a:pt x="90" y="50"/>
                      <a:pt x="93" y="57"/>
                      <a:pt x="93" y="65"/>
                    </a:cubicBezTo>
                    <a:cubicBezTo>
                      <a:pt x="93" y="76"/>
                      <a:pt x="88" y="85"/>
                      <a:pt x="79" y="90"/>
                    </a:cubicBezTo>
                    <a:cubicBezTo>
                      <a:pt x="79" y="90"/>
                      <a:pt x="79" y="90"/>
                      <a:pt x="79" y="90"/>
                    </a:cubicBezTo>
                    <a:cubicBezTo>
                      <a:pt x="78" y="91"/>
                      <a:pt x="78" y="92"/>
                      <a:pt x="78" y="93"/>
                    </a:cubicBezTo>
                    <a:cubicBezTo>
                      <a:pt x="78" y="110"/>
                      <a:pt x="78" y="110"/>
                      <a:pt x="78" y="110"/>
                    </a:cubicBezTo>
                    <a:cubicBezTo>
                      <a:pt x="65" y="110"/>
                      <a:pt x="65" y="110"/>
                      <a:pt x="65" y="110"/>
                    </a:cubicBezTo>
                    <a:cubicBezTo>
                      <a:pt x="65" y="142"/>
                      <a:pt x="65" y="142"/>
                      <a:pt x="65" y="142"/>
                    </a:cubicBezTo>
                    <a:close/>
                    <a:moveTo>
                      <a:pt x="97" y="28"/>
                    </a:moveTo>
                    <a:cubicBezTo>
                      <a:pt x="97" y="36"/>
                      <a:pt x="97" y="36"/>
                      <a:pt x="97" y="36"/>
                    </a:cubicBezTo>
                    <a:cubicBezTo>
                      <a:pt x="97" y="36"/>
                      <a:pt x="96" y="36"/>
                      <a:pt x="95" y="35"/>
                    </a:cubicBezTo>
                    <a:cubicBezTo>
                      <a:pt x="94" y="34"/>
                      <a:pt x="94" y="32"/>
                      <a:pt x="95" y="31"/>
                    </a:cubicBezTo>
                    <a:cubicBezTo>
                      <a:pt x="97" y="28"/>
                      <a:pt x="97" y="28"/>
                      <a:pt x="97" y="28"/>
                    </a:cubicBezTo>
                    <a:close/>
                    <a:moveTo>
                      <a:pt x="97" y="94"/>
                    </a:moveTo>
                    <a:cubicBezTo>
                      <a:pt x="97" y="103"/>
                      <a:pt x="97" y="103"/>
                      <a:pt x="97" y="103"/>
                    </a:cubicBezTo>
                    <a:cubicBezTo>
                      <a:pt x="95" y="100"/>
                      <a:pt x="95" y="100"/>
                      <a:pt x="95" y="100"/>
                    </a:cubicBezTo>
                    <a:cubicBezTo>
                      <a:pt x="94" y="99"/>
                      <a:pt x="94" y="97"/>
                      <a:pt x="95" y="95"/>
                    </a:cubicBezTo>
                    <a:cubicBezTo>
                      <a:pt x="96" y="95"/>
                      <a:pt x="97" y="94"/>
                      <a:pt x="97" y="94"/>
                    </a:cubicBezTo>
                    <a:close/>
                    <a:moveTo>
                      <a:pt x="65" y="23"/>
                    </a:moveTo>
                    <a:cubicBezTo>
                      <a:pt x="65" y="0"/>
                      <a:pt x="65" y="0"/>
                      <a:pt x="65" y="0"/>
                    </a:cubicBezTo>
                    <a:cubicBezTo>
                      <a:pt x="65" y="0"/>
                      <a:pt x="65" y="0"/>
                      <a:pt x="65" y="0"/>
                    </a:cubicBezTo>
                    <a:cubicBezTo>
                      <a:pt x="67" y="0"/>
                      <a:pt x="68" y="2"/>
                      <a:pt x="68" y="3"/>
                    </a:cubicBezTo>
                    <a:cubicBezTo>
                      <a:pt x="68" y="20"/>
                      <a:pt x="68" y="20"/>
                      <a:pt x="68" y="20"/>
                    </a:cubicBezTo>
                    <a:cubicBezTo>
                      <a:pt x="68" y="21"/>
                      <a:pt x="67" y="23"/>
                      <a:pt x="65" y="23"/>
                    </a:cubicBezTo>
                    <a:cubicBezTo>
                      <a:pt x="65" y="23"/>
                      <a:pt x="65" y="23"/>
                      <a:pt x="65" y="23"/>
                    </a:cubicBezTo>
                    <a:cubicBezTo>
                      <a:pt x="65" y="23"/>
                      <a:pt x="65" y="23"/>
                      <a:pt x="65" y="23"/>
                    </a:cubicBezTo>
                    <a:close/>
                    <a:moveTo>
                      <a:pt x="65" y="29"/>
                    </a:moveTo>
                    <a:cubicBezTo>
                      <a:pt x="50" y="29"/>
                      <a:pt x="38" y="37"/>
                      <a:pt x="32" y="50"/>
                    </a:cubicBezTo>
                    <a:cubicBezTo>
                      <a:pt x="32" y="81"/>
                      <a:pt x="32" y="81"/>
                      <a:pt x="32" y="81"/>
                    </a:cubicBezTo>
                    <a:cubicBezTo>
                      <a:pt x="35" y="87"/>
                      <a:pt x="40" y="92"/>
                      <a:pt x="45" y="96"/>
                    </a:cubicBezTo>
                    <a:cubicBezTo>
                      <a:pt x="45" y="124"/>
                      <a:pt x="45" y="124"/>
                      <a:pt x="45" y="124"/>
                    </a:cubicBezTo>
                    <a:cubicBezTo>
                      <a:pt x="45" y="134"/>
                      <a:pt x="53" y="142"/>
                      <a:pt x="63" y="142"/>
                    </a:cubicBezTo>
                    <a:cubicBezTo>
                      <a:pt x="65" y="142"/>
                      <a:pt x="65" y="142"/>
                      <a:pt x="65" y="142"/>
                    </a:cubicBezTo>
                    <a:cubicBezTo>
                      <a:pt x="65" y="110"/>
                      <a:pt x="65" y="110"/>
                      <a:pt x="65" y="110"/>
                    </a:cubicBezTo>
                    <a:cubicBezTo>
                      <a:pt x="52" y="110"/>
                      <a:pt x="52" y="110"/>
                      <a:pt x="52" y="110"/>
                    </a:cubicBezTo>
                    <a:cubicBezTo>
                      <a:pt x="52" y="93"/>
                      <a:pt x="52" y="93"/>
                      <a:pt x="52" y="93"/>
                    </a:cubicBezTo>
                    <a:cubicBezTo>
                      <a:pt x="52" y="92"/>
                      <a:pt x="52" y="91"/>
                      <a:pt x="51" y="90"/>
                    </a:cubicBezTo>
                    <a:cubicBezTo>
                      <a:pt x="42" y="85"/>
                      <a:pt x="36" y="76"/>
                      <a:pt x="36" y="65"/>
                    </a:cubicBezTo>
                    <a:cubicBezTo>
                      <a:pt x="36" y="57"/>
                      <a:pt x="39" y="50"/>
                      <a:pt x="44" y="45"/>
                    </a:cubicBezTo>
                    <a:cubicBezTo>
                      <a:pt x="50" y="40"/>
                      <a:pt x="57" y="37"/>
                      <a:pt x="65" y="37"/>
                    </a:cubicBezTo>
                    <a:cubicBezTo>
                      <a:pt x="65" y="37"/>
                      <a:pt x="65" y="37"/>
                      <a:pt x="65" y="37"/>
                    </a:cubicBezTo>
                    <a:cubicBezTo>
                      <a:pt x="65" y="29"/>
                      <a:pt x="65" y="29"/>
                      <a:pt x="65" y="29"/>
                    </a:cubicBezTo>
                    <a:cubicBezTo>
                      <a:pt x="65" y="29"/>
                      <a:pt x="65" y="29"/>
                      <a:pt x="65" y="29"/>
                    </a:cubicBezTo>
                    <a:close/>
                    <a:moveTo>
                      <a:pt x="65" y="0"/>
                    </a:moveTo>
                    <a:cubicBezTo>
                      <a:pt x="65" y="23"/>
                      <a:pt x="65" y="23"/>
                      <a:pt x="65" y="23"/>
                    </a:cubicBezTo>
                    <a:cubicBezTo>
                      <a:pt x="63" y="23"/>
                      <a:pt x="62" y="21"/>
                      <a:pt x="62" y="20"/>
                    </a:cubicBezTo>
                    <a:cubicBezTo>
                      <a:pt x="62" y="3"/>
                      <a:pt x="62" y="3"/>
                      <a:pt x="62" y="3"/>
                    </a:cubicBezTo>
                    <a:cubicBezTo>
                      <a:pt x="62" y="2"/>
                      <a:pt x="63" y="0"/>
                      <a:pt x="65" y="0"/>
                    </a:cubicBezTo>
                    <a:close/>
                    <a:moveTo>
                      <a:pt x="32" y="103"/>
                    </a:moveTo>
                    <a:cubicBezTo>
                      <a:pt x="32" y="94"/>
                      <a:pt x="32" y="94"/>
                      <a:pt x="32" y="94"/>
                    </a:cubicBezTo>
                    <a:cubicBezTo>
                      <a:pt x="33" y="94"/>
                      <a:pt x="34" y="95"/>
                      <a:pt x="35" y="95"/>
                    </a:cubicBezTo>
                    <a:cubicBezTo>
                      <a:pt x="36" y="97"/>
                      <a:pt x="36" y="99"/>
                      <a:pt x="35" y="100"/>
                    </a:cubicBezTo>
                    <a:cubicBezTo>
                      <a:pt x="32" y="103"/>
                      <a:pt x="32" y="103"/>
                      <a:pt x="32" y="103"/>
                    </a:cubicBezTo>
                    <a:close/>
                    <a:moveTo>
                      <a:pt x="32" y="36"/>
                    </a:moveTo>
                    <a:cubicBezTo>
                      <a:pt x="32" y="28"/>
                      <a:pt x="32" y="28"/>
                      <a:pt x="32" y="28"/>
                    </a:cubicBezTo>
                    <a:cubicBezTo>
                      <a:pt x="35" y="31"/>
                      <a:pt x="35" y="31"/>
                      <a:pt x="35" y="31"/>
                    </a:cubicBezTo>
                    <a:cubicBezTo>
                      <a:pt x="36" y="32"/>
                      <a:pt x="36" y="34"/>
                      <a:pt x="35" y="35"/>
                    </a:cubicBezTo>
                    <a:cubicBezTo>
                      <a:pt x="34" y="36"/>
                      <a:pt x="33" y="36"/>
                      <a:pt x="32" y="36"/>
                    </a:cubicBezTo>
                    <a:close/>
                    <a:moveTo>
                      <a:pt x="32" y="50"/>
                    </a:moveTo>
                    <a:cubicBezTo>
                      <a:pt x="30" y="54"/>
                      <a:pt x="29" y="60"/>
                      <a:pt x="29" y="65"/>
                    </a:cubicBezTo>
                    <a:cubicBezTo>
                      <a:pt x="29" y="71"/>
                      <a:pt x="30" y="76"/>
                      <a:pt x="32" y="81"/>
                    </a:cubicBezTo>
                    <a:cubicBezTo>
                      <a:pt x="32" y="50"/>
                      <a:pt x="32" y="50"/>
                      <a:pt x="32" y="50"/>
                    </a:cubicBezTo>
                    <a:close/>
                    <a:moveTo>
                      <a:pt x="32" y="28"/>
                    </a:moveTo>
                    <a:cubicBezTo>
                      <a:pt x="32" y="36"/>
                      <a:pt x="32" y="36"/>
                      <a:pt x="32" y="36"/>
                    </a:cubicBezTo>
                    <a:cubicBezTo>
                      <a:pt x="32" y="36"/>
                      <a:pt x="31" y="36"/>
                      <a:pt x="30" y="35"/>
                    </a:cubicBezTo>
                    <a:cubicBezTo>
                      <a:pt x="30" y="35"/>
                      <a:pt x="30" y="35"/>
                      <a:pt x="30" y="35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7" y="23"/>
                      <a:pt x="17" y="20"/>
                      <a:pt x="19" y="19"/>
                    </a:cubicBezTo>
                    <a:cubicBezTo>
                      <a:pt x="20" y="18"/>
                      <a:pt x="22" y="18"/>
                      <a:pt x="24" y="19"/>
                    </a:cubicBezTo>
                    <a:cubicBezTo>
                      <a:pt x="32" y="28"/>
                      <a:pt x="32" y="28"/>
                      <a:pt x="32" y="28"/>
                    </a:cubicBezTo>
                    <a:close/>
                    <a:moveTo>
                      <a:pt x="32" y="94"/>
                    </a:moveTo>
                    <a:cubicBezTo>
                      <a:pt x="32" y="103"/>
                      <a:pt x="32" y="103"/>
                      <a:pt x="32" y="103"/>
                    </a:cubicBezTo>
                    <a:cubicBezTo>
                      <a:pt x="24" y="112"/>
                      <a:pt x="24" y="112"/>
                      <a:pt x="24" y="112"/>
                    </a:cubicBezTo>
                    <a:cubicBezTo>
                      <a:pt x="22" y="113"/>
                      <a:pt x="20" y="113"/>
                      <a:pt x="19" y="112"/>
                    </a:cubicBezTo>
                    <a:cubicBezTo>
                      <a:pt x="17" y="110"/>
                      <a:pt x="17" y="108"/>
                      <a:pt x="19" y="107"/>
                    </a:cubicBezTo>
                    <a:cubicBezTo>
                      <a:pt x="30" y="95"/>
                      <a:pt x="30" y="95"/>
                      <a:pt x="30" y="95"/>
                    </a:cubicBezTo>
                    <a:cubicBezTo>
                      <a:pt x="30" y="95"/>
                      <a:pt x="30" y="95"/>
                      <a:pt x="30" y="95"/>
                    </a:cubicBezTo>
                    <a:cubicBezTo>
                      <a:pt x="31" y="95"/>
                      <a:pt x="32" y="95"/>
                      <a:pt x="32" y="94"/>
                    </a:cubicBezTo>
                    <a:close/>
                    <a:moveTo>
                      <a:pt x="22" y="65"/>
                    </a:moveTo>
                    <a:cubicBezTo>
                      <a:pt x="22" y="65"/>
                      <a:pt x="22" y="65"/>
                      <a:pt x="22" y="65"/>
                    </a:cubicBezTo>
                    <a:cubicBezTo>
                      <a:pt x="22" y="64"/>
                      <a:pt x="21" y="62"/>
                      <a:pt x="19" y="62"/>
                    </a:cubicBezTo>
                    <a:cubicBezTo>
                      <a:pt x="3" y="62"/>
                      <a:pt x="3" y="62"/>
                      <a:pt x="3" y="62"/>
                    </a:cubicBezTo>
                    <a:cubicBezTo>
                      <a:pt x="1" y="62"/>
                      <a:pt x="0" y="64"/>
                      <a:pt x="0" y="65"/>
                    </a:cubicBezTo>
                    <a:cubicBezTo>
                      <a:pt x="0" y="67"/>
                      <a:pt x="1" y="69"/>
                      <a:pt x="3" y="69"/>
                    </a:cubicBezTo>
                    <a:cubicBezTo>
                      <a:pt x="19" y="69"/>
                      <a:pt x="19" y="69"/>
                      <a:pt x="19" y="69"/>
                    </a:cubicBezTo>
                    <a:cubicBezTo>
                      <a:pt x="21" y="69"/>
                      <a:pt x="22" y="67"/>
                      <a:pt x="22" y="65"/>
                    </a:cubicBezTo>
                    <a:close/>
                  </a:path>
                </a:pathLst>
              </a:custGeom>
              <a:solidFill>
                <a:srgbClr val="6DC1B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71" name="Google Shape;771;p21"/>
              <p:cNvSpPr/>
              <p:nvPr/>
            </p:nvSpPr>
            <p:spPr>
              <a:xfrm>
                <a:off x="8387401" y="2218440"/>
                <a:ext cx="427038" cy="614363"/>
              </a:xfrm>
              <a:custGeom>
                <a:avLst/>
                <a:gdLst/>
                <a:ahLst/>
                <a:cxnLst/>
                <a:rect l="l" t="t" r="r" b="b"/>
                <a:pathLst>
                  <a:path w="196" h="282" extrusionOk="0">
                    <a:moveTo>
                      <a:pt x="98" y="5"/>
                    </a:moveTo>
                    <a:cubicBezTo>
                      <a:pt x="113" y="0"/>
                      <a:pt x="113" y="0"/>
                      <a:pt x="113" y="0"/>
                    </a:cubicBezTo>
                    <a:cubicBezTo>
                      <a:pt x="155" y="128"/>
                      <a:pt x="155" y="128"/>
                      <a:pt x="155" y="128"/>
                    </a:cubicBezTo>
                    <a:cubicBezTo>
                      <a:pt x="108" y="143"/>
                      <a:pt x="108" y="143"/>
                      <a:pt x="108" y="143"/>
                    </a:cubicBezTo>
                    <a:cubicBezTo>
                      <a:pt x="98" y="111"/>
                      <a:pt x="98" y="111"/>
                      <a:pt x="98" y="111"/>
                    </a:cubicBezTo>
                    <a:cubicBezTo>
                      <a:pt x="98" y="5"/>
                      <a:pt x="98" y="5"/>
                      <a:pt x="98" y="5"/>
                    </a:cubicBezTo>
                    <a:close/>
                    <a:moveTo>
                      <a:pt x="98" y="222"/>
                    </a:moveTo>
                    <a:cubicBezTo>
                      <a:pt x="112" y="222"/>
                      <a:pt x="125" y="217"/>
                      <a:pt x="136" y="209"/>
                    </a:cubicBezTo>
                    <a:cubicBezTo>
                      <a:pt x="107" y="209"/>
                      <a:pt x="107" y="209"/>
                      <a:pt x="107" y="209"/>
                    </a:cubicBezTo>
                    <a:cubicBezTo>
                      <a:pt x="107" y="192"/>
                      <a:pt x="107" y="192"/>
                      <a:pt x="107" y="192"/>
                    </a:cubicBezTo>
                    <a:cubicBezTo>
                      <a:pt x="152" y="192"/>
                      <a:pt x="152" y="192"/>
                      <a:pt x="152" y="192"/>
                    </a:cubicBezTo>
                    <a:cubicBezTo>
                      <a:pt x="189" y="192"/>
                      <a:pt x="189" y="192"/>
                      <a:pt x="189" y="192"/>
                    </a:cubicBezTo>
                    <a:cubicBezTo>
                      <a:pt x="196" y="192"/>
                      <a:pt x="196" y="192"/>
                      <a:pt x="196" y="192"/>
                    </a:cubicBezTo>
                    <a:cubicBezTo>
                      <a:pt x="196" y="209"/>
                      <a:pt x="196" y="209"/>
                      <a:pt x="196" y="209"/>
                    </a:cubicBezTo>
                    <a:cubicBezTo>
                      <a:pt x="180" y="209"/>
                      <a:pt x="180" y="209"/>
                      <a:pt x="180" y="209"/>
                    </a:cubicBezTo>
                    <a:cubicBezTo>
                      <a:pt x="169" y="226"/>
                      <a:pt x="153" y="239"/>
                      <a:pt x="134" y="247"/>
                    </a:cubicBezTo>
                    <a:cubicBezTo>
                      <a:pt x="154" y="251"/>
                      <a:pt x="169" y="257"/>
                      <a:pt x="169" y="267"/>
                    </a:cubicBezTo>
                    <a:cubicBezTo>
                      <a:pt x="169" y="282"/>
                      <a:pt x="169" y="282"/>
                      <a:pt x="169" y="282"/>
                    </a:cubicBezTo>
                    <a:cubicBezTo>
                      <a:pt x="98" y="282"/>
                      <a:pt x="98" y="282"/>
                      <a:pt x="98" y="282"/>
                    </a:cubicBezTo>
                    <a:cubicBezTo>
                      <a:pt x="98" y="268"/>
                      <a:pt x="98" y="268"/>
                      <a:pt x="98" y="268"/>
                    </a:cubicBezTo>
                    <a:cubicBezTo>
                      <a:pt x="105" y="268"/>
                      <a:pt x="111" y="262"/>
                      <a:pt x="111" y="255"/>
                    </a:cubicBezTo>
                    <a:cubicBezTo>
                      <a:pt x="111" y="248"/>
                      <a:pt x="105" y="242"/>
                      <a:pt x="98" y="242"/>
                    </a:cubicBezTo>
                    <a:lnTo>
                      <a:pt x="98" y="222"/>
                    </a:lnTo>
                    <a:close/>
                    <a:moveTo>
                      <a:pt x="67" y="15"/>
                    </a:moveTo>
                    <a:cubicBezTo>
                      <a:pt x="98" y="5"/>
                      <a:pt x="98" y="5"/>
                      <a:pt x="98" y="5"/>
                    </a:cubicBezTo>
                    <a:cubicBezTo>
                      <a:pt x="98" y="111"/>
                      <a:pt x="98" y="111"/>
                      <a:pt x="98" y="111"/>
                    </a:cubicBezTo>
                    <a:cubicBezTo>
                      <a:pt x="92" y="92"/>
                      <a:pt x="92" y="92"/>
                      <a:pt x="92" y="92"/>
                    </a:cubicBezTo>
                    <a:cubicBezTo>
                      <a:pt x="59" y="95"/>
                      <a:pt x="33" y="123"/>
                      <a:pt x="33" y="157"/>
                    </a:cubicBezTo>
                    <a:cubicBezTo>
                      <a:pt x="33" y="193"/>
                      <a:pt x="62" y="222"/>
                      <a:pt x="98" y="222"/>
                    </a:cubicBezTo>
                    <a:cubicBezTo>
                      <a:pt x="98" y="222"/>
                      <a:pt x="98" y="222"/>
                      <a:pt x="98" y="222"/>
                    </a:cubicBezTo>
                    <a:cubicBezTo>
                      <a:pt x="98" y="242"/>
                      <a:pt x="98" y="242"/>
                      <a:pt x="98" y="242"/>
                    </a:cubicBezTo>
                    <a:cubicBezTo>
                      <a:pt x="91" y="242"/>
                      <a:pt x="85" y="248"/>
                      <a:pt x="85" y="255"/>
                    </a:cubicBezTo>
                    <a:cubicBezTo>
                      <a:pt x="85" y="262"/>
                      <a:pt x="91" y="268"/>
                      <a:pt x="98" y="268"/>
                    </a:cubicBezTo>
                    <a:cubicBezTo>
                      <a:pt x="98" y="282"/>
                      <a:pt x="98" y="282"/>
                      <a:pt x="98" y="282"/>
                    </a:cubicBezTo>
                    <a:cubicBezTo>
                      <a:pt x="27" y="282"/>
                      <a:pt x="27" y="282"/>
                      <a:pt x="27" y="282"/>
                    </a:cubicBezTo>
                    <a:cubicBezTo>
                      <a:pt x="27" y="267"/>
                      <a:pt x="27" y="267"/>
                      <a:pt x="27" y="267"/>
                    </a:cubicBezTo>
                    <a:cubicBezTo>
                      <a:pt x="27" y="257"/>
                      <a:pt x="41" y="251"/>
                      <a:pt x="61" y="247"/>
                    </a:cubicBezTo>
                    <a:cubicBezTo>
                      <a:pt x="26" y="233"/>
                      <a:pt x="0" y="198"/>
                      <a:pt x="0" y="157"/>
                    </a:cubicBezTo>
                    <a:cubicBezTo>
                      <a:pt x="0" y="108"/>
                      <a:pt x="36" y="68"/>
                      <a:pt x="82" y="61"/>
                    </a:cubicBezTo>
                    <a:lnTo>
                      <a:pt x="67" y="15"/>
                    </a:lnTo>
                    <a:close/>
                  </a:path>
                </a:pathLst>
              </a:custGeom>
              <a:solidFill>
                <a:srgbClr val="6DC1B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72" name="Google Shape;772;p21"/>
              <p:cNvSpPr/>
              <p:nvPr/>
            </p:nvSpPr>
            <p:spPr>
              <a:xfrm>
                <a:off x="8235001" y="2131128"/>
                <a:ext cx="246063" cy="217488"/>
              </a:xfrm>
              <a:custGeom>
                <a:avLst/>
                <a:gdLst/>
                <a:ahLst/>
                <a:cxnLst/>
                <a:rect l="l" t="t" r="r" b="b"/>
                <a:pathLst>
                  <a:path w="113" h="100" extrusionOk="0">
                    <a:moveTo>
                      <a:pt x="103" y="31"/>
                    </a:moveTo>
                    <a:cubicBezTo>
                      <a:pt x="95" y="12"/>
                      <a:pt x="77" y="0"/>
                      <a:pt x="57" y="0"/>
                    </a:cubicBezTo>
                    <a:cubicBezTo>
                      <a:pt x="57" y="9"/>
                      <a:pt x="57" y="9"/>
                      <a:pt x="57" y="9"/>
                    </a:cubicBezTo>
                    <a:cubicBezTo>
                      <a:pt x="73" y="9"/>
                      <a:pt x="88" y="19"/>
                      <a:pt x="95" y="35"/>
                    </a:cubicBezTo>
                    <a:cubicBezTo>
                      <a:pt x="103" y="56"/>
                      <a:pt x="93" y="79"/>
                      <a:pt x="72" y="88"/>
                    </a:cubicBezTo>
                    <a:cubicBezTo>
                      <a:pt x="67" y="90"/>
                      <a:pt x="62" y="91"/>
                      <a:pt x="57" y="91"/>
                    </a:cubicBezTo>
                    <a:cubicBezTo>
                      <a:pt x="57" y="100"/>
                      <a:pt x="57" y="100"/>
                      <a:pt x="57" y="100"/>
                    </a:cubicBezTo>
                    <a:cubicBezTo>
                      <a:pt x="63" y="100"/>
                      <a:pt x="69" y="99"/>
                      <a:pt x="75" y="96"/>
                    </a:cubicBezTo>
                    <a:cubicBezTo>
                      <a:pt x="101" y="86"/>
                      <a:pt x="113" y="57"/>
                      <a:pt x="103" y="31"/>
                    </a:cubicBezTo>
                    <a:close/>
                    <a:moveTo>
                      <a:pt x="57" y="0"/>
                    </a:moveTo>
                    <a:cubicBezTo>
                      <a:pt x="51" y="0"/>
                      <a:pt x="44" y="1"/>
                      <a:pt x="38" y="4"/>
                    </a:cubicBezTo>
                    <a:cubicBezTo>
                      <a:pt x="13" y="14"/>
                      <a:pt x="0" y="43"/>
                      <a:pt x="11" y="68"/>
                    </a:cubicBezTo>
                    <a:cubicBezTo>
                      <a:pt x="18" y="88"/>
                      <a:pt x="37" y="100"/>
                      <a:pt x="57" y="100"/>
                    </a:cubicBezTo>
                    <a:cubicBezTo>
                      <a:pt x="57" y="91"/>
                      <a:pt x="57" y="91"/>
                      <a:pt x="57" y="91"/>
                    </a:cubicBezTo>
                    <a:cubicBezTo>
                      <a:pt x="41" y="90"/>
                      <a:pt x="26" y="81"/>
                      <a:pt x="19" y="65"/>
                    </a:cubicBezTo>
                    <a:cubicBezTo>
                      <a:pt x="19" y="65"/>
                      <a:pt x="19" y="65"/>
                      <a:pt x="19" y="65"/>
                    </a:cubicBezTo>
                    <a:cubicBezTo>
                      <a:pt x="11" y="44"/>
                      <a:pt x="21" y="21"/>
                      <a:pt x="42" y="12"/>
                    </a:cubicBezTo>
                    <a:cubicBezTo>
                      <a:pt x="47" y="10"/>
                      <a:pt x="52" y="9"/>
                      <a:pt x="57" y="9"/>
                    </a:cubicBez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6DC1B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73" name="Google Shape;773;p21"/>
              <p:cNvSpPr/>
              <p:nvPr/>
            </p:nvSpPr>
            <p:spPr>
              <a:xfrm>
                <a:off x="8165151" y="2261303"/>
                <a:ext cx="107950" cy="68263"/>
              </a:xfrm>
              <a:custGeom>
                <a:avLst/>
                <a:gdLst/>
                <a:ahLst/>
                <a:cxnLst/>
                <a:rect l="l" t="t" r="r" b="b"/>
                <a:pathLst>
                  <a:path w="68" h="43" extrusionOk="0">
                    <a:moveTo>
                      <a:pt x="7" y="43"/>
                    </a:moveTo>
                    <a:lnTo>
                      <a:pt x="0" y="25"/>
                    </a:lnTo>
                    <a:lnTo>
                      <a:pt x="62" y="0"/>
                    </a:lnTo>
                    <a:lnTo>
                      <a:pt x="68" y="18"/>
                    </a:lnTo>
                    <a:lnTo>
                      <a:pt x="7" y="43"/>
                    </a:lnTo>
                    <a:close/>
                  </a:path>
                </a:pathLst>
              </a:custGeom>
              <a:solidFill>
                <a:srgbClr val="6DC1B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74" name="Google Shape;774;p21"/>
              <p:cNvSpPr/>
              <p:nvPr/>
            </p:nvSpPr>
            <p:spPr>
              <a:xfrm>
                <a:off x="8096889" y="2270828"/>
                <a:ext cx="146050" cy="88900"/>
              </a:xfrm>
              <a:custGeom>
                <a:avLst/>
                <a:gdLst/>
                <a:ahLst/>
                <a:cxnLst/>
                <a:rect l="l" t="t" r="r" b="b"/>
                <a:pathLst>
                  <a:path w="67" h="41" extrusionOk="0">
                    <a:moveTo>
                      <a:pt x="16" y="39"/>
                    </a:moveTo>
                    <a:cubicBezTo>
                      <a:pt x="10" y="41"/>
                      <a:pt x="4" y="39"/>
                      <a:pt x="2" y="33"/>
                    </a:cubicBezTo>
                    <a:cubicBezTo>
                      <a:pt x="0" y="28"/>
                      <a:pt x="2" y="21"/>
                      <a:pt x="8" y="19"/>
                    </a:cubicBezTo>
                    <a:cubicBezTo>
                      <a:pt x="50" y="2"/>
                      <a:pt x="50" y="2"/>
                      <a:pt x="50" y="2"/>
                    </a:cubicBezTo>
                    <a:cubicBezTo>
                      <a:pt x="56" y="0"/>
                      <a:pt x="62" y="3"/>
                      <a:pt x="64" y="8"/>
                    </a:cubicBezTo>
                    <a:cubicBezTo>
                      <a:pt x="67" y="14"/>
                      <a:pt x="64" y="20"/>
                      <a:pt x="58" y="22"/>
                    </a:cubicBezTo>
                    <a:lnTo>
                      <a:pt x="16" y="39"/>
                    </a:lnTo>
                    <a:close/>
                  </a:path>
                </a:pathLst>
              </a:custGeom>
              <a:solidFill>
                <a:srgbClr val="6DC1B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75" name="Google Shape;775;p21"/>
              <p:cNvSpPr/>
              <p:nvPr/>
            </p:nvSpPr>
            <p:spPr>
              <a:xfrm>
                <a:off x="8012751" y="3429703"/>
                <a:ext cx="446088" cy="158750"/>
              </a:xfrm>
              <a:custGeom>
                <a:avLst/>
                <a:gdLst/>
                <a:ahLst/>
                <a:cxnLst/>
                <a:rect l="l" t="t" r="r" b="b"/>
                <a:pathLst>
                  <a:path w="205" h="73" extrusionOk="0">
                    <a:moveTo>
                      <a:pt x="142" y="5"/>
                    </a:moveTo>
                    <a:cubicBezTo>
                      <a:pt x="157" y="2"/>
                      <a:pt x="157" y="2"/>
                      <a:pt x="157" y="2"/>
                    </a:cubicBezTo>
                    <a:cubicBezTo>
                      <a:pt x="160" y="1"/>
                      <a:pt x="163" y="3"/>
                      <a:pt x="164" y="5"/>
                    </a:cubicBezTo>
                    <a:cubicBezTo>
                      <a:pt x="179" y="2"/>
                      <a:pt x="179" y="2"/>
                      <a:pt x="179" y="2"/>
                    </a:cubicBezTo>
                    <a:cubicBezTo>
                      <a:pt x="190" y="0"/>
                      <a:pt x="200" y="7"/>
                      <a:pt x="202" y="18"/>
                    </a:cubicBezTo>
                    <a:cubicBezTo>
                      <a:pt x="205" y="29"/>
                      <a:pt x="197" y="39"/>
                      <a:pt x="187" y="42"/>
                    </a:cubicBezTo>
                    <a:cubicBezTo>
                      <a:pt x="177" y="43"/>
                      <a:pt x="177" y="43"/>
                      <a:pt x="177" y="43"/>
                    </a:cubicBezTo>
                    <a:cubicBezTo>
                      <a:pt x="166" y="18"/>
                      <a:pt x="166" y="18"/>
                      <a:pt x="166" y="18"/>
                    </a:cubicBezTo>
                    <a:cubicBezTo>
                      <a:pt x="172" y="45"/>
                      <a:pt x="172" y="45"/>
                      <a:pt x="172" y="45"/>
                    </a:cubicBezTo>
                    <a:cubicBezTo>
                      <a:pt x="172" y="47"/>
                      <a:pt x="170" y="50"/>
                      <a:pt x="167" y="50"/>
                    </a:cubicBezTo>
                    <a:cubicBezTo>
                      <a:pt x="142" y="55"/>
                      <a:pt x="142" y="55"/>
                      <a:pt x="142" y="55"/>
                    </a:cubicBezTo>
                    <a:cubicBezTo>
                      <a:pt x="142" y="20"/>
                      <a:pt x="142" y="20"/>
                      <a:pt x="142" y="20"/>
                    </a:cubicBezTo>
                    <a:cubicBezTo>
                      <a:pt x="158" y="17"/>
                      <a:pt x="158" y="17"/>
                      <a:pt x="158" y="17"/>
                    </a:cubicBezTo>
                    <a:cubicBezTo>
                      <a:pt x="160" y="17"/>
                      <a:pt x="162" y="18"/>
                      <a:pt x="163" y="19"/>
                    </a:cubicBezTo>
                    <a:cubicBezTo>
                      <a:pt x="161" y="9"/>
                      <a:pt x="161" y="9"/>
                      <a:pt x="161" y="9"/>
                    </a:cubicBezTo>
                    <a:cubicBezTo>
                      <a:pt x="161" y="6"/>
                      <a:pt x="158" y="5"/>
                      <a:pt x="155" y="5"/>
                    </a:cubicBezTo>
                    <a:cubicBezTo>
                      <a:pt x="142" y="8"/>
                      <a:pt x="142" y="8"/>
                      <a:pt x="142" y="8"/>
                    </a:cubicBezTo>
                    <a:lnTo>
                      <a:pt x="142" y="5"/>
                    </a:lnTo>
                    <a:close/>
                    <a:moveTo>
                      <a:pt x="28" y="30"/>
                    </a:moveTo>
                    <a:cubicBezTo>
                      <a:pt x="116" y="13"/>
                      <a:pt x="116" y="13"/>
                      <a:pt x="116" y="13"/>
                    </a:cubicBezTo>
                    <a:cubicBezTo>
                      <a:pt x="117" y="11"/>
                      <a:pt x="119" y="9"/>
                      <a:pt x="121" y="9"/>
                    </a:cubicBezTo>
                    <a:cubicBezTo>
                      <a:pt x="142" y="5"/>
                      <a:pt x="142" y="5"/>
                      <a:pt x="142" y="5"/>
                    </a:cubicBezTo>
                    <a:cubicBezTo>
                      <a:pt x="142" y="8"/>
                      <a:pt x="142" y="8"/>
                      <a:pt x="142" y="8"/>
                    </a:cubicBezTo>
                    <a:cubicBezTo>
                      <a:pt x="124" y="11"/>
                      <a:pt x="124" y="11"/>
                      <a:pt x="124" y="11"/>
                    </a:cubicBezTo>
                    <a:cubicBezTo>
                      <a:pt x="121" y="12"/>
                      <a:pt x="119" y="15"/>
                      <a:pt x="120" y="17"/>
                    </a:cubicBezTo>
                    <a:cubicBezTo>
                      <a:pt x="122" y="28"/>
                      <a:pt x="122" y="28"/>
                      <a:pt x="122" y="28"/>
                    </a:cubicBezTo>
                    <a:cubicBezTo>
                      <a:pt x="122" y="28"/>
                      <a:pt x="122" y="28"/>
                      <a:pt x="122" y="28"/>
                    </a:cubicBezTo>
                    <a:cubicBezTo>
                      <a:pt x="122" y="26"/>
                      <a:pt x="124" y="24"/>
                      <a:pt x="126" y="24"/>
                    </a:cubicBezTo>
                    <a:cubicBezTo>
                      <a:pt x="142" y="20"/>
                      <a:pt x="142" y="20"/>
                      <a:pt x="142" y="20"/>
                    </a:cubicBezTo>
                    <a:cubicBezTo>
                      <a:pt x="142" y="55"/>
                      <a:pt x="142" y="55"/>
                      <a:pt x="142" y="55"/>
                    </a:cubicBezTo>
                    <a:cubicBezTo>
                      <a:pt x="130" y="57"/>
                      <a:pt x="130" y="57"/>
                      <a:pt x="130" y="57"/>
                    </a:cubicBezTo>
                    <a:cubicBezTo>
                      <a:pt x="128" y="58"/>
                      <a:pt x="126" y="57"/>
                      <a:pt x="125" y="56"/>
                    </a:cubicBezTo>
                    <a:cubicBezTo>
                      <a:pt x="35" y="73"/>
                      <a:pt x="35" y="73"/>
                      <a:pt x="35" y="73"/>
                    </a:cubicBezTo>
                    <a:cubicBezTo>
                      <a:pt x="28" y="70"/>
                      <a:pt x="28" y="70"/>
                      <a:pt x="28" y="70"/>
                    </a:cubicBezTo>
                    <a:cubicBezTo>
                      <a:pt x="28" y="67"/>
                      <a:pt x="28" y="67"/>
                      <a:pt x="28" y="67"/>
                    </a:cubicBezTo>
                    <a:cubicBezTo>
                      <a:pt x="35" y="70"/>
                      <a:pt x="35" y="70"/>
                      <a:pt x="35" y="70"/>
                    </a:cubicBezTo>
                    <a:cubicBezTo>
                      <a:pt x="35" y="70"/>
                      <a:pt x="35" y="70"/>
                      <a:pt x="35" y="70"/>
                    </a:cubicBezTo>
                    <a:cubicBezTo>
                      <a:pt x="37" y="70"/>
                      <a:pt x="37" y="70"/>
                      <a:pt x="37" y="70"/>
                    </a:cubicBezTo>
                    <a:cubicBezTo>
                      <a:pt x="41" y="69"/>
                      <a:pt x="43" y="66"/>
                      <a:pt x="42" y="62"/>
                    </a:cubicBezTo>
                    <a:cubicBezTo>
                      <a:pt x="42" y="59"/>
                      <a:pt x="39" y="57"/>
                      <a:pt x="36" y="57"/>
                    </a:cubicBezTo>
                    <a:cubicBezTo>
                      <a:pt x="39" y="56"/>
                      <a:pt x="40" y="53"/>
                      <a:pt x="40" y="50"/>
                    </a:cubicBezTo>
                    <a:cubicBezTo>
                      <a:pt x="39" y="47"/>
                      <a:pt x="37" y="45"/>
                      <a:pt x="34" y="45"/>
                    </a:cubicBezTo>
                    <a:cubicBezTo>
                      <a:pt x="36" y="44"/>
                      <a:pt x="38" y="41"/>
                      <a:pt x="37" y="38"/>
                    </a:cubicBezTo>
                    <a:cubicBezTo>
                      <a:pt x="37" y="34"/>
                      <a:pt x="33" y="32"/>
                      <a:pt x="30" y="33"/>
                    </a:cubicBezTo>
                    <a:cubicBezTo>
                      <a:pt x="28" y="33"/>
                      <a:pt x="28" y="33"/>
                      <a:pt x="28" y="33"/>
                    </a:cubicBezTo>
                    <a:cubicBezTo>
                      <a:pt x="28" y="34"/>
                      <a:pt x="28" y="34"/>
                      <a:pt x="28" y="34"/>
                    </a:cubicBezTo>
                    <a:lnTo>
                      <a:pt x="28" y="30"/>
                    </a:lnTo>
                    <a:close/>
                    <a:moveTo>
                      <a:pt x="26" y="31"/>
                    </a:moveTo>
                    <a:cubicBezTo>
                      <a:pt x="28" y="30"/>
                      <a:pt x="28" y="30"/>
                      <a:pt x="28" y="30"/>
                    </a:cubicBezTo>
                    <a:cubicBezTo>
                      <a:pt x="28" y="34"/>
                      <a:pt x="28" y="34"/>
                      <a:pt x="28" y="34"/>
                    </a:cubicBezTo>
                    <a:cubicBezTo>
                      <a:pt x="13" y="49"/>
                      <a:pt x="13" y="49"/>
                      <a:pt x="13" y="49"/>
                    </a:cubicBezTo>
                    <a:cubicBezTo>
                      <a:pt x="15" y="62"/>
                      <a:pt x="15" y="62"/>
                      <a:pt x="15" y="62"/>
                    </a:cubicBezTo>
                    <a:cubicBezTo>
                      <a:pt x="28" y="67"/>
                      <a:pt x="28" y="67"/>
                      <a:pt x="28" y="67"/>
                    </a:cubicBezTo>
                    <a:cubicBezTo>
                      <a:pt x="28" y="70"/>
                      <a:pt x="28" y="70"/>
                      <a:pt x="28" y="70"/>
                    </a:cubicBezTo>
                    <a:cubicBezTo>
                      <a:pt x="0" y="58"/>
                      <a:pt x="0" y="58"/>
                      <a:pt x="0" y="58"/>
                    </a:cubicBezTo>
                    <a:lnTo>
                      <a:pt x="26" y="31"/>
                    </a:lnTo>
                    <a:close/>
                  </a:path>
                </a:pathLst>
              </a:custGeom>
              <a:solidFill>
                <a:srgbClr val="6DC1B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76" name="Google Shape;776;p21"/>
              <p:cNvSpPr/>
              <p:nvPr/>
            </p:nvSpPr>
            <p:spPr>
              <a:xfrm>
                <a:off x="9860601" y="3839278"/>
                <a:ext cx="246063" cy="315913"/>
              </a:xfrm>
              <a:custGeom>
                <a:avLst/>
                <a:gdLst/>
                <a:ahLst/>
                <a:cxnLst/>
                <a:rect l="l" t="t" r="r" b="b"/>
                <a:pathLst>
                  <a:path w="113" h="145" extrusionOk="0">
                    <a:moveTo>
                      <a:pt x="113" y="25"/>
                    </a:moveTo>
                    <a:cubicBezTo>
                      <a:pt x="108" y="22"/>
                      <a:pt x="108" y="22"/>
                      <a:pt x="108" y="22"/>
                    </a:cubicBezTo>
                    <a:cubicBezTo>
                      <a:pt x="42" y="128"/>
                      <a:pt x="42" y="128"/>
                      <a:pt x="42" y="128"/>
                    </a:cubicBezTo>
                    <a:cubicBezTo>
                      <a:pt x="38" y="135"/>
                      <a:pt x="27" y="137"/>
                      <a:pt x="19" y="132"/>
                    </a:cubicBezTo>
                    <a:cubicBezTo>
                      <a:pt x="11" y="127"/>
                      <a:pt x="8" y="117"/>
                      <a:pt x="12" y="109"/>
                    </a:cubicBezTo>
                    <a:cubicBezTo>
                      <a:pt x="78" y="3"/>
                      <a:pt x="78" y="3"/>
                      <a:pt x="78" y="3"/>
                    </a:cubicBezTo>
                    <a:cubicBezTo>
                      <a:pt x="73" y="0"/>
                      <a:pt x="73" y="0"/>
                      <a:pt x="73" y="0"/>
                    </a:cubicBezTo>
                    <a:cubicBezTo>
                      <a:pt x="6" y="107"/>
                      <a:pt x="6" y="107"/>
                      <a:pt x="6" y="107"/>
                    </a:cubicBezTo>
                    <a:cubicBezTo>
                      <a:pt x="0" y="117"/>
                      <a:pt x="4" y="131"/>
                      <a:pt x="15" y="138"/>
                    </a:cubicBezTo>
                    <a:cubicBezTo>
                      <a:pt x="26" y="145"/>
                      <a:pt x="40" y="142"/>
                      <a:pt x="47" y="132"/>
                    </a:cubicBezTo>
                    <a:lnTo>
                      <a:pt x="113" y="25"/>
                    </a:lnTo>
                    <a:close/>
                  </a:path>
                </a:pathLst>
              </a:custGeom>
              <a:solidFill>
                <a:srgbClr val="6DC1B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77" name="Google Shape;777;p21"/>
              <p:cNvSpPr/>
              <p:nvPr/>
            </p:nvSpPr>
            <p:spPr>
              <a:xfrm>
                <a:off x="10000301" y="3828165"/>
                <a:ext cx="119063" cy="82550"/>
              </a:xfrm>
              <a:custGeom>
                <a:avLst/>
                <a:gdLst/>
                <a:ahLst/>
                <a:cxnLst/>
                <a:rect l="l" t="t" r="r" b="b"/>
                <a:pathLst>
                  <a:path w="55" h="38" extrusionOk="0">
                    <a:moveTo>
                      <a:pt x="54" y="35"/>
                    </a:moveTo>
                    <a:cubicBezTo>
                      <a:pt x="53" y="37"/>
                      <a:pt x="50" y="38"/>
                      <a:pt x="48" y="37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1" y="7"/>
                      <a:pt x="0" y="5"/>
                      <a:pt x="2" y="3"/>
                    </a:cubicBezTo>
                    <a:cubicBezTo>
                      <a:pt x="3" y="1"/>
                      <a:pt x="6" y="0"/>
                      <a:pt x="8" y="1"/>
                    </a:cubicBezTo>
                    <a:cubicBezTo>
                      <a:pt x="53" y="29"/>
                      <a:pt x="53" y="29"/>
                      <a:pt x="53" y="29"/>
                    </a:cubicBezTo>
                    <a:cubicBezTo>
                      <a:pt x="55" y="31"/>
                      <a:pt x="55" y="33"/>
                      <a:pt x="54" y="35"/>
                    </a:cubicBezTo>
                    <a:close/>
                  </a:path>
                </a:pathLst>
              </a:custGeom>
              <a:solidFill>
                <a:srgbClr val="6DC1B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78" name="Google Shape;778;p21"/>
              <p:cNvSpPr/>
              <p:nvPr/>
            </p:nvSpPr>
            <p:spPr>
              <a:xfrm>
                <a:off x="9908226" y="3893253"/>
                <a:ext cx="163513" cy="227013"/>
              </a:xfrm>
              <a:custGeom>
                <a:avLst/>
                <a:gdLst/>
                <a:ahLst/>
                <a:cxnLst/>
                <a:rect l="l" t="t" r="r" b="b"/>
                <a:pathLst>
                  <a:path w="75" h="104" extrusionOk="0">
                    <a:moveTo>
                      <a:pt x="75" y="4"/>
                    </a:moveTo>
                    <a:cubicBezTo>
                      <a:pt x="69" y="0"/>
                      <a:pt x="69" y="0"/>
                      <a:pt x="69" y="0"/>
                    </a:cubicBezTo>
                    <a:cubicBezTo>
                      <a:pt x="10" y="95"/>
                      <a:pt x="10" y="95"/>
                      <a:pt x="10" y="95"/>
                    </a:cubicBezTo>
                    <a:cubicBezTo>
                      <a:pt x="8" y="98"/>
                      <a:pt x="4" y="100"/>
                      <a:pt x="0" y="100"/>
                    </a:cubicBezTo>
                    <a:cubicBezTo>
                      <a:pt x="0" y="100"/>
                      <a:pt x="1" y="100"/>
                      <a:pt x="1" y="101"/>
                    </a:cubicBezTo>
                    <a:cubicBezTo>
                      <a:pt x="7" y="104"/>
                      <a:pt x="14" y="103"/>
                      <a:pt x="17" y="98"/>
                    </a:cubicBezTo>
                    <a:lnTo>
                      <a:pt x="75" y="4"/>
                    </a:lnTo>
                    <a:close/>
                  </a:path>
                </a:pathLst>
              </a:custGeom>
              <a:solidFill>
                <a:srgbClr val="6DC1B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79" name="Google Shape;779;p21"/>
              <p:cNvSpPr/>
              <p:nvPr/>
            </p:nvSpPr>
            <p:spPr>
              <a:xfrm>
                <a:off x="9527226" y="2601028"/>
                <a:ext cx="222250" cy="161925"/>
              </a:xfrm>
              <a:custGeom>
                <a:avLst/>
                <a:gdLst/>
                <a:ahLst/>
                <a:cxnLst/>
                <a:rect l="l" t="t" r="r" b="b"/>
                <a:pathLst>
                  <a:path w="102" h="74" extrusionOk="0">
                    <a:moveTo>
                      <a:pt x="79" y="7"/>
                    </a:moveTo>
                    <a:cubicBezTo>
                      <a:pt x="102" y="22"/>
                      <a:pt x="98" y="62"/>
                      <a:pt x="84" y="71"/>
                    </a:cubicBezTo>
                    <a:cubicBezTo>
                      <a:pt x="82" y="72"/>
                      <a:pt x="80" y="73"/>
                      <a:pt x="79" y="73"/>
                    </a:cubicBezTo>
                    <a:cubicBezTo>
                      <a:pt x="79" y="69"/>
                      <a:pt x="79" y="69"/>
                      <a:pt x="79" y="69"/>
                    </a:cubicBezTo>
                    <a:cubicBezTo>
                      <a:pt x="79" y="69"/>
                      <a:pt x="79" y="69"/>
                      <a:pt x="79" y="69"/>
                    </a:cubicBezTo>
                    <a:cubicBezTo>
                      <a:pt x="79" y="69"/>
                      <a:pt x="79" y="69"/>
                      <a:pt x="79" y="69"/>
                    </a:cubicBezTo>
                    <a:cubicBezTo>
                      <a:pt x="83" y="67"/>
                      <a:pt x="85" y="61"/>
                      <a:pt x="83" y="57"/>
                    </a:cubicBezTo>
                    <a:cubicBezTo>
                      <a:pt x="82" y="55"/>
                      <a:pt x="80" y="53"/>
                      <a:pt x="79" y="52"/>
                    </a:cubicBezTo>
                    <a:cubicBezTo>
                      <a:pt x="79" y="49"/>
                      <a:pt x="79" y="49"/>
                      <a:pt x="79" y="49"/>
                    </a:cubicBezTo>
                    <a:cubicBezTo>
                      <a:pt x="81" y="50"/>
                      <a:pt x="84" y="50"/>
                      <a:pt x="86" y="49"/>
                    </a:cubicBezTo>
                    <a:cubicBezTo>
                      <a:pt x="86" y="49"/>
                      <a:pt x="86" y="49"/>
                      <a:pt x="86" y="49"/>
                    </a:cubicBezTo>
                    <a:cubicBezTo>
                      <a:pt x="90" y="47"/>
                      <a:pt x="92" y="42"/>
                      <a:pt x="90" y="38"/>
                    </a:cubicBezTo>
                    <a:cubicBezTo>
                      <a:pt x="88" y="34"/>
                      <a:pt x="83" y="32"/>
                      <a:pt x="79" y="34"/>
                    </a:cubicBezTo>
                    <a:cubicBezTo>
                      <a:pt x="79" y="31"/>
                      <a:pt x="79" y="31"/>
                      <a:pt x="79" y="31"/>
                    </a:cubicBezTo>
                    <a:cubicBezTo>
                      <a:pt x="80" y="31"/>
                      <a:pt x="81" y="30"/>
                      <a:pt x="82" y="30"/>
                    </a:cubicBezTo>
                    <a:cubicBezTo>
                      <a:pt x="86" y="28"/>
                      <a:pt x="87" y="24"/>
                      <a:pt x="85" y="20"/>
                    </a:cubicBezTo>
                    <a:cubicBezTo>
                      <a:pt x="85" y="20"/>
                      <a:pt x="85" y="20"/>
                      <a:pt x="85" y="20"/>
                    </a:cubicBezTo>
                    <a:cubicBezTo>
                      <a:pt x="84" y="17"/>
                      <a:pt x="81" y="16"/>
                      <a:pt x="79" y="16"/>
                    </a:cubicBezTo>
                    <a:lnTo>
                      <a:pt x="79" y="7"/>
                    </a:lnTo>
                    <a:close/>
                    <a:moveTo>
                      <a:pt x="72" y="3"/>
                    </a:moveTo>
                    <a:cubicBezTo>
                      <a:pt x="74" y="4"/>
                      <a:pt x="76" y="5"/>
                      <a:pt x="79" y="7"/>
                    </a:cubicBezTo>
                    <a:cubicBezTo>
                      <a:pt x="79" y="16"/>
                      <a:pt x="79" y="16"/>
                      <a:pt x="79" y="16"/>
                    </a:cubicBezTo>
                    <a:cubicBezTo>
                      <a:pt x="77" y="16"/>
                      <a:pt x="76" y="16"/>
                      <a:pt x="75" y="17"/>
                    </a:cubicBezTo>
                    <a:cubicBezTo>
                      <a:pt x="73" y="17"/>
                      <a:pt x="72" y="19"/>
                      <a:pt x="72" y="21"/>
                    </a:cubicBezTo>
                    <a:cubicBezTo>
                      <a:pt x="72" y="13"/>
                      <a:pt x="72" y="13"/>
                      <a:pt x="72" y="13"/>
                    </a:cubicBezTo>
                    <a:cubicBezTo>
                      <a:pt x="72" y="12"/>
                      <a:pt x="72" y="10"/>
                      <a:pt x="72" y="9"/>
                    </a:cubicBezTo>
                    <a:cubicBezTo>
                      <a:pt x="72" y="3"/>
                      <a:pt x="72" y="3"/>
                      <a:pt x="72" y="3"/>
                    </a:cubicBezTo>
                    <a:close/>
                    <a:moveTo>
                      <a:pt x="79" y="73"/>
                    </a:moveTo>
                    <a:cubicBezTo>
                      <a:pt x="76" y="74"/>
                      <a:pt x="74" y="74"/>
                      <a:pt x="72" y="74"/>
                    </a:cubicBezTo>
                    <a:cubicBezTo>
                      <a:pt x="72" y="69"/>
                      <a:pt x="72" y="69"/>
                      <a:pt x="72" y="69"/>
                    </a:cubicBezTo>
                    <a:cubicBezTo>
                      <a:pt x="74" y="70"/>
                      <a:pt x="76" y="70"/>
                      <a:pt x="79" y="69"/>
                    </a:cubicBezTo>
                    <a:cubicBezTo>
                      <a:pt x="79" y="73"/>
                      <a:pt x="79" y="73"/>
                      <a:pt x="79" y="73"/>
                    </a:cubicBezTo>
                    <a:close/>
                    <a:moveTo>
                      <a:pt x="79" y="31"/>
                    </a:moveTo>
                    <a:cubicBezTo>
                      <a:pt x="79" y="34"/>
                      <a:pt x="79" y="34"/>
                      <a:pt x="79" y="34"/>
                    </a:cubicBezTo>
                    <a:cubicBezTo>
                      <a:pt x="78" y="34"/>
                      <a:pt x="78" y="34"/>
                      <a:pt x="78" y="34"/>
                    </a:cubicBezTo>
                    <a:cubicBezTo>
                      <a:pt x="74" y="36"/>
                      <a:pt x="73" y="41"/>
                      <a:pt x="75" y="45"/>
                    </a:cubicBezTo>
                    <a:cubicBezTo>
                      <a:pt x="76" y="47"/>
                      <a:pt x="77" y="48"/>
                      <a:pt x="79" y="49"/>
                    </a:cubicBezTo>
                    <a:cubicBezTo>
                      <a:pt x="79" y="52"/>
                      <a:pt x="79" y="52"/>
                      <a:pt x="79" y="52"/>
                    </a:cubicBezTo>
                    <a:cubicBezTo>
                      <a:pt x="76" y="51"/>
                      <a:pt x="74" y="51"/>
                      <a:pt x="72" y="52"/>
                    </a:cubicBezTo>
                    <a:cubicBezTo>
                      <a:pt x="72" y="25"/>
                      <a:pt x="72" y="25"/>
                      <a:pt x="72" y="25"/>
                    </a:cubicBezTo>
                    <a:cubicBezTo>
                      <a:pt x="72" y="26"/>
                      <a:pt x="72" y="26"/>
                      <a:pt x="72" y="26"/>
                    </a:cubicBezTo>
                    <a:cubicBezTo>
                      <a:pt x="73" y="29"/>
                      <a:pt x="76" y="31"/>
                      <a:pt x="79" y="31"/>
                    </a:cubicBezTo>
                    <a:close/>
                    <a:moveTo>
                      <a:pt x="66" y="2"/>
                    </a:moveTo>
                    <a:cubicBezTo>
                      <a:pt x="68" y="2"/>
                      <a:pt x="70" y="3"/>
                      <a:pt x="72" y="3"/>
                    </a:cubicBezTo>
                    <a:cubicBezTo>
                      <a:pt x="72" y="9"/>
                      <a:pt x="72" y="9"/>
                      <a:pt x="72" y="9"/>
                    </a:cubicBezTo>
                    <a:cubicBezTo>
                      <a:pt x="71" y="9"/>
                      <a:pt x="71" y="9"/>
                      <a:pt x="71" y="8"/>
                    </a:cubicBezTo>
                    <a:cubicBezTo>
                      <a:pt x="70" y="7"/>
                      <a:pt x="68" y="5"/>
                      <a:pt x="66" y="5"/>
                    </a:cubicBezTo>
                    <a:cubicBezTo>
                      <a:pt x="66" y="2"/>
                      <a:pt x="66" y="2"/>
                      <a:pt x="66" y="2"/>
                    </a:cubicBezTo>
                    <a:close/>
                    <a:moveTo>
                      <a:pt x="72" y="74"/>
                    </a:moveTo>
                    <a:cubicBezTo>
                      <a:pt x="70" y="74"/>
                      <a:pt x="68" y="73"/>
                      <a:pt x="66" y="73"/>
                    </a:cubicBezTo>
                    <a:cubicBezTo>
                      <a:pt x="66" y="64"/>
                      <a:pt x="66" y="64"/>
                      <a:pt x="66" y="64"/>
                    </a:cubicBezTo>
                    <a:cubicBezTo>
                      <a:pt x="66" y="64"/>
                      <a:pt x="67" y="64"/>
                      <a:pt x="67" y="65"/>
                    </a:cubicBezTo>
                    <a:cubicBezTo>
                      <a:pt x="68" y="67"/>
                      <a:pt x="70" y="68"/>
                      <a:pt x="72" y="69"/>
                    </a:cubicBezTo>
                    <a:cubicBezTo>
                      <a:pt x="72" y="74"/>
                      <a:pt x="72" y="74"/>
                      <a:pt x="72" y="74"/>
                    </a:cubicBezTo>
                    <a:close/>
                    <a:moveTo>
                      <a:pt x="72" y="13"/>
                    </a:moveTo>
                    <a:cubicBezTo>
                      <a:pt x="72" y="21"/>
                      <a:pt x="72" y="21"/>
                      <a:pt x="72" y="21"/>
                    </a:cubicBezTo>
                    <a:cubicBezTo>
                      <a:pt x="71" y="22"/>
                      <a:pt x="71" y="24"/>
                      <a:pt x="72" y="25"/>
                    </a:cubicBezTo>
                    <a:cubicBezTo>
                      <a:pt x="72" y="52"/>
                      <a:pt x="72" y="52"/>
                      <a:pt x="72" y="52"/>
                    </a:cubicBezTo>
                    <a:cubicBezTo>
                      <a:pt x="71" y="52"/>
                      <a:pt x="71" y="52"/>
                      <a:pt x="71" y="52"/>
                    </a:cubicBezTo>
                    <a:cubicBezTo>
                      <a:pt x="69" y="54"/>
                      <a:pt x="67" y="55"/>
                      <a:pt x="66" y="57"/>
                    </a:cubicBezTo>
                    <a:cubicBezTo>
                      <a:pt x="66" y="16"/>
                      <a:pt x="66" y="16"/>
                      <a:pt x="66" y="16"/>
                    </a:cubicBezTo>
                    <a:cubicBezTo>
                      <a:pt x="67" y="16"/>
                      <a:pt x="68" y="16"/>
                      <a:pt x="69" y="16"/>
                    </a:cubicBezTo>
                    <a:cubicBezTo>
                      <a:pt x="70" y="15"/>
                      <a:pt x="71" y="14"/>
                      <a:pt x="72" y="13"/>
                    </a:cubicBezTo>
                    <a:close/>
                    <a:moveTo>
                      <a:pt x="22" y="10"/>
                    </a:moveTo>
                    <a:cubicBezTo>
                      <a:pt x="41" y="2"/>
                      <a:pt x="55" y="0"/>
                      <a:pt x="66" y="2"/>
                    </a:cubicBezTo>
                    <a:cubicBezTo>
                      <a:pt x="66" y="5"/>
                      <a:pt x="66" y="5"/>
                      <a:pt x="66" y="5"/>
                    </a:cubicBezTo>
                    <a:cubicBezTo>
                      <a:pt x="65" y="5"/>
                      <a:pt x="65" y="6"/>
                      <a:pt x="64" y="6"/>
                    </a:cubicBezTo>
                    <a:cubicBezTo>
                      <a:pt x="64" y="6"/>
                      <a:pt x="64" y="6"/>
                      <a:pt x="64" y="6"/>
                    </a:cubicBezTo>
                    <a:cubicBezTo>
                      <a:pt x="61" y="7"/>
                      <a:pt x="60" y="11"/>
                      <a:pt x="61" y="13"/>
                    </a:cubicBezTo>
                    <a:cubicBezTo>
                      <a:pt x="62" y="15"/>
                      <a:pt x="64" y="16"/>
                      <a:pt x="66" y="16"/>
                    </a:cubicBezTo>
                    <a:cubicBezTo>
                      <a:pt x="66" y="57"/>
                      <a:pt x="66" y="57"/>
                      <a:pt x="66" y="57"/>
                    </a:cubicBezTo>
                    <a:cubicBezTo>
                      <a:pt x="66" y="59"/>
                      <a:pt x="66" y="62"/>
                      <a:pt x="66" y="64"/>
                    </a:cubicBezTo>
                    <a:cubicBezTo>
                      <a:pt x="66" y="73"/>
                      <a:pt x="66" y="73"/>
                      <a:pt x="66" y="73"/>
                    </a:cubicBezTo>
                    <a:cubicBezTo>
                      <a:pt x="56" y="68"/>
                      <a:pt x="48" y="56"/>
                      <a:pt x="37" y="57"/>
                    </a:cubicBezTo>
                    <a:cubicBezTo>
                      <a:pt x="32" y="57"/>
                      <a:pt x="27" y="58"/>
                      <a:pt x="22" y="57"/>
                    </a:cubicBezTo>
                    <a:cubicBezTo>
                      <a:pt x="22" y="49"/>
                      <a:pt x="22" y="49"/>
                      <a:pt x="22" y="49"/>
                    </a:cubicBezTo>
                    <a:cubicBezTo>
                      <a:pt x="24" y="49"/>
                      <a:pt x="25" y="48"/>
                      <a:pt x="27" y="48"/>
                    </a:cubicBezTo>
                    <a:cubicBezTo>
                      <a:pt x="27" y="48"/>
                      <a:pt x="27" y="48"/>
                      <a:pt x="27" y="48"/>
                    </a:cubicBezTo>
                    <a:cubicBezTo>
                      <a:pt x="32" y="45"/>
                      <a:pt x="34" y="38"/>
                      <a:pt x="32" y="33"/>
                    </a:cubicBezTo>
                    <a:cubicBezTo>
                      <a:pt x="30" y="29"/>
                      <a:pt x="26" y="27"/>
                      <a:pt x="22" y="27"/>
                    </a:cubicBezTo>
                    <a:lnTo>
                      <a:pt x="22" y="10"/>
                    </a:lnTo>
                    <a:close/>
                    <a:moveTo>
                      <a:pt x="2" y="41"/>
                    </a:moveTo>
                    <a:cubicBezTo>
                      <a:pt x="0" y="23"/>
                      <a:pt x="18" y="12"/>
                      <a:pt x="18" y="12"/>
                    </a:cubicBezTo>
                    <a:cubicBezTo>
                      <a:pt x="20" y="12"/>
                      <a:pt x="21" y="11"/>
                      <a:pt x="22" y="10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20" y="27"/>
                      <a:pt x="19" y="27"/>
                      <a:pt x="17" y="28"/>
                    </a:cubicBezTo>
                    <a:cubicBezTo>
                      <a:pt x="12" y="31"/>
                      <a:pt x="9" y="37"/>
                      <a:pt x="12" y="43"/>
                    </a:cubicBezTo>
                    <a:cubicBezTo>
                      <a:pt x="14" y="47"/>
                      <a:pt x="18" y="49"/>
                      <a:pt x="22" y="49"/>
                    </a:cubicBezTo>
                    <a:cubicBezTo>
                      <a:pt x="22" y="57"/>
                      <a:pt x="22" y="57"/>
                      <a:pt x="22" y="57"/>
                    </a:cubicBezTo>
                    <a:cubicBezTo>
                      <a:pt x="12" y="57"/>
                      <a:pt x="4" y="53"/>
                      <a:pt x="2" y="41"/>
                    </a:cubicBezTo>
                    <a:close/>
                  </a:path>
                </a:pathLst>
              </a:custGeom>
              <a:solidFill>
                <a:srgbClr val="6DC1B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80" name="Google Shape;780;p21"/>
              <p:cNvSpPr/>
              <p:nvPr/>
            </p:nvSpPr>
            <p:spPr>
              <a:xfrm>
                <a:off x="7674614" y="3661478"/>
                <a:ext cx="206375" cy="266700"/>
              </a:xfrm>
              <a:custGeom>
                <a:avLst/>
                <a:gdLst/>
                <a:ahLst/>
                <a:cxnLst/>
                <a:rect l="l" t="t" r="r" b="b"/>
                <a:pathLst>
                  <a:path w="95" h="123" extrusionOk="0">
                    <a:moveTo>
                      <a:pt x="0" y="21"/>
                    </a:moveTo>
                    <a:cubicBezTo>
                      <a:pt x="4" y="19"/>
                      <a:pt x="4" y="19"/>
                      <a:pt x="4" y="19"/>
                    </a:cubicBezTo>
                    <a:cubicBezTo>
                      <a:pt x="59" y="109"/>
                      <a:pt x="59" y="109"/>
                      <a:pt x="59" y="109"/>
                    </a:cubicBezTo>
                    <a:cubicBezTo>
                      <a:pt x="63" y="115"/>
                      <a:pt x="72" y="117"/>
                      <a:pt x="79" y="112"/>
                    </a:cubicBezTo>
                    <a:cubicBezTo>
                      <a:pt x="87" y="108"/>
                      <a:pt x="89" y="99"/>
                      <a:pt x="85" y="93"/>
                    </a:cubicBezTo>
                    <a:cubicBezTo>
                      <a:pt x="29" y="3"/>
                      <a:pt x="29" y="3"/>
                      <a:pt x="29" y="3"/>
                    </a:cubicBezTo>
                    <a:cubicBezTo>
                      <a:pt x="34" y="0"/>
                      <a:pt x="34" y="0"/>
                      <a:pt x="34" y="0"/>
                    </a:cubicBezTo>
                    <a:cubicBezTo>
                      <a:pt x="90" y="91"/>
                      <a:pt x="90" y="91"/>
                      <a:pt x="90" y="91"/>
                    </a:cubicBezTo>
                    <a:cubicBezTo>
                      <a:pt x="95" y="100"/>
                      <a:pt x="92" y="111"/>
                      <a:pt x="82" y="117"/>
                    </a:cubicBezTo>
                    <a:cubicBezTo>
                      <a:pt x="73" y="123"/>
                      <a:pt x="61" y="121"/>
                      <a:pt x="56" y="112"/>
                    </a:cubicBez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6DC1B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81" name="Google Shape;781;p21"/>
              <p:cNvSpPr/>
              <p:nvPr/>
            </p:nvSpPr>
            <p:spPr>
              <a:xfrm>
                <a:off x="7661914" y="3651953"/>
                <a:ext cx="101600" cy="69850"/>
              </a:xfrm>
              <a:custGeom>
                <a:avLst/>
                <a:gdLst/>
                <a:ahLst/>
                <a:cxnLst/>
                <a:rect l="l" t="t" r="r" b="b"/>
                <a:pathLst>
                  <a:path w="47" h="32" extrusionOk="0">
                    <a:moveTo>
                      <a:pt x="1" y="30"/>
                    </a:moveTo>
                    <a:cubicBezTo>
                      <a:pt x="2" y="32"/>
                      <a:pt x="4" y="32"/>
                      <a:pt x="6" y="31"/>
                    </a:cubicBezTo>
                    <a:cubicBezTo>
                      <a:pt x="44" y="7"/>
                      <a:pt x="44" y="7"/>
                      <a:pt x="44" y="7"/>
                    </a:cubicBezTo>
                    <a:cubicBezTo>
                      <a:pt x="46" y="6"/>
                      <a:pt x="47" y="4"/>
                      <a:pt x="46" y="2"/>
                    </a:cubicBezTo>
                    <a:cubicBezTo>
                      <a:pt x="45" y="1"/>
                      <a:pt x="42" y="0"/>
                      <a:pt x="41" y="1"/>
                    </a:cubicBezTo>
                    <a:cubicBezTo>
                      <a:pt x="2" y="25"/>
                      <a:pt x="2" y="25"/>
                      <a:pt x="2" y="25"/>
                    </a:cubicBezTo>
                    <a:cubicBezTo>
                      <a:pt x="1" y="26"/>
                      <a:pt x="0" y="28"/>
                      <a:pt x="1" y="30"/>
                    </a:cubicBezTo>
                    <a:close/>
                  </a:path>
                </a:pathLst>
              </a:custGeom>
              <a:solidFill>
                <a:srgbClr val="6DC1B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82" name="Google Shape;782;p21"/>
              <p:cNvSpPr/>
              <p:nvPr/>
            </p:nvSpPr>
            <p:spPr>
              <a:xfrm>
                <a:off x="7703189" y="3709103"/>
                <a:ext cx="139700" cy="192088"/>
              </a:xfrm>
              <a:custGeom>
                <a:avLst/>
                <a:gdLst/>
                <a:ahLst/>
                <a:cxnLst/>
                <a:rect l="l" t="t" r="r" b="b"/>
                <a:pathLst>
                  <a:path w="64" h="88" extrusionOk="0">
                    <a:moveTo>
                      <a:pt x="0" y="3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55" y="80"/>
                      <a:pt x="55" y="80"/>
                      <a:pt x="55" y="80"/>
                    </a:cubicBezTo>
                    <a:cubicBezTo>
                      <a:pt x="57" y="83"/>
                      <a:pt x="60" y="85"/>
                      <a:pt x="64" y="85"/>
                    </a:cubicBezTo>
                    <a:cubicBezTo>
                      <a:pt x="63" y="85"/>
                      <a:pt x="63" y="85"/>
                      <a:pt x="63" y="85"/>
                    </a:cubicBezTo>
                    <a:cubicBezTo>
                      <a:pt x="58" y="88"/>
                      <a:pt x="52" y="87"/>
                      <a:pt x="49" y="82"/>
                    </a:cubicBez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6DC1B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83" name="Google Shape;783;p21"/>
              <p:cNvSpPr/>
              <p:nvPr/>
            </p:nvSpPr>
            <p:spPr>
              <a:xfrm>
                <a:off x="9035101" y="5312478"/>
                <a:ext cx="219075" cy="239713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10" extrusionOk="0">
                    <a:moveTo>
                      <a:pt x="75" y="63"/>
                    </a:moveTo>
                    <a:cubicBezTo>
                      <a:pt x="77" y="59"/>
                      <a:pt x="78" y="55"/>
                      <a:pt x="78" y="51"/>
                    </a:cubicBezTo>
                    <a:cubicBezTo>
                      <a:pt x="78" y="47"/>
                      <a:pt x="77" y="43"/>
                      <a:pt x="75" y="39"/>
                    </a:cubicBezTo>
                    <a:cubicBezTo>
                      <a:pt x="75" y="63"/>
                      <a:pt x="75" y="63"/>
                      <a:pt x="75" y="63"/>
                    </a:cubicBezTo>
                    <a:close/>
                    <a:moveTo>
                      <a:pt x="75" y="80"/>
                    </a:moveTo>
                    <a:cubicBezTo>
                      <a:pt x="75" y="73"/>
                      <a:pt x="75" y="73"/>
                      <a:pt x="75" y="73"/>
                    </a:cubicBezTo>
                    <a:cubicBezTo>
                      <a:pt x="76" y="73"/>
                      <a:pt x="77" y="73"/>
                      <a:pt x="77" y="74"/>
                    </a:cubicBezTo>
                    <a:cubicBezTo>
                      <a:pt x="77" y="74"/>
                      <a:pt x="77" y="74"/>
                      <a:pt x="77" y="74"/>
                    </a:cubicBezTo>
                    <a:cubicBezTo>
                      <a:pt x="86" y="83"/>
                      <a:pt x="86" y="83"/>
                      <a:pt x="86" y="83"/>
                    </a:cubicBezTo>
                    <a:cubicBezTo>
                      <a:pt x="87" y="84"/>
                      <a:pt x="87" y="85"/>
                      <a:pt x="86" y="86"/>
                    </a:cubicBezTo>
                    <a:cubicBezTo>
                      <a:pt x="85" y="87"/>
                      <a:pt x="83" y="87"/>
                      <a:pt x="82" y="86"/>
                    </a:cubicBezTo>
                    <a:cubicBezTo>
                      <a:pt x="75" y="80"/>
                      <a:pt x="75" y="80"/>
                      <a:pt x="75" y="80"/>
                    </a:cubicBezTo>
                    <a:close/>
                    <a:moveTo>
                      <a:pt x="75" y="28"/>
                    </a:moveTo>
                    <a:cubicBezTo>
                      <a:pt x="75" y="22"/>
                      <a:pt x="75" y="22"/>
                      <a:pt x="75" y="22"/>
                    </a:cubicBezTo>
                    <a:cubicBezTo>
                      <a:pt x="82" y="15"/>
                      <a:pt x="82" y="15"/>
                      <a:pt x="82" y="15"/>
                    </a:cubicBezTo>
                    <a:cubicBezTo>
                      <a:pt x="83" y="14"/>
                      <a:pt x="85" y="14"/>
                      <a:pt x="86" y="15"/>
                    </a:cubicBezTo>
                    <a:cubicBezTo>
                      <a:pt x="87" y="16"/>
                      <a:pt x="87" y="18"/>
                      <a:pt x="86" y="19"/>
                    </a:cubicBezTo>
                    <a:cubicBezTo>
                      <a:pt x="77" y="28"/>
                      <a:pt x="77" y="28"/>
                      <a:pt x="77" y="28"/>
                    </a:cubicBezTo>
                    <a:cubicBezTo>
                      <a:pt x="77" y="28"/>
                      <a:pt x="77" y="28"/>
                      <a:pt x="77" y="28"/>
                    </a:cubicBezTo>
                    <a:cubicBezTo>
                      <a:pt x="77" y="28"/>
                      <a:pt x="76" y="28"/>
                      <a:pt x="75" y="28"/>
                    </a:cubicBezTo>
                    <a:close/>
                    <a:moveTo>
                      <a:pt x="98" y="48"/>
                    </a:moveTo>
                    <a:cubicBezTo>
                      <a:pt x="98" y="48"/>
                      <a:pt x="98" y="48"/>
                      <a:pt x="98" y="48"/>
                    </a:cubicBezTo>
                    <a:cubicBezTo>
                      <a:pt x="86" y="48"/>
                      <a:pt x="86" y="48"/>
                      <a:pt x="86" y="48"/>
                    </a:cubicBezTo>
                    <a:cubicBezTo>
                      <a:pt x="84" y="48"/>
                      <a:pt x="83" y="49"/>
                      <a:pt x="83" y="51"/>
                    </a:cubicBezTo>
                    <a:cubicBezTo>
                      <a:pt x="83" y="52"/>
                      <a:pt x="84" y="53"/>
                      <a:pt x="86" y="53"/>
                    </a:cubicBezTo>
                    <a:cubicBezTo>
                      <a:pt x="98" y="53"/>
                      <a:pt x="98" y="53"/>
                      <a:pt x="98" y="53"/>
                    </a:cubicBezTo>
                    <a:cubicBezTo>
                      <a:pt x="100" y="53"/>
                      <a:pt x="101" y="52"/>
                      <a:pt x="101" y="51"/>
                    </a:cubicBezTo>
                    <a:cubicBezTo>
                      <a:pt x="101" y="49"/>
                      <a:pt x="100" y="48"/>
                      <a:pt x="98" y="48"/>
                    </a:cubicBezTo>
                    <a:close/>
                    <a:moveTo>
                      <a:pt x="50" y="110"/>
                    </a:moveTo>
                    <a:cubicBezTo>
                      <a:pt x="52" y="110"/>
                      <a:pt x="52" y="110"/>
                      <a:pt x="52" y="110"/>
                    </a:cubicBezTo>
                    <a:cubicBezTo>
                      <a:pt x="60" y="110"/>
                      <a:pt x="66" y="104"/>
                      <a:pt x="66" y="96"/>
                    </a:cubicBezTo>
                    <a:cubicBezTo>
                      <a:pt x="66" y="74"/>
                      <a:pt x="66" y="74"/>
                      <a:pt x="66" y="74"/>
                    </a:cubicBezTo>
                    <a:cubicBezTo>
                      <a:pt x="70" y="71"/>
                      <a:pt x="73" y="67"/>
                      <a:pt x="75" y="63"/>
                    </a:cubicBezTo>
                    <a:cubicBezTo>
                      <a:pt x="75" y="39"/>
                      <a:pt x="75" y="39"/>
                      <a:pt x="75" y="39"/>
                    </a:cubicBezTo>
                    <a:cubicBezTo>
                      <a:pt x="71" y="29"/>
                      <a:pt x="61" y="23"/>
                      <a:pt x="50" y="23"/>
                    </a:cubicBezTo>
                    <a:cubicBezTo>
                      <a:pt x="50" y="29"/>
                      <a:pt x="50" y="29"/>
                      <a:pt x="50" y="29"/>
                    </a:cubicBezTo>
                    <a:cubicBezTo>
                      <a:pt x="56" y="29"/>
                      <a:pt x="62" y="31"/>
                      <a:pt x="66" y="35"/>
                    </a:cubicBezTo>
                    <a:cubicBezTo>
                      <a:pt x="70" y="39"/>
                      <a:pt x="72" y="45"/>
                      <a:pt x="72" y="51"/>
                    </a:cubicBezTo>
                    <a:cubicBezTo>
                      <a:pt x="72" y="59"/>
                      <a:pt x="68" y="66"/>
                      <a:pt x="62" y="70"/>
                    </a:cubicBezTo>
                    <a:cubicBezTo>
                      <a:pt x="62" y="70"/>
                      <a:pt x="62" y="70"/>
                      <a:pt x="62" y="70"/>
                    </a:cubicBezTo>
                    <a:cubicBezTo>
                      <a:pt x="61" y="70"/>
                      <a:pt x="60" y="71"/>
                      <a:pt x="60" y="72"/>
                    </a:cubicBezTo>
                    <a:cubicBezTo>
                      <a:pt x="60" y="85"/>
                      <a:pt x="60" y="85"/>
                      <a:pt x="60" y="85"/>
                    </a:cubicBezTo>
                    <a:cubicBezTo>
                      <a:pt x="50" y="85"/>
                      <a:pt x="50" y="85"/>
                      <a:pt x="50" y="85"/>
                    </a:cubicBezTo>
                    <a:cubicBezTo>
                      <a:pt x="50" y="110"/>
                      <a:pt x="50" y="110"/>
                      <a:pt x="50" y="110"/>
                    </a:cubicBezTo>
                    <a:close/>
                    <a:moveTo>
                      <a:pt x="75" y="22"/>
                    </a:moveTo>
                    <a:cubicBezTo>
                      <a:pt x="75" y="28"/>
                      <a:pt x="75" y="28"/>
                      <a:pt x="75" y="28"/>
                    </a:cubicBezTo>
                    <a:cubicBezTo>
                      <a:pt x="75" y="28"/>
                      <a:pt x="74" y="28"/>
                      <a:pt x="74" y="28"/>
                    </a:cubicBezTo>
                    <a:cubicBezTo>
                      <a:pt x="72" y="27"/>
                      <a:pt x="72" y="25"/>
                      <a:pt x="74" y="24"/>
                    </a:cubicBezTo>
                    <a:cubicBezTo>
                      <a:pt x="75" y="22"/>
                      <a:pt x="75" y="22"/>
                      <a:pt x="75" y="22"/>
                    </a:cubicBezTo>
                    <a:close/>
                    <a:moveTo>
                      <a:pt x="75" y="73"/>
                    </a:moveTo>
                    <a:cubicBezTo>
                      <a:pt x="75" y="80"/>
                      <a:pt x="75" y="80"/>
                      <a:pt x="75" y="80"/>
                    </a:cubicBezTo>
                    <a:cubicBezTo>
                      <a:pt x="74" y="78"/>
                      <a:pt x="74" y="78"/>
                      <a:pt x="74" y="78"/>
                    </a:cubicBezTo>
                    <a:cubicBezTo>
                      <a:pt x="72" y="77"/>
                      <a:pt x="72" y="75"/>
                      <a:pt x="74" y="74"/>
                    </a:cubicBezTo>
                    <a:cubicBezTo>
                      <a:pt x="74" y="73"/>
                      <a:pt x="75" y="73"/>
                      <a:pt x="75" y="73"/>
                    </a:cubicBezTo>
                    <a:close/>
                    <a:moveTo>
                      <a:pt x="50" y="18"/>
                    </a:moveTo>
                    <a:cubicBezTo>
                      <a:pt x="50" y="0"/>
                      <a:pt x="50" y="0"/>
                      <a:pt x="50" y="0"/>
                    </a:cubicBezTo>
                    <a:cubicBezTo>
                      <a:pt x="50" y="0"/>
                      <a:pt x="50" y="0"/>
                      <a:pt x="50" y="0"/>
                    </a:cubicBezTo>
                    <a:cubicBezTo>
                      <a:pt x="52" y="0"/>
                      <a:pt x="53" y="2"/>
                      <a:pt x="53" y="3"/>
                    </a:cubicBezTo>
                    <a:cubicBezTo>
                      <a:pt x="53" y="15"/>
                      <a:pt x="53" y="15"/>
                      <a:pt x="53" y="15"/>
                    </a:cubicBezTo>
                    <a:cubicBezTo>
                      <a:pt x="53" y="17"/>
                      <a:pt x="52" y="18"/>
                      <a:pt x="50" y="18"/>
                    </a:cubicBezTo>
                    <a:cubicBezTo>
                      <a:pt x="50" y="18"/>
                      <a:pt x="50" y="18"/>
                      <a:pt x="50" y="18"/>
                    </a:cubicBezTo>
                    <a:close/>
                    <a:moveTo>
                      <a:pt x="50" y="23"/>
                    </a:moveTo>
                    <a:cubicBezTo>
                      <a:pt x="39" y="23"/>
                      <a:pt x="30" y="29"/>
                      <a:pt x="25" y="39"/>
                    </a:cubicBezTo>
                    <a:cubicBezTo>
                      <a:pt x="25" y="63"/>
                      <a:pt x="25" y="63"/>
                      <a:pt x="25" y="63"/>
                    </a:cubicBezTo>
                    <a:cubicBezTo>
                      <a:pt x="27" y="68"/>
                      <a:pt x="31" y="71"/>
                      <a:pt x="35" y="74"/>
                    </a:cubicBezTo>
                    <a:cubicBezTo>
                      <a:pt x="35" y="96"/>
                      <a:pt x="35" y="96"/>
                      <a:pt x="35" y="96"/>
                    </a:cubicBezTo>
                    <a:cubicBezTo>
                      <a:pt x="35" y="104"/>
                      <a:pt x="41" y="110"/>
                      <a:pt x="49" y="110"/>
                    </a:cubicBezTo>
                    <a:cubicBezTo>
                      <a:pt x="50" y="110"/>
                      <a:pt x="50" y="110"/>
                      <a:pt x="50" y="110"/>
                    </a:cubicBezTo>
                    <a:cubicBezTo>
                      <a:pt x="50" y="85"/>
                      <a:pt x="50" y="85"/>
                      <a:pt x="50" y="85"/>
                    </a:cubicBezTo>
                    <a:cubicBezTo>
                      <a:pt x="41" y="85"/>
                      <a:pt x="41" y="85"/>
                      <a:pt x="41" y="85"/>
                    </a:cubicBezTo>
                    <a:cubicBezTo>
                      <a:pt x="41" y="72"/>
                      <a:pt x="41" y="72"/>
                      <a:pt x="41" y="72"/>
                    </a:cubicBezTo>
                    <a:cubicBezTo>
                      <a:pt x="41" y="71"/>
                      <a:pt x="40" y="71"/>
                      <a:pt x="39" y="70"/>
                    </a:cubicBezTo>
                    <a:cubicBezTo>
                      <a:pt x="33" y="66"/>
                      <a:pt x="28" y="59"/>
                      <a:pt x="28" y="51"/>
                    </a:cubicBezTo>
                    <a:cubicBezTo>
                      <a:pt x="28" y="45"/>
                      <a:pt x="30" y="39"/>
                      <a:pt x="34" y="35"/>
                    </a:cubicBezTo>
                    <a:cubicBezTo>
                      <a:pt x="39" y="31"/>
                      <a:pt x="44" y="29"/>
                      <a:pt x="50" y="29"/>
                    </a:cubicBezTo>
                    <a:cubicBezTo>
                      <a:pt x="50" y="23"/>
                      <a:pt x="50" y="23"/>
                      <a:pt x="50" y="23"/>
                    </a:cubicBezTo>
                    <a:close/>
                    <a:moveTo>
                      <a:pt x="50" y="0"/>
                    </a:moveTo>
                    <a:cubicBezTo>
                      <a:pt x="50" y="18"/>
                      <a:pt x="50" y="18"/>
                      <a:pt x="50" y="18"/>
                    </a:cubicBezTo>
                    <a:cubicBezTo>
                      <a:pt x="49" y="18"/>
                      <a:pt x="48" y="17"/>
                      <a:pt x="48" y="15"/>
                    </a:cubicBezTo>
                    <a:cubicBezTo>
                      <a:pt x="48" y="3"/>
                      <a:pt x="48" y="3"/>
                      <a:pt x="48" y="3"/>
                    </a:cubicBezTo>
                    <a:cubicBezTo>
                      <a:pt x="48" y="2"/>
                      <a:pt x="49" y="1"/>
                      <a:pt x="50" y="0"/>
                    </a:cubicBezTo>
                    <a:close/>
                    <a:moveTo>
                      <a:pt x="25" y="80"/>
                    </a:moveTo>
                    <a:cubicBezTo>
                      <a:pt x="25" y="73"/>
                      <a:pt x="25" y="73"/>
                      <a:pt x="25" y="73"/>
                    </a:cubicBezTo>
                    <a:cubicBezTo>
                      <a:pt x="26" y="73"/>
                      <a:pt x="27" y="73"/>
                      <a:pt x="27" y="74"/>
                    </a:cubicBezTo>
                    <a:cubicBezTo>
                      <a:pt x="28" y="75"/>
                      <a:pt x="28" y="77"/>
                      <a:pt x="27" y="78"/>
                    </a:cubicBezTo>
                    <a:cubicBezTo>
                      <a:pt x="25" y="80"/>
                      <a:pt x="25" y="80"/>
                      <a:pt x="25" y="80"/>
                    </a:cubicBezTo>
                    <a:close/>
                    <a:moveTo>
                      <a:pt x="25" y="28"/>
                    </a:moveTo>
                    <a:cubicBezTo>
                      <a:pt x="25" y="22"/>
                      <a:pt x="25" y="22"/>
                      <a:pt x="25" y="22"/>
                    </a:cubicBezTo>
                    <a:cubicBezTo>
                      <a:pt x="27" y="24"/>
                      <a:pt x="27" y="24"/>
                      <a:pt x="27" y="24"/>
                    </a:cubicBezTo>
                    <a:cubicBezTo>
                      <a:pt x="28" y="25"/>
                      <a:pt x="28" y="27"/>
                      <a:pt x="27" y="28"/>
                    </a:cubicBezTo>
                    <a:cubicBezTo>
                      <a:pt x="27" y="28"/>
                      <a:pt x="26" y="28"/>
                      <a:pt x="25" y="28"/>
                    </a:cubicBezTo>
                    <a:close/>
                    <a:moveTo>
                      <a:pt x="25" y="39"/>
                    </a:moveTo>
                    <a:cubicBezTo>
                      <a:pt x="23" y="42"/>
                      <a:pt x="22" y="46"/>
                      <a:pt x="22" y="51"/>
                    </a:cubicBezTo>
                    <a:cubicBezTo>
                      <a:pt x="22" y="55"/>
                      <a:pt x="23" y="59"/>
                      <a:pt x="25" y="63"/>
                    </a:cubicBezTo>
                    <a:cubicBezTo>
                      <a:pt x="25" y="39"/>
                      <a:pt x="25" y="39"/>
                      <a:pt x="25" y="39"/>
                    </a:cubicBezTo>
                    <a:close/>
                    <a:moveTo>
                      <a:pt x="25" y="22"/>
                    </a:moveTo>
                    <a:cubicBezTo>
                      <a:pt x="25" y="28"/>
                      <a:pt x="25" y="28"/>
                      <a:pt x="25" y="28"/>
                    </a:cubicBezTo>
                    <a:cubicBezTo>
                      <a:pt x="25" y="28"/>
                      <a:pt x="24" y="28"/>
                      <a:pt x="23" y="28"/>
                    </a:cubicBezTo>
                    <a:cubicBezTo>
                      <a:pt x="23" y="28"/>
                      <a:pt x="23" y="28"/>
                      <a:pt x="23" y="28"/>
                    </a:cubicBezTo>
                    <a:cubicBezTo>
                      <a:pt x="15" y="19"/>
                      <a:pt x="15" y="19"/>
                      <a:pt x="15" y="19"/>
                    </a:cubicBezTo>
                    <a:cubicBezTo>
                      <a:pt x="14" y="18"/>
                      <a:pt x="14" y="16"/>
                      <a:pt x="15" y="15"/>
                    </a:cubicBezTo>
                    <a:cubicBezTo>
                      <a:pt x="16" y="14"/>
                      <a:pt x="17" y="14"/>
                      <a:pt x="18" y="15"/>
                    </a:cubicBezTo>
                    <a:cubicBezTo>
                      <a:pt x="25" y="22"/>
                      <a:pt x="25" y="22"/>
                      <a:pt x="25" y="22"/>
                    </a:cubicBezTo>
                    <a:close/>
                    <a:moveTo>
                      <a:pt x="25" y="73"/>
                    </a:moveTo>
                    <a:cubicBezTo>
                      <a:pt x="25" y="80"/>
                      <a:pt x="25" y="80"/>
                      <a:pt x="25" y="80"/>
                    </a:cubicBezTo>
                    <a:cubicBezTo>
                      <a:pt x="18" y="86"/>
                      <a:pt x="18" y="86"/>
                      <a:pt x="18" y="86"/>
                    </a:cubicBezTo>
                    <a:cubicBezTo>
                      <a:pt x="17" y="87"/>
                      <a:pt x="16" y="87"/>
                      <a:pt x="15" y="86"/>
                    </a:cubicBezTo>
                    <a:cubicBezTo>
                      <a:pt x="14" y="85"/>
                      <a:pt x="14" y="84"/>
                      <a:pt x="15" y="83"/>
                    </a:cubicBezTo>
                    <a:cubicBezTo>
                      <a:pt x="23" y="74"/>
                      <a:pt x="23" y="74"/>
                      <a:pt x="23" y="74"/>
                    </a:cubicBezTo>
                    <a:cubicBezTo>
                      <a:pt x="23" y="74"/>
                      <a:pt x="23" y="74"/>
                      <a:pt x="23" y="74"/>
                    </a:cubicBezTo>
                    <a:cubicBezTo>
                      <a:pt x="24" y="74"/>
                      <a:pt x="25" y="73"/>
                      <a:pt x="25" y="73"/>
                    </a:cubicBezTo>
                    <a:close/>
                    <a:moveTo>
                      <a:pt x="18" y="51"/>
                    </a:moveTo>
                    <a:cubicBezTo>
                      <a:pt x="18" y="51"/>
                      <a:pt x="18" y="51"/>
                      <a:pt x="18" y="51"/>
                    </a:cubicBezTo>
                    <a:cubicBezTo>
                      <a:pt x="18" y="49"/>
                      <a:pt x="16" y="48"/>
                      <a:pt x="15" y="48"/>
                    </a:cubicBezTo>
                    <a:cubicBezTo>
                      <a:pt x="3" y="48"/>
                      <a:pt x="3" y="48"/>
                      <a:pt x="3" y="48"/>
                    </a:cubicBezTo>
                    <a:cubicBezTo>
                      <a:pt x="1" y="48"/>
                      <a:pt x="0" y="49"/>
                      <a:pt x="0" y="51"/>
                    </a:cubicBezTo>
                    <a:cubicBezTo>
                      <a:pt x="0" y="52"/>
                      <a:pt x="1" y="53"/>
                      <a:pt x="3" y="53"/>
                    </a:cubicBezTo>
                    <a:cubicBezTo>
                      <a:pt x="15" y="53"/>
                      <a:pt x="15" y="53"/>
                      <a:pt x="15" y="53"/>
                    </a:cubicBezTo>
                    <a:cubicBezTo>
                      <a:pt x="16" y="53"/>
                      <a:pt x="18" y="52"/>
                      <a:pt x="18" y="51"/>
                    </a:cubicBezTo>
                    <a:close/>
                  </a:path>
                </a:pathLst>
              </a:custGeom>
              <a:solidFill>
                <a:srgbClr val="6DC1B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84" name="Google Shape;784;p21"/>
              <p:cNvSpPr/>
              <p:nvPr/>
            </p:nvSpPr>
            <p:spPr>
              <a:xfrm>
                <a:off x="8769989" y="3732915"/>
                <a:ext cx="63500" cy="60325"/>
              </a:xfrm>
              <a:custGeom>
                <a:avLst/>
                <a:gdLst/>
                <a:ahLst/>
                <a:cxnLst/>
                <a:rect l="l" t="t" r="r" b="b"/>
                <a:pathLst>
                  <a:path w="29" h="28" extrusionOk="0">
                    <a:moveTo>
                      <a:pt x="28" y="16"/>
                    </a:moveTo>
                    <a:cubicBezTo>
                      <a:pt x="26" y="23"/>
                      <a:pt x="19" y="28"/>
                      <a:pt x="12" y="27"/>
                    </a:cubicBezTo>
                    <a:cubicBezTo>
                      <a:pt x="5" y="26"/>
                      <a:pt x="0" y="19"/>
                      <a:pt x="1" y="12"/>
                    </a:cubicBezTo>
                    <a:cubicBezTo>
                      <a:pt x="3" y="4"/>
                      <a:pt x="10" y="0"/>
                      <a:pt x="17" y="1"/>
                    </a:cubicBezTo>
                    <a:cubicBezTo>
                      <a:pt x="24" y="2"/>
                      <a:pt x="29" y="9"/>
                      <a:pt x="28" y="16"/>
                    </a:cubicBezTo>
                    <a:close/>
                  </a:path>
                </a:pathLst>
              </a:custGeom>
              <a:solidFill>
                <a:srgbClr val="6DC1B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85" name="Google Shape;785;p21"/>
              <p:cNvSpPr/>
              <p:nvPr/>
            </p:nvSpPr>
            <p:spPr>
              <a:xfrm>
                <a:off x="8755701" y="3550353"/>
                <a:ext cx="58738" cy="196850"/>
              </a:xfrm>
              <a:custGeom>
                <a:avLst/>
                <a:gdLst/>
                <a:ahLst/>
                <a:cxnLst/>
                <a:rect l="l" t="t" r="r" b="b"/>
                <a:pathLst>
                  <a:path w="27" h="91" extrusionOk="0">
                    <a:moveTo>
                      <a:pt x="27" y="90"/>
                    </a:moveTo>
                    <a:cubicBezTo>
                      <a:pt x="27" y="90"/>
                      <a:pt x="12" y="14"/>
                      <a:pt x="12" y="14"/>
                    </a:cubicBezTo>
                    <a:cubicBezTo>
                      <a:pt x="12" y="14"/>
                      <a:pt x="3" y="0"/>
                      <a:pt x="1" y="0"/>
                    </a:cubicBezTo>
                    <a:cubicBezTo>
                      <a:pt x="0" y="0"/>
                      <a:pt x="17" y="91"/>
                      <a:pt x="17" y="91"/>
                    </a:cubicBezTo>
                    <a:lnTo>
                      <a:pt x="27" y="90"/>
                    </a:lnTo>
                    <a:close/>
                  </a:path>
                </a:pathLst>
              </a:custGeom>
              <a:solidFill>
                <a:srgbClr val="6DC1B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86" name="Google Shape;786;p21"/>
              <p:cNvSpPr/>
              <p:nvPr/>
            </p:nvSpPr>
            <p:spPr>
              <a:xfrm>
                <a:off x="8796976" y="3582103"/>
                <a:ext cx="127000" cy="169863"/>
              </a:xfrm>
              <a:custGeom>
                <a:avLst/>
                <a:gdLst/>
                <a:ahLst/>
                <a:cxnLst/>
                <a:rect l="l" t="t" r="r" b="b"/>
                <a:pathLst>
                  <a:path w="80" h="107" extrusionOk="0">
                    <a:moveTo>
                      <a:pt x="1" y="99"/>
                    </a:moveTo>
                    <a:lnTo>
                      <a:pt x="60" y="13"/>
                    </a:lnTo>
                    <a:lnTo>
                      <a:pt x="80" y="0"/>
                    </a:lnTo>
                    <a:lnTo>
                      <a:pt x="71" y="21"/>
                    </a:lnTo>
                    <a:lnTo>
                      <a:pt x="12" y="107"/>
                    </a:lnTo>
                    <a:lnTo>
                      <a:pt x="0" y="100"/>
                    </a:lnTo>
                    <a:lnTo>
                      <a:pt x="1" y="99"/>
                    </a:lnTo>
                    <a:close/>
                  </a:path>
                </a:pathLst>
              </a:custGeom>
              <a:solidFill>
                <a:srgbClr val="6DC1B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87" name="Google Shape;787;p21"/>
              <p:cNvSpPr/>
              <p:nvPr/>
            </p:nvSpPr>
            <p:spPr>
              <a:xfrm>
                <a:off x="8785864" y="3778953"/>
                <a:ext cx="1587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7" h="15" extrusionOk="0">
                    <a:moveTo>
                      <a:pt x="2" y="3"/>
                    </a:moveTo>
                    <a:cubicBezTo>
                      <a:pt x="3" y="1"/>
                      <a:pt x="4" y="0"/>
                      <a:pt x="5" y="1"/>
                    </a:cubicBezTo>
                    <a:cubicBezTo>
                      <a:pt x="6" y="1"/>
                      <a:pt x="7" y="2"/>
                      <a:pt x="7" y="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4"/>
                      <a:pt x="4" y="15"/>
                      <a:pt x="3" y="15"/>
                    </a:cubicBezTo>
                    <a:cubicBezTo>
                      <a:pt x="1" y="15"/>
                      <a:pt x="0" y="13"/>
                      <a:pt x="1" y="12"/>
                    </a:cubicBez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6DC1B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88" name="Google Shape;788;p21"/>
              <p:cNvSpPr/>
              <p:nvPr/>
            </p:nvSpPr>
            <p:spPr>
              <a:xfrm>
                <a:off x="8735064" y="2170815"/>
                <a:ext cx="220663" cy="236538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9" extrusionOk="0">
                    <a:moveTo>
                      <a:pt x="76" y="62"/>
                    </a:moveTo>
                    <a:cubicBezTo>
                      <a:pt x="78" y="58"/>
                      <a:pt x="78" y="54"/>
                      <a:pt x="78" y="50"/>
                    </a:cubicBezTo>
                    <a:cubicBezTo>
                      <a:pt x="78" y="46"/>
                      <a:pt x="78" y="42"/>
                      <a:pt x="76" y="38"/>
                    </a:cubicBezTo>
                    <a:cubicBezTo>
                      <a:pt x="76" y="62"/>
                      <a:pt x="76" y="62"/>
                      <a:pt x="76" y="62"/>
                    </a:cubicBezTo>
                    <a:close/>
                    <a:moveTo>
                      <a:pt x="76" y="79"/>
                    </a:moveTo>
                    <a:cubicBezTo>
                      <a:pt x="76" y="73"/>
                      <a:pt x="76" y="73"/>
                      <a:pt x="76" y="73"/>
                    </a:cubicBezTo>
                    <a:cubicBezTo>
                      <a:pt x="77" y="73"/>
                      <a:pt x="77" y="73"/>
                      <a:pt x="78" y="73"/>
                    </a:cubicBezTo>
                    <a:cubicBezTo>
                      <a:pt x="78" y="73"/>
                      <a:pt x="78" y="73"/>
                      <a:pt x="78" y="73"/>
                    </a:cubicBezTo>
                    <a:cubicBezTo>
                      <a:pt x="86" y="82"/>
                      <a:pt x="86" y="82"/>
                      <a:pt x="86" y="82"/>
                    </a:cubicBezTo>
                    <a:cubicBezTo>
                      <a:pt x="87" y="83"/>
                      <a:pt x="87" y="85"/>
                      <a:pt x="86" y="86"/>
                    </a:cubicBezTo>
                    <a:cubicBezTo>
                      <a:pt x="85" y="87"/>
                      <a:pt x="84" y="87"/>
                      <a:pt x="83" y="86"/>
                    </a:cubicBezTo>
                    <a:cubicBezTo>
                      <a:pt x="76" y="79"/>
                      <a:pt x="76" y="79"/>
                      <a:pt x="76" y="79"/>
                    </a:cubicBezTo>
                    <a:close/>
                    <a:moveTo>
                      <a:pt x="76" y="28"/>
                    </a:moveTo>
                    <a:cubicBezTo>
                      <a:pt x="76" y="22"/>
                      <a:pt x="76" y="22"/>
                      <a:pt x="76" y="22"/>
                    </a:cubicBezTo>
                    <a:cubicBezTo>
                      <a:pt x="83" y="15"/>
                      <a:pt x="83" y="15"/>
                      <a:pt x="83" y="15"/>
                    </a:cubicBezTo>
                    <a:cubicBezTo>
                      <a:pt x="84" y="14"/>
                      <a:pt x="85" y="14"/>
                      <a:pt x="86" y="15"/>
                    </a:cubicBezTo>
                    <a:cubicBezTo>
                      <a:pt x="87" y="16"/>
                      <a:pt x="87" y="17"/>
                      <a:pt x="86" y="18"/>
                    </a:cubicBezTo>
                    <a:cubicBezTo>
                      <a:pt x="78" y="27"/>
                      <a:pt x="78" y="27"/>
                      <a:pt x="78" y="27"/>
                    </a:cubicBezTo>
                    <a:cubicBezTo>
                      <a:pt x="78" y="27"/>
                      <a:pt x="78" y="27"/>
                      <a:pt x="78" y="27"/>
                    </a:cubicBezTo>
                    <a:cubicBezTo>
                      <a:pt x="77" y="28"/>
                      <a:pt x="77" y="28"/>
                      <a:pt x="76" y="28"/>
                    </a:cubicBezTo>
                    <a:close/>
                    <a:moveTo>
                      <a:pt x="99" y="48"/>
                    </a:moveTo>
                    <a:cubicBezTo>
                      <a:pt x="99" y="48"/>
                      <a:pt x="99" y="48"/>
                      <a:pt x="99" y="48"/>
                    </a:cubicBezTo>
                    <a:cubicBezTo>
                      <a:pt x="86" y="48"/>
                      <a:pt x="86" y="48"/>
                      <a:pt x="86" y="48"/>
                    </a:cubicBezTo>
                    <a:cubicBezTo>
                      <a:pt x="85" y="48"/>
                      <a:pt x="84" y="49"/>
                      <a:pt x="84" y="50"/>
                    </a:cubicBezTo>
                    <a:cubicBezTo>
                      <a:pt x="84" y="52"/>
                      <a:pt x="85" y="53"/>
                      <a:pt x="86" y="53"/>
                    </a:cubicBezTo>
                    <a:cubicBezTo>
                      <a:pt x="99" y="53"/>
                      <a:pt x="99" y="53"/>
                      <a:pt x="99" y="53"/>
                    </a:cubicBezTo>
                    <a:cubicBezTo>
                      <a:pt x="100" y="53"/>
                      <a:pt x="101" y="52"/>
                      <a:pt x="101" y="50"/>
                    </a:cubicBezTo>
                    <a:cubicBezTo>
                      <a:pt x="101" y="49"/>
                      <a:pt x="100" y="48"/>
                      <a:pt x="99" y="48"/>
                    </a:cubicBezTo>
                    <a:close/>
                    <a:moveTo>
                      <a:pt x="51" y="109"/>
                    </a:moveTo>
                    <a:cubicBezTo>
                      <a:pt x="53" y="109"/>
                      <a:pt x="53" y="109"/>
                      <a:pt x="53" y="109"/>
                    </a:cubicBezTo>
                    <a:cubicBezTo>
                      <a:pt x="60" y="109"/>
                      <a:pt x="66" y="103"/>
                      <a:pt x="66" y="95"/>
                    </a:cubicBezTo>
                    <a:cubicBezTo>
                      <a:pt x="66" y="73"/>
                      <a:pt x="66" y="73"/>
                      <a:pt x="66" y="73"/>
                    </a:cubicBezTo>
                    <a:cubicBezTo>
                      <a:pt x="70" y="70"/>
                      <a:pt x="74" y="67"/>
                      <a:pt x="76" y="62"/>
                    </a:cubicBezTo>
                    <a:cubicBezTo>
                      <a:pt x="76" y="38"/>
                      <a:pt x="76" y="38"/>
                      <a:pt x="76" y="38"/>
                    </a:cubicBezTo>
                    <a:cubicBezTo>
                      <a:pt x="71" y="29"/>
                      <a:pt x="62" y="22"/>
                      <a:pt x="51" y="22"/>
                    </a:cubicBezTo>
                    <a:cubicBezTo>
                      <a:pt x="51" y="28"/>
                      <a:pt x="51" y="28"/>
                      <a:pt x="51" y="28"/>
                    </a:cubicBezTo>
                    <a:cubicBezTo>
                      <a:pt x="57" y="28"/>
                      <a:pt x="62" y="31"/>
                      <a:pt x="66" y="35"/>
                    </a:cubicBezTo>
                    <a:cubicBezTo>
                      <a:pt x="70" y="39"/>
                      <a:pt x="73" y="44"/>
                      <a:pt x="73" y="50"/>
                    </a:cubicBezTo>
                    <a:cubicBezTo>
                      <a:pt x="73" y="58"/>
                      <a:pt x="68" y="65"/>
                      <a:pt x="62" y="69"/>
                    </a:cubicBezTo>
                    <a:cubicBezTo>
                      <a:pt x="62" y="69"/>
                      <a:pt x="62" y="69"/>
                      <a:pt x="62" y="69"/>
                    </a:cubicBezTo>
                    <a:cubicBezTo>
                      <a:pt x="61" y="70"/>
                      <a:pt x="61" y="71"/>
                      <a:pt x="61" y="72"/>
                    </a:cubicBezTo>
                    <a:cubicBezTo>
                      <a:pt x="61" y="84"/>
                      <a:pt x="61" y="84"/>
                      <a:pt x="61" y="84"/>
                    </a:cubicBezTo>
                    <a:cubicBezTo>
                      <a:pt x="51" y="84"/>
                      <a:pt x="51" y="84"/>
                      <a:pt x="51" y="84"/>
                    </a:cubicBezTo>
                    <a:cubicBezTo>
                      <a:pt x="51" y="109"/>
                      <a:pt x="51" y="109"/>
                      <a:pt x="51" y="109"/>
                    </a:cubicBezTo>
                    <a:close/>
                    <a:moveTo>
                      <a:pt x="76" y="22"/>
                    </a:moveTo>
                    <a:cubicBezTo>
                      <a:pt x="76" y="28"/>
                      <a:pt x="76" y="28"/>
                      <a:pt x="76" y="28"/>
                    </a:cubicBezTo>
                    <a:cubicBezTo>
                      <a:pt x="75" y="28"/>
                      <a:pt x="75" y="28"/>
                      <a:pt x="74" y="27"/>
                    </a:cubicBezTo>
                    <a:cubicBezTo>
                      <a:pt x="73" y="26"/>
                      <a:pt x="73" y="24"/>
                      <a:pt x="74" y="23"/>
                    </a:cubicBezTo>
                    <a:cubicBezTo>
                      <a:pt x="76" y="22"/>
                      <a:pt x="76" y="22"/>
                      <a:pt x="76" y="22"/>
                    </a:cubicBezTo>
                    <a:close/>
                    <a:moveTo>
                      <a:pt x="76" y="73"/>
                    </a:moveTo>
                    <a:cubicBezTo>
                      <a:pt x="76" y="79"/>
                      <a:pt x="76" y="79"/>
                      <a:pt x="76" y="79"/>
                    </a:cubicBezTo>
                    <a:cubicBezTo>
                      <a:pt x="74" y="77"/>
                      <a:pt x="74" y="77"/>
                      <a:pt x="74" y="77"/>
                    </a:cubicBezTo>
                    <a:cubicBezTo>
                      <a:pt x="73" y="76"/>
                      <a:pt x="73" y="74"/>
                      <a:pt x="74" y="73"/>
                    </a:cubicBezTo>
                    <a:cubicBezTo>
                      <a:pt x="75" y="73"/>
                      <a:pt x="75" y="73"/>
                      <a:pt x="76" y="73"/>
                    </a:cubicBezTo>
                    <a:close/>
                    <a:moveTo>
                      <a:pt x="51" y="17"/>
                    </a:moveTo>
                    <a:cubicBezTo>
                      <a:pt x="51" y="0"/>
                      <a:pt x="51" y="0"/>
                      <a:pt x="51" y="0"/>
                    </a:cubicBezTo>
                    <a:cubicBezTo>
                      <a:pt x="51" y="0"/>
                      <a:pt x="51" y="0"/>
                      <a:pt x="51" y="0"/>
                    </a:cubicBezTo>
                    <a:cubicBezTo>
                      <a:pt x="52" y="0"/>
                      <a:pt x="53" y="1"/>
                      <a:pt x="53" y="2"/>
                    </a:cubicBezTo>
                    <a:cubicBezTo>
                      <a:pt x="53" y="15"/>
                      <a:pt x="53" y="15"/>
                      <a:pt x="53" y="15"/>
                    </a:cubicBezTo>
                    <a:cubicBezTo>
                      <a:pt x="53" y="16"/>
                      <a:pt x="52" y="17"/>
                      <a:pt x="51" y="17"/>
                    </a:cubicBezTo>
                    <a:cubicBezTo>
                      <a:pt x="51" y="17"/>
                      <a:pt x="51" y="17"/>
                      <a:pt x="51" y="17"/>
                    </a:cubicBezTo>
                    <a:close/>
                    <a:moveTo>
                      <a:pt x="51" y="22"/>
                    </a:moveTo>
                    <a:cubicBezTo>
                      <a:pt x="40" y="22"/>
                      <a:pt x="30" y="29"/>
                      <a:pt x="26" y="38"/>
                    </a:cubicBezTo>
                    <a:cubicBezTo>
                      <a:pt x="26" y="62"/>
                      <a:pt x="26" y="62"/>
                      <a:pt x="26" y="62"/>
                    </a:cubicBezTo>
                    <a:cubicBezTo>
                      <a:pt x="28" y="67"/>
                      <a:pt x="31" y="71"/>
                      <a:pt x="35" y="74"/>
                    </a:cubicBezTo>
                    <a:cubicBezTo>
                      <a:pt x="35" y="95"/>
                      <a:pt x="35" y="95"/>
                      <a:pt x="35" y="95"/>
                    </a:cubicBezTo>
                    <a:cubicBezTo>
                      <a:pt x="35" y="103"/>
                      <a:pt x="42" y="109"/>
                      <a:pt x="49" y="109"/>
                    </a:cubicBezTo>
                    <a:cubicBezTo>
                      <a:pt x="51" y="109"/>
                      <a:pt x="51" y="109"/>
                      <a:pt x="51" y="109"/>
                    </a:cubicBezTo>
                    <a:cubicBezTo>
                      <a:pt x="51" y="84"/>
                      <a:pt x="51" y="84"/>
                      <a:pt x="51" y="84"/>
                    </a:cubicBezTo>
                    <a:cubicBezTo>
                      <a:pt x="41" y="84"/>
                      <a:pt x="41" y="84"/>
                      <a:pt x="41" y="84"/>
                    </a:cubicBezTo>
                    <a:cubicBezTo>
                      <a:pt x="41" y="72"/>
                      <a:pt x="41" y="72"/>
                      <a:pt x="41" y="72"/>
                    </a:cubicBezTo>
                    <a:cubicBezTo>
                      <a:pt x="41" y="71"/>
                      <a:pt x="41" y="70"/>
                      <a:pt x="40" y="69"/>
                    </a:cubicBezTo>
                    <a:cubicBezTo>
                      <a:pt x="33" y="66"/>
                      <a:pt x="28" y="58"/>
                      <a:pt x="28" y="50"/>
                    </a:cubicBezTo>
                    <a:cubicBezTo>
                      <a:pt x="28" y="44"/>
                      <a:pt x="31" y="39"/>
                      <a:pt x="35" y="35"/>
                    </a:cubicBezTo>
                    <a:cubicBezTo>
                      <a:pt x="39" y="31"/>
                      <a:pt x="44" y="28"/>
                      <a:pt x="51" y="28"/>
                    </a:cubicBezTo>
                    <a:cubicBezTo>
                      <a:pt x="51" y="22"/>
                      <a:pt x="51" y="22"/>
                      <a:pt x="51" y="22"/>
                    </a:cubicBezTo>
                    <a:close/>
                    <a:moveTo>
                      <a:pt x="51" y="0"/>
                    </a:moveTo>
                    <a:cubicBezTo>
                      <a:pt x="51" y="17"/>
                      <a:pt x="51" y="17"/>
                      <a:pt x="51" y="17"/>
                    </a:cubicBezTo>
                    <a:cubicBezTo>
                      <a:pt x="49" y="17"/>
                      <a:pt x="48" y="16"/>
                      <a:pt x="48" y="15"/>
                    </a:cubicBezTo>
                    <a:cubicBezTo>
                      <a:pt x="48" y="2"/>
                      <a:pt x="48" y="2"/>
                      <a:pt x="48" y="2"/>
                    </a:cubicBezTo>
                    <a:cubicBezTo>
                      <a:pt x="48" y="1"/>
                      <a:pt x="49" y="0"/>
                      <a:pt x="51" y="0"/>
                    </a:cubicBezTo>
                    <a:close/>
                    <a:moveTo>
                      <a:pt x="26" y="79"/>
                    </a:moveTo>
                    <a:cubicBezTo>
                      <a:pt x="26" y="73"/>
                      <a:pt x="26" y="73"/>
                      <a:pt x="26" y="73"/>
                    </a:cubicBezTo>
                    <a:cubicBezTo>
                      <a:pt x="26" y="73"/>
                      <a:pt x="27" y="73"/>
                      <a:pt x="28" y="73"/>
                    </a:cubicBezTo>
                    <a:cubicBezTo>
                      <a:pt x="29" y="74"/>
                      <a:pt x="29" y="76"/>
                      <a:pt x="28" y="77"/>
                    </a:cubicBezTo>
                    <a:cubicBezTo>
                      <a:pt x="26" y="79"/>
                      <a:pt x="26" y="79"/>
                      <a:pt x="26" y="79"/>
                    </a:cubicBezTo>
                    <a:close/>
                    <a:moveTo>
                      <a:pt x="26" y="28"/>
                    </a:moveTo>
                    <a:cubicBezTo>
                      <a:pt x="26" y="21"/>
                      <a:pt x="26" y="21"/>
                      <a:pt x="26" y="21"/>
                    </a:cubicBezTo>
                    <a:cubicBezTo>
                      <a:pt x="28" y="23"/>
                      <a:pt x="28" y="23"/>
                      <a:pt x="28" y="23"/>
                    </a:cubicBezTo>
                    <a:cubicBezTo>
                      <a:pt x="29" y="24"/>
                      <a:pt x="29" y="26"/>
                      <a:pt x="28" y="27"/>
                    </a:cubicBezTo>
                    <a:cubicBezTo>
                      <a:pt x="27" y="28"/>
                      <a:pt x="26" y="28"/>
                      <a:pt x="26" y="28"/>
                    </a:cubicBezTo>
                    <a:close/>
                    <a:moveTo>
                      <a:pt x="26" y="38"/>
                    </a:moveTo>
                    <a:cubicBezTo>
                      <a:pt x="24" y="42"/>
                      <a:pt x="23" y="46"/>
                      <a:pt x="23" y="50"/>
                    </a:cubicBezTo>
                    <a:cubicBezTo>
                      <a:pt x="23" y="55"/>
                      <a:pt x="24" y="59"/>
                      <a:pt x="26" y="62"/>
                    </a:cubicBezTo>
                    <a:cubicBezTo>
                      <a:pt x="26" y="38"/>
                      <a:pt x="26" y="38"/>
                      <a:pt x="26" y="38"/>
                    </a:cubicBezTo>
                    <a:close/>
                    <a:moveTo>
                      <a:pt x="26" y="21"/>
                    </a:moveTo>
                    <a:cubicBezTo>
                      <a:pt x="26" y="28"/>
                      <a:pt x="26" y="28"/>
                      <a:pt x="26" y="28"/>
                    </a:cubicBezTo>
                    <a:cubicBezTo>
                      <a:pt x="25" y="28"/>
                      <a:pt x="24" y="27"/>
                      <a:pt x="24" y="27"/>
                    </a:cubicBezTo>
                    <a:cubicBezTo>
                      <a:pt x="24" y="27"/>
                      <a:pt x="24" y="27"/>
                      <a:pt x="24" y="27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4" y="17"/>
                      <a:pt x="14" y="16"/>
                      <a:pt x="15" y="15"/>
                    </a:cubicBezTo>
                    <a:cubicBezTo>
                      <a:pt x="16" y="14"/>
                      <a:pt x="18" y="14"/>
                      <a:pt x="19" y="15"/>
                    </a:cubicBezTo>
                    <a:cubicBezTo>
                      <a:pt x="26" y="21"/>
                      <a:pt x="26" y="21"/>
                      <a:pt x="26" y="21"/>
                    </a:cubicBezTo>
                    <a:close/>
                    <a:moveTo>
                      <a:pt x="26" y="73"/>
                    </a:moveTo>
                    <a:cubicBezTo>
                      <a:pt x="26" y="79"/>
                      <a:pt x="26" y="79"/>
                      <a:pt x="26" y="79"/>
                    </a:cubicBezTo>
                    <a:cubicBezTo>
                      <a:pt x="19" y="86"/>
                      <a:pt x="19" y="86"/>
                      <a:pt x="19" y="86"/>
                    </a:cubicBezTo>
                    <a:cubicBezTo>
                      <a:pt x="18" y="87"/>
                      <a:pt x="16" y="87"/>
                      <a:pt x="15" y="86"/>
                    </a:cubicBezTo>
                    <a:cubicBezTo>
                      <a:pt x="14" y="85"/>
                      <a:pt x="14" y="83"/>
                      <a:pt x="15" y="82"/>
                    </a:cubicBezTo>
                    <a:cubicBezTo>
                      <a:pt x="24" y="73"/>
                      <a:pt x="24" y="73"/>
                      <a:pt x="24" y="73"/>
                    </a:cubicBezTo>
                    <a:cubicBezTo>
                      <a:pt x="24" y="73"/>
                      <a:pt x="24" y="73"/>
                      <a:pt x="24" y="73"/>
                    </a:cubicBezTo>
                    <a:cubicBezTo>
                      <a:pt x="24" y="73"/>
                      <a:pt x="25" y="73"/>
                      <a:pt x="26" y="73"/>
                    </a:cubicBezTo>
                    <a:close/>
                    <a:moveTo>
                      <a:pt x="18" y="50"/>
                    </a:moveTo>
                    <a:cubicBezTo>
                      <a:pt x="18" y="50"/>
                      <a:pt x="18" y="50"/>
                      <a:pt x="18" y="50"/>
                    </a:cubicBezTo>
                    <a:cubicBezTo>
                      <a:pt x="18" y="49"/>
                      <a:pt x="17" y="48"/>
                      <a:pt x="15" y="48"/>
                    </a:cubicBezTo>
                    <a:cubicBezTo>
                      <a:pt x="3" y="48"/>
                      <a:pt x="3" y="48"/>
                      <a:pt x="3" y="48"/>
                    </a:cubicBezTo>
                    <a:cubicBezTo>
                      <a:pt x="2" y="48"/>
                      <a:pt x="0" y="49"/>
                      <a:pt x="0" y="50"/>
                    </a:cubicBezTo>
                    <a:cubicBezTo>
                      <a:pt x="0" y="52"/>
                      <a:pt x="2" y="53"/>
                      <a:pt x="3" y="53"/>
                    </a:cubicBezTo>
                    <a:cubicBezTo>
                      <a:pt x="15" y="53"/>
                      <a:pt x="15" y="53"/>
                      <a:pt x="15" y="53"/>
                    </a:cubicBezTo>
                    <a:cubicBezTo>
                      <a:pt x="17" y="53"/>
                      <a:pt x="18" y="52"/>
                      <a:pt x="18" y="50"/>
                    </a:cubicBezTo>
                    <a:close/>
                  </a:path>
                </a:pathLst>
              </a:custGeom>
              <a:solidFill>
                <a:srgbClr val="6DC1B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cxnSp>
        <p:nvCxnSpPr>
          <p:cNvPr id="789" name="Google Shape;789;p21"/>
          <p:cNvCxnSpPr/>
          <p:nvPr/>
        </p:nvCxnSpPr>
        <p:spPr>
          <a:xfrm>
            <a:off x="2898684" y="3571229"/>
            <a:ext cx="3636404" cy="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dash"/>
            <a:miter lim="800000"/>
            <a:headEnd type="oval" w="med" len="med"/>
            <a:tailEnd type="oval" w="med" len="med"/>
          </a:ln>
        </p:spPr>
      </p:cxnSp>
      <p:sp>
        <p:nvSpPr>
          <p:cNvPr id="791" name="Google Shape;791;p21"/>
          <p:cNvSpPr/>
          <p:nvPr/>
        </p:nvSpPr>
        <p:spPr>
          <a:xfrm>
            <a:off x="1773179" y="2313573"/>
            <a:ext cx="7038265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/>
            <a:r>
              <a:rPr lang="en-US" sz="33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sz="3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3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3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US" sz="3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latin typeface="Times New Roman" pitchFamily="18" charset="0"/>
                <a:cs typeface="Times New Roman" pitchFamily="18" charset="0"/>
              </a:rPr>
              <a:t>dải</a:t>
            </a:r>
            <a:r>
              <a:rPr lang="en-US" sz="3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sz="3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300" dirty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33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sz="3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3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cxnSp>
        <p:nvCxnSpPr>
          <p:cNvPr id="792" name="Google Shape;792;p21"/>
          <p:cNvCxnSpPr/>
          <p:nvPr/>
        </p:nvCxnSpPr>
        <p:spPr>
          <a:xfrm>
            <a:off x="2917734" y="5110094"/>
            <a:ext cx="3636404" cy="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dash"/>
            <a:miter lim="800000"/>
            <a:headEnd type="oval" w="med" len="med"/>
            <a:tailEnd type="oval" w="med" len="med"/>
          </a:ln>
        </p:spPr>
      </p:cxnSp>
      <p:sp>
        <p:nvSpPr>
          <p:cNvPr id="794" name="Google Shape;794;p21"/>
          <p:cNvSpPr/>
          <p:nvPr/>
        </p:nvSpPr>
        <p:spPr>
          <a:xfrm>
            <a:off x="1831687" y="3775262"/>
            <a:ext cx="6972940" cy="1311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just">
              <a:lnSpc>
                <a:spcPct val="120000"/>
              </a:lnSpc>
              <a:buClr>
                <a:srgbClr val="7F7F7F"/>
              </a:buClr>
              <a:buSzPts val="1400"/>
            </a:pPr>
            <a:r>
              <a:rPr lang="en-US" sz="33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3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3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3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3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3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3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3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300" dirty="0">
                <a:latin typeface="Times New Roman" pitchFamily="18" charset="0"/>
                <a:cs typeface="Times New Roman" pitchFamily="18" charset="0"/>
              </a:rPr>
              <a:t>?</a:t>
            </a:r>
            <a:endParaRPr sz="33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98" name="Google Shape;798;p21"/>
          <p:cNvSpPr/>
          <p:nvPr/>
        </p:nvSpPr>
        <p:spPr>
          <a:xfrm rot="1855731">
            <a:off x="828865" y="2605928"/>
            <a:ext cx="716571" cy="599670"/>
          </a:xfrm>
          <a:custGeom>
            <a:avLst/>
            <a:gdLst/>
            <a:ahLst/>
            <a:cxnLst/>
            <a:rect l="l" t="t" r="r" b="b"/>
            <a:pathLst>
              <a:path w="2740" h="2446" extrusionOk="0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solidFill>
            <a:srgbClr val="6DC1B5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9" name="Google Shape;799;p21"/>
          <p:cNvSpPr txBox="1"/>
          <p:nvPr/>
        </p:nvSpPr>
        <p:spPr>
          <a:xfrm>
            <a:off x="978685" y="2644794"/>
            <a:ext cx="554599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3200" b="1" dirty="0">
                <a:solidFill>
                  <a:schemeClr val="lt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1.</a:t>
            </a:r>
            <a:endParaRPr sz="4000" b="1" dirty="0">
              <a:solidFill>
                <a:schemeClr val="lt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800" name="Google Shape;800;p21"/>
          <p:cNvSpPr/>
          <p:nvPr/>
        </p:nvSpPr>
        <p:spPr>
          <a:xfrm rot="1855731">
            <a:off x="873777" y="4168195"/>
            <a:ext cx="686288" cy="574535"/>
          </a:xfrm>
          <a:custGeom>
            <a:avLst/>
            <a:gdLst/>
            <a:ahLst/>
            <a:cxnLst/>
            <a:rect l="l" t="t" r="r" b="b"/>
            <a:pathLst>
              <a:path w="2740" h="2446" extrusionOk="0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solidFill>
            <a:srgbClr val="6DC1B5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1" name="Google Shape;801;p21"/>
          <p:cNvSpPr txBox="1"/>
          <p:nvPr/>
        </p:nvSpPr>
        <p:spPr>
          <a:xfrm>
            <a:off x="979539" y="4174378"/>
            <a:ext cx="566997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lt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2.</a:t>
            </a:r>
            <a:endParaRPr sz="3200" b="1" dirty="0">
              <a:solidFill>
                <a:schemeClr val="lt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803" name="Google Shape;803;p21"/>
          <p:cNvSpPr txBox="1"/>
          <p:nvPr/>
        </p:nvSpPr>
        <p:spPr>
          <a:xfrm>
            <a:off x="2172770" y="4990230"/>
            <a:ext cx="377796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4000" b="1">
                <a:solidFill>
                  <a:schemeClr val="lt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3。</a:t>
            </a:r>
            <a:endParaRPr sz="4000" b="1">
              <a:solidFill>
                <a:schemeClr val="lt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128" name="Google Shape;171;p4"/>
          <p:cNvSpPr txBox="1"/>
          <p:nvPr/>
        </p:nvSpPr>
        <p:spPr>
          <a:xfrm>
            <a:off x="409214" y="327386"/>
            <a:ext cx="817207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/>
            <a:r>
              <a:rPr lang="en-US" altLang="zh-CN" sz="3400" b="1" dirty="0">
                <a:solidFill>
                  <a:srgbClr val="6DC1B5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  2. </a:t>
            </a:r>
            <a:r>
              <a:rPr lang="en-US" altLang="zh-CN" sz="3400" b="1" dirty="0" err="1">
                <a:solidFill>
                  <a:srgbClr val="6DC1B5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Định</a:t>
            </a:r>
            <a:r>
              <a:rPr lang="en-US" altLang="zh-CN" sz="3400" b="1" dirty="0">
                <a:solidFill>
                  <a:srgbClr val="6DC1B5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</a:t>
            </a:r>
            <a:r>
              <a:rPr lang="en-US" altLang="zh-CN" sz="3400" b="1" dirty="0" err="1">
                <a:solidFill>
                  <a:srgbClr val="6DC1B5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dạng</a:t>
            </a:r>
            <a:r>
              <a:rPr lang="vi-VN" altLang="zh-CN" sz="3400" b="1" dirty="0">
                <a:solidFill>
                  <a:srgbClr val="6DC1B5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văn bản</a:t>
            </a:r>
            <a:r>
              <a:rPr lang="en-US" altLang="zh-CN" sz="3400" b="1" dirty="0">
                <a:solidFill>
                  <a:srgbClr val="6DC1B5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</a:t>
            </a:r>
            <a:r>
              <a:rPr lang="en-US" altLang="zh-CN" sz="3400" b="1" dirty="0" err="1">
                <a:solidFill>
                  <a:srgbClr val="6DC1B5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và</a:t>
            </a:r>
            <a:r>
              <a:rPr lang="en-US" altLang="zh-CN" sz="3400" b="1" dirty="0">
                <a:solidFill>
                  <a:srgbClr val="6DC1B5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in</a:t>
            </a:r>
            <a:endParaRPr lang="vi-VN" sz="3400" b="1" dirty="0">
              <a:solidFill>
                <a:srgbClr val="6DC1B5"/>
              </a:solidFill>
              <a:latin typeface="Times New Roman" pitchFamily="18" charset="0"/>
              <a:ea typeface="Microsoft Yahei"/>
              <a:cs typeface="Times New Roman" pitchFamily="18" charset="0"/>
              <a:sym typeface="Microsoft Yahei"/>
            </a:endParaRPr>
          </a:p>
        </p:txBody>
      </p:sp>
      <p:sp>
        <p:nvSpPr>
          <p:cNvPr id="129" name="Google Shape;313;p8"/>
          <p:cNvSpPr/>
          <p:nvPr/>
        </p:nvSpPr>
        <p:spPr>
          <a:xfrm rot="1855731">
            <a:off x="256470" y="1235550"/>
            <a:ext cx="774267" cy="652241"/>
          </a:xfrm>
          <a:custGeom>
            <a:avLst/>
            <a:gdLst/>
            <a:ahLst/>
            <a:cxnLst/>
            <a:rect l="l" t="t" r="r" b="b"/>
            <a:pathLst>
              <a:path w="2740" h="2446" extrusionOk="0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solidFill>
            <a:srgbClr val="6DC1B5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" name="Google Shape;315;p8"/>
          <p:cNvSpPr txBox="1"/>
          <p:nvPr/>
        </p:nvSpPr>
        <p:spPr>
          <a:xfrm>
            <a:off x="1229278" y="1214045"/>
            <a:ext cx="5990672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Arial"/>
              <a:buNone/>
            </a:pP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Định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dạng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trang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văn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bản</a:t>
            </a:r>
            <a:endParaRPr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1" name="Google Shape;329;p8"/>
          <p:cNvSpPr txBox="1"/>
          <p:nvPr/>
        </p:nvSpPr>
        <p:spPr>
          <a:xfrm>
            <a:off x="441035" y="1235347"/>
            <a:ext cx="377796" cy="1261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3600" b="1" dirty="0">
                <a:solidFill>
                  <a:schemeClr val="lt1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b</a:t>
            </a:r>
            <a:r>
              <a:rPr lang="zh-CN" sz="4000" b="1" dirty="0">
                <a:solidFill>
                  <a:schemeClr val="lt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。</a:t>
            </a:r>
            <a:endParaRPr sz="4000" b="1" dirty="0">
              <a:solidFill>
                <a:schemeClr val="lt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f1c0dd507f1b14db3a6bad14fcba424b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51377" y="1841140"/>
            <a:ext cx="6079709" cy="3977570"/>
          </a:xfrm>
          <a:prstGeom prst="rect">
            <a:avLst/>
          </a:prstGeom>
        </p:spPr>
      </p:pic>
      <p:pic>
        <p:nvPicPr>
          <p:cNvPr id="39" name="Picture 38" descr="18323720-tác-giả-của-một-con-gà-để-ấp-trứng-trong-một-hòn-đảo-trên-một-nền-trắng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37321"/>
          <a:stretch>
            <a:fillRect/>
          </a:stretch>
        </p:blipFill>
        <p:spPr>
          <a:xfrm>
            <a:off x="0" y="824905"/>
            <a:ext cx="3714292" cy="2032471"/>
          </a:xfrm>
          <a:prstGeom prst="rect">
            <a:avLst/>
          </a:prstGeom>
        </p:spPr>
      </p:pic>
      <p:pic>
        <p:nvPicPr>
          <p:cNvPr id="40" name="Picture 39" descr="18323720-tác-giả-của-một-con-gà-để-ấp-trứng-trong-một-hòn-đảo-trên-một-nền-trắng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38749"/>
          <a:stretch>
            <a:fillRect/>
          </a:stretch>
        </p:blipFill>
        <p:spPr>
          <a:xfrm>
            <a:off x="7538219" y="9565"/>
            <a:ext cx="3629658" cy="2032471"/>
          </a:xfrm>
          <a:prstGeom prst="rect">
            <a:avLst/>
          </a:prstGeom>
        </p:spPr>
      </p:pic>
      <p:pic>
        <p:nvPicPr>
          <p:cNvPr id="23" name="Picture 22" descr="18053136-tác-giả-của-một-con-gà-mái-và-bảy-quả-trứng-của-cô-trên-một-nền-trắng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35663" y="4237949"/>
            <a:ext cx="1923003" cy="1349794"/>
          </a:xfrm>
          <a:prstGeom prst="rect">
            <a:avLst/>
          </a:prstGeom>
        </p:spPr>
      </p:pic>
      <p:pic>
        <p:nvPicPr>
          <p:cNvPr id="29" name="Picture 28" descr="kuik1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167148" y="3717893"/>
            <a:ext cx="1776643" cy="1275564"/>
          </a:xfrm>
          <a:prstGeom prst="rect">
            <a:avLst/>
          </a:prstGeom>
        </p:spPr>
      </p:pic>
      <p:pic>
        <p:nvPicPr>
          <p:cNvPr id="30" name="Picture 29" descr="18013219-tác-giả-của-một-con-gà-gần-bảng-mũi-tên-trên-một-nền-trắng 2.jp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8666640" y="4315897"/>
            <a:ext cx="3523773" cy="2543692"/>
          </a:xfrm>
          <a:prstGeom prst="rect">
            <a:avLst/>
          </a:prstGeom>
        </p:spPr>
      </p:pic>
      <p:pic>
        <p:nvPicPr>
          <p:cNvPr id="31" name="Picture 30" descr="349de0c82228b446ebd18bb653781d4e.jpg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rcRect t="45833" r="22500"/>
          <a:stretch>
            <a:fillRect/>
          </a:stretch>
        </p:blipFill>
        <p:spPr>
          <a:xfrm>
            <a:off x="11743764" y="6617082"/>
            <a:ext cx="371629" cy="214364"/>
          </a:xfrm>
          <a:prstGeom prst="rect">
            <a:avLst/>
          </a:prstGeom>
        </p:spPr>
      </p:pic>
      <p:pic>
        <p:nvPicPr>
          <p:cNvPr id="32" name="Picture 31" descr="Untitled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0" y="3789917"/>
            <a:ext cx="5052649" cy="3069671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-1017436" y="2675581"/>
            <a:ext cx="8648613" cy="756244"/>
          </a:xfrm>
          <a:prstGeom prst="rect">
            <a:avLst/>
          </a:prstGeom>
          <a:noFill/>
        </p:spPr>
        <p:txBody>
          <a:bodyPr wrap="square" lIns="108850" tIns="54425" rIns="108850" bIns="54425">
            <a:spAutoFit/>
          </a:bodyPr>
          <a:lstStyle/>
          <a:p>
            <a:pPr algn="ctr"/>
            <a:r>
              <a:rPr lang="en-US" sz="4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THU HOẠCH TRỨNG GÀ</a:t>
            </a:r>
          </a:p>
        </p:txBody>
      </p:sp>
      <p:grpSp>
        <p:nvGrpSpPr>
          <p:cNvPr id="41" name="Group 40"/>
          <p:cNvGrpSpPr/>
          <p:nvPr/>
        </p:nvGrpSpPr>
        <p:grpSpPr>
          <a:xfrm>
            <a:off x="-406339" y="-14070"/>
            <a:ext cx="2596777" cy="1014410"/>
            <a:chOff x="-304794" y="1"/>
            <a:chExt cx="2214546" cy="1152510"/>
          </a:xfrm>
        </p:grpSpPr>
        <p:pic>
          <p:nvPicPr>
            <p:cNvPr id="37" name="Picture 36" descr="34302354-illustration-of-a-chicken-and-a-banner.jpg"/>
            <p:cNvPicPr>
              <a:picLocks noChangeAspect="1"/>
            </p:cNvPicPr>
            <p:nvPr/>
          </p:nvPicPr>
          <p:blipFill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0" y="1"/>
              <a:ext cx="1571604" cy="1152510"/>
            </a:xfrm>
            <a:prstGeom prst="rect">
              <a:avLst/>
            </a:prstGeom>
          </p:spPr>
        </p:pic>
        <p:sp>
          <p:nvSpPr>
            <p:cNvPr id="33" name="Rectangle 32"/>
            <p:cNvSpPr/>
            <p:nvPr/>
          </p:nvSpPr>
          <p:spPr>
            <a:xfrm>
              <a:off x="-304794" y="628404"/>
              <a:ext cx="2214546" cy="34967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b="1" dirty="0" err="1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Tahoma" pitchFamily="34" charset="0"/>
                  <a:cs typeface="Tahoma" pitchFamily="34" charset="0"/>
                </a:rPr>
                <a:t>Trò</a:t>
              </a:r>
              <a:r>
                <a:rPr lang="en-US" b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Tahoma" pitchFamily="34" charset="0"/>
                  <a:cs typeface="Tahoma" pitchFamily="34" charset="0"/>
                </a:rPr>
                <a:t> </a:t>
              </a:r>
              <a:r>
                <a:rPr lang="en-US" b="1" dirty="0" err="1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Tahoma" pitchFamily="34" charset="0"/>
                  <a:cs typeface="Tahoma" pitchFamily="34" charset="0"/>
                </a:rPr>
                <a:t>Chơi</a:t>
              </a:r>
              <a:endParaRPr lang="en-US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cs typeface="Tahoma" pitchFamily="34" charset="0"/>
              </a:endParaRPr>
            </a:p>
          </p:txBody>
        </p:sp>
      </p:grpSp>
      <p:pic>
        <p:nvPicPr>
          <p:cNvPr id="43" name="Picture 42" descr="18789247-tác-giả-của-những-con-vịt-màu-nâu-và-bốn-con-vịt-con-màu-vàng-của-cô-trên-một-nền-trắng.jpg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19073" y="5302436"/>
            <a:ext cx="2020108" cy="1557152"/>
          </a:xfrm>
          <a:prstGeom prst="rect">
            <a:avLst/>
          </a:prstGeom>
        </p:spPr>
      </p:pic>
      <p:pic>
        <p:nvPicPr>
          <p:cNvPr id="18" name="Picture 17" descr="9a12101c4398f4729d1cb617915a20f0.jpg"/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19172" y="6073612"/>
            <a:ext cx="1047589" cy="785976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3884771" y="0"/>
            <a:ext cx="3839927" cy="2489982"/>
            <a:chOff x="3580769" y="1970041"/>
            <a:chExt cx="2571768" cy="1202720"/>
          </a:xfrm>
        </p:grpSpPr>
        <p:pic>
          <p:nvPicPr>
            <p:cNvPr id="24" name="Picture 23" descr="15057373-dấu-hiệu-bằng-gỗ-treo-trên-dây-chuyền-vector-minh-họa.jpg">
              <a:hlinkClick r:id="rId13" action="ppaction://hlinksldjump"/>
            </p:cNvPr>
            <p:cNvPicPr>
              <a:picLocks noChangeAspect="1"/>
            </p:cNvPicPr>
            <p:nvPr/>
          </p:nvPicPr>
          <p:blipFill>
            <a:blip r:embed="rId1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3750" t="17000" r="6250" b="14000"/>
            <a:stretch>
              <a:fillRect/>
            </a:stretch>
          </p:blipFill>
          <p:spPr>
            <a:xfrm>
              <a:off x="3580769" y="1970041"/>
              <a:ext cx="2571768" cy="1202720"/>
            </a:xfrm>
            <a:prstGeom prst="rect">
              <a:avLst/>
            </a:prstGeom>
          </p:spPr>
        </p:pic>
        <p:sp>
          <p:nvSpPr>
            <p:cNvPr id="26" name="TextBox 25">
              <a:hlinkClick r:id="rId15" action="ppaction://hlinksldjump"/>
            </p:cNvPr>
            <p:cNvSpPr txBox="1"/>
            <p:nvPr/>
          </p:nvSpPr>
          <p:spPr>
            <a:xfrm>
              <a:off x="4074565" y="2577090"/>
              <a:ext cx="1584176" cy="3759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800" b="1" dirty="0" err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Bắt</a:t>
              </a:r>
              <a:r>
                <a:rPr lang="en-US" sz="38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đầu</a:t>
              </a:r>
              <a:endParaRPr lang="vi-VN" sz="3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3" name="Cloud Callout 2">
            <a:hlinkClick r:id="rId16" action="ppaction://hlinksldjump"/>
          </p:cNvPr>
          <p:cNvSpPr/>
          <p:nvPr/>
        </p:nvSpPr>
        <p:spPr>
          <a:xfrm>
            <a:off x="3573194" y="3717893"/>
            <a:ext cx="2855933" cy="1606859"/>
          </a:xfrm>
          <a:prstGeom prst="cloudCallout">
            <a:avLst>
              <a:gd name="adj1" fmla="val -77454"/>
              <a:gd name="adj2" fmla="val 31275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hoạch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trứng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529367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/>
    </mc:Choice>
    <mc:Fallback xmlns="">
      <p:transition spd="slow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8" name="Google Shape;678;p21"/>
          <p:cNvGrpSpPr/>
          <p:nvPr/>
        </p:nvGrpSpPr>
        <p:grpSpPr>
          <a:xfrm>
            <a:off x="0" y="57377"/>
            <a:ext cx="12190413" cy="1059460"/>
            <a:chOff x="0" y="57377"/>
            <a:chExt cx="12190413" cy="1059460"/>
          </a:xfrm>
        </p:grpSpPr>
        <p:grpSp>
          <p:nvGrpSpPr>
            <p:cNvPr id="679" name="Google Shape;679;p21"/>
            <p:cNvGrpSpPr/>
            <p:nvPr/>
          </p:nvGrpSpPr>
          <p:grpSpPr>
            <a:xfrm>
              <a:off x="0" y="248331"/>
              <a:ext cx="12190413" cy="868506"/>
              <a:chOff x="0" y="12357"/>
              <a:chExt cx="12190413" cy="868506"/>
            </a:xfrm>
          </p:grpSpPr>
          <p:cxnSp>
            <p:nvCxnSpPr>
              <p:cNvPr id="682" name="Google Shape;682;p21"/>
              <p:cNvCxnSpPr/>
              <p:nvPr/>
            </p:nvCxnSpPr>
            <p:spPr>
              <a:xfrm>
                <a:off x="384045" y="865331"/>
                <a:ext cx="11806368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6DC1B5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sp>
            <p:nvSpPr>
              <p:cNvPr id="683" name="Google Shape;683;p21"/>
              <p:cNvSpPr/>
              <p:nvPr/>
            </p:nvSpPr>
            <p:spPr>
              <a:xfrm>
                <a:off x="0" y="12357"/>
                <a:ext cx="457200" cy="868506"/>
              </a:xfrm>
              <a:prstGeom prst="rect">
                <a:avLst/>
              </a:prstGeom>
              <a:solidFill>
                <a:srgbClr val="6DC1B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684" name="Google Shape;684;p2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1020458" y="57377"/>
              <a:ext cx="1169955" cy="10149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86" name="Google Shape;686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-36285" y="5651332"/>
            <a:ext cx="1030841" cy="128082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87" name="Google Shape;687;p21"/>
          <p:cNvGrpSpPr/>
          <p:nvPr/>
        </p:nvGrpSpPr>
        <p:grpSpPr>
          <a:xfrm>
            <a:off x="8792941" y="1410122"/>
            <a:ext cx="3214772" cy="4831540"/>
            <a:chOff x="7191972" y="1653290"/>
            <a:chExt cx="3214772" cy="4831540"/>
          </a:xfrm>
        </p:grpSpPr>
        <p:sp>
          <p:nvSpPr>
            <p:cNvPr id="688" name="Google Shape;688;p21"/>
            <p:cNvSpPr/>
            <p:nvPr/>
          </p:nvSpPr>
          <p:spPr>
            <a:xfrm>
              <a:off x="8530276" y="1653290"/>
              <a:ext cx="523875" cy="479425"/>
            </a:xfrm>
            <a:custGeom>
              <a:avLst/>
              <a:gdLst/>
              <a:ahLst/>
              <a:cxnLst/>
              <a:rect l="l" t="t" r="r" b="b"/>
              <a:pathLst>
                <a:path w="240" h="220" extrusionOk="0">
                  <a:moveTo>
                    <a:pt x="117" y="220"/>
                  </a:moveTo>
                  <a:cubicBezTo>
                    <a:pt x="117" y="220"/>
                    <a:pt x="76" y="179"/>
                    <a:pt x="0" y="219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44"/>
                    <a:pt x="78" y="0"/>
                    <a:pt x="120" y="44"/>
                  </a:cubicBezTo>
                  <a:cubicBezTo>
                    <a:pt x="240" y="44"/>
                    <a:pt x="240" y="44"/>
                    <a:pt x="240" y="44"/>
                  </a:cubicBezTo>
                  <a:cubicBezTo>
                    <a:pt x="240" y="219"/>
                    <a:pt x="240" y="219"/>
                    <a:pt x="240" y="219"/>
                  </a:cubicBezTo>
                  <a:lnTo>
                    <a:pt x="117" y="220"/>
                  </a:lnTo>
                  <a:close/>
                </a:path>
              </a:pathLst>
            </a:custGeom>
            <a:solidFill>
              <a:srgbClr val="6DC1B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89" name="Google Shape;689;p21"/>
            <p:cNvGrpSpPr/>
            <p:nvPr/>
          </p:nvGrpSpPr>
          <p:grpSpPr>
            <a:xfrm>
              <a:off x="7191972" y="1876290"/>
              <a:ext cx="3214772" cy="4608540"/>
              <a:chOff x="7120576" y="1773940"/>
              <a:chExt cx="3357563" cy="4813240"/>
            </a:xfrm>
          </p:grpSpPr>
          <p:sp>
            <p:nvSpPr>
              <p:cNvPr id="690" name="Google Shape;690;p21"/>
              <p:cNvSpPr/>
              <p:nvPr/>
            </p:nvSpPr>
            <p:spPr>
              <a:xfrm flipH="1">
                <a:off x="8338726" y="6184970"/>
                <a:ext cx="893867" cy="192303"/>
              </a:xfrm>
              <a:custGeom>
                <a:avLst/>
                <a:gdLst/>
                <a:ahLst/>
                <a:cxnLst/>
                <a:rect l="l" t="t" r="r" b="b"/>
                <a:pathLst>
                  <a:path w="23" h="5" extrusionOk="0">
                    <a:moveTo>
                      <a:pt x="20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4"/>
                      <a:pt x="1" y="5"/>
                      <a:pt x="3" y="5"/>
                    </a:cubicBezTo>
                    <a:cubicBezTo>
                      <a:pt x="20" y="5"/>
                      <a:pt x="20" y="5"/>
                      <a:pt x="20" y="5"/>
                    </a:cubicBezTo>
                    <a:cubicBezTo>
                      <a:pt x="22" y="5"/>
                      <a:pt x="23" y="4"/>
                      <a:pt x="23" y="2"/>
                    </a:cubicBezTo>
                    <a:cubicBezTo>
                      <a:pt x="23" y="1"/>
                      <a:pt x="22" y="0"/>
                      <a:pt x="20" y="0"/>
                    </a:cubicBezTo>
                    <a:close/>
                  </a:path>
                </a:pathLst>
              </a:custGeom>
              <a:solidFill>
                <a:srgbClr val="6DC1B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35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1" name="Google Shape;691;p21"/>
              <p:cNvSpPr/>
              <p:nvPr/>
            </p:nvSpPr>
            <p:spPr>
              <a:xfrm flipH="1">
                <a:off x="8104439" y="5787794"/>
                <a:ext cx="1362439" cy="397176"/>
              </a:xfrm>
              <a:custGeom>
                <a:avLst/>
                <a:gdLst/>
                <a:ahLst/>
                <a:cxnLst/>
                <a:rect l="l" t="t" r="r" b="b"/>
                <a:pathLst>
                  <a:path w="2645228" h="496975" extrusionOk="0">
                    <a:moveTo>
                      <a:pt x="0" y="0"/>
                    </a:moveTo>
                    <a:lnTo>
                      <a:pt x="2645228" y="0"/>
                    </a:lnTo>
                    <a:lnTo>
                      <a:pt x="2645228" y="56095"/>
                    </a:lnTo>
                    <a:cubicBezTo>
                      <a:pt x="2645228" y="299586"/>
                      <a:pt x="2447839" y="496975"/>
                      <a:pt x="2204348" y="496975"/>
                    </a:cubicBezTo>
                    <a:lnTo>
                      <a:pt x="440880" y="496975"/>
                    </a:lnTo>
                    <a:cubicBezTo>
                      <a:pt x="197389" y="496975"/>
                      <a:pt x="0" y="299586"/>
                      <a:pt x="0" y="56095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DC1B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2" name="Google Shape;692;p21"/>
              <p:cNvSpPr/>
              <p:nvPr/>
            </p:nvSpPr>
            <p:spPr>
              <a:xfrm flipH="1">
                <a:off x="8481777" y="6457438"/>
                <a:ext cx="607766" cy="129742"/>
              </a:xfrm>
              <a:custGeom>
                <a:avLst/>
                <a:gdLst/>
                <a:ahLst/>
                <a:cxnLst/>
                <a:rect l="l" t="t" r="r" b="b"/>
                <a:pathLst>
                  <a:path w="694404" h="288475" extrusionOk="0">
                    <a:moveTo>
                      <a:pt x="0" y="0"/>
                    </a:moveTo>
                    <a:lnTo>
                      <a:pt x="694404" y="0"/>
                    </a:lnTo>
                    <a:lnTo>
                      <a:pt x="693800" y="5989"/>
                    </a:lnTo>
                    <a:cubicBezTo>
                      <a:pt x="660811" y="167204"/>
                      <a:pt x="518169" y="288475"/>
                      <a:pt x="347202" y="288475"/>
                    </a:cubicBezTo>
                    <a:cubicBezTo>
                      <a:pt x="176235" y="288475"/>
                      <a:pt x="33593" y="167204"/>
                      <a:pt x="604" y="5989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DC1B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3" name="Google Shape;693;p21"/>
              <p:cNvSpPr/>
              <p:nvPr/>
            </p:nvSpPr>
            <p:spPr>
              <a:xfrm>
                <a:off x="8676326" y="5020378"/>
                <a:ext cx="177800" cy="525463"/>
              </a:xfrm>
              <a:custGeom>
                <a:avLst/>
                <a:gdLst/>
                <a:ahLst/>
                <a:cxnLst/>
                <a:rect l="l" t="t" r="r" b="b"/>
                <a:pathLst>
                  <a:path w="112" h="331" extrusionOk="0">
                    <a:moveTo>
                      <a:pt x="77" y="270"/>
                    </a:moveTo>
                    <a:lnTo>
                      <a:pt x="44" y="331"/>
                    </a:lnTo>
                    <a:lnTo>
                      <a:pt x="15" y="328"/>
                    </a:lnTo>
                    <a:lnTo>
                      <a:pt x="0" y="261"/>
                    </a:lnTo>
                    <a:lnTo>
                      <a:pt x="35" y="0"/>
                    </a:lnTo>
                    <a:lnTo>
                      <a:pt x="112" y="11"/>
                    </a:lnTo>
                    <a:lnTo>
                      <a:pt x="77" y="270"/>
                    </a:lnTo>
                    <a:close/>
                  </a:path>
                </a:pathLst>
              </a:custGeom>
              <a:solidFill>
                <a:srgbClr val="6DC1B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4" name="Google Shape;694;p21"/>
              <p:cNvSpPr/>
              <p:nvPr/>
            </p:nvSpPr>
            <p:spPr>
              <a:xfrm>
                <a:off x="8727126" y="4926715"/>
                <a:ext cx="139700" cy="161925"/>
              </a:xfrm>
              <a:custGeom>
                <a:avLst/>
                <a:gdLst/>
                <a:ahLst/>
                <a:cxnLst/>
                <a:rect l="l" t="t" r="r" b="b"/>
                <a:pathLst>
                  <a:path w="64" h="74" extrusionOk="0">
                    <a:moveTo>
                      <a:pt x="58" y="48"/>
                    </a:moveTo>
                    <a:cubicBezTo>
                      <a:pt x="56" y="63"/>
                      <a:pt x="42" y="74"/>
                      <a:pt x="27" y="72"/>
                    </a:cubicBezTo>
                    <a:cubicBezTo>
                      <a:pt x="26" y="72"/>
                      <a:pt x="26" y="72"/>
                      <a:pt x="26" y="72"/>
                    </a:cubicBezTo>
                    <a:cubicBezTo>
                      <a:pt x="11" y="70"/>
                      <a:pt x="0" y="56"/>
                      <a:pt x="2" y="41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8" y="0"/>
                      <a:pt x="20" y="5"/>
                      <a:pt x="35" y="7"/>
                    </a:cubicBezTo>
                    <a:cubicBezTo>
                      <a:pt x="36" y="7"/>
                      <a:pt x="36" y="7"/>
                      <a:pt x="36" y="7"/>
                    </a:cubicBezTo>
                    <a:cubicBezTo>
                      <a:pt x="51" y="9"/>
                      <a:pt x="64" y="7"/>
                      <a:pt x="62" y="22"/>
                    </a:cubicBezTo>
                    <a:lnTo>
                      <a:pt x="58" y="48"/>
                    </a:lnTo>
                    <a:close/>
                  </a:path>
                </a:pathLst>
              </a:custGeom>
              <a:solidFill>
                <a:srgbClr val="6DC1B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5" name="Google Shape;695;p21"/>
              <p:cNvSpPr/>
              <p:nvPr/>
            </p:nvSpPr>
            <p:spPr>
              <a:xfrm>
                <a:off x="8711251" y="4985453"/>
                <a:ext cx="152400" cy="147638"/>
              </a:xfrm>
              <a:custGeom>
                <a:avLst/>
                <a:gdLst/>
                <a:ahLst/>
                <a:cxnLst/>
                <a:rect l="l" t="t" r="r" b="b"/>
                <a:pathLst>
                  <a:path w="96" h="93" extrusionOk="0">
                    <a:moveTo>
                      <a:pt x="85" y="93"/>
                    </a:moveTo>
                    <a:lnTo>
                      <a:pt x="0" y="81"/>
                    </a:lnTo>
                    <a:lnTo>
                      <a:pt x="11" y="0"/>
                    </a:lnTo>
                    <a:lnTo>
                      <a:pt x="96" y="12"/>
                    </a:lnTo>
                    <a:lnTo>
                      <a:pt x="85" y="93"/>
                    </a:lnTo>
                    <a:close/>
                  </a:path>
                </a:pathLst>
              </a:custGeom>
              <a:solidFill>
                <a:srgbClr val="6DC1B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6" name="Google Shape;696;p21"/>
              <p:cNvSpPr/>
              <p:nvPr/>
            </p:nvSpPr>
            <p:spPr>
              <a:xfrm>
                <a:off x="8700139" y="5526790"/>
                <a:ext cx="46038" cy="76200"/>
              </a:xfrm>
              <a:custGeom>
                <a:avLst/>
                <a:gdLst/>
                <a:ahLst/>
                <a:cxnLst/>
                <a:rect l="l" t="t" r="r" b="b"/>
                <a:pathLst>
                  <a:path w="21" h="35" extrusionOk="0">
                    <a:moveTo>
                      <a:pt x="0" y="5"/>
                    </a:moveTo>
                    <a:cubicBezTo>
                      <a:pt x="0" y="5"/>
                      <a:pt x="3" y="22"/>
                      <a:pt x="5" y="26"/>
                    </a:cubicBezTo>
                    <a:cubicBezTo>
                      <a:pt x="6" y="31"/>
                      <a:pt x="9" y="35"/>
                      <a:pt x="21" y="9"/>
                    </a:cubicBezTo>
                    <a:cubicBezTo>
                      <a:pt x="21" y="9"/>
                      <a:pt x="13" y="0"/>
                      <a:pt x="0" y="5"/>
                    </a:cubicBezTo>
                    <a:close/>
                  </a:path>
                </a:pathLst>
              </a:custGeom>
              <a:solidFill>
                <a:srgbClr val="6DC1B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7" name="Google Shape;697;p21"/>
              <p:cNvSpPr/>
              <p:nvPr/>
            </p:nvSpPr>
            <p:spPr>
              <a:xfrm>
                <a:off x="8860476" y="5018790"/>
                <a:ext cx="176213" cy="525463"/>
              </a:xfrm>
              <a:custGeom>
                <a:avLst/>
                <a:gdLst/>
                <a:ahLst/>
                <a:cxnLst/>
                <a:rect l="l" t="t" r="r" b="b"/>
                <a:pathLst>
                  <a:path w="111" h="331" extrusionOk="0">
                    <a:moveTo>
                      <a:pt x="75" y="269"/>
                    </a:moveTo>
                    <a:lnTo>
                      <a:pt x="44" y="331"/>
                    </a:lnTo>
                    <a:lnTo>
                      <a:pt x="15" y="326"/>
                    </a:lnTo>
                    <a:lnTo>
                      <a:pt x="0" y="259"/>
                    </a:lnTo>
                    <a:lnTo>
                      <a:pt x="34" y="0"/>
                    </a:lnTo>
                    <a:lnTo>
                      <a:pt x="111" y="9"/>
                    </a:lnTo>
                    <a:lnTo>
                      <a:pt x="75" y="269"/>
                    </a:lnTo>
                    <a:close/>
                  </a:path>
                </a:pathLst>
              </a:custGeom>
              <a:solidFill>
                <a:srgbClr val="6DC1B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8" name="Google Shape;698;p21"/>
              <p:cNvSpPr/>
              <p:nvPr/>
            </p:nvSpPr>
            <p:spPr>
              <a:xfrm>
                <a:off x="8909689" y="4921953"/>
                <a:ext cx="139700" cy="161925"/>
              </a:xfrm>
              <a:custGeom>
                <a:avLst/>
                <a:gdLst/>
                <a:ahLst/>
                <a:cxnLst/>
                <a:rect l="l" t="t" r="r" b="b"/>
                <a:pathLst>
                  <a:path w="64" h="74" extrusionOk="0">
                    <a:moveTo>
                      <a:pt x="58" y="48"/>
                    </a:moveTo>
                    <a:cubicBezTo>
                      <a:pt x="56" y="64"/>
                      <a:pt x="42" y="74"/>
                      <a:pt x="27" y="72"/>
                    </a:cubicBezTo>
                    <a:cubicBezTo>
                      <a:pt x="26" y="72"/>
                      <a:pt x="26" y="72"/>
                      <a:pt x="26" y="72"/>
                    </a:cubicBezTo>
                    <a:cubicBezTo>
                      <a:pt x="11" y="70"/>
                      <a:pt x="0" y="56"/>
                      <a:pt x="2" y="41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8" y="0"/>
                      <a:pt x="20" y="5"/>
                      <a:pt x="35" y="7"/>
                    </a:cubicBezTo>
                    <a:cubicBezTo>
                      <a:pt x="36" y="7"/>
                      <a:pt x="36" y="7"/>
                      <a:pt x="36" y="7"/>
                    </a:cubicBezTo>
                    <a:cubicBezTo>
                      <a:pt x="51" y="9"/>
                      <a:pt x="64" y="7"/>
                      <a:pt x="61" y="23"/>
                    </a:cubicBezTo>
                    <a:lnTo>
                      <a:pt x="58" y="48"/>
                    </a:lnTo>
                    <a:close/>
                  </a:path>
                </a:pathLst>
              </a:custGeom>
              <a:solidFill>
                <a:srgbClr val="6DC1B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9" name="Google Shape;699;p21"/>
              <p:cNvSpPr/>
              <p:nvPr/>
            </p:nvSpPr>
            <p:spPr>
              <a:xfrm>
                <a:off x="8895401" y="4983865"/>
                <a:ext cx="152400" cy="146050"/>
              </a:xfrm>
              <a:custGeom>
                <a:avLst/>
                <a:gdLst/>
                <a:ahLst/>
                <a:cxnLst/>
                <a:rect l="l" t="t" r="r" b="b"/>
                <a:pathLst>
                  <a:path w="96" h="92" extrusionOk="0">
                    <a:moveTo>
                      <a:pt x="85" y="92"/>
                    </a:moveTo>
                    <a:lnTo>
                      <a:pt x="0" y="81"/>
                    </a:lnTo>
                    <a:lnTo>
                      <a:pt x="11" y="0"/>
                    </a:lnTo>
                    <a:lnTo>
                      <a:pt x="96" y="11"/>
                    </a:lnTo>
                    <a:lnTo>
                      <a:pt x="85" y="92"/>
                    </a:lnTo>
                    <a:close/>
                  </a:path>
                </a:pathLst>
              </a:custGeom>
              <a:solidFill>
                <a:srgbClr val="6DC1B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0" name="Google Shape;700;p21"/>
              <p:cNvSpPr/>
              <p:nvPr/>
            </p:nvSpPr>
            <p:spPr>
              <a:xfrm>
                <a:off x="8884289" y="5522028"/>
                <a:ext cx="46038" cy="76200"/>
              </a:xfrm>
              <a:custGeom>
                <a:avLst/>
                <a:gdLst/>
                <a:ahLst/>
                <a:cxnLst/>
                <a:rect l="l" t="t" r="r" b="b"/>
                <a:pathLst>
                  <a:path w="21" h="35" extrusionOk="0">
                    <a:moveTo>
                      <a:pt x="0" y="6"/>
                    </a:moveTo>
                    <a:cubicBezTo>
                      <a:pt x="0" y="6"/>
                      <a:pt x="3" y="22"/>
                      <a:pt x="5" y="27"/>
                    </a:cubicBezTo>
                    <a:cubicBezTo>
                      <a:pt x="6" y="31"/>
                      <a:pt x="9" y="35"/>
                      <a:pt x="21" y="10"/>
                    </a:cubicBezTo>
                    <a:cubicBezTo>
                      <a:pt x="21" y="10"/>
                      <a:pt x="13" y="0"/>
                      <a:pt x="0" y="6"/>
                    </a:cubicBezTo>
                    <a:close/>
                  </a:path>
                </a:pathLst>
              </a:custGeom>
              <a:solidFill>
                <a:srgbClr val="6DC1B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1" name="Google Shape;701;p21"/>
              <p:cNvSpPr/>
              <p:nvPr/>
            </p:nvSpPr>
            <p:spPr>
              <a:xfrm>
                <a:off x="9020814" y="5021965"/>
                <a:ext cx="41275" cy="266700"/>
              </a:xfrm>
              <a:custGeom>
                <a:avLst/>
                <a:gdLst/>
                <a:ahLst/>
                <a:cxnLst/>
                <a:rect l="l" t="t" r="r" b="b"/>
                <a:pathLst>
                  <a:path w="19" h="122" extrusionOk="0">
                    <a:moveTo>
                      <a:pt x="4" y="0"/>
                    </a:moveTo>
                    <a:cubicBezTo>
                      <a:pt x="4" y="0"/>
                      <a:pt x="18" y="10"/>
                      <a:pt x="19" y="16"/>
                    </a:cubicBezTo>
                    <a:cubicBezTo>
                      <a:pt x="19" y="21"/>
                      <a:pt x="7" y="115"/>
                      <a:pt x="7" y="115"/>
                    </a:cubicBezTo>
                    <a:cubicBezTo>
                      <a:pt x="7" y="115"/>
                      <a:pt x="8" y="122"/>
                      <a:pt x="0" y="121"/>
                    </a:cubicBezTo>
                    <a:cubicBezTo>
                      <a:pt x="10" y="43"/>
                      <a:pt x="10" y="43"/>
                      <a:pt x="10" y="43"/>
                    </a:cubicBezTo>
                    <a:cubicBezTo>
                      <a:pt x="5" y="34"/>
                      <a:pt x="5" y="34"/>
                      <a:pt x="5" y="34"/>
                    </a:cubicBezTo>
                    <a:cubicBezTo>
                      <a:pt x="4" y="0"/>
                      <a:pt x="4" y="0"/>
                      <a:pt x="4" y="0"/>
                    </a:cubicBezTo>
                    <a:close/>
                  </a:path>
                </a:pathLst>
              </a:custGeom>
              <a:solidFill>
                <a:srgbClr val="6DC1B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702" name="Google Shape;702;p21"/>
              <p:cNvGrpSpPr/>
              <p:nvPr/>
            </p:nvGrpSpPr>
            <p:grpSpPr>
              <a:xfrm>
                <a:off x="7785739" y="4899333"/>
                <a:ext cx="817563" cy="620713"/>
                <a:chOff x="7170738" y="4168775"/>
                <a:chExt cx="817563" cy="620713"/>
              </a:xfrm>
            </p:grpSpPr>
            <p:sp>
              <p:nvSpPr>
                <p:cNvPr id="703" name="Google Shape;703;p21"/>
                <p:cNvSpPr/>
                <p:nvPr/>
              </p:nvSpPr>
              <p:spPr>
                <a:xfrm>
                  <a:off x="7170738" y="4168775"/>
                  <a:ext cx="785813" cy="354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" h="223" extrusionOk="0">
                      <a:moveTo>
                        <a:pt x="246" y="223"/>
                      </a:moveTo>
                      <a:lnTo>
                        <a:pt x="0" y="111"/>
                      </a:lnTo>
                      <a:lnTo>
                        <a:pt x="252" y="0"/>
                      </a:lnTo>
                      <a:lnTo>
                        <a:pt x="495" y="109"/>
                      </a:lnTo>
                      <a:lnTo>
                        <a:pt x="246" y="223"/>
                      </a:lnTo>
                      <a:close/>
                    </a:path>
                  </a:pathLst>
                </a:custGeom>
                <a:solidFill>
                  <a:srgbClr val="6DC1B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04" name="Google Shape;704;p21"/>
                <p:cNvSpPr/>
                <p:nvPr/>
              </p:nvSpPr>
              <p:spPr>
                <a:xfrm>
                  <a:off x="7924800" y="4335463"/>
                  <a:ext cx="23813" cy="257175"/>
                </a:xfrm>
                <a:prstGeom prst="rect">
                  <a:avLst/>
                </a:prstGeom>
                <a:solidFill>
                  <a:srgbClr val="6DC1B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05" name="Google Shape;705;p21"/>
                <p:cNvSpPr/>
                <p:nvPr/>
              </p:nvSpPr>
              <p:spPr>
                <a:xfrm>
                  <a:off x="7897813" y="4564063"/>
                  <a:ext cx="76200" cy="77788"/>
                </a:xfrm>
                <a:prstGeom prst="ellipse">
                  <a:avLst/>
                </a:prstGeom>
                <a:solidFill>
                  <a:srgbClr val="6DC1B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06" name="Google Shape;706;p21"/>
                <p:cNvSpPr/>
                <p:nvPr/>
              </p:nvSpPr>
              <p:spPr>
                <a:xfrm>
                  <a:off x="7888288" y="4605338"/>
                  <a:ext cx="55563" cy="17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" h="79" extrusionOk="0">
                      <a:moveTo>
                        <a:pt x="14" y="4"/>
                      </a:moveTo>
                      <a:cubicBezTo>
                        <a:pt x="14" y="4"/>
                        <a:pt x="0" y="34"/>
                        <a:pt x="6" y="79"/>
                      </a:cubicBezTo>
                      <a:cubicBezTo>
                        <a:pt x="26" y="79"/>
                        <a:pt x="26" y="79"/>
                        <a:pt x="26" y="79"/>
                      </a:cubicBezTo>
                      <a:cubicBezTo>
                        <a:pt x="26" y="0"/>
                        <a:pt x="26" y="0"/>
                        <a:pt x="26" y="0"/>
                      </a:cubicBezTo>
                      <a:cubicBezTo>
                        <a:pt x="26" y="0"/>
                        <a:pt x="14" y="7"/>
                        <a:pt x="14" y="4"/>
                      </a:cubicBezTo>
                      <a:close/>
                    </a:path>
                  </a:pathLst>
                </a:custGeom>
                <a:solidFill>
                  <a:srgbClr val="6DC1B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07" name="Google Shape;707;p21"/>
                <p:cNvSpPr/>
                <p:nvPr/>
              </p:nvSpPr>
              <p:spPr>
                <a:xfrm>
                  <a:off x="7932738" y="4605338"/>
                  <a:ext cx="55563" cy="17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" h="79" extrusionOk="0">
                      <a:moveTo>
                        <a:pt x="11" y="4"/>
                      </a:moveTo>
                      <a:cubicBezTo>
                        <a:pt x="11" y="4"/>
                        <a:pt x="25" y="34"/>
                        <a:pt x="20" y="79"/>
                      </a:cubicBezTo>
                      <a:cubicBezTo>
                        <a:pt x="0" y="79"/>
                        <a:pt x="0" y="79"/>
                        <a:pt x="0" y="7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11" y="7"/>
                        <a:pt x="11" y="4"/>
                      </a:cubicBezTo>
                      <a:close/>
                    </a:path>
                  </a:pathLst>
                </a:custGeom>
                <a:solidFill>
                  <a:srgbClr val="6DC1B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08" name="Google Shape;708;p21"/>
                <p:cNvSpPr/>
                <p:nvPr/>
              </p:nvSpPr>
              <p:spPr>
                <a:xfrm>
                  <a:off x="7327900" y="4449763"/>
                  <a:ext cx="455613" cy="339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" h="156" extrusionOk="0">
                      <a:moveTo>
                        <a:pt x="209" y="0"/>
                      </a:moveTo>
                      <a:cubicBezTo>
                        <a:pt x="209" y="1"/>
                        <a:pt x="121" y="41"/>
                        <a:pt x="104" y="49"/>
                      </a:cubicBezTo>
                      <a:cubicBezTo>
                        <a:pt x="87" y="41"/>
                        <a:pt x="0" y="1"/>
                        <a:pt x="0" y="0"/>
                      </a:cubicBezTo>
                      <a:cubicBezTo>
                        <a:pt x="0" y="120"/>
                        <a:pt x="0" y="120"/>
                        <a:pt x="0" y="120"/>
                      </a:cubicBezTo>
                      <a:cubicBezTo>
                        <a:pt x="28" y="150"/>
                        <a:pt x="84" y="155"/>
                        <a:pt x="102" y="156"/>
                      </a:cubicBezTo>
                      <a:cubicBezTo>
                        <a:pt x="102" y="156"/>
                        <a:pt x="102" y="156"/>
                        <a:pt x="102" y="156"/>
                      </a:cubicBezTo>
                      <a:cubicBezTo>
                        <a:pt x="102" y="156"/>
                        <a:pt x="103" y="156"/>
                        <a:pt x="104" y="156"/>
                      </a:cubicBezTo>
                      <a:cubicBezTo>
                        <a:pt x="106" y="156"/>
                        <a:pt x="107" y="156"/>
                        <a:pt x="107" y="156"/>
                      </a:cubicBezTo>
                      <a:cubicBezTo>
                        <a:pt x="107" y="156"/>
                        <a:pt x="107" y="156"/>
                        <a:pt x="107" y="156"/>
                      </a:cubicBezTo>
                      <a:cubicBezTo>
                        <a:pt x="125" y="155"/>
                        <a:pt x="181" y="150"/>
                        <a:pt x="209" y="120"/>
                      </a:cubicBezTo>
                      <a:lnTo>
                        <a:pt x="209" y="0"/>
                      </a:lnTo>
                      <a:close/>
                    </a:path>
                  </a:pathLst>
                </a:custGeom>
                <a:solidFill>
                  <a:srgbClr val="6DC1B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709" name="Google Shape;709;p21"/>
              <p:cNvSpPr/>
              <p:nvPr/>
            </p:nvSpPr>
            <p:spPr>
              <a:xfrm>
                <a:off x="7120576" y="2780415"/>
                <a:ext cx="477838" cy="503238"/>
              </a:xfrm>
              <a:custGeom>
                <a:avLst/>
                <a:gdLst/>
                <a:ahLst/>
                <a:cxnLst/>
                <a:rect l="l" t="t" r="r" b="b"/>
                <a:pathLst>
                  <a:path w="219" h="231" extrusionOk="0">
                    <a:moveTo>
                      <a:pt x="168" y="224"/>
                    </a:moveTo>
                    <a:cubicBezTo>
                      <a:pt x="179" y="221"/>
                      <a:pt x="189" y="217"/>
                      <a:pt x="197" y="212"/>
                    </a:cubicBezTo>
                    <a:cubicBezTo>
                      <a:pt x="219" y="196"/>
                      <a:pt x="191" y="157"/>
                      <a:pt x="168" y="132"/>
                    </a:cubicBezTo>
                    <a:cubicBezTo>
                      <a:pt x="168" y="150"/>
                      <a:pt x="168" y="150"/>
                      <a:pt x="168" y="150"/>
                    </a:cubicBezTo>
                    <a:cubicBezTo>
                      <a:pt x="180" y="162"/>
                      <a:pt x="193" y="177"/>
                      <a:pt x="192" y="190"/>
                    </a:cubicBezTo>
                    <a:cubicBezTo>
                      <a:pt x="192" y="201"/>
                      <a:pt x="180" y="207"/>
                      <a:pt x="168" y="209"/>
                    </a:cubicBezTo>
                    <a:cubicBezTo>
                      <a:pt x="168" y="224"/>
                      <a:pt x="168" y="224"/>
                      <a:pt x="168" y="224"/>
                    </a:cubicBezTo>
                    <a:close/>
                    <a:moveTo>
                      <a:pt x="168" y="203"/>
                    </a:moveTo>
                    <a:cubicBezTo>
                      <a:pt x="168" y="157"/>
                      <a:pt x="168" y="157"/>
                      <a:pt x="168" y="157"/>
                    </a:cubicBezTo>
                    <a:cubicBezTo>
                      <a:pt x="175" y="167"/>
                      <a:pt x="182" y="179"/>
                      <a:pt x="181" y="187"/>
                    </a:cubicBezTo>
                    <a:cubicBezTo>
                      <a:pt x="180" y="194"/>
                      <a:pt x="175" y="199"/>
                      <a:pt x="168" y="203"/>
                    </a:cubicBezTo>
                    <a:close/>
                    <a:moveTo>
                      <a:pt x="146" y="112"/>
                    </a:moveTo>
                    <a:cubicBezTo>
                      <a:pt x="146" y="112"/>
                      <a:pt x="141" y="109"/>
                      <a:pt x="141" y="98"/>
                    </a:cubicBezTo>
                    <a:cubicBezTo>
                      <a:pt x="141" y="90"/>
                      <a:pt x="141" y="56"/>
                      <a:pt x="141" y="44"/>
                    </a:cubicBezTo>
                    <a:cubicBezTo>
                      <a:pt x="144" y="43"/>
                      <a:pt x="146" y="40"/>
                      <a:pt x="146" y="37"/>
                    </a:cubicBezTo>
                    <a:cubicBezTo>
                      <a:pt x="148" y="37"/>
                      <a:pt x="148" y="37"/>
                      <a:pt x="148" y="37"/>
                    </a:cubicBezTo>
                    <a:cubicBezTo>
                      <a:pt x="148" y="14"/>
                      <a:pt x="148" y="14"/>
                      <a:pt x="148" y="14"/>
                    </a:cubicBezTo>
                    <a:cubicBezTo>
                      <a:pt x="146" y="14"/>
                      <a:pt x="146" y="14"/>
                      <a:pt x="146" y="14"/>
                    </a:cubicBezTo>
                    <a:cubicBezTo>
                      <a:pt x="146" y="14"/>
                      <a:pt x="146" y="13"/>
                      <a:pt x="146" y="13"/>
                    </a:cubicBezTo>
                    <a:cubicBezTo>
                      <a:pt x="146" y="6"/>
                      <a:pt x="132" y="0"/>
                      <a:pt x="114" y="0"/>
                    </a:cubicBezTo>
                    <a:cubicBezTo>
                      <a:pt x="95" y="0"/>
                      <a:pt x="81" y="6"/>
                      <a:pt x="81" y="13"/>
                    </a:cubicBezTo>
                    <a:cubicBezTo>
                      <a:pt x="81" y="13"/>
                      <a:pt x="81" y="14"/>
                      <a:pt x="81" y="14"/>
                    </a:cubicBezTo>
                    <a:cubicBezTo>
                      <a:pt x="80" y="14"/>
                      <a:pt x="80" y="14"/>
                      <a:pt x="80" y="14"/>
                    </a:cubicBezTo>
                    <a:cubicBezTo>
                      <a:pt x="80" y="37"/>
                      <a:pt x="80" y="37"/>
                      <a:pt x="80" y="37"/>
                    </a:cubicBezTo>
                    <a:cubicBezTo>
                      <a:pt x="81" y="37"/>
                      <a:pt x="81" y="37"/>
                      <a:pt x="81" y="37"/>
                    </a:cubicBezTo>
                    <a:cubicBezTo>
                      <a:pt x="81" y="40"/>
                      <a:pt x="84" y="43"/>
                      <a:pt x="90" y="45"/>
                    </a:cubicBezTo>
                    <a:cubicBezTo>
                      <a:pt x="90" y="56"/>
                      <a:pt x="90" y="90"/>
                      <a:pt x="90" y="98"/>
                    </a:cubicBezTo>
                    <a:cubicBezTo>
                      <a:pt x="90" y="109"/>
                      <a:pt x="83" y="112"/>
                      <a:pt x="83" y="112"/>
                    </a:cubicBezTo>
                    <a:cubicBezTo>
                      <a:pt x="71" y="119"/>
                      <a:pt x="0" y="190"/>
                      <a:pt x="31" y="212"/>
                    </a:cubicBezTo>
                    <a:cubicBezTo>
                      <a:pt x="58" y="231"/>
                      <a:pt x="105" y="230"/>
                      <a:pt x="114" y="230"/>
                    </a:cubicBezTo>
                    <a:cubicBezTo>
                      <a:pt x="121" y="230"/>
                      <a:pt x="145" y="230"/>
                      <a:pt x="168" y="224"/>
                    </a:cubicBezTo>
                    <a:cubicBezTo>
                      <a:pt x="168" y="209"/>
                      <a:pt x="168" y="209"/>
                      <a:pt x="168" y="209"/>
                    </a:cubicBezTo>
                    <a:cubicBezTo>
                      <a:pt x="156" y="212"/>
                      <a:pt x="144" y="212"/>
                      <a:pt x="144" y="212"/>
                    </a:cubicBezTo>
                    <a:cubicBezTo>
                      <a:pt x="144" y="212"/>
                      <a:pt x="144" y="212"/>
                      <a:pt x="144" y="212"/>
                    </a:cubicBezTo>
                    <a:cubicBezTo>
                      <a:pt x="144" y="212"/>
                      <a:pt x="158" y="210"/>
                      <a:pt x="168" y="203"/>
                    </a:cubicBezTo>
                    <a:cubicBezTo>
                      <a:pt x="168" y="157"/>
                      <a:pt x="168" y="157"/>
                      <a:pt x="168" y="157"/>
                    </a:cubicBezTo>
                    <a:cubicBezTo>
                      <a:pt x="159" y="144"/>
                      <a:pt x="149" y="134"/>
                      <a:pt x="149" y="134"/>
                    </a:cubicBezTo>
                    <a:cubicBezTo>
                      <a:pt x="149" y="134"/>
                      <a:pt x="158" y="141"/>
                      <a:pt x="168" y="150"/>
                    </a:cubicBezTo>
                    <a:cubicBezTo>
                      <a:pt x="168" y="132"/>
                      <a:pt x="168" y="132"/>
                      <a:pt x="168" y="132"/>
                    </a:cubicBezTo>
                    <a:cubicBezTo>
                      <a:pt x="159" y="122"/>
                      <a:pt x="150" y="114"/>
                      <a:pt x="146" y="112"/>
                    </a:cubicBezTo>
                    <a:close/>
                  </a:path>
                </a:pathLst>
              </a:custGeom>
              <a:solidFill>
                <a:srgbClr val="6DC1B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0" name="Google Shape;710;p21"/>
              <p:cNvSpPr/>
              <p:nvPr/>
            </p:nvSpPr>
            <p:spPr>
              <a:xfrm>
                <a:off x="10170164" y="2662940"/>
                <a:ext cx="141288" cy="141288"/>
              </a:xfrm>
              <a:prstGeom prst="ellipse">
                <a:avLst/>
              </a:prstGeom>
              <a:solidFill>
                <a:srgbClr val="6DC1B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1" name="Google Shape;711;p21"/>
              <p:cNvSpPr/>
              <p:nvPr/>
            </p:nvSpPr>
            <p:spPr>
              <a:xfrm>
                <a:off x="10220964" y="2767715"/>
                <a:ext cx="222250" cy="463550"/>
              </a:xfrm>
              <a:custGeom>
                <a:avLst/>
                <a:gdLst/>
                <a:ahLst/>
                <a:cxnLst/>
                <a:rect l="l" t="t" r="r" b="b"/>
                <a:pathLst>
                  <a:path w="102" h="213" extrusionOk="0">
                    <a:moveTo>
                      <a:pt x="0" y="6"/>
                    </a:moveTo>
                    <a:cubicBezTo>
                      <a:pt x="0" y="7"/>
                      <a:pt x="68" y="184"/>
                      <a:pt x="68" y="184"/>
                    </a:cubicBezTo>
                    <a:cubicBezTo>
                      <a:pt x="68" y="184"/>
                      <a:pt x="96" y="213"/>
                      <a:pt x="99" y="213"/>
                    </a:cubicBezTo>
                    <a:cubicBezTo>
                      <a:pt x="102" y="213"/>
                      <a:pt x="23" y="0"/>
                      <a:pt x="23" y="0"/>
                    </a:cubicBez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6DC1B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2" name="Google Shape;712;p21"/>
              <p:cNvSpPr/>
              <p:nvPr/>
            </p:nvSpPr>
            <p:spPr>
              <a:xfrm>
                <a:off x="10025701" y="2767715"/>
                <a:ext cx="238125" cy="457200"/>
              </a:xfrm>
              <a:custGeom>
                <a:avLst/>
                <a:gdLst/>
                <a:ahLst/>
                <a:cxnLst/>
                <a:rect l="l" t="t" r="r" b="b"/>
                <a:pathLst>
                  <a:path w="150" h="288" extrusionOk="0">
                    <a:moveTo>
                      <a:pt x="149" y="14"/>
                    </a:moveTo>
                    <a:lnTo>
                      <a:pt x="40" y="248"/>
                    </a:lnTo>
                    <a:lnTo>
                      <a:pt x="0" y="288"/>
                    </a:lnTo>
                    <a:lnTo>
                      <a:pt x="11" y="233"/>
                    </a:lnTo>
                    <a:lnTo>
                      <a:pt x="117" y="0"/>
                    </a:lnTo>
                    <a:lnTo>
                      <a:pt x="150" y="11"/>
                    </a:lnTo>
                    <a:lnTo>
                      <a:pt x="149" y="14"/>
                    </a:lnTo>
                    <a:close/>
                  </a:path>
                </a:pathLst>
              </a:custGeom>
              <a:solidFill>
                <a:srgbClr val="6DC1B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3" name="Google Shape;713;p21"/>
              <p:cNvSpPr/>
              <p:nvPr/>
            </p:nvSpPr>
            <p:spPr>
              <a:xfrm>
                <a:off x="10233664" y="2612140"/>
                <a:ext cx="2540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12" h="36" extrusionOk="0">
                    <a:moveTo>
                      <a:pt x="12" y="30"/>
                    </a:moveTo>
                    <a:cubicBezTo>
                      <a:pt x="12" y="33"/>
                      <a:pt x="10" y="36"/>
                      <a:pt x="6" y="36"/>
                    </a:cubicBezTo>
                    <a:cubicBezTo>
                      <a:pt x="3" y="36"/>
                      <a:pt x="0" y="33"/>
                      <a:pt x="0" y="30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3"/>
                      <a:pt x="3" y="0"/>
                      <a:pt x="6" y="0"/>
                    </a:cubicBezTo>
                    <a:cubicBezTo>
                      <a:pt x="10" y="0"/>
                      <a:pt x="12" y="3"/>
                      <a:pt x="12" y="6"/>
                    </a:cubicBezTo>
                    <a:lnTo>
                      <a:pt x="12" y="30"/>
                    </a:lnTo>
                    <a:close/>
                  </a:path>
                </a:pathLst>
              </a:custGeom>
              <a:solidFill>
                <a:srgbClr val="6DC1B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4" name="Google Shape;714;p21"/>
              <p:cNvSpPr/>
              <p:nvPr/>
            </p:nvSpPr>
            <p:spPr>
              <a:xfrm>
                <a:off x="9097014" y="2270828"/>
                <a:ext cx="225425" cy="609600"/>
              </a:xfrm>
              <a:custGeom>
                <a:avLst/>
                <a:gdLst/>
                <a:ahLst/>
                <a:cxnLst/>
                <a:rect l="l" t="t" r="r" b="b"/>
                <a:pathLst>
                  <a:path w="103" h="280" extrusionOk="0">
                    <a:moveTo>
                      <a:pt x="51" y="280"/>
                    </a:moveTo>
                    <a:cubicBezTo>
                      <a:pt x="80" y="280"/>
                      <a:pt x="103" y="217"/>
                      <a:pt x="103" y="140"/>
                    </a:cubicBezTo>
                    <a:cubicBezTo>
                      <a:pt x="103" y="62"/>
                      <a:pt x="80" y="0"/>
                      <a:pt x="51" y="0"/>
                    </a:cubicBezTo>
                    <a:cubicBezTo>
                      <a:pt x="51" y="22"/>
                      <a:pt x="51" y="22"/>
                      <a:pt x="51" y="22"/>
                    </a:cubicBezTo>
                    <a:cubicBezTo>
                      <a:pt x="75" y="22"/>
                      <a:pt x="94" y="75"/>
                      <a:pt x="94" y="140"/>
                    </a:cubicBezTo>
                    <a:cubicBezTo>
                      <a:pt x="94" y="204"/>
                      <a:pt x="75" y="257"/>
                      <a:pt x="51" y="257"/>
                    </a:cubicBezTo>
                    <a:lnTo>
                      <a:pt x="51" y="280"/>
                    </a:lnTo>
                    <a:close/>
                    <a:moveTo>
                      <a:pt x="51" y="0"/>
                    </a:moveTo>
                    <a:cubicBezTo>
                      <a:pt x="23" y="0"/>
                      <a:pt x="0" y="62"/>
                      <a:pt x="0" y="140"/>
                    </a:cubicBezTo>
                    <a:cubicBezTo>
                      <a:pt x="0" y="217"/>
                      <a:pt x="23" y="280"/>
                      <a:pt x="51" y="280"/>
                    </a:cubicBezTo>
                    <a:cubicBezTo>
                      <a:pt x="51" y="280"/>
                      <a:pt x="51" y="280"/>
                      <a:pt x="51" y="280"/>
                    </a:cubicBezTo>
                    <a:cubicBezTo>
                      <a:pt x="51" y="257"/>
                      <a:pt x="51" y="257"/>
                      <a:pt x="51" y="257"/>
                    </a:cubicBezTo>
                    <a:cubicBezTo>
                      <a:pt x="51" y="257"/>
                      <a:pt x="51" y="257"/>
                      <a:pt x="51" y="257"/>
                    </a:cubicBezTo>
                    <a:cubicBezTo>
                      <a:pt x="51" y="257"/>
                      <a:pt x="51" y="257"/>
                      <a:pt x="51" y="257"/>
                    </a:cubicBezTo>
                    <a:cubicBezTo>
                      <a:pt x="27" y="257"/>
                      <a:pt x="8" y="204"/>
                      <a:pt x="8" y="140"/>
                    </a:cubicBezTo>
                    <a:cubicBezTo>
                      <a:pt x="8" y="75"/>
                      <a:pt x="27" y="22"/>
                      <a:pt x="51" y="22"/>
                    </a:cubicBezTo>
                    <a:cubicBezTo>
                      <a:pt x="51" y="22"/>
                      <a:pt x="51" y="22"/>
                      <a:pt x="51" y="22"/>
                    </a:cubicBezTo>
                    <a:cubicBezTo>
                      <a:pt x="51" y="0"/>
                      <a:pt x="51" y="0"/>
                      <a:pt x="51" y="0"/>
                    </a:cubicBezTo>
                    <a:close/>
                  </a:path>
                </a:pathLst>
              </a:custGeom>
              <a:solidFill>
                <a:srgbClr val="6DC1B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5" name="Google Shape;715;p21"/>
              <p:cNvSpPr/>
              <p:nvPr/>
            </p:nvSpPr>
            <p:spPr>
              <a:xfrm>
                <a:off x="8903339" y="2462915"/>
                <a:ext cx="611188" cy="223838"/>
              </a:xfrm>
              <a:custGeom>
                <a:avLst/>
                <a:gdLst/>
                <a:ahLst/>
                <a:cxnLst/>
                <a:rect l="l" t="t" r="r" b="b"/>
                <a:pathLst>
                  <a:path w="280" h="103" extrusionOk="0">
                    <a:moveTo>
                      <a:pt x="280" y="52"/>
                    </a:moveTo>
                    <a:cubicBezTo>
                      <a:pt x="280" y="23"/>
                      <a:pt x="217" y="0"/>
                      <a:pt x="140" y="0"/>
                    </a:cubicBezTo>
                    <a:cubicBezTo>
                      <a:pt x="140" y="8"/>
                      <a:pt x="140" y="8"/>
                      <a:pt x="140" y="8"/>
                    </a:cubicBezTo>
                    <a:cubicBezTo>
                      <a:pt x="205" y="8"/>
                      <a:pt x="257" y="28"/>
                      <a:pt x="257" y="52"/>
                    </a:cubicBezTo>
                    <a:cubicBezTo>
                      <a:pt x="257" y="75"/>
                      <a:pt x="205" y="95"/>
                      <a:pt x="140" y="95"/>
                    </a:cubicBezTo>
                    <a:cubicBezTo>
                      <a:pt x="140" y="103"/>
                      <a:pt x="140" y="103"/>
                      <a:pt x="140" y="103"/>
                    </a:cubicBezTo>
                    <a:cubicBezTo>
                      <a:pt x="217" y="103"/>
                      <a:pt x="280" y="80"/>
                      <a:pt x="280" y="52"/>
                    </a:cubicBezTo>
                    <a:close/>
                    <a:moveTo>
                      <a:pt x="140" y="0"/>
                    </a:moveTo>
                    <a:cubicBezTo>
                      <a:pt x="140" y="0"/>
                      <a:pt x="140" y="0"/>
                      <a:pt x="140" y="0"/>
                    </a:cubicBezTo>
                    <a:cubicBezTo>
                      <a:pt x="63" y="0"/>
                      <a:pt x="0" y="23"/>
                      <a:pt x="0" y="52"/>
                    </a:cubicBezTo>
                    <a:cubicBezTo>
                      <a:pt x="0" y="80"/>
                      <a:pt x="63" y="103"/>
                      <a:pt x="140" y="103"/>
                    </a:cubicBezTo>
                    <a:cubicBezTo>
                      <a:pt x="140" y="103"/>
                      <a:pt x="140" y="103"/>
                      <a:pt x="140" y="103"/>
                    </a:cubicBezTo>
                    <a:cubicBezTo>
                      <a:pt x="140" y="95"/>
                      <a:pt x="140" y="95"/>
                      <a:pt x="140" y="95"/>
                    </a:cubicBezTo>
                    <a:cubicBezTo>
                      <a:pt x="140" y="95"/>
                      <a:pt x="140" y="95"/>
                      <a:pt x="140" y="95"/>
                    </a:cubicBezTo>
                    <a:cubicBezTo>
                      <a:pt x="75" y="95"/>
                      <a:pt x="23" y="75"/>
                      <a:pt x="23" y="52"/>
                    </a:cubicBezTo>
                    <a:cubicBezTo>
                      <a:pt x="23" y="52"/>
                      <a:pt x="23" y="52"/>
                      <a:pt x="23" y="52"/>
                    </a:cubicBezTo>
                    <a:cubicBezTo>
                      <a:pt x="23" y="28"/>
                      <a:pt x="75" y="8"/>
                      <a:pt x="140" y="8"/>
                    </a:cubicBezTo>
                    <a:cubicBezTo>
                      <a:pt x="140" y="8"/>
                      <a:pt x="140" y="8"/>
                      <a:pt x="140" y="8"/>
                    </a:cubicBezTo>
                    <a:lnTo>
                      <a:pt x="140" y="0"/>
                    </a:lnTo>
                    <a:close/>
                  </a:path>
                </a:pathLst>
              </a:custGeom>
              <a:solidFill>
                <a:srgbClr val="6DC1B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6" name="Google Shape;716;p21"/>
              <p:cNvSpPr/>
              <p:nvPr/>
            </p:nvSpPr>
            <p:spPr>
              <a:xfrm>
                <a:off x="8949376" y="2324803"/>
                <a:ext cx="519113" cy="498475"/>
              </a:xfrm>
              <a:custGeom>
                <a:avLst/>
                <a:gdLst/>
                <a:ahLst/>
                <a:cxnLst/>
                <a:rect l="l" t="t" r="r" b="b"/>
                <a:pathLst>
                  <a:path w="238" h="229" extrusionOk="0">
                    <a:moveTo>
                      <a:pt x="218" y="16"/>
                    </a:moveTo>
                    <a:cubicBezTo>
                      <a:pt x="202" y="0"/>
                      <a:pt x="162" y="13"/>
                      <a:pt x="119" y="46"/>
                    </a:cubicBezTo>
                    <a:cubicBezTo>
                      <a:pt x="119" y="57"/>
                      <a:pt x="119" y="57"/>
                      <a:pt x="119" y="57"/>
                    </a:cubicBezTo>
                    <a:cubicBezTo>
                      <a:pt x="155" y="30"/>
                      <a:pt x="189" y="19"/>
                      <a:pt x="202" y="32"/>
                    </a:cubicBezTo>
                    <a:cubicBezTo>
                      <a:pt x="219" y="49"/>
                      <a:pt x="195" y="99"/>
                      <a:pt x="150" y="145"/>
                    </a:cubicBezTo>
                    <a:cubicBezTo>
                      <a:pt x="140" y="155"/>
                      <a:pt x="129" y="164"/>
                      <a:pt x="119" y="172"/>
                    </a:cubicBezTo>
                    <a:cubicBezTo>
                      <a:pt x="119" y="183"/>
                      <a:pt x="119" y="183"/>
                      <a:pt x="119" y="183"/>
                    </a:cubicBezTo>
                    <a:cubicBezTo>
                      <a:pt x="131" y="174"/>
                      <a:pt x="144" y="163"/>
                      <a:pt x="156" y="151"/>
                    </a:cubicBezTo>
                    <a:cubicBezTo>
                      <a:pt x="210" y="96"/>
                      <a:pt x="238" y="36"/>
                      <a:pt x="218" y="16"/>
                    </a:cubicBezTo>
                    <a:close/>
                    <a:moveTo>
                      <a:pt x="119" y="46"/>
                    </a:moveTo>
                    <a:cubicBezTo>
                      <a:pt x="107" y="55"/>
                      <a:pt x="95" y="66"/>
                      <a:pt x="83" y="78"/>
                    </a:cubicBezTo>
                    <a:cubicBezTo>
                      <a:pt x="28" y="133"/>
                      <a:pt x="0" y="193"/>
                      <a:pt x="20" y="214"/>
                    </a:cubicBezTo>
                    <a:cubicBezTo>
                      <a:pt x="36" y="229"/>
                      <a:pt x="76" y="216"/>
                      <a:pt x="119" y="183"/>
                    </a:cubicBezTo>
                    <a:cubicBezTo>
                      <a:pt x="119" y="172"/>
                      <a:pt x="119" y="172"/>
                      <a:pt x="119" y="172"/>
                    </a:cubicBezTo>
                    <a:cubicBezTo>
                      <a:pt x="83" y="199"/>
                      <a:pt x="49" y="211"/>
                      <a:pt x="36" y="197"/>
                    </a:cubicBezTo>
                    <a:cubicBezTo>
                      <a:pt x="36" y="197"/>
                      <a:pt x="36" y="197"/>
                      <a:pt x="36" y="197"/>
                    </a:cubicBezTo>
                    <a:cubicBezTo>
                      <a:pt x="19" y="181"/>
                      <a:pt x="43" y="130"/>
                      <a:pt x="89" y="84"/>
                    </a:cubicBezTo>
                    <a:cubicBezTo>
                      <a:pt x="99" y="74"/>
                      <a:pt x="109" y="65"/>
                      <a:pt x="119" y="57"/>
                    </a:cubicBezTo>
                    <a:lnTo>
                      <a:pt x="119" y="46"/>
                    </a:lnTo>
                    <a:close/>
                  </a:path>
                </a:pathLst>
              </a:custGeom>
              <a:solidFill>
                <a:srgbClr val="6DC1B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7" name="Google Shape;717;p21"/>
              <p:cNvSpPr/>
              <p:nvPr/>
            </p:nvSpPr>
            <p:spPr>
              <a:xfrm>
                <a:off x="8949376" y="2324803"/>
                <a:ext cx="519113" cy="498475"/>
              </a:xfrm>
              <a:custGeom>
                <a:avLst/>
                <a:gdLst/>
                <a:ahLst/>
                <a:cxnLst/>
                <a:rect l="l" t="t" r="r" b="b"/>
                <a:pathLst>
                  <a:path w="238" h="229" extrusionOk="0">
                    <a:moveTo>
                      <a:pt x="218" y="214"/>
                    </a:moveTo>
                    <a:cubicBezTo>
                      <a:pt x="238" y="193"/>
                      <a:pt x="210" y="133"/>
                      <a:pt x="156" y="78"/>
                    </a:cubicBezTo>
                    <a:cubicBezTo>
                      <a:pt x="144" y="66"/>
                      <a:pt x="131" y="55"/>
                      <a:pt x="119" y="46"/>
                    </a:cubicBezTo>
                    <a:cubicBezTo>
                      <a:pt x="119" y="57"/>
                      <a:pt x="119" y="57"/>
                      <a:pt x="119" y="57"/>
                    </a:cubicBezTo>
                    <a:cubicBezTo>
                      <a:pt x="129" y="65"/>
                      <a:pt x="140" y="74"/>
                      <a:pt x="150" y="84"/>
                    </a:cubicBezTo>
                    <a:cubicBezTo>
                      <a:pt x="195" y="130"/>
                      <a:pt x="219" y="181"/>
                      <a:pt x="202" y="197"/>
                    </a:cubicBezTo>
                    <a:cubicBezTo>
                      <a:pt x="189" y="211"/>
                      <a:pt x="155" y="199"/>
                      <a:pt x="119" y="172"/>
                    </a:cubicBezTo>
                    <a:cubicBezTo>
                      <a:pt x="119" y="183"/>
                      <a:pt x="119" y="183"/>
                      <a:pt x="119" y="183"/>
                    </a:cubicBezTo>
                    <a:cubicBezTo>
                      <a:pt x="162" y="216"/>
                      <a:pt x="202" y="229"/>
                      <a:pt x="218" y="214"/>
                    </a:cubicBezTo>
                    <a:close/>
                    <a:moveTo>
                      <a:pt x="119" y="46"/>
                    </a:moveTo>
                    <a:cubicBezTo>
                      <a:pt x="76" y="13"/>
                      <a:pt x="36" y="0"/>
                      <a:pt x="20" y="16"/>
                    </a:cubicBezTo>
                    <a:cubicBezTo>
                      <a:pt x="0" y="36"/>
                      <a:pt x="28" y="96"/>
                      <a:pt x="83" y="151"/>
                    </a:cubicBezTo>
                    <a:cubicBezTo>
                      <a:pt x="95" y="163"/>
                      <a:pt x="107" y="174"/>
                      <a:pt x="119" y="183"/>
                    </a:cubicBezTo>
                    <a:cubicBezTo>
                      <a:pt x="119" y="172"/>
                      <a:pt x="119" y="172"/>
                      <a:pt x="119" y="172"/>
                    </a:cubicBezTo>
                    <a:cubicBezTo>
                      <a:pt x="109" y="164"/>
                      <a:pt x="99" y="155"/>
                      <a:pt x="89" y="145"/>
                    </a:cubicBezTo>
                    <a:cubicBezTo>
                      <a:pt x="43" y="99"/>
                      <a:pt x="19" y="49"/>
                      <a:pt x="36" y="32"/>
                    </a:cubicBezTo>
                    <a:cubicBezTo>
                      <a:pt x="36" y="32"/>
                      <a:pt x="36" y="32"/>
                      <a:pt x="36" y="32"/>
                    </a:cubicBezTo>
                    <a:cubicBezTo>
                      <a:pt x="49" y="19"/>
                      <a:pt x="83" y="30"/>
                      <a:pt x="119" y="57"/>
                    </a:cubicBezTo>
                    <a:lnTo>
                      <a:pt x="119" y="46"/>
                    </a:lnTo>
                    <a:close/>
                  </a:path>
                </a:pathLst>
              </a:custGeom>
              <a:solidFill>
                <a:srgbClr val="6DC1B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8" name="Google Shape;718;p21"/>
              <p:cNvSpPr/>
              <p:nvPr/>
            </p:nvSpPr>
            <p:spPr>
              <a:xfrm>
                <a:off x="9163689" y="2528003"/>
                <a:ext cx="93663" cy="93663"/>
              </a:xfrm>
              <a:prstGeom prst="ellipse">
                <a:avLst/>
              </a:prstGeom>
              <a:solidFill>
                <a:srgbClr val="6DC1B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9" name="Google Shape;719;p21"/>
              <p:cNvSpPr/>
              <p:nvPr/>
            </p:nvSpPr>
            <p:spPr>
              <a:xfrm>
                <a:off x="9882826" y="2097790"/>
                <a:ext cx="257175" cy="487363"/>
              </a:xfrm>
              <a:custGeom>
                <a:avLst/>
                <a:gdLst/>
                <a:ahLst/>
                <a:cxnLst/>
                <a:rect l="l" t="t" r="r" b="b"/>
                <a:pathLst>
                  <a:path w="162" h="307" extrusionOk="0">
                    <a:moveTo>
                      <a:pt x="67" y="307"/>
                    </a:moveTo>
                    <a:lnTo>
                      <a:pt x="162" y="307"/>
                    </a:lnTo>
                    <a:lnTo>
                      <a:pt x="67" y="127"/>
                    </a:lnTo>
                    <a:lnTo>
                      <a:pt x="67" y="193"/>
                    </a:lnTo>
                    <a:lnTo>
                      <a:pt x="110" y="267"/>
                    </a:lnTo>
                    <a:lnTo>
                      <a:pt x="67" y="267"/>
                    </a:lnTo>
                    <a:lnTo>
                      <a:pt x="67" y="307"/>
                    </a:lnTo>
                    <a:close/>
                    <a:moveTo>
                      <a:pt x="0" y="0"/>
                    </a:moveTo>
                    <a:lnTo>
                      <a:pt x="0" y="307"/>
                    </a:lnTo>
                    <a:lnTo>
                      <a:pt x="67" y="307"/>
                    </a:lnTo>
                    <a:lnTo>
                      <a:pt x="67" y="267"/>
                    </a:lnTo>
                    <a:lnTo>
                      <a:pt x="24" y="267"/>
                    </a:lnTo>
                    <a:lnTo>
                      <a:pt x="24" y="120"/>
                    </a:lnTo>
                    <a:lnTo>
                      <a:pt x="24" y="120"/>
                    </a:lnTo>
                    <a:lnTo>
                      <a:pt x="67" y="193"/>
                    </a:lnTo>
                    <a:lnTo>
                      <a:pt x="67" y="12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DC1B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0" name="Google Shape;720;p21"/>
              <p:cNvSpPr/>
              <p:nvPr/>
            </p:nvSpPr>
            <p:spPr>
              <a:xfrm>
                <a:off x="9754239" y="2096203"/>
                <a:ext cx="65088" cy="474663"/>
              </a:xfrm>
              <a:prstGeom prst="rect">
                <a:avLst/>
              </a:prstGeom>
              <a:solidFill>
                <a:srgbClr val="6DC1B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1" name="Google Shape;721;p21"/>
              <p:cNvSpPr/>
              <p:nvPr/>
            </p:nvSpPr>
            <p:spPr>
              <a:xfrm>
                <a:off x="7646039" y="4486978"/>
                <a:ext cx="561975" cy="411163"/>
              </a:xfrm>
              <a:custGeom>
                <a:avLst/>
                <a:gdLst/>
                <a:ahLst/>
                <a:cxnLst/>
                <a:rect l="l" t="t" r="r" b="b"/>
                <a:pathLst>
                  <a:path w="258" h="189" extrusionOk="0">
                    <a:moveTo>
                      <a:pt x="253" y="104"/>
                    </a:moveTo>
                    <a:cubicBezTo>
                      <a:pt x="258" y="60"/>
                      <a:pt x="213" y="31"/>
                      <a:pt x="213" y="31"/>
                    </a:cubicBezTo>
                    <a:cubicBezTo>
                      <a:pt x="210" y="30"/>
                      <a:pt x="207" y="28"/>
                      <a:pt x="204" y="27"/>
                    </a:cubicBezTo>
                    <a:cubicBezTo>
                      <a:pt x="204" y="69"/>
                      <a:pt x="204" y="69"/>
                      <a:pt x="204" y="69"/>
                    </a:cubicBezTo>
                    <a:cubicBezTo>
                      <a:pt x="208" y="69"/>
                      <a:pt x="212" y="70"/>
                      <a:pt x="216" y="72"/>
                    </a:cubicBezTo>
                    <a:cubicBezTo>
                      <a:pt x="230" y="79"/>
                      <a:pt x="235" y="95"/>
                      <a:pt x="228" y="109"/>
                    </a:cubicBezTo>
                    <a:cubicBezTo>
                      <a:pt x="224" y="119"/>
                      <a:pt x="214" y="125"/>
                      <a:pt x="204" y="125"/>
                    </a:cubicBezTo>
                    <a:cubicBezTo>
                      <a:pt x="204" y="146"/>
                      <a:pt x="204" y="146"/>
                      <a:pt x="204" y="146"/>
                    </a:cubicBezTo>
                    <a:cubicBezTo>
                      <a:pt x="230" y="144"/>
                      <a:pt x="249" y="134"/>
                      <a:pt x="253" y="104"/>
                    </a:cubicBezTo>
                    <a:close/>
                    <a:moveTo>
                      <a:pt x="204" y="27"/>
                    </a:moveTo>
                    <a:cubicBezTo>
                      <a:pt x="156" y="5"/>
                      <a:pt x="119" y="0"/>
                      <a:pt x="91" y="6"/>
                    </a:cubicBezTo>
                    <a:cubicBezTo>
                      <a:pt x="91" y="14"/>
                      <a:pt x="91" y="14"/>
                      <a:pt x="91" y="14"/>
                    </a:cubicBezTo>
                    <a:cubicBezTo>
                      <a:pt x="93" y="14"/>
                      <a:pt x="95" y="14"/>
                      <a:pt x="97" y="15"/>
                    </a:cubicBezTo>
                    <a:cubicBezTo>
                      <a:pt x="97" y="15"/>
                      <a:pt x="97" y="15"/>
                      <a:pt x="97" y="15"/>
                    </a:cubicBezTo>
                    <a:cubicBezTo>
                      <a:pt x="104" y="19"/>
                      <a:pt x="107" y="27"/>
                      <a:pt x="103" y="34"/>
                    </a:cubicBezTo>
                    <a:cubicBezTo>
                      <a:pt x="101" y="39"/>
                      <a:pt x="96" y="42"/>
                      <a:pt x="91" y="42"/>
                    </a:cubicBezTo>
                    <a:cubicBezTo>
                      <a:pt x="91" y="146"/>
                      <a:pt x="91" y="146"/>
                      <a:pt x="91" y="146"/>
                    </a:cubicBezTo>
                    <a:cubicBezTo>
                      <a:pt x="93" y="151"/>
                      <a:pt x="93" y="157"/>
                      <a:pt x="91" y="162"/>
                    </a:cubicBezTo>
                    <a:cubicBezTo>
                      <a:pt x="91" y="185"/>
                      <a:pt x="91" y="185"/>
                      <a:pt x="91" y="185"/>
                    </a:cubicBezTo>
                    <a:cubicBezTo>
                      <a:pt x="117" y="174"/>
                      <a:pt x="138" y="143"/>
                      <a:pt x="166" y="145"/>
                    </a:cubicBezTo>
                    <a:cubicBezTo>
                      <a:pt x="179" y="147"/>
                      <a:pt x="192" y="147"/>
                      <a:pt x="204" y="146"/>
                    </a:cubicBezTo>
                    <a:cubicBezTo>
                      <a:pt x="204" y="125"/>
                      <a:pt x="204" y="125"/>
                      <a:pt x="204" y="125"/>
                    </a:cubicBezTo>
                    <a:cubicBezTo>
                      <a:pt x="199" y="125"/>
                      <a:pt x="195" y="124"/>
                      <a:pt x="191" y="122"/>
                    </a:cubicBezTo>
                    <a:cubicBezTo>
                      <a:pt x="191" y="122"/>
                      <a:pt x="191" y="122"/>
                      <a:pt x="191" y="122"/>
                    </a:cubicBezTo>
                    <a:cubicBezTo>
                      <a:pt x="177" y="115"/>
                      <a:pt x="172" y="98"/>
                      <a:pt x="179" y="84"/>
                    </a:cubicBezTo>
                    <a:cubicBezTo>
                      <a:pt x="184" y="74"/>
                      <a:pt x="193" y="69"/>
                      <a:pt x="204" y="69"/>
                    </a:cubicBezTo>
                    <a:lnTo>
                      <a:pt x="204" y="27"/>
                    </a:lnTo>
                    <a:close/>
                    <a:moveTo>
                      <a:pt x="91" y="6"/>
                    </a:moveTo>
                    <a:cubicBezTo>
                      <a:pt x="86" y="6"/>
                      <a:pt x="82" y="8"/>
                      <a:pt x="78" y="9"/>
                    </a:cubicBezTo>
                    <a:cubicBezTo>
                      <a:pt x="78" y="24"/>
                      <a:pt x="78" y="24"/>
                      <a:pt x="78" y="24"/>
                    </a:cubicBezTo>
                    <a:cubicBezTo>
                      <a:pt x="78" y="23"/>
                      <a:pt x="78" y="22"/>
                      <a:pt x="78" y="22"/>
                    </a:cubicBezTo>
                    <a:cubicBezTo>
                      <a:pt x="81" y="17"/>
                      <a:pt x="86" y="14"/>
                      <a:pt x="91" y="14"/>
                    </a:cubicBezTo>
                    <a:cubicBezTo>
                      <a:pt x="91" y="6"/>
                      <a:pt x="91" y="6"/>
                      <a:pt x="91" y="6"/>
                    </a:cubicBezTo>
                    <a:close/>
                    <a:moveTo>
                      <a:pt x="78" y="188"/>
                    </a:moveTo>
                    <a:cubicBezTo>
                      <a:pt x="82" y="188"/>
                      <a:pt x="87" y="187"/>
                      <a:pt x="91" y="185"/>
                    </a:cubicBezTo>
                    <a:cubicBezTo>
                      <a:pt x="91" y="162"/>
                      <a:pt x="91" y="162"/>
                      <a:pt x="91" y="162"/>
                    </a:cubicBezTo>
                    <a:cubicBezTo>
                      <a:pt x="90" y="163"/>
                      <a:pt x="90" y="164"/>
                      <a:pt x="90" y="165"/>
                    </a:cubicBezTo>
                    <a:cubicBezTo>
                      <a:pt x="87" y="170"/>
                      <a:pt x="83" y="174"/>
                      <a:pt x="78" y="176"/>
                    </a:cubicBezTo>
                    <a:cubicBezTo>
                      <a:pt x="78" y="188"/>
                      <a:pt x="78" y="188"/>
                      <a:pt x="78" y="188"/>
                    </a:cubicBezTo>
                    <a:close/>
                    <a:moveTo>
                      <a:pt x="91" y="42"/>
                    </a:moveTo>
                    <a:cubicBezTo>
                      <a:pt x="91" y="146"/>
                      <a:pt x="91" y="146"/>
                      <a:pt x="91" y="146"/>
                    </a:cubicBezTo>
                    <a:cubicBezTo>
                      <a:pt x="89" y="141"/>
                      <a:pt x="85" y="136"/>
                      <a:pt x="80" y="134"/>
                    </a:cubicBezTo>
                    <a:cubicBezTo>
                      <a:pt x="79" y="133"/>
                      <a:pt x="78" y="133"/>
                      <a:pt x="78" y="133"/>
                    </a:cubicBezTo>
                    <a:cubicBezTo>
                      <a:pt x="78" y="64"/>
                      <a:pt x="78" y="64"/>
                      <a:pt x="78" y="64"/>
                    </a:cubicBezTo>
                    <a:cubicBezTo>
                      <a:pt x="79" y="61"/>
                      <a:pt x="79" y="57"/>
                      <a:pt x="78" y="54"/>
                    </a:cubicBezTo>
                    <a:cubicBezTo>
                      <a:pt x="78" y="33"/>
                      <a:pt x="78" y="33"/>
                      <a:pt x="78" y="33"/>
                    </a:cubicBezTo>
                    <a:cubicBezTo>
                      <a:pt x="79" y="36"/>
                      <a:pt x="81" y="39"/>
                      <a:pt x="84" y="41"/>
                    </a:cubicBezTo>
                    <a:cubicBezTo>
                      <a:pt x="86" y="42"/>
                      <a:pt x="89" y="42"/>
                      <a:pt x="91" y="42"/>
                    </a:cubicBezTo>
                    <a:close/>
                    <a:moveTo>
                      <a:pt x="78" y="9"/>
                    </a:moveTo>
                    <a:cubicBezTo>
                      <a:pt x="71" y="11"/>
                      <a:pt x="65" y="14"/>
                      <a:pt x="60" y="18"/>
                    </a:cubicBezTo>
                    <a:cubicBezTo>
                      <a:pt x="60" y="40"/>
                      <a:pt x="60" y="40"/>
                      <a:pt x="60" y="40"/>
                    </a:cubicBezTo>
                    <a:cubicBezTo>
                      <a:pt x="62" y="40"/>
                      <a:pt x="65" y="41"/>
                      <a:pt x="68" y="42"/>
                    </a:cubicBezTo>
                    <a:cubicBezTo>
                      <a:pt x="73" y="45"/>
                      <a:pt x="76" y="49"/>
                      <a:pt x="78" y="54"/>
                    </a:cubicBezTo>
                    <a:cubicBezTo>
                      <a:pt x="78" y="33"/>
                      <a:pt x="78" y="33"/>
                      <a:pt x="78" y="33"/>
                    </a:cubicBezTo>
                    <a:cubicBezTo>
                      <a:pt x="77" y="30"/>
                      <a:pt x="77" y="27"/>
                      <a:pt x="78" y="24"/>
                    </a:cubicBezTo>
                    <a:cubicBezTo>
                      <a:pt x="78" y="9"/>
                      <a:pt x="78" y="9"/>
                      <a:pt x="78" y="9"/>
                    </a:cubicBezTo>
                    <a:close/>
                    <a:moveTo>
                      <a:pt x="60" y="187"/>
                    </a:moveTo>
                    <a:cubicBezTo>
                      <a:pt x="66" y="188"/>
                      <a:pt x="72" y="189"/>
                      <a:pt x="78" y="188"/>
                    </a:cubicBezTo>
                    <a:cubicBezTo>
                      <a:pt x="78" y="176"/>
                      <a:pt x="78" y="176"/>
                      <a:pt x="78" y="176"/>
                    </a:cubicBezTo>
                    <a:cubicBezTo>
                      <a:pt x="72" y="178"/>
                      <a:pt x="65" y="178"/>
                      <a:pt x="60" y="176"/>
                    </a:cubicBezTo>
                    <a:cubicBezTo>
                      <a:pt x="60" y="187"/>
                      <a:pt x="60" y="187"/>
                      <a:pt x="60" y="187"/>
                    </a:cubicBezTo>
                    <a:close/>
                    <a:moveTo>
                      <a:pt x="78" y="64"/>
                    </a:moveTo>
                    <a:cubicBezTo>
                      <a:pt x="78" y="133"/>
                      <a:pt x="78" y="133"/>
                      <a:pt x="78" y="133"/>
                    </a:cubicBezTo>
                    <a:cubicBezTo>
                      <a:pt x="72" y="131"/>
                      <a:pt x="65" y="131"/>
                      <a:pt x="60" y="134"/>
                    </a:cubicBezTo>
                    <a:cubicBezTo>
                      <a:pt x="60" y="125"/>
                      <a:pt x="60" y="125"/>
                      <a:pt x="60" y="125"/>
                    </a:cubicBezTo>
                    <a:cubicBezTo>
                      <a:pt x="64" y="123"/>
                      <a:pt x="67" y="120"/>
                      <a:pt x="70" y="116"/>
                    </a:cubicBezTo>
                    <a:cubicBezTo>
                      <a:pt x="75" y="105"/>
                      <a:pt x="71" y="92"/>
                      <a:pt x="60" y="87"/>
                    </a:cubicBezTo>
                    <a:cubicBezTo>
                      <a:pt x="60" y="87"/>
                      <a:pt x="60" y="87"/>
                      <a:pt x="60" y="87"/>
                    </a:cubicBezTo>
                    <a:cubicBezTo>
                      <a:pt x="60" y="78"/>
                      <a:pt x="60" y="78"/>
                      <a:pt x="60" y="78"/>
                    </a:cubicBezTo>
                    <a:cubicBezTo>
                      <a:pt x="66" y="78"/>
                      <a:pt x="73" y="74"/>
                      <a:pt x="76" y="68"/>
                    </a:cubicBezTo>
                    <a:cubicBezTo>
                      <a:pt x="77" y="66"/>
                      <a:pt x="77" y="65"/>
                      <a:pt x="78" y="64"/>
                    </a:cubicBezTo>
                    <a:close/>
                    <a:moveTo>
                      <a:pt x="60" y="18"/>
                    </a:moveTo>
                    <a:cubicBezTo>
                      <a:pt x="0" y="56"/>
                      <a:pt x="10" y="159"/>
                      <a:pt x="46" y="180"/>
                    </a:cubicBezTo>
                    <a:cubicBezTo>
                      <a:pt x="51" y="183"/>
                      <a:pt x="55" y="185"/>
                      <a:pt x="60" y="187"/>
                    </a:cubicBezTo>
                    <a:cubicBezTo>
                      <a:pt x="60" y="176"/>
                      <a:pt x="60" y="176"/>
                      <a:pt x="60" y="176"/>
                    </a:cubicBezTo>
                    <a:cubicBezTo>
                      <a:pt x="59" y="175"/>
                      <a:pt x="59" y="175"/>
                      <a:pt x="59" y="175"/>
                    </a:cubicBezTo>
                    <a:cubicBezTo>
                      <a:pt x="59" y="175"/>
                      <a:pt x="59" y="175"/>
                      <a:pt x="59" y="175"/>
                    </a:cubicBezTo>
                    <a:cubicBezTo>
                      <a:pt x="48" y="170"/>
                      <a:pt x="43" y="156"/>
                      <a:pt x="49" y="144"/>
                    </a:cubicBezTo>
                    <a:cubicBezTo>
                      <a:pt x="51" y="139"/>
                      <a:pt x="55" y="136"/>
                      <a:pt x="60" y="134"/>
                    </a:cubicBezTo>
                    <a:cubicBezTo>
                      <a:pt x="60" y="125"/>
                      <a:pt x="60" y="125"/>
                      <a:pt x="60" y="125"/>
                    </a:cubicBezTo>
                    <a:cubicBezTo>
                      <a:pt x="54" y="128"/>
                      <a:pt x="47" y="128"/>
                      <a:pt x="41" y="125"/>
                    </a:cubicBezTo>
                    <a:cubicBezTo>
                      <a:pt x="41" y="125"/>
                      <a:pt x="41" y="125"/>
                      <a:pt x="41" y="125"/>
                    </a:cubicBezTo>
                    <a:cubicBezTo>
                      <a:pt x="31" y="120"/>
                      <a:pt x="26" y="107"/>
                      <a:pt x="32" y="97"/>
                    </a:cubicBezTo>
                    <a:cubicBezTo>
                      <a:pt x="37" y="86"/>
                      <a:pt x="49" y="82"/>
                      <a:pt x="60" y="87"/>
                    </a:cubicBezTo>
                    <a:cubicBezTo>
                      <a:pt x="60" y="78"/>
                      <a:pt x="60" y="78"/>
                      <a:pt x="60" y="78"/>
                    </a:cubicBezTo>
                    <a:cubicBezTo>
                      <a:pt x="57" y="78"/>
                      <a:pt x="54" y="77"/>
                      <a:pt x="51" y="76"/>
                    </a:cubicBezTo>
                    <a:cubicBezTo>
                      <a:pt x="42" y="71"/>
                      <a:pt x="38" y="60"/>
                      <a:pt x="43" y="51"/>
                    </a:cubicBezTo>
                    <a:cubicBezTo>
                      <a:pt x="43" y="51"/>
                      <a:pt x="43" y="51"/>
                      <a:pt x="43" y="51"/>
                    </a:cubicBezTo>
                    <a:cubicBezTo>
                      <a:pt x="46" y="44"/>
                      <a:pt x="53" y="40"/>
                      <a:pt x="60" y="40"/>
                    </a:cubicBezTo>
                    <a:lnTo>
                      <a:pt x="60" y="18"/>
                    </a:lnTo>
                    <a:close/>
                  </a:path>
                </a:pathLst>
              </a:custGeom>
              <a:solidFill>
                <a:srgbClr val="6DC1B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722" name="Google Shape;722;p21"/>
              <p:cNvGrpSpPr/>
              <p:nvPr/>
            </p:nvGrpSpPr>
            <p:grpSpPr>
              <a:xfrm>
                <a:off x="9225601" y="4898140"/>
                <a:ext cx="508001" cy="654050"/>
                <a:chOff x="8610600" y="4127500"/>
                <a:chExt cx="508001" cy="654050"/>
              </a:xfrm>
            </p:grpSpPr>
            <p:sp>
              <p:nvSpPr>
                <p:cNvPr id="723" name="Google Shape;723;p21"/>
                <p:cNvSpPr/>
                <p:nvPr/>
              </p:nvSpPr>
              <p:spPr>
                <a:xfrm>
                  <a:off x="8618538" y="4127500"/>
                  <a:ext cx="500063" cy="5032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" h="231" extrusionOk="0">
                      <a:moveTo>
                        <a:pt x="169" y="12"/>
                      </a:moveTo>
                      <a:cubicBezTo>
                        <a:pt x="197" y="32"/>
                        <a:pt x="215" y="65"/>
                        <a:pt x="215" y="103"/>
                      </a:cubicBezTo>
                      <a:cubicBezTo>
                        <a:pt x="215" y="165"/>
                        <a:pt x="165" y="216"/>
                        <a:pt x="102" y="216"/>
                      </a:cubicBezTo>
                      <a:cubicBezTo>
                        <a:pt x="65" y="216"/>
                        <a:pt x="33" y="198"/>
                        <a:pt x="12" y="171"/>
                      </a:cubicBezTo>
                      <a:cubicBezTo>
                        <a:pt x="0" y="181"/>
                        <a:pt x="0" y="181"/>
                        <a:pt x="0" y="181"/>
                      </a:cubicBezTo>
                      <a:cubicBezTo>
                        <a:pt x="24" y="211"/>
                        <a:pt x="61" y="231"/>
                        <a:pt x="102" y="231"/>
                      </a:cubicBezTo>
                      <a:cubicBezTo>
                        <a:pt x="173" y="231"/>
                        <a:pt x="230" y="174"/>
                        <a:pt x="230" y="103"/>
                      </a:cubicBezTo>
                      <a:cubicBezTo>
                        <a:pt x="230" y="61"/>
                        <a:pt x="210" y="23"/>
                        <a:pt x="178" y="0"/>
                      </a:cubicBezTo>
                      <a:lnTo>
                        <a:pt x="169" y="12"/>
                      </a:lnTo>
                      <a:close/>
                    </a:path>
                  </a:pathLst>
                </a:custGeom>
                <a:solidFill>
                  <a:srgbClr val="6DC1B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24" name="Google Shape;724;p21"/>
                <p:cNvSpPr/>
                <p:nvPr/>
              </p:nvSpPr>
              <p:spPr>
                <a:xfrm>
                  <a:off x="8621713" y="4137025"/>
                  <a:ext cx="442913" cy="44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" h="203" extrusionOk="0">
                      <a:moveTo>
                        <a:pt x="102" y="203"/>
                      </a:moveTo>
                      <a:cubicBezTo>
                        <a:pt x="158" y="203"/>
                        <a:pt x="203" y="157"/>
                        <a:pt x="203" y="101"/>
                      </a:cubicBezTo>
                      <a:cubicBezTo>
                        <a:pt x="203" y="45"/>
                        <a:pt x="158" y="0"/>
                        <a:pt x="102" y="0"/>
                      </a:cubicBezTo>
                      <a:cubicBezTo>
                        <a:pt x="102" y="5"/>
                        <a:pt x="102" y="5"/>
                        <a:pt x="102" y="5"/>
                      </a:cubicBezTo>
                      <a:cubicBezTo>
                        <a:pt x="155" y="5"/>
                        <a:pt x="198" y="48"/>
                        <a:pt x="198" y="101"/>
                      </a:cubicBezTo>
                      <a:cubicBezTo>
                        <a:pt x="198" y="155"/>
                        <a:pt x="155" y="198"/>
                        <a:pt x="102" y="198"/>
                      </a:cubicBezTo>
                      <a:lnTo>
                        <a:pt x="102" y="203"/>
                      </a:lnTo>
                      <a:close/>
                      <a:moveTo>
                        <a:pt x="102" y="0"/>
                      </a:moveTo>
                      <a:cubicBezTo>
                        <a:pt x="46" y="0"/>
                        <a:pt x="0" y="45"/>
                        <a:pt x="0" y="101"/>
                      </a:cubicBezTo>
                      <a:cubicBezTo>
                        <a:pt x="0" y="157"/>
                        <a:pt x="46" y="203"/>
                        <a:pt x="102" y="203"/>
                      </a:cubicBezTo>
                      <a:cubicBezTo>
                        <a:pt x="102" y="203"/>
                        <a:pt x="102" y="203"/>
                        <a:pt x="102" y="203"/>
                      </a:cubicBezTo>
                      <a:cubicBezTo>
                        <a:pt x="102" y="198"/>
                        <a:pt x="102" y="198"/>
                        <a:pt x="102" y="198"/>
                      </a:cubicBezTo>
                      <a:cubicBezTo>
                        <a:pt x="102" y="198"/>
                        <a:pt x="102" y="198"/>
                        <a:pt x="102" y="198"/>
                      </a:cubicBezTo>
                      <a:cubicBezTo>
                        <a:pt x="102" y="198"/>
                        <a:pt x="102" y="198"/>
                        <a:pt x="102" y="198"/>
                      </a:cubicBezTo>
                      <a:cubicBezTo>
                        <a:pt x="48" y="198"/>
                        <a:pt x="5" y="155"/>
                        <a:pt x="5" y="101"/>
                      </a:cubicBezTo>
                      <a:cubicBezTo>
                        <a:pt x="5" y="48"/>
                        <a:pt x="48" y="5"/>
                        <a:pt x="102" y="5"/>
                      </a:cubicBezTo>
                      <a:cubicBezTo>
                        <a:pt x="102" y="5"/>
                        <a:pt x="102" y="5"/>
                        <a:pt x="102" y="5"/>
                      </a:cubicBezTo>
                      <a:cubicBezTo>
                        <a:pt x="102" y="0"/>
                        <a:pt x="102" y="0"/>
                        <a:pt x="102" y="0"/>
                      </a:cubicBezTo>
                      <a:close/>
                    </a:path>
                  </a:pathLst>
                </a:custGeom>
                <a:solidFill>
                  <a:srgbClr val="6DC1B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25" name="Google Shape;725;p21"/>
                <p:cNvSpPr/>
                <p:nvPr/>
              </p:nvSpPr>
              <p:spPr>
                <a:xfrm>
                  <a:off x="8610600" y="4144963"/>
                  <a:ext cx="496888" cy="4333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" h="199" extrusionOk="0">
                      <a:moveTo>
                        <a:pt x="92" y="0"/>
                      </a:moveTo>
                      <a:cubicBezTo>
                        <a:pt x="92" y="0"/>
                        <a:pt x="58" y="5"/>
                        <a:pt x="35" y="31"/>
                      </a:cubicBezTo>
                      <a:cubicBezTo>
                        <a:pt x="35" y="31"/>
                        <a:pt x="53" y="13"/>
                        <a:pt x="64" y="13"/>
                      </a:cubicBezTo>
                      <a:cubicBezTo>
                        <a:pt x="66" y="14"/>
                        <a:pt x="66" y="14"/>
                        <a:pt x="66" y="14"/>
                      </a:cubicBezTo>
                      <a:cubicBezTo>
                        <a:pt x="66" y="14"/>
                        <a:pt x="66" y="15"/>
                        <a:pt x="65" y="15"/>
                      </a:cubicBezTo>
                      <a:cubicBezTo>
                        <a:pt x="65" y="16"/>
                        <a:pt x="64" y="17"/>
                        <a:pt x="64" y="18"/>
                      </a:cubicBezTo>
                      <a:cubicBezTo>
                        <a:pt x="64" y="18"/>
                        <a:pt x="64" y="20"/>
                        <a:pt x="64" y="20"/>
                      </a:cubicBezTo>
                      <a:cubicBezTo>
                        <a:pt x="63" y="21"/>
                        <a:pt x="63" y="21"/>
                        <a:pt x="63" y="21"/>
                      </a:cubicBezTo>
                      <a:cubicBezTo>
                        <a:pt x="63" y="21"/>
                        <a:pt x="62" y="21"/>
                        <a:pt x="62" y="22"/>
                      </a:cubicBezTo>
                      <a:cubicBezTo>
                        <a:pt x="62" y="22"/>
                        <a:pt x="61" y="22"/>
                        <a:pt x="61" y="23"/>
                      </a:cubicBezTo>
                      <a:cubicBezTo>
                        <a:pt x="61" y="24"/>
                        <a:pt x="61" y="25"/>
                        <a:pt x="61" y="25"/>
                      </a:cubicBezTo>
                      <a:cubicBezTo>
                        <a:pt x="62" y="27"/>
                        <a:pt x="62" y="27"/>
                        <a:pt x="62" y="27"/>
                      </a:cubicBezTo>
                      <a:cubicBezTo>
                        <a:pt x="61" y="28"/>
                        <a:pt x="61" y="28"/>
                        <a:pt x="61" y="28"/>
                      </a:cubicBezTo>
                      <a:cubicBezTo>
                        <a:pt x="59" y="29"/>
                        <a:pt x="59" y="29"/>
                        <a:pt x="59" y="29"/>
                      </a:cubicBezTo>
                      <a:cubicBezTo>
                        <a:pt x="59" y="29"/>
                        <a:pt x="58" y="29"/>
                        <a:pt x="57" y="29"/>
                      </a:cubicBezTo>
                      <a:cubicBezTo>
                        <a:pt x="56" y="29"/>
                        <a:pt x="56" y="27"/>
                        <a:pt x="56" y="27"/>
                      </a:cubicBezTo>
                      <a:cubicBezTo>
                        <a:pt x="58" y="26"/>
                        <a:pt x="58" y="26"/>
                        <a:pt x="58" y="26"/>
                      </a:cubicBezTo>
                      <a:cubicBezTo>
                        <a:pt x="58" y="26"/>
                        <a:pt x="58" y="26"/>
                        <a:pt x="58" y="25"/>
                      </a:cubicBezTo>
                      <a:cubicBezTo>
                        <a:pt x="57" y="25"/>
                        <a:pt x="57" y="24"/>
                        <a:pt x="56" y="24"/>
                      </a:cubicBezTo>
                      <a:cubicBezTo>
                        <a:pt x="55" y="24"/>
                        <a:pt x="54" y="26"/>
                        <a:pt x="54" y="26"/>
                      </a:cubicBezTo>
                      <a:cubicBezTo>
                        <a:pt x="52" y="27"/>
                        <a:pt x="52" y="27"/>
                        <a:pt x="52" y="27"/>
                      </a:cubicBezTo>
                      <a:cubicBezTo>
                        <a:pt x="52" y="27"/>
                        <a:pt x="51" y="29"/>
                        <a:pt x="51" y="29"/>
                      </a:cubicBezTo>
                      <a:cubicBezTo>
                        <a:pt x="52" y="29"/>
                        <a:pt x="53" y="29"/>
                        <a:pt x="53" y="29"/>
                      </a:cubicBezTo>
                      <a:cubicBezTo>
                        <a:pt x="53" y="29"/>
                        <a:pt x="53" y="30"/>
                        <a:pt x="53" y="31"/>
                      </a:cubicBezTo>
                      <a:cubicBezTo>
                        <a:pt x="53" y="31"/>
                        <a:pt x="52" y="32"/>
                        <a:pt x="52" y="32"/>
                      </a:cubicBezTo>
                      <a:cubicBezTo>
                        <a:pt x="52" y="32"/>
                        <a:pt x="52" y="33"/>
                        <a:pt x="51" y="33"/>
                      </a:cubicBezTo>
                      <a:cubicBezTo>
                        <a:pt x="50" y="32"/>
                        <a:pt x="49" y="32"/>
                        <a:pt x="48" y="32"/>
                      </a:cubicBezTo>
                      <a:cubicBezTo>
                        <a:pt x="47" y="32"/>
                        <a:pt x="46" y="31"/>
                        <a:pt x="46" y="32"/>
                      </a:cubicBezTo>
                      <a:cubicBezTo>
                        <a:pt x="45" y="32"/>
                        <a:pt x="45" y="32"/>
                        <a:pt x="45" y="32"/>
                      </a:cubicBezTo>
                      <a:cubicBezTo>
                        <a:pt x="45" y="33"/>
                        <a:pt x="42" y="34"/>
                        <a:pt x="42" y="34"/>
                      </a:cubicBezTo>
                      <a:cubicBezTo>
                        <a:pt x="42" y="34"/>
                        <a:pt x="41" y="35"/>
                        <a:pt x="41" y="35"/>
                      </a:cubicBezTo>
                      <a:cubicBezTo>
                        <a:pt x="41" y="35"/>
                        <a:pt x="41" y="37"/>
                        <a:pt x="41" y="37"/>
                      </a:cubicBezTo>
                      <a:cubicBezTo>
                        <a:pt x="41" y="37"/>
                        <a:pt x="40" y="38"/>
                        <a:pt x="38" y="38"/>
                      </a:cubicBezTo>
                      <a:cubicBezTo>
                        <a:pt x="37" y="39"/>
                        <a:pt x="36" y="39"/>
                        <a:pt x="36" y="39"/>
                      </a:cubicBezTo>
                      <a:cubicBezTo>
                        <a:pt x="36" y="41"/>
                        <a:pt x="36" y="41"/>
                        <a:pt x="36" y="41"/>
                      </a:cubicBezTo>
                      <a:cubicBezTo>
                        <a:pt x="36" y="41"/>
                        <a:pt x="34" y="42"/>
                        <a:pt x="34" y="43"/>
                      </a:cubicBezTo>
                      <a:cubicBezTo>
                        <a:pt x="33" y="44"/>
                        <a:pt x="30" y="46"/>
                        <a:pt x="30" y="46"/>
                      </a:cubicBezTo>
                      <a:cubicBezTo>
                        <a:pt x="30" y="46"/>
                        <a:pt x="29" y="47"/>
                        <a:pt x="28" y="48"/>
                      </a:cubicBezTo>
                      <a:cubicBezTo>
                        <a:pt x="28" y="49"/>
                        <a:pt x="28" y="50"/>
                        <a:pt x="28" y="51"/>
                      </a:cubicBezTo>
                      <a:cubicBezTo>
                        <a:pt x="28" y="51"/>
                        <a:pt x="27" y="52"/>
                        <a:pt x="27" y="53"/>
                      </a:cubicBezTo>
                      <a:cubicBezTo>
                        <a:pt x="27" y="54"/>
                        <a:pt x="26" y="55"/>
                        <a:pt x="26" y="56"/>
                      </a:cubicBezTo>
                      <a:cubicBezTo>
                        <a:pt x="25" y="56"/>
                        <a:pt x="25" y="57"/>
                        <a:pt x="24" y="57"/>
                      </a:cubicBezTo>
                      <a:cubicBezTo>
                        <a:pt x="24" y="57"/>
                        <a:pt x="22" y="58"/>
                        <a:pt x="21" y="58"/>
                      </a:cubicBezTo>
                      <a:cubicBezTo>
                        <a:pt x="20" y="59"/>
                        <a:pt x="20" y="60"/>
                        <a:pt x="20" y="60"/>
                      </a:cubicBezTo>
                      <a:cubicBezTo>
                        <a:pt x="20" y="60"/>
                        <a:pt x="21" y="61"/>
                        <a:pt x="21" y="61"/>
                      </a:cubicBezTo>
                      <a:cubicBezTo>
                        <a:pt x="22" y="61"/>
                        <a:pt x="23" y="62"/>
                        <a:pt x="23" y="62"/>
                      </a:cubicBezTo>
                      <a:cubicBezTo>
                        <a:pt x="23" y="62"/>
                        <a:pt x="23" y="63"/>
                        <a:pt x="23" y="64"/>
                      </a:cubicBezTo>
                      <a:cubicBezTo>
                        <a:pt x="23" y="64"/>
                        <a:pt x="22" y="66"/>
                        <a:pt x="23" y="66"/>
                      </a:cubicBezTo>
                      <a:cubicBezTo>
                        <a:pt x="24" y="66"/>
                        <a:pt x="25" y="66"/>
                        <a:pt x="25" y="66"/>
                      </a:cubicBezTo>
                      <a:cubicBezTo>
                        <a:pt x="27" y="67"/>
                        <a:pt x="27" y="67"/>
                        <a:pt x="27" y="67"/>
                      </a:cubicBezTo>
                      <a:cubicBezTo>
                        <a:pt x="28" y="68"/>
                        <a:pt x="28" y="68"/>
                        <a:pt x="28" y="68"/>
                      </a:cubicBezTo>
                      <a:cubicBezTo>
                        <a:pt x="29" y="68"/>
                        <a:pt x="29" y="68"/>
                        <a:pt x="29" y="68"/>
                      </a:cubicBezTo>
                      <a:cubicBezTo>
                        <a:pt x="29" y="68"/>
                        <a:pt x="29" y="69"/>
                        <a:pt x="29" y="70"/>
                      </a:cubicBezTo>
                      <a:cubicBezTo>
                        <a:pt x="28" y="70"/>
                        <a:pt x="28" y="71"/>
                        <a:pt x="28" y="71"/>
                      </a:cubicBezTo>
                      <a:cubicBezTo>
                        <a:pt x="27" y="71"/>
                        <a:pt x="27" y="71"/>
                        <a:pt x="27" y="70"/>
                      </a:cubicBezTo>
                      <a:cubicBezTo>
                        <a:pt x="27" y="69"/>
                        <a:pt x="27" y="69"/>
                        <a:pt x="26" y="68"/>
                      </a:cubicBezTo>
                      <a:cubicBezTo>
                        <a:pt x="25" y="68"/>
                        <a:pt x="24" y="69"/>
                        <a:pt x="24" y="69"/>
                      </a:cubicBezTo>
                      <a:cubicBezTo>
                        <a:pt x="24" y="69"/>
                        <a:pt x="23" y="69"/>
                        <a:pt x="23" y="68"/>
                      </a:cubicBezTo>
                      <a:cubicBezTo>
                        <a:pt x="22" y="67"/>
                        <a:pt x="22" y="68"/>
                        <a:pt x="22" y="67"/>
                      </a:cubicBezTo>
                      <a:cubicBezTo>
                        <a:pt x="22" y="66"/>
                        <a:pt x="23" y="66"/>
                        <a:pt x="22" y="65"/>
                      </a:cubicBezTo>
                      <a:cubicBezTo>
                        <a:pt x="22" y="65"/>
                        <a:pt x="21" y="64"/>
                        <a:pt x="21" y="64"/>
                      </a:cubicBezTo>
                      <a:cubicBezTo>
                        <a:pt x="20" y="64"/>
                        <a:pt x="21" y="65"/>
                        <a:pt x="20" y="64"/>
                      </a:cubicBezTo>
                      <a:cubicBezTo>
                        <a:pt x="20" y="63"/>
                        <a:pt x="19" y="63"/>
                        <a:pt x="19" y="63"/>
                      </a:cubicBezTo>
                      <a:cubicBezTo>
                        <a:pt x="19" y="63"/>
                        <a:pt x="18" y="63"/>
                        <a:pt x="18" y="62"/>
                      </a:cubicBezTo>
                      <a:cubicBezTo>
                        <a:pt x="18" y="62"/>
                        <a:pt x="18" y="61"/>
                        <a:pt x="18" y="60"/>
                      </a:cubicBezTo>
                      <a:cubicBezTo>
                        <a:pt x="18" y="60"/>
                        <a:pt x="19" y="59"/>
                        <a:pt x="19" y="58"/>
                      </a:cubicBezTo>
                      <a:cubicBezTo>
                        <a:pt x="19" y="58"/>
                        <a:pt x="19" y="55"/>
                        <a:pt x="19" y="55"/>
                      </a:cubicBezTo>
                      <a:cubicBezTo>
                        <a:pt x="19" y="55"/>
                        <a:pt x="16" y="61"/>
                        <a:pt x="15" y="66"/>
                      </a:cubicBezTo>
                      <a:cubicBezTo>
                        <a:pt x="15" y="66"/>
                        <a:pt x="16" y="65"/>
                        <a:pt x="16" y="66"/>
                      </a:cubicBezTo>
                      <a:cubicBezTo>
                        <a:pt x="16" y="67"/>
                        <a:pt x="17" y="68"/>
                        <a:pt x="16" y="69"/>
                      </a:cubicBezTo>
                      <a:cubicBezTo>
                        <a:pt x="16" y="69"/>
                        <a:pt x="16" y="69"/>
                        <a:pt x="16" y="72"/>
                      </a:cubicBezTo>
                      <a:cubicBezTo>
                        <a:pt x="16" y="74"/>
                        <a:pt x="17" y="75"/>
                        <a:pt x="17" y="76"/>
                      </a:cubicBezTo>
                      <a:cubicBezTo>
                        <a:pt x="16" y="76"/>
                        <a:pt x="16" y="77"/>
                        <a:pt x="16" y="78"/>
                      </a:cubicBezTo>
                      <a:cubicBezTo>
                        <a:pt x="16" y="79"/>
                        <a:pt x="16" y="82"/>
                        <a:pt x="17" y="82"/>
                      </a:cubicBezTo>
                      <a:cubicBezTo>
                        <a:pt x="17" y="82"/>
                        <a:pt x="17" y="83"/>
                        <a:pt x="17" y="83"/>
                      </a:cubicBezTo>
                      <a:cubicBezTo>
                        <a:pt x="18" y="84"/>
                        <a:pt x="17" y="85"/>
                        <a:pt x="18" y="84"/>
                      </a:cubicBezTo>
                      <a:cubicBezTo>
                        <a:pt x="19" y="82"/>
                        <a:pt x="20" y="81"/>
                        <a:pt x="20" y="81"/>
                      </a:cubicBezTo>
                      <a:cubicBezTo>
                        <a:pt x="20" y="80"/>
                        <a:pt x="20" y="80"/>
                        <a:pt x="20" y="80"/>
                      </a:cubicBezTo>
                      <a:cubicBezTo>
                        <a:pt x="20" y="80"/>
                        <a:pt x="20" y="79"/>
                        <a:pt x="22" y="79"/>
                      </a:cubicBezTo>
                      <a:cubicBezTo>
                        <a:pt x="23" y="79"/>
                        <a:pt x="24" y="79"/>
                        <a:pt x="24" y="80"/>
                      </a:cubicBezTo>
                      <a:cubicBezTo>
                        <a:pt x="25" y="80"/>
                        <a:pt x="23" y="82"/>
                        <a:pt x="24" y="82"/>
                      </a:cubicBezTo>
                      <a:cubicBezTo>
                        <a:pt x="25" y="82"/>
                        <a:pt x="27" y="81"/>
                        <a:pt x="28" y="81"/>
                      </a:cubicBezTo>
                      <a:cubicBezTo>
                        <a:pt x="29" y="81"/>
                        <a:pt x="29" y="82"/>
                        <a:pt x="30" y="83"/>
                      </a:cubicBezTo>
                      <a:cubicBezTo>
                        <a:pt x="30" y="84"/>
                        <a:pt x="30" y="85"/>
                        <a:pt x="31" y="86"/>
                      </a:cubicBezTo>
                      <a:cubicBezTo>
                        <a:pt x="32" y="86"/>
                        <a:pt x="31" y="87"/>
                        <a:pt x="32" y="88"/>
                      </a:cubicBezTo>
                      <a:cubicBezTo>
                        <a:pt x="32" y="89"/>
                        <a:pt x="34" y="90"/>
                        <a:pt x="35" y="90"/>
                      </a:cubicBezTo>
                      <a:cubicBezTo>
                        <a:pt x="35" y="90"/>
                        <a:pt x="37" y="90"/>
                        <a:pt x="38" y="90"/>
                      </a:cubicBezTo>
                      <a:cubicBezTo>
                        <a:pt x="39" y="91"/>
                        <a:pt x="38" y="92"/>
                        <a:pt x="39" y="92"/>
                      </a:cubicBezTo>
                      <a:cubicBezTo>
                        <a:pt x="40" y="92"/>
                        <a:pt x="41" y="95"/>
                        <a:pt x="41" y="95"/>
                      </a:cubicBezTo>
                      <a:cubicBezTo>
                        <a:pt x="41" y="95"/>
                        <a:pt x="41" y="97"/>
                        <a:pt x="41" y="98"/>
                      </a:cubicBezTo>
                      <a:cubicBezTo>
                        <a:pt x="41" y="98"/>
                        <a:pt x="41" y="99"/>
                        <a:pt x="42" y="100"/>
                      </a:cubicBezTo>
                      <a:cubicBezTo>
                        <a:pt x="42" y="100"/>
                        <a:pt x="44" y="100"/>
                        <a:pt x="44" y="100"/>
                      </a:cubicBezTo>
                      <a:cubicBezTo>
                        <a:pt x="44" y="100"/>
                        <a:pt x="43" y="102"/>
                        <a:pt x="45" y="102"/>
                      </a:cubicBezTo>
                      <a:cubicBezTo>
                        <a:pt x="47" y="103"/>
                        <a:pt x="48" y="103"/>
                        <a:pt x="49" y="104"/>
                      </a:cubicBezTo>
                      <a:cubicBezTo>
                        <a:pt x="49" y="104"/>
                        <a:pt x="48" y="105"/>
                        <a:pt x="50" y="105"/>
                      </a:cubicBezTo>
                      <a:cubicBezTo>
                        <a:pt x="52" y="105"/>
                        <a:pt x="54" y="105"/>
                        <a:pt x="55" y="106"/>
                      </a:cubicBezTo>
                      <a:cubicBezTo>
                        <a:pt x="56" y="106"/>
                        <a:pt x="55" y="107"/>
                        <a:pt x="57" y="109"/>
                      </a:cubicBezTo>
                      <a:cubicBezTo>
                        <a:pt x="60" y="110"/>
                        <a:pt x="60" y="111"/>
                        <a:pt x="61" y="111"/>
                      </a:cubicBezTo>
                      <a:cubicBezTo>
                        <a:pt x="62" y="111"/>
                        <a:pt x="63" y="111"/>
                        <a:pt x="63" y="113"/>
                      </a:cubicBezTo>
                      <a:cubicBezTo>
                        <a:pt x="62" y="115"/>
                        <a:pt x="62" y="116"/>
                        <a:pt x="61" y="117"/>
                      </a:cubicBezTo>
                      <a:cubicBezTo>
                        <a:pt x="60" y="118"/>
                        <a:pt x="59" y="120"/>
                        <a:pt x="58" y="121"/>
                      </a:cubicBezTo>
                      <a:cubicBezTo>
                        <a:pt x="58" y="122"/>
                        <a:pt x="57" y="123"/>
                        <a:pt x="58" y="124"/>
                      </a:cubicBezTo>
                      <a:cubicBezTo>
                        <a:pt x="58" y="126"/>
                        <a:pt x="59" y="127"/>
                        <a:pt x="59" y="128"/>
                      </a:cubicBezTo>
                      <a:cubicBezTo>
                        <a:pt x="59" y="129"/>
                        <a:pt x="59" y="131"/>
                        <a:pt x="59" y="132"/>
                      </a:cubicBezTo>
                      <a:cubicBezTo>
                        <a:pt x="58" y="133"/>
                        <a:pt x="58" y="134"/>
                        <a:pt x="58" y="134"/>
                      </a:cubicBezTo>
                      <a:cubicBezTo>
                        <a:pt x="58" y="134"/>
                        <a:pt x="59" y="136"/>
                        <a:pt x="58" y="137"/>
                      </a:cubicBezTo>
                      <a:cubicBezTo>
                        <a:pt x="57" y="138"/>
                        <a:pt x="55" y="140"/>
                        <a:pt x="54" y="140"/>
                      </a:cubicBezTo>
                      <a:cubicBezTo>
                        <a:pt x="53" y="140"/>
                        <a:pt x="51" y="142"/>
                        <a:pt x="51" y="142"/>
                      </a:cubicBezTo>
                      <a:cubicBezTo>
                        <a:pt x="51" y="142"/>
                        <a:pt x="51" y="146"/>
                        <a:pt x="51" y="147"/>
                      </a:cubicBezTo>
                      <a:cubicBezTo>
                        <a:pt x="51" y="147"/>
                        <a:pt x="47" y="154"/>
                        <a:pt x="49" y="155"/>
                      </a:cubicBezTo>
                      <a:cubicBezTo>
                        <a:pt x="50" y="156"/>
                        <a:pt x="50" y="158"/>
                        <a:pt x="50" y="159"/>
                      </a:cubicBezTo>
                      <a:cubicBezTo>
                        <a:pt x="49" y="160"/>
                        <a:pt x="49" y="160"/>
                        <a:pt x="49" y="160"/>
                      </a:cubicBezTo>
                      <a:cubicBezTo>
                        <a:pt x="48" y="161"/>
                        <a:pt x="46" y="161"/>
                        <a:pt x="47" y="163"/>
                      </a:cubicBezTo>
                      <a:cubicBezTo>
                        <a:pt x="49" y="165"/>
                        <a:pt x="50" y="165"/>
                        <a:pt x="50" y="167"/>
                      </a:cubicBezTo>
                      <a:cubicBezTo>
                        <a:pt x="51" y="168"/>
                        <a:pt x="51" y="168"/>
                        <a:pt x="52" y="170"/>
                      </a:cubicBezTo>
                      <a:cubicBezTo>
                        <a:pt x="53" y="171"/>
                        <a:pt x="53" y="172"/>
                        <a:pt x="54" y="173"/>
                      </a:cubicBezTo>
                      <a:cubicBezTo>
                        <a:pt x="55" y="174"/>
                        <a:pt x="56" y="175"/>
                        <a:pt x="56" y="176"/>
                      </a:cubicBezTo>
                      <a:cubicBezTo>
                        <a:pt x="56" y="177"/>
                        <a:pt x="59" y="179"/>
                        <a:pt x="56" y="177"/>
                      </a:cubicBezTo>
                      <a:cubicBezTo>
                        <a:pt x="53" y="175"/>
                        <a:pt x="56" y="177"/>
                        <a:pt x="52" y="174"/>
                      </a:cubicBezTo>
                      <a:cubicBezTo>
                        <a:pt x="49" y="171"/>
                        <a:pt x="48" y="173"/>
                        <a:pt x="46" y="171"/>
                      </a:cubicBezTo>
                      <a:cubicBezTo>
                        <a:pt x="45" y="169"/>
                        <a:pt x="47" y="175"/>
                        <a:pt x="44" y="168"/>
                      </a:cubicBezTo>
                      <a:cubicBezTo>
                        <a:pt x="41" y="160"/>
                        <a:pt x="40" y="161"/>
                        <a:pt x="39" y="159"/>
                      </a:cubicBezTo>
                      <a:cubicBezTo>
                        <a:pt x="39" y="157"/>
                        <a:pt x="39" y="159"/>
                        <a:pt x="37" y="155"/>
                      </a:cubicBezTo>
                      <a:cubicBezTo>
                        <a:pt x="35" y="151"/>
                        <a:pt x="37" y="154"/>
                        <a:pt x="35" y="151"/>
                      </a:cubicBezTo>
                      <a:cubicBezTo>
                        <a:pt x="33" y="149"/>
                        <a:pt x="33" y="152"/>
                        <a:pt x="32" y="148"/>
                      </a:cubicBezTo>
                      <a:cubicBezTo>
                        <a:pt x="31" y="143"/>
                        <a:pt x="31" y="146"/>
                        <a:pt x="30" y="141"/>
                      </a:cubicBezTo>
                      <a:cubicBezTo>
                        <a:pt x="28" y="136"/>
                        <a:pt x="31" y="136"/>
                        <a:pt x="28" y="133"/>
                      </a:cubicBezTo>
                      <a:cubicBezTo>
                        <a:pt x="25" y="131"/>
                        <a:pt x="25" y="132"/>
                        <a:pt x="24" y="131"/>
                      </a:cubicBezTo>
                      <a:cubicBezTo>
                        <a:pt x="23" y="129"/>
                        <a:pt x="25" y="130"/>
                        <a:pt x="22" y="126"/>
                      </a:cubicBezTo>
                      <a:cubicBezTo>
                        <a:pt x="20" y="122"/>
                        <a:pt x="16" y="120"/>
                        <a:pt x="16" y="113"/>
                      </a:cubicBezTo>
                      <a:cubicBezTo>
                        <a:pt x="16" y="105"/>
                        <a:pt x="16" y="104"/>
                        <a:pt x="16" y="104"/>
                      </a:cubicBezTo>
                      <a:cubicBezTo>
                        <a:pt x="16" y="104"/>
                        <a:pt x="13" y="101"/>
                        <a:pt x="14" y="97"/>
                      </a:cubicBezTo>
                      <a:cubicBezTo>
                        <a:pt x="15" y="92"/>
                        <a:pt x="16" y="94"/>
                        <a:pt x="15" y="92"/>
                      </a:cubicBezTo>
                      <a:cubicBezTo>
                        <a:pt x="15" y="91"/>
                        <a:pt x="14" y="91"/>
                        <a:pt x="13" y="89"/>
                      </a:cubicBezTo>
                      <a:cubicBezTo>
                        <a:pt x="12" y="88"/>
                        <a:pt x="12" y="88"/>
                        <a:pt x="11" y="87"/>
                      </a:cubicBezTo>
                      <a:cubicBezTo>
                        <a:pt x="11" y="86"/>
                        <a:pt x="11" y="83"/>
                        <a:pt x="11" y="83"/>
                      </a:cubicBezTo>
                      <a:cubicBezTo>
                        <a:pt x="10" y="84"/>
                        <a:pt x="10" y="84"/>
                        <a:pt x="10" y="84"/>
                      </a:cubicBezTo>
                      <a:cubicBezTo>
                        <a:pt x="10" y="84"/>
                        <a:pt x="0" y="182"/>
                        <a:pt x="97" y="197"/>
                      </a:cubicBezTo>
                      <a:cubicBezTo>
                        <a:pt x="97" y="197"/>
                        <a:pt x="75" y="192"/>
                        <a:pt x="73" y="187"/>
                      </a:cubicBezTo>
                      <a:cubicBezTo>
                        <a:pt x="73" y="187"/>
                        <a:pt x="72" y="183"/>
                        <a:pt x="73" y="183"/>
                      </a:cubicBezTo>
                      <a:cubicBezTo>
                        <a:pt x="74" y="183"/>
                        <a:pt x="76" y="184"/>
                        <a:pt x="77" y="183"/>
                      </a:cubicBezTo>
                      <a:cubicBezTo>
                        <a:pt x="79" y="181"/>
                        <a:pt x="80" y="180"/>
                        <a:pt x="80" y="180"/>
                      </a:cubicBezTo>
                      <a:cubicBezTo>
                        <a:pt x="80" y="182"/>
                        <a:pt x="80" y="182"/>
                        <a:pt x="80" y="182"/>
                      </a:cubicBezTo>
                      <a:cubicBezTo>
                        <a:pt x="80" y="182"/>
                        <a:pt x="79" y="182"/>
                        <a:pt x="83" y="181"/>
                      </a:cubicBezTo>
                      <a:cubicBezTo>
                        <a:pt x="88" y="181"/>
                        <a:pt x="88" y="181"/>
                        <a:pt x="89" y="181"/>
                      </a:cubicBezTo>
                      <a:cubicBezTo>
                        <a:pt x="91" y="180"/>
                        <a:pt x="93" y="176"/>
                        <a:pt x="94" y="178"/>
                      </a:cubicBezTo>
                      <a:cubicBezTo>
                        <a:pt x="95" y="181"/>
                        <a:pt x="93" y="180"/>
                        <a:pt x="95" y="181"/>
                      </a:cubicBezTo>
                      <a:cubicBezTo>
                        <a:pt x="97" y="181"/>
                        <a:pt x="101" y="180"/>
                        <a:pt x="101" y="180"/>
                      </a:cubicBezTo>
                      <a:cubicBezTo>
                        <a:pt x="101" y="180"/>
                        <a:pt x="108" y="181"/>
                        <a:pt x="108" y="180"/>
                      </a:cubicBezTo>
                      <a:cubicBezTo>
                        <a:pt x="109" y="179"/>
                        <a:pt x="109" y="178"/>
                        <a:pt x="110" y="178"/>
                      </a:cubicBezTo>
                      <a:cubicBezTo>
                        <a:pt x="111" y="178"/>
                        <a:pt x="112" y="180"/>
                        <a:pt x="112" y="180"/>
                      </a:cubicBezTo>
                      <a:cubicBezTo>
                        <a:pt x="108" y="182"/>
                        <a:pt x="108" y="182"/>
                        <a:pt x="108" y="182"/>
                      </a:cubicBezTo>
                      <a:cubicBezTo>
                        <a:pt x="105" y="185"/>
                        <a:pt x="105" y="185"/>
                        <a:pt x="105" y="185"/>
                      </a:cubicBezTo>
                      <a:cubicBezTo>
                        <a:pt x="105" y="185"/>
                        <a:pt x="103" y="185"/>
                        <a:pt x="105" y="186"/>
                      </a:cubicBezTo>
                      <a:cubicBezTo>
                        <a:pt x="106" y="187"/>
                        <a:pt x="107" y="187"/>
                        <a:pt x="108" y="187"/>
                      </a:cubicBezTo>
                      <a:cubicBezTo>
                        <a:pt x="110" y="187"/>
                        <a:pt x="114" y="190"/>
                        <a:pt x="115" y="188"/>
                      </a:cubicBezTo>
                      <a:cubicBezTo>
                        <a:pt x="116" y="186"/>
                        <a:pt x="116" y="186"/>
                        <a:pt x="117" y="185"/>
                      </a:cubicBezTo>
                      <a:cubicBezTo>
                        <a:pt x="117" y="184"/>
                        <a:pt x="117" y="182"/>
                        <a:pt x="119" y="182"/>
                      </a:cubicBezTo>
                      <a:cubicBezTo>
                        <a:pt x="120" y="182"/>
                        <a:pt x="122" y="183"/>
                        <a:pt x="122" y="183"/>
                      </a:cubicBezTo>
                      <a:cubicBezTo>
                        <a:pt x="121" y="186"/>
                        <a:pt x="121" y="186"/>
                        <a:pt x="121" y="186"/>
                      </a:cubicBezTo>
                      <a:cubicBezTo>
                        <a:pt x="121" y="186"/>
                        <a:pt x="123" y="186"/>
                        <a:pt x="125" y="186"/>
                      </a:cubicBezTo>
                      <a:cubicBezTo>
                        <a:pt x="126" y="186"/>
                        <a:pt x="126" y="188"/>
                        <a:pt x="128" y="186"/>
                      </a:cubicBezTo>
                      <a:cubicBezTo>
                        <a:pt x="129" y="184"/>
                        <a:pt x="129" y="184"/>
                        <a:pt x="131" y="184"/>
                      </a:cubicBezTo>
                      <a:cubicBezTo>
                        <a:pt x="133" y="184"/>
                        <a:pt x="135" y="183"/>
                        <a:pt x="136" y="183"/>
                      </a:cubicBezTo>
                      <a:cubicBezTo>
                        <a:pt x="136" y="184"/>
                        <a:pt x="138" y="184"/>
                        <a:pt x="139" y="184"/>
                      </a:cubicBezTo>
                      <a:cubicBezTo>
                        <a:pt x="139" y="184"/>
                        <a:pt x="143" y="186"/>
                        <a:pt x="143" y="186"/>
                      </a:cubicBezTo>
                      <a:cubicBezTo>
                        <a:pt x="144" y="185"/>
                        <a:pt x="148" y="186"/>
                        <a:pt x="148" y="186"/>
                      </a:cubicBezTo>
                      <a:cubicBezTo>
                        <a:pt x="148" y="186"/>
                        <a:pt x="137" y="196"/>
                        <a:pt x="113" y="197"/>
                      </a:cubicBezTo>
                      <a:cubicBezTo>
                        <a:pt x="113" y="197"/>
                        <a:pt x="167" y="199"/>
                        <a:pt x="197" y="146"/>
                      </a:cubicBezTo>
                      <a:cubicBezTo>
                        <a:pt x="228" y="94"/>
                        <a:pt x="206" y="26"/>
                        <a:pt x="137" y="3"/>
                      </a:cubicBezTo>
                      <a:cubicBezTo>
                        <a:pt x="137" y="3"/>
                        <a:pt x="189" y="22"/>
                        <a:pt x="203" y="71"/>
                      </a:cubicBezTo>
                      <a:cubicBezTo>
                        <a:pt x="202" y="72"/>
                        <a:pt x="202" y="72"/>
                        <a:pt x="202" y="72"/>
                      </a:cubicBezTo>
                      <a:cubicBezTo>
                        <a:pt x="201" y="71"/>
                        <a:pt x="201" y="72"/>
                        <a:pt x="200" y="69"/>
                      </a:cubicBezTo>
                      <a:cubicBezTo>
                        <a:pt x="199" y="67"/>
                        <a:pt x="199" y="68"/>
                        <a:pt x="199" y="66"/>
                      </a:cubicBezTo>
                      <a:cubicBezTo>
                        <a:pt x="198" y="64"/>
                        <a:pt x="198" y="65"/>
                        <a:pt x="197" y="64"/>
                      </a:cubicBezTo>
                      <a:cubicBezTo>
                        <a:pt x="195" y="62"/>
                        <a:pt x="195" y="62"/>
                        <a:pt x="194" y="61"/>
                      </a:cubicBezTo>
                      <a:cubicBezTo>
                        <a:pt x="193" y="61"/>
                        <a:pt x="192" y="58"/>
                        <a:pt x="192" y="57"/>
                      </a:cubicBezTo>
                      <a:cubicBezTo>
                        <a:pt x="191" y="56"/>
                        <a:pt x="189" y="55"/>
                        <a:pt x="188" y="55"/>
                      </a:cubicBezTo>
                      <a:cubicBezTo>
                        <a:pt x="187" y="55"/>
                        <a:pt x="188" y="54"/>
                        <a:pt x="187" y="55"/>
                      </a:cubicBezTo>
                      <a:cubicBezTo>
                        <a:pt x="187" y="56"/>
                        <a:pt x="189" y="58"/>
                        <a:pt x="189" y="58"/>
                      </a:cubicBezTo>
                      <a:cubicBezTo>
                        <a:pt x="189" y="62"/>
                        <a:pt x="189" y="62"/>
                        <a:pt x="189" y="62"/>
                      </a:cubicBezTo>
                      <a:cubicBezTo>
                        <a:pt x="189" y="62"/>
                        <a:pt x="190" y="65"/>
                        <a:pt x="190" y="66"/>
                      </a:cubicBezTo>
                      <a:cubicBezTo>
                        <a:pt x="190" y="67"/>
                        <a:pt x="189" y="70"/>
                        <a:pt x="189" y="70"/>
                      </a:cubicBezTo>
                      <a:cubicBezTo>
                        <a:pt x="189" y="70"/>
                        <a:pt x="188" y="72"/>
                        <a:pt x="187" y="73"/>
                      </a:cubicBezTo>
                      <a:cubicBezTo>
                        <a:pt x="186" y="73"/>
                        <a:pt x="181" y="74"/>
                        <a:pt x="181" y="74"/>
                      </a:cubicBezTo>
                      <a:cubicBezTo>
                        <a:pt x="181" y="74"/>
                        <a:pt x="179" y="72"/>
                        <a:pt x="179" y="71"/>
                      </a:cubicBezTo>
                      <a:cubicBezTo>
                        <a:pt x="178" y="69"/>
                        <a:pt x="175" y="69"/>
                        <a:pt x="174" y="68"/>
                      </a:cubicBezTo>
                      <a:cubicBezTo>
                        <a:pt x="174" y="67"/>
                        <a:pt x="175" y="66"/>
                        <a:pt x="173" y="64"/>
                      </a:cubicBezTo>
                      <a:cubicBezTo>
                        <a:pt x="172" y="62"/>
                        <a:pt x="173" y="63"/>
                        <a:pt x="172" y="61"/>
                      </a:cubicBezTo>
                      <a:cubicBezTo>
                        <a:pt x="170" y="59"/>
                        <a:pt x="170" y="59"/>
                        <a:pt x="170" y="59"/>
                      </a:cubicBezTo>
                      <a:cubicBezTo>
                        <a:pt x="170" y="59"/>
                        <a:pt x="166" y="58"/>
                        <a:pt x="167" y="60"/>
                      </a:cubicBezTo>
                      <a:cubicBezTo>
                        <a:pt x="168" y="63"/>
                        <a:pt x="167" y="65"/>
                        <a:pt x="168" y="65"/>
                      </a:cubicBezTo>
                      <a:cubicBezTo>
                        <a:pt x="169" y="66"/>
                        <a:pt x="170" y="65"/>
                        <a:pt x="171" y="67"/>
                      </a:cubicBezTo>
                      <a:cubicBezTo>
                        <a:pt x="172" y="69"/>
                        <a:pt x="172" y="70"/>
                        <a:pt x="172" y="71"/>
                      </a:cubicBezTo>
                      <a:cubicBezTo>
                        <a:pt x="173" y="71"/>
                        <a:pt x="173" y="74"/>
                        <a:pt x="174" y="75"/>
                      </a:cubicBezTo>
                      <a:cubicBezTo>
                        <a:pt x="175" y="75"/>
                        <a:pt x="178" y="75"/>
                        <a:pt x="178" y="76"/>
                      </a:cubicBezTo>
                      <a:cubicBezTo>
                        <a:pt x="177" y="77"/>
                        <a:pt x="176" y="78"/>
                        <a:pt x="178" y="79"/>
                      </a:cubicBezTo>
                      <a:cubicBezTo>
                        <a:pt x="179" y="79"/>
                        <a:pt x="179" y="80"/>
                        <a:pt x="180" y="80"/>
                      </a:cubicBezTo>
                      <a:cubicBezTo>
                        <a:pt x="181" y="80"/>
                        <a:pt x="181" y="80"/>
                        <a:pt x="182" y="79"/>
                      </a:cubicBezTo>
                      <a:cubicBezTo>
                        <a:pt x="184" y="79"/>
                        <a:pt x="186" y="79"/>
                        <a:pt x="186" y="79"/>
                      </a:cubicBezTo>
                      <a:cubicBezTo>
                        <a:pt x="186" y="79"/>
                        <a:pt x="188" y="80"/>
                        <a:pt x="188" y="81"/>
                      </a:cubicBezTo>
                      <a:cubicBezTo>
                        <a:pt x="188" y="82"/>
                        <a:pt x="187" y="86"/>
                        <a:pt x="187" y="86"/>
                      </a:cubicBezTo>
                      <a:cubicBezTo>
                        <a:pt x="185" y="90"/>
                        <a:pt x="185" y="90"/>
                        <a:pt x="185" y="90"/>
                      </a:cubicBezTo>
                      <a:cubicBezTo>
                        <a:pt x="185" y="90"/>
                        <a:pt x="185" y="97"/>
                        <a:pt x="184" y="97"/>
                      </a:cubicBezTo>
                      <a:cubicBezTo>
                        <a:pt x="183" y="97"/>
                        <a:pt x="182" y="100"/>
                        <a:pt x="181" y="100"/>
                      </a:cubicBezTo>
                      <a:cubicBezTo>
                        <a:pt x="180" y="101"/>
                        <a:pt x="180" y="105"/>
                        <a:pt x="180" y="105"/>
                      </a:cubicBezTo>
                      <a:cubicBezTo>
                        <a:pt x="178" y="108"/>
                        <a:pt x="178" y="108"/>
                        <a:pt x="178" y="108"/>
                      </a:cubicBezTo>
                      <a:cubicBezTo>
                        <a:pt x="178" y="108"/>
                        <a:pt x="178" y="111"/>
                        <a:pt x="178" y="112"/>
                      </a:cubicBezTo>
                      <a:cubicBezTo>
                        <a:pt x="178" y="113"/>
                        <a:pt x="179" y="117"/>
                        <a:pt x="178" y="119"/>
                      </a:cubicBezTo>
                      <a:cubicBezTo>
                        <a:pt x="178" y="121"/>
                        <a:pt x="175" y="122"/>
                        <a:pt x="175" y="122"/>
                      </a:cubicBezTo>
                      <a:cubicBezTo>
                        <a:pt x="175" y="122"/>
                        <a:pt x="179" y="126"/>
                        <a:pt x="177" y="126"/>
                      </a:cubicBezTo>
                      <a:cubicBezTo>
                        <a:pt x="175" y="127"/>
                        <a:pt x="173" y="129"/>
                        <a:pt x="173" y="130"/>
                      </a:cubicBezTo>
                      <a:cubicBezTo>
                        <a:pt x="172" y="131"/>
                        <a:pt x="172" y="132"/>
                        <a:pt x="171" y="132"/>
                      </a:cubicBezTo>
                      <a:cubicBezTo>
                        <a:pt x="170" y="133"/>
                        <a:pt x="168" y="133"/>
                        <a:pt x="168" y="134"/>
                      </a:cubicBezTo>
                      <a:cubicBezTo>
                        <a:pt x="168" y="134"/>
                        <a:pt x="168" y="137"/>
                        <a:pt x="168" y="137"/>
                      </a:cubicBezTo>
                      <a:cubicBezTo>
                        <a:pt x="164" y="142"/>
                        <a:pt x="164" y="142"/>
                        <a:pt x="164" y="142"/>
                      </a:cubicBezTo>
                      <a:cubicBezTo>
                        <a:pt x="160" y="146"/>
                        <a:pt x="160" y="146"/>
                        <a:pt x="160" y="146"/>
                      </a:cubicBezTo>
                      <a:cubicBezTo>
                        <a:pt x="160" y="146"/>
                        <a:pt x="160" y="149"/>
                        <a:pt x="159" y="149"/>
                      </a:cubicBezTo>
                      <a:cubicBezTo>
                        <a:pt x="158" y="149"/>
                        <a:pt x="153" y="151"/>
                        <a:pt x="152" y="152"/>
                      </a:cubicBezTo>
                      <a:cubicBezTo>
                        <a:pt x="152" y="152"/>
                        <a:pt x="148" y="154"/>
                        <a:pt x="147" y="154"/>
                      </a:cubicBezTo>
                      <a:cubicBezTo>
                        <a:pt x="146" y="154"/>
                        <a:pt x="148" y="157"/>
                        <a:pt x="146" y="154"/>
                      </a:cubicBezTo>
                      <a:cubicBezTo>
                        <a:pt x="144" y="151"/>
                        <a:pt x="145" y="153"/>
                        <a:pt x="144" y="149"/>
                      </a:cubicBezTo>
                      <a:cubicBezTo>
                        <a:pt x="142" y="145"/>
                        <a:pt x="142" y="148"/>
                        <a:pt x="142" y="145"/>
                      </a:cubicBezTo>
                      <a:cubicBezTo>
                        <a:pt x="142" y="143"/>
                        <a:pt x="142" y="145"/>
                        <a:pt x="142" y="143"/>
                      </a:cubicBezTo>
                      <a:cubicBezTo>
                        <a:pt x="142" y="140"/>
                        <a:pt x="143" y="142"/>
                        <a:pt x="141" y="139"/>
                      </a:cubicBezTo>
                      <a:cubicBezTo>
                        <a:pt x="140" y="136"/>
                        <a:pt x="140" y="137"/>
                        <a:pt x="138" y="135"/>
                      </a:cubicBezTo>
                      <a:cubicBezTo>
                        <a:pt x="136" y="133"/>
                        <a:pt x="135" y="135"/>
                        <a:pt x="136" y="132"/>
                      </a:cubicBezTo>
                      <a:cubicBezTo>
                        <a:pt x="137" y="129"/>
                        <a:pt x="137" y="132"/>
                        <a:pt x="137" y="129"/>
                      </a:cubicBezTo>
                      <a:cubicBezTo>
                        <a:pt x="138" y="126"/>
                        <a:pt x="137" y="125"/>
                        <a:pt x="139" y="124"/>
                      </a:cubicBezTo>
                      <a:cubicBezTo>
                        <a:pt x="141" y="123"/>
                        <a:pt x="142" y="122"/>
                        <a:pt x="142" y="121"/>
                      </a:cubicBezTo>
                      <a:cubicBezTo>
                        <a:pt x="142" y="119"/>
                        <a:pt x="142" y="118"/>
                        <a:pt x="142" y="117"/>
                      </a:cubicBezTo>
                      <a:cubicBezTo>
                        <a:pt x="141" y="116"/>
                        <a:pt x="139" y="114"/>
                        <a:pt x="139" y="113"/>
                      </a:cubicBezTo>
                      <a:cubicBezTo>
                        <a:pt x="139" y="112"/>
                        <a:pt x="139" y="113"/>
                        <a:pt x="137" y="111"/>
                      </a:cubicBezTo>
                      <a:cubicBezTo>
                        <a:pt x="136" y="109"/>
                        <a:pt x="135" y="108"/>
                        <a:pt x="135" y="108"/>
                      </a:cubicBezTo>
                      <a:cubicBezTo>
                        <a:pt x="135" y="108"/>
                        <a:pt x="135" y="103"/>
                        <a:pt x="135" y="101"/>
                      </a:cubicBezTo>
                      <a:cubicBezTo>
                        <a:pt x="135" y="99"/>
                        <a:pt x="134" y="102"/>
                        <a:pt x="135" y="99"/>
                      </a:cubicBezTo>
                      <a:cubicBezTo>
                        <a:pt x="135" y="96"/>
                        <a:pt x="135" y="94"/>
                        <a:pt x="135" y="94"/>
                      </a:cubicBezTo>
                      <a:cubicBezTo>
                        <a:pt x="135" y="94"/>
                        <a:pt x="132" y="92"/>
                        <a:pt x="131" y="92"/>
                      </a:cubicBezTo>
                      <a:cubicBezTo>
                        <a:pt x="129" y="92"/>
                        <a:pt x="129" y="94"/>
                        <a:pt x="127" y="93"/>
                      </a:cubicBezTo>
                      <a:cubicBezTo>
                        <a:pt x="125" y="91"/>
                        <a:pt x="126" y="90"/>
                        <a:pt x="125" y="89"/>
                      </a:cubicBezTo>
                      <a:cubicBezTo>
                        <a:pt x="124" y="89"/>
                        <a:pt x="123" y="89"/>
                        <a:pt x="122" y="90"/>
                      </a:cubicBezTo>
                      <a:cubicBezTo>
                        <a:pt x="121" y="91"/>
                        <a:pt x="118" y="91"/>
                        <a:pt x="116" y="91"/>
                      </a:cubicBezTo>
                      <a:cubicBezTo>
                        <a:pt x="114" y="92"/>
                        <a:pt x="113" y="92"/>
                        <a:pt x="110" y="92"/>
                      </a:cubicBezTo>
                      <a:cubicBezTo>
                        <a:pt x="108" y="92"/>
                        <a:pt x="104" y="93"/>
                        <a:pt x="102" y="92"/>
                      </a:cubicBezTo>
                      <a:cubicBezTo>
                        <a:pt x="100" y="91"/>
                        <a:pt x="100" y="92"/>
                        <a:pt x="99" y="90"/>
                      </a:cubicBezTo>
                      <a:cubicBezTo>
                        <a:pt x="98" y="88"/>
                        <a:pt x="99" y="88"/>
                        <a:pt x="97" y="87"/>
                      </a:cubicBezTo>
                      <a:cubicBezTo>
                        <a:pt x="95" y="86"/>
                        <a:pt x="94" y="87"/>
                        <a:pt x="94" y="85"/>
                      </a:cubicBezTo>
                      <a:cubicBezTo>
                        <a:pt x="94" y="82"/>
                        <a:pt x="95" y="83"/>
                        <a:pt x="93" y="81"/>
                      </a:cubicBezTo>
                      <a:cubicBezTo>
                        <a:pt x="92" y="79"/>
                        <a:pt x="94" y="82"/>
                        <a:pt x="92" y="79"/>
                      </a:cubicBezTo>
                      <a:cubicBezTo>
                        <a:pt x="89" y="76"/>
                        <a:pt x="88" y="79"/>
                        <a:pt x="89" y="76"/>
                      </a:cubicBezTo>
                      <a:cubicBezTo>
                        <a:pt x="90" y="74"/>
                        <a:pt x="91" y="75"/>
                        <a:pt x="91" y="73"/>
                      </a:cubicBezTo>
                      <a:cubicBezTo>
                        <a:pt x="91" y="70"/>
                        <a:pt x="95" y="74"/>
                        <a:pt x="92" y="68"/>
                      </a:cubicBezTo>
                      <a:cubicBezTo>
                        <a:pt x="90" y="63"/>
                        <a:pt x="89" y="64"/>
                        <a:pt x="92" y="60"/>
                      </a:cubicBezTo>
                      <a:cubicBezTo>
                        <a:pt x="94" y="55"/>
                        <a:pt x="97" y="54"/>
                        <a:pt x="98" y="53"/>
                      </a:cubicBezTo>
                      <a:cubicBezTo>
                        <a:pt x="98" y="52"/>
                        <a:pt x="99" y="50"/>
                        <a:pt x="100" y="49"/>
                      </a:cubicBezTo>
                      <a:cubicBezTo>
                        <a:pt x="101" y="48"/>
                        <a:pt x="100" y="48"/>
                        <a:pt x="102" y="48"/>
                      </a:cubicBezTo>
                      <a:cubicBezTo>
                        <a:pt x="104" y="48"/>
                        <a:pt x="107" y="47"/>
                        <a:pt x="108" y="46"/>
                      </a:cubicBezTo>
                      <a:cubicBezTo>
                        <a:pt x="109" y="45"/>
                        <a:pt x="111" y="42"/>
                        <a:pt x="112" y="42"/>
                      </a:cubicBezTo>
                      <a:cubicBezTo>
                        <a:pt x="113" y="42"/>
                        <a:pt x="113" y="42"/>
                        <a:pt x="115" y="42"/>
                      </a:cubicBezTo>
                      <a:cubicBezTo>
                        <a:pt x="117" y="41"/>
                        <a:pt x="117" y="41"/>
                        <a:pt x="119" y="41"/>
                      </a:cubicBezTo>
                      <a:cubicBezTo>
                        <a:pt x="120" y="41"/>
                        <a:pt x="117" y="42"/>
                        <a:pt x="121" y="41"/>
                      </a:cubicBezTo>
                      <a:cubicBezTo>
                        <a:pt x="125" y="40"/>
                        <a:pt x="124" y="40"/>
                        <a:pt x="125" y="40"/>
                      </a:cubicBezTo>
                      <a:cubicBezTo>
                        <a:pt x="126" y="40"/>
                        <a:pt x="126" y="41"/>
                        <a:pt x="127" y="41"/>
                      </a:cubicBezTo>
                      <a:cubicBezTo>
                        <a:pt x="129" y="41"/>
                        <a:pt x="129" y="38"/>
                        <a:pt x="129" y="41"/>
                      </a:cubicBezTo>
                      <a:cubicBezTo>
                        <a:pt x="129" y="45"/>
                        <a:pt x="128" y="46"/>
                        <a:pt x="130" y="46"/>
                      </a:cubicBezTo>
                      <a:cubicBezTo>
                        <a:pt x="133" y="47"/>
                        <a:pt x="130" y="47"/>
                        <a:pt x="133" y="47"/>
                      </a:cubicBezTo>
                      <a:cubicBezTo>
                        <a:pt x="136" y="47"/>
                        <a:pt x="135" y="47"/>
                        <a:pt x="137" y="48"/>
                      </a:cubicBezTo>
                      <a:cubicBezTo>
                        <a:pt x="138" y="48"/>
                        <a:pt x="139" y="49"/>
                        <a:pt x="141" y="49"/>
                      </a:cubicBezTo>
                      <a:cubicBezTo>
                        <a:pt x="143" y="49"/>
                        <a:pt x="140" y="52"/>
                        <a:pt x="143" y="49"/>
                      </a:cubicBezTo>
                      <a:cubicBezTo>
                        <a:pt x="146" y="46"/>
                        <a:pt x="141" y="46"/>
                        <a:pt x="146" y="46"/>
                      </a:cubicBezTo>
                      <a:cubicBezTo>
                        <a:pt x="151" y="47"/>
                        <a:pt x="152" y="48"/>
                        <a:pt x="153" y="48"/>
                      </a:cubicBezTo>
                      <a:cubicBezTo>
                        <a:pt x="154" y="47"/>
                        <a:pt x="154" y="48"/>
                        <a:pt x="156" y="47"/>
                      </a:cubicBezTo>
                      <a:cubicBezTo>
                        <a:pt x="159" y="46"/>
                        <a:pt x="159" y="46"/>
                        <a:pt x="160" y="46"/>
                      </a:cubicBezTo>
                      <a:cubicBezTo>
                        <a:pt x="161" y="47"/>
                        <a:pt x="161" y="49"/>
                        <a:pt x="162" y="47"/>
                      </a:cubicBezTo>
                      <a:cubicBezTo>
                        <a:pt x="163" y="45"/>
                        <a:pt x="165" y="45"/>
                        <a:pt x="162" y="44"/>
                      </a:cubicBezTo>
                      <a:cubicBezTo>
                        <a:pt x="159" y="42"/>
                        <a:pt x="158" y="44"/>
                        <a:pt x="158" y="42"/>
                      </a:cubicBezTo>
                      <a:cubicBezTo>
                        <a:pt x="157" y="40"/>
                        <a:pt x="160" y="41"/>
                        <a:pt x="157" y="40"/>
                      </a:cubicBezTo>
                      <a:cubicBezTo>
                        <a:pt x="154" y="40"/>
                        <a:pt x="155" y="40"/>
                        <a:pt x="153" y="39"/>
                      </a:cubicBezTo>
                      <a:cubicBezTo>
                        <a:pt x="151" y="38"/>
                        <a:pt x="149" y="41"/>
                        <a:pt x="148" y="39"/>
                      </a:cubicBezTo>
                      <a:cubicBezTo>
                        <a:pt x="147" y="37"/>
                        <a:pt x="143" y="41"/>
                        <a:pt x="147" y="37"/>
                      </a:cubicBezTo>
                      <a:cubicBezTo>
                        <a:pt x="151" y="34"/>
                        <a:pt x="149" y="32"/>
                        <a:pt x="152" y="33"/>
                      </a:cubicBezTo>
                      <a:cubicBezTo>
                        <a:pt x="155" y="34"/>
                        <a:pt x="154" y="36"/>
                        <a:pt x="155" y="35"/>
                      </a:cubicBezTo>
                      <a:cubicBezTo>
                        <a:pt x="157" y="33"/>
                        <a:pt x="160" y="32"/>
                        <a:pt x="157" y="30"/>
                      </a:cubicBezTo>
                      <a:cubicBezTo>
                        <a:pt x="154" y="28"/>
                        <a:pt x="156" y="29"/>
                        <a:pt x="153" y="28"/>
                      </a:cubicBezTo>
                      <a:cubicBezTo>
                        <a:pt x="150" y="26"/>
                        <a:pt x="147" y="33"/>
                        <a:pt x="146" y="32"/>
                      </a:cubicBezTo>
                      <a:cubicBezTo>
                        <a:pt x="145" y="31"/>
                        <a:pt x="144" y="30"/>
                        <a:pt x="143" y="31"/>
                      </a:cubicBezTo>
                      <a:cubicBezTo>
                        <a:pt x="142" y="31"/>
                        <a:pt x="142" y="34"/>
                        <a:pt x="142" y="36"/>
                      </a:cubicBezTo>
                      <a:cubicBezTo>
                        <a:pt x="142" y="38"/>
                        <a:pt x="143" y="38"/>
                        <a:pt x="140" y="37"/>
                      </a:cubicBezTo>
                      <a:cubicBezTo>
                        <a:pt x="137" y="35"/>
                        <a:pt x="144" y="36"/>
                        <a:pt x="137" y="33"/>
                      </a:cubicBezTo>
                      <a:cubicBezTo>
                        <a:pt x="130" y="31"/>
                        <a:pt x="128" y="31"/>
                        <a:pt x="127" y="32"/>
                      </a:cubicBezTo>
                      <a:cubicBezTo>
                        <a:pt x="126" y="33"/>
                        <a:pt x="125" y="33"/>
                        <a:pt x="124" y="34"/>
                      </a:cubicBezTo>
                      <a:cubicBezTo>
                        <a:pt x="123" y="35"/>
                        <a:pt x="126" y="36"/>
                        <a:pt x="123" y="35"/>
                      </a:cubicBezTo>
                      <a:cubicBezTo>
                        <a:pt x="120" y="33"/>
                        <a:pt x="118" y="35"/>
                        <a:pt x="118" y="35"/>
                      </a:cubicBezTo>
                      <a:cubicBezTo>
                        <a:pt x="118" y="35"/>
                        <a:pt x="117" y="35"/>
                        <a:pt x="116" y="36"/>
                      </a:cubicBezTo>
                      <a:cubicBezTo>
                        <a:pt x="114" y="37"/>
                        <a:pt x="112" y="38"/>
                        <a:pt x="111" y="37"/>
                      </a:cubicBezTo>
                      <a:cubicBezTo>
                        <a:pt x="109" y="37"/>
                        <a:pt x="106" y="38"/>
                        <a:pt x="109" y="34"/>
                      </a:cubicBezTo>
                      <a:cubicBezTo>
                        <a:pt x="111" y="31"/>
                        <a:pt x="109" y="33"/>
                        <a:pt x="113" y="31"/>
                      </a:cubicBezTo>
                      <a:cubicBezTo>
                        <a:pt x="117" y="30"/>
                        <a:pt x="123" y="29"/>
                        <a:pt x="118" y="28"/>
                      </a:cubicBezTo>
                      <a:cubicBezTo>
                        <a:pt x="113" y="27"/>
                        <a:pt x="121" y="27"/>
                        <a:pt x="114" y="24"/>
                      </a:cubicBezTo>
                      <a:cubicBezTo>
                        <a:pt x="107" y="21"/>
                        <a:pt x="107" y="25"/>
                        <a:pt x="107" y="21"/>
                      </a:cubicBezTo>
                      <a:cubicBezTo>
                        <a:pt x="108" y="16"/>
                        <a:pt x="107" y="16"/>
                        <a:pt x="106" y="16"/>
                      </a:cubicBezTo>
                      <a:cubicBezTo>
                        <a:pt x="104" y="16"/>
                        <a:pt x="100" y="17"/>
                        <a:pt x="98" y="18"/>
                      </a:cubicBezTo>
                      <a:cubicBezTo>
                        <a:pt x="97" y="18"/>
                        <a:pt x="99" y="19"/>
                        <a:pt x="96" y="17"/>
                      </a:cubicBezTo>
                      <a:cubicBezTo>
                        <a:pt x="92" y="15"/>
                        <a:pt x="91" y="18"/>
                        <a:pt x="92" y="15"/>
                      </a:cubicBezTo>
                      <a:cubicBezTo>
                        <a:pt x="94" y="13"/>
                        <a:pt x="94" y="12"/>
                        <a:pt x="96" y="11"/>
                      </a:cubicBezTo>
                      <a:cubicBezTo>
                        <a:pt x="98" y="9"/>
                        <a:pt x="97" y="3"/>
                        <a:pt x="102" y="5"/>
                      </a:cubicBezTo>
                      <a:cubicBezTo>
                        <a:pt x="106" y="8"/>
                        <a:pt x="105" y="7"/>
                        <a:pt x="108" y="7"/>
                      </a:cubicBezTo>
                      <a:cubicBezTo>
                        <a:pt x="112" y="7"/>
                        <a:pt x="114" y="7"/>
                        <a:pt x="114" y="6"/>
                      </a:cubicBezTo>
                      <a:cubicBezTo>
                        <a:pt x="114" y="5"/>
                        <a:pt x="109" y="3"/>
                        <a:pt x="109" y="3"/>
                      </a:cubicBezTo>
                      <a:cubicBezTo>
                        <a:pt x="109" y="3"/>
                        <a:pt x="108" y="4"/>
                        <a:pt x="109" y="3"/>
                      </a:cubicBezTo>
                      <a:cubicBezTo>
                        <a:pt x="109" y="2"/>
                        <a:pt x="110" y="1"/>
                        <a:pt x="110" y="1"/>
                      </a:cubicBezTo>
                      <a:cubicBezTo>
                        <a:pt x="109" y="0"/>
                        <a:pt x="109" y="0"/>
                        <a:pt x="109" y="0"/>
                      </a:cubicBezTo>
                      <a:cubicBezTo>
                        <a:pt x="109" y="0"/>
                        <a:pt x="96" y="0"/>
                        <a:pt x="92" y="0"/>
                      </a:cubicBezTo>
                      <a:close/>
                    </a:path>
                  </a:pathLst>
                </a:custGeom>
                <a:solidFill>
                  <a:srgbClr val="6DC1B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26" name="Google Shape;726;p21"/>
                <p:cNvSpPr/>
                <p:nvPr/>
              </p:nvSpPr>
              <p:spPr>
                <a:xfrm>
                  <a:off x="8729663" y="4613275"/>
                  <a:ext cx="141288" cy="16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" h="77" extrusionOk="0">
                      <a:moveTo>
                        <a:pt x="45" y="5"/>
                      </a:moveTo>
                      <a:cubicBezTo>
                        <a:pt x="45" y="28"/>
                        <a:pt x="45" y="28"/>
                        <a:pt x="45" y="28"/>
                      </a:cubicBezTo>
                      <a:cubicBezTo>
                        <a:pt x="45" y="28"/>
                        <a:pt x="39" y="40"/>
                        <a:pt x="25" y="45"/>
                      </a:cubicBezTo>
                      <a:cubicBezTo>
                        <a:pt x="12" y="49"/>
                        <a:pt x="0" y="56"/>
                        <a:pt x="1" y="64"/>
                      </a:cubicBezTo>
                      <a:cubicBezTo>
                        <a:pt x="2" y="71"/>
                        <a:pt x="18" y="77"/>
                        <a:pt x="65" y="77"/>
                      </a:cubicBezTo>
                      <a:cubicBezTo>
                        <a:pt x="65" y="0"/>
                        <a:pt x="65" y="0"/>
                        <a:pt x="65" y="0"/>
                      </a:cubicBezTo>
                      <a:lnTo>
                        <a:pt x="45" y="5"/>
                      </a:lnTo>
                      <a:close/>
                    </a:path>
                  </a:pathLst>
                </a:custGeom>
                <a:solidFill>
                  <a:srgbClr val="6DC1B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27" name="Google Shape;727;p21"/>
                <p:cNvSpPr/>
                <p:nvPr/>
              </p:nvSpPr>
              <p:spPr>
                <a:xfrm>
                  <a:off x="8855075" y="4613275"/>
                  <a:ext cx="134938" cy="16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" h="77" extrusionOk="0">
                      <a:moveTo>
                        <a:pt x="14" y="5"/>
                      </a:moveTo>
                      <a:cubicBezTo>
                        <a:pt x="14" y="28"/>
                        <a:pt x="14" y="28"/>
                        <a:pt x="14" y="28"/>
                      </a:cubicBezTo>
                      <a:cubicBezTo>
                        <a:pt x="14" y="28"/>
                        <a:pt x="19" y="40"/>
                        <a:pt x="32" y="45"/>
                      </a:cubicBezTo>
                      <a:cubicBezTo>
                        <a:pt x="46" y="49"/>
                        <a:pt x="62" y="56"/>
                        <a:pt x="61" y="64"/>
                      </a:cubicBezTo>
                      <a:cubicBezTo>
                        <a:pt x="60" y="71"/>
                        <a:pt x="34" y="77"/>
                        <a:pt x="0" y="77"/>
                      </a:cubicBezTo>
                      <a:cubicBezTo>
                        <a:pt x="0" y="0"/>
                        <a:pt x="0" y="0"/>
                        <a:pt x="0" y="0"/>
                      </a:cubicBezTo>
                      <a:lnTo>
                        <a:pt x="14" y="5"/>
                      </a:lnTo>
                      <a:close/>
                    </a:path>
                  </a:pathLst>
                </a:custGeom>
                <a:solidFill>
                  <a:srgbClr val="6DC1B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28" name="Google Shape;728;p21"/>
                <p:cNvSpPr/>
                <p:nvPr/>
              </p:nvSpPr>
              <p:spPr>
                <a:xfrm>
                  <a:off x="8618538" y="4127500"/>
                  <a:ext cx="500063" cy="5032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" h="231" extrusionOk="0">
                      <a:moveTo>
                        <a:pt x="169" y="12"/>
                      </a:moveTo>
                      <a:cubicBezTo>
                        <a:pt x="197" y="32"/>
                        <a:pt x="215" y="65"/>
                        <a:pt x="215" y="103"/>
                      </a:cubicBezTo>
                      <a:cubicBezTo>
                        <a:pt x="215" y="165"/>
                        <a:pt x="165" y="216"/>
                        <a:pt x="102" y="216"/>
                      </a:cubicBezTo>
                      <a:cubicBezTo>
                        <a:pt x="65" y="216"/>
                        <a:pt x="33" y="198"/>
                        <a:pt x="12" y="171"/>
                      </a:cubicBezTo>
                      <a:cubicBezTo>
                        <a:pt x="0" y="181"/>
                        <a:pt x="0" y="181"/>
                        <a:pt x="0" y="181"/>
                      </a:cubicBezTo>
                      <a:cubicBezTo>
                        <a:pt x="24" y="211"/>
                        <a:pt x="61" y="231"/>
                        <a:pt x="102" y="231"/>
                      </a:cubicBezTo>
                      <a:cubicBezTo>
                        <a:pt x="173" y="231"/>
                        <a:pt x="230" y="174"/>
                        <a:pt x="230" y="103"/>
                      </a:cubicBezTo>
                      <a:cubicBezTo>
                        <a:pt x="230" y="61"/>
                        <a:pt x="210" y="23"/>
                        <a:pt x="178" y="0"/>
                      </a:cubicBezTo>
                      <a:lnTo>
                        <a:pt x="169" y="12"/>
                      </a:lnTo>
                      <a:close/>
                    </a:path>
                  </a:pathLst>
                </a:custGeom>
                <a:solidFill>
                  <a:srgbClr val="6DC1B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29" name="Google Shape;729;p21"/>
                <p:cNvSpPr/>
                <p:nvPr/>
              </p:nvSpPr>
              <p:spPr>
                <a:xfrm>
                  <a:off x="8621713" y="4137025"/>
                  <a:ext cx="442913" cy="44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" h="203" extrusionOk="0">
                      <a:moveTo>
                        <a:pt x="102" y="203"/>
                      </a:moveTo>
                      <a:cubicBezTo>
                        <a:pt x="158" y="203"/>
                        <a:pt x="203" y="157"/>
                        <a:pt x="203" y="101"/>
                      </a:cubicBezTo>
                      <a:cubicBezTo>
                        <a:pt x="203" y="45"/>
                        <a:pt x="158" y="0"/>
                        <a:pt x="102" y="0"/>
                      </a:cubicBezTo>
                      <a:cubicBezTo>
                        <a:pt x="102" y="5"/>
                        <a:pt x="102" y="5"/>
                        <a:pt x="102" y="5"/>
                      </a:cubicBezTo>
                      <a:cubicBezTo>
                        <a:pt x="155" y="5"/>
                        <a:pt x="198" y="48"/>
                        <a:pt x="198" y="101"/>
                      </a:cubicBezTo>
                      <a:cubicBezTo>
                        <a:pt x="198" y="155"/>
                        <a:pt x="155" y="198"/>
                        <a:pt x="102" y="198"/>
                      </a:cubicBezTo>
                      <a:lnTo>
                        <a:pt x="102" y="203"/>
                      </a:lnTo>
                      <a:close/>
                      <a:moveTo>
                        <a:pt x="102" y="0"/>
                      </a:moveTo>
                      <a:cubicBezTo>
                        <a:pt x="46" y="0"/>
                        <a:pt x="0" y="45"/>
                        <a:pt x="0" y="101"/>
                      </a:cubicBezTo>
                      <a:cubicBezTo>
                        <a:pt x="0" y="157"/>
                        <a:pt x="46" y="203"/>
                        <a:pt x="102" y="203"/>
                      </a:cubicBezTo>
                      <a:cubicBezTo>
                        <a:pt x="102" y="203"/>
                        <a:pt x="102" y="203"/>
                        <a:pt x="102" y="203"/>
                      </a:cubicBezTo>
                      <a:cubicBezTo>
                        <a:pt x="102" y="198"/>
                        <a:pt x="102" y="198"/>
                        <a:pt x="102" y="198"/>
                      </a:cubicBezTo>
                      <a:cubicBezTo>
                        <a:pt x="102" y="198"/>
                        <a:pt x="102" y="198"/>
                        <a:pt x="102" y="198"/>
                      </a:cubicBezTo>
                      <a:cubicBezTo>
                        <a:pt x="102" y="198"/>
                        <a:pt x="102" y="198"/>
                        <a:pt x="102" y="198"/>
                      </a:cubicBezTo>
                      <a:cubicBezTo>
                        <a:pt x="48" y="198"/>
                        <a:pt x="5" y="155"/>
                        <a:pt x="5" y="101"/>
                      </a:cubicBezTo>
                      <a:cubicBezTo>
                        <a:pt x="5" y="48"/>
                        <a:pt x="48" y="5"/>
                        <a:pt x="102" y="5"/>
                      </a:cubicBezTo>
                      <a:cubicBezTo>
                        <a:pt x="102" y="5"/>
                        <a:pt x="102" y="5"/>
                        <a:pt x="102" y="5"/>
                      </a:cubicBezTo>
                      <a:cubicBezTo>
                        <a:pt x="102" y="0"/>
                        <a:pt x="102" y="0"/>
                        <a:pt x="102" y="0"/>
                      </a:cubicBezTo>
                      <a:close/>
                    </a:path>
                  </a:pathLst>
                </a:custGeom>
                <a:solidFill>
                  <a:srgbClr val="6DC1B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30" name="Google Shape;730;p21"/>
                <p:cNvSpPr/>
                <p:nvPr/>
              </p:nvSpPr>
              <p:spPr>
                <a:xfrm>
                  <a:off x="8610600" y="4144963"/>
                  <a:ext cx="496888" cy="4333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" h="199" extrusionOk="0">
                      <a:moveTo>
                        <a:pt x="92" y="0"/>
                      </a:moveTo>
                      <a:cubicBezTo>
                        <a:pt x="92" y="0"/>
                        <a:pt x="58" y="5"/>
                        <a:pt x="35" y="31"/>
                      </a:cubicBezTo>
                      <a:cubicBezTo>
                        <a:pt x="35" y="31"/>
                        <a:pt x="53" y="13"/>
                        <a:pt x="64" y="13"/>
                      </a:cubicBezTo>
                      <a:cubicBezTo>
                        <a:pt x="66" y="14"/>
                        <a:pt x="66" y="14"/>
                        <a:pt x="66" y="14"/>
                      </a:cubicBezTo>
                      <a:cubicBezTo>
                        <a:pt x="66" y="14"/>
                        <a:pt x="66" y="15"/>
                        <a:pt x="65" y="15"/>
                      </a:cubicBezTo>
                      <a:cubicBezTo>
                        <a:pt x="65" y="16"/>
                        <a:pt x="64" y="17"/>
                        <a:pt x="64" y="18"/>
                      </a:cubicBezTo>
                      <a:cubicBezTo>
                        <a:pt x="64" y="18"/>
                        <a:pt x="64" y="20"/>
                        <a:pt x="64" y="20"/>
                      </a:cubicBezTo>
                      <a:cubicBezTo>
                        <a:pt x="63" y="21"/>
                        <a:pt x="63" y="21"/>
                        <a:pt x="63" y="21"/>
                      </a:cubicBezTo>
                      <a:cubicBezTo>
                        <a:pt x="63" y="21"/>
                        <a:pt x="62" y="21"/>
                        <a:pt x="62" y="22"/>
                      </a:cubicBezTo>
                      <a:cubicBezTo>
                        <a:pt x="62" y="22"/>
                        <a:pt x="61" y="22"/>
                        <a:pt x="61" y="23"/>
                      </a:cubicBezTo>
                      <a:cubicBezTo>
                        <a:pt x="61" y="24"/>
                        <a:pt x="61" y="25"/>
                        <a:pt x="61" y="25"/>
                      </a:cubicBezTo>
                      <a:cubicBezTo>
                        <a:pt x="62" y="27"/>
                        <a:pt x="62" y="27"/>
                        <a:pt x="62" y="27"/>
                      </a:cubicBezTo>
                      <a:cubicBezTo>
                        <a:pt x="61" y="28"/>
                        <a:pt x="61" y="28"/>
                        <a:pt x="61" y="28"/>
                      </a:cubicBezTo>
                      <a:cubicBezTo>
                        <a:pt x="59" y="29"/>
                        <a:pt x="59" y="29"/>
                        <a:pt x="59" y="29"/>
                      </a:cubicBezTo>
                      <a:cubicBezTo>
                        <a:pt x="59" y="29"/>
                        <a:pt x="58" y="29"/>
                        <a:pt x="57" y="29"/>
                      </a:cubicBezTo>
                      <a:cubicBezTo>
                        <a:pt x="56" y="29"/>
                        <a:pt x="56" y="27"/>
                        <a:pt x="56" y="27"/>
                      </a:cubicBezTo>
                      <a:cubicBezTo>
                        <a:pt x="58" y="26"/>
                        <a:pt x="58" y="26"/>
                        <a:pt x="58" y="26"/>
                      </a:cubicBezTo>
                      <a:cubicBezTo>
                        <a:pt x="58" y="26"/>
                        <a:pt x="58" y="26"/>
                        <a:pt x="58" y="25"/>
                      </a:cubicBezTo>
                      <a:cubicBezTo>
                        <a:pt x="57" y="25"/>
                        <a:pt x="57" y="24"/>
                        <a:pt x="56" y="24"/>
                      </a:cubicBezTo>
                      <a:cubicBezTo>
                        <a:pt x="55" y="24"/>
                        <a:pt x="54" y="26"/>
                        <a:pt x="54" y="26"/>
                      </a:cubicBezTo>
                      <a:cubicBezTo>
                        <a:pt x="52" y="27"/>
                        <a:pt x="52" y="27"/>
                        <a:pt x="52" y="27"/>
                      </a:cubicBezTo>
                      <a:cubicBezTo>
                        <a:pt x="52" y="27"/>
                        <a:pt x="51" y="29"/>
                        <a:pt x="51" y="29"/>
                      </a:cubicBezTo>
                      <a:cubicBezTo>
                        <a:pt x="52" y="29"/>
                        <a:pt x="53" y="29"/>
                        <a:pt x="53" y="29"/>
                      </a:cubicBezTo>
                      <a:cubicBezTo>
                        <a:pt x="53" y="29"/>
                        <a:pt x="53" y="30"/>
                        <a:pt x="53" y="31"/>
                      </a:cubicBezTo>
                      <a:cubicBezTo>
                        <a:pt x="53" y="31"/>
                        <a:pt x="52" y="32"/>
                        <a:pt x="52" y="32"/>
                      </a:cubicBezTo>
                      <a:cubicBezTo>
                        <a:pt x="52" y="32"/>
                        <a:pt x="52" y="33"/>
                        <a:pt x="51" y="33"/>
                      </a:cubicBezTo>
                      <a:cubicBezTo>
                        <a:pt x="50" y="32"/>
                        <a:pt x="49" y="32"/>
                        <a:pt x="48" y="32"/>
                      </a:cubicBezTo>
                      <a:cubicBezTo>
                        <a:pt x="47" y="32"/>
                        <a:pt x="46" y="31"/>
                        <a:pt x="46" y="32"/>
                      </a:cubicBezTo>
                      <a:cubicBezTo>
                        <a:pt x="45" y="32"/>
                        <a:pt x="45" y="32"/>
                        <a:pt x="45" y="32"/>
                      </a:cubicBezTo>
                      <a:cubicBezTo>
                        <a:pt x="45" y="33"/>
                        <a:pt x="42" y="34"/>
                        <a:pt x="42" y="34"/>
                      </a:cubicBezTo>
                      <a:cubicBezTo>
                        <a:pt x="42" y="34"/>
                        <a:pt x="41" y="35"/>
                        <a:pt x="41" y="35"/>
                      </a:cubicBezTo>
                      <a:cubicBezTo>
                        <a:pt x="41" y="35"/>
                        <a:pt x="41" y="37"/>
                        <a:pt x="41" y="37"/>
                      </a:cubicBezTo>
                      <a:cubicBezTo>
                        <a:pt x="41" y="37"/>
                        <a:pt x="40" y="38"/>
                        <a:pt x="38" y="38"/>
                      </a:cubicBezTo>
                      <a:cubicBezTo>
                        <a:pt x="37" y="39"/>
                        <a:pt x="36" y="39"/>
                        <a:pt x="36" y="39"/>
                      </a:cubicBezTo>
                      <a:cubicBezTo>
                        <a:pt x="36" y="41"/>
                        <a:pt x="36" y="41"/>
                        <a:pt x="36" y="41"/>
                      </a:cubicBezTo>
                      <a:cubicBezTo>
                        <a:pt x="36" y="41"/>
                        <a:pt x="34" y="42"/>
                        <a:pt x="34" y="43"/>
                      </a:cubicBezTo>
                      <a:cubicBezTo>
                        <a:pt x="33" y="44"/>
                        <a:pt x="30" y="46"/>
                        <a:pt x="30" y="46"/>
                      </a:cubicBezTo>
                      <a:cubicBezTo>
                        <a:pt x="30" y="46"/>
                        <a:pt x="29" y="47"/>
                        <a:pt x="28" y="48"/>
                      </a:cubicBezTo>
                      <a:cubicBezTo>
                        <a:pt x="28" y="49"/>
                        <a:pt x="28" y="50"/>
                        <a:pt x="28" y="51"/>
                      </a:cubicBezTo>
                      <a:cubicBezTo>
                        <a:pt x="28" y="51"/>
                        <a:pt x="27" y="52"/>
                        <a:pt x="27" y="53"/>
                      </a:cubicBezTo>
                      <a:cubicBezTo>
                        <a:pt x="27" y="54"/>
                        <a:pt x="26" y="55"/>
                        <a:pt x="26" y="56"/>
                      </a:cubicBezTo>
                      <a:cubicBezTo>
                        <a:pt x="25" y="56"/>
                        <a:pt x="25" y="57"/>
                        <a:pt x="24" y="57"/>
                      </a:cubicBezTo>
                      <a:cubicBezTo>
                        <a:pt x="24" y="57"/>
                        <a:pt x="22" y="58"/>
                        <a:pt x="21" y="58"/>
                      </a:cubicBezTo>
                      <a:cubicBezTo>
                        <a:pt x="20" y="59"/>
                        <a:pt x="20" y="60"/>
                        <a:pt x="20" y="60"/>
                      </a:cubicBezTo>
                      <a:cubicBezTo>
                        <a:pt x="20" y="60"/>
                        <a:pt x="21" y="61"/>
                        <a:pt x="21" y="61"/>
                      </a:cubicBezTo>
                      <a:cubicBezTo>
                        <a:pt x="22" y="61"/>
                        <a:pt x="23" y="62"/>
                        <a:pt x="23" y="62"/>
                      </a:cubicBezTo>
                      <a:cubicBezTo>
                        <a:pt x="23" y="62"/>
                        <a:pt x="23" y="63"/>
                        <a:pt x="23" y="64"/>
                      </a:cubicBezTo>
                      <a:cubicBezTo>
                        <a:pt x="23" y="64"/>
                        <a:pt x="22" y="66"/>
                        <a:pt x="23" y="66"/>
                      </a:cubicBezTo>
                      <a:cubicBezTo>
                        <a:pt x="24" y="66"/>
                        <a:pt x="25" y="66"/>
                        <a:pt x="25" y="66"/>
                      </a:cubicBezTo>
                      <a:cubicBezTo>
                        <a:pt x="27" y="67"/>
                        <a:pt x="27" y="67"/>
                        <a:pt x="27" y="67"/>
                      </a:cubicBezTo>
                      <a:cubicBezTo>
                        <a:pt x="28" y="68"/>
                        <a:pt x="28" y="68"/>
                        <a:pt x="28" y="68"/>
                      </a:cubicBezTo>
                      <a:cubicBezTo>
                        <a:pt x="29" y="68"/>
                        <a:pt x="29" y="68"/>
                        <a:pt x="29" y="68"/>
                      </a:cubicBezTo>
                      <a:cubicBezTo>
                        <a:pt x="29" y="68"/>
                        <a:pt x="29" y="69"/>
                        <a:pt x="29" y="70"/>
                      </a:cubicBezTo>
                      <a:cubicBezTo>
                        <a:pt x="28" y="70"/>
                        <a:pt x="28" y="71"/>
                        <a:pt x="28" y="71"/>
                      </a:cubicBezTo>
                      <a:cubicBezTo>
                        <a:pt x="27" y="71"/>
                        <a:pt x="27" y="71"/>
                        <a:pt x="27" y="70"/>
                      </a:cubicBezTo>
                      <a:cubicBezTo>
                        <a:pt x="27" y="69"/>
                        <a:pt x="27" y="69"/>
                        <a:pt x="26" y="68"/>
                      </a:cubicBezTo>
                      <a:cubicBezTo>
                        <a:pt x="25" y="68"/>
                        <a:pt x="24" y="69"/>
                        <a:pt x="24" y="69"/>
                      </a:cubicBezTo>
                      <a:cubicBezTo>
                        <a:pt x="24" y="69"/>
                        <a:pt x="23" y="69"/>
                        <a:pt x="23" y="68"/>
                      </a:cubicBezTo>
                      <a:cubicBezTo>
                        <a:pt x="22" y="67"/>
                        <a:pt x="22" y="68"/>
                        <a:pt x="22" y="67"/>
                      </a:cubicBezTo>
                      <a:cubicBezTo>
                        <a:pt x="22" y="66"/>
                        <a:pt x="23" y="66"/>
                        <a:pt x="22" y="65"/>
                      </a:cubicBezTo>
                      <a:cubicBezTo>
                        <a:pt x="22" y="65"/>
                        <a:pt x="21" y="64"/>
                        <a:pt x="21" y="64"/>
                      </a:cubicBezTo>
                      <a:cubicBezTo>
                        <a:pt x="20" y="64"/>
                        <a:pt x="21" y="65"/>
                        <a:pt x="20" y="64"/>
                      </a:cubicBezTo>
                      <a:cubicBezTo>
                        <a:pt x="20" y="63"/>
                        <a:pt x="19" y="63"/>
                        <a:pt x="19" y="63"/>
                      </a:cubicBezTo>
                      <a:cubicBezTo>
                        <a:pt x="19" y="63"/>
                        <a:pt x="18" y="63"/>
                        <a:pt x="18" y="62"/>
                      </a:cubicBezTo>
                      <a:cubicBezTo>
                        <a:pt x="18" y="62"/>
                        <a:pt x="18" y="61"/>
                        <a:pt x="18" y="60"/>
                      </a:cubicBezTo>
                      <a:cubicBezTo>
                        <a:pt x="18" y="60"/>
                        <a:pt x="19" y="59"/>
                        <a:pt x="19" y="58"/>
                      </a:cubicBezTo>
                      <a:cubicBezTo>
                        <a:pt x="19" y="58"/>
                        <a:pt x="19" y="55"/>
                        <a:pt x="19" y="55"/>
                      </a:cubicBezTo>
                      <a:cubicBezTo>
                        <a:pt x="19" y="55"/>
                        <a:pt x="16" y="61"/>
                        <a:pt x="15" y="66"/>
                      </a:cubicBezTo>
                      <a:cubicBezTo>
                        <a:pt x="15" y="66"/>
                        <a:pt x="16" y="65"/>
                        <a:pt x="16" y="66"/>
                      </a:cubicBezTo>
                      <a:cubicBezTo>
                        <a:pt x="16" y="67"/>
                        <a:pt x="17" y="68"/>
                        <a:pt x="16" y="69"/>
                      </a:cubicBezTo>
                      <a:cubicBezTo>
                        <a:pt x="16" y="69"/>
                        <a:pt x="16" y="69"/>
                        <a:pt x="16" y="72"/>
                      </a:cubicBezTo>
                      <a:cubicBezTo>
                        <a:pt x="16" y="74"/>
                        <a:pt x="17" y="75"/>
                        <a:pt x="17" y="76"/>
                      </a:cubicBezTo>
                      <a:cubicBezTo>
                        <a:pt x="16" y="76"/>
                        <a:pt x="16" y="77"/>
                        <a:pt x="16" y="78"/>
                      </a:cubicBezTo>
                      <a:cubicBezTo>
                        <a:pt x="16" y="79"/>
                        <a:pt x="16" y="82"/>
                        <a:pt x="17" y="82"/>
                      </a:cubicBezTo>
                      <a:cubicBezTo>
                        <a:pt x="17" y="82"/>
                        <a:pt x="17" y="83"/>
                        <a:pt x="17" y="83"/>
                      </a:cubicBezTo>
                      <a:cubicBezTo>
                        <a:pt x="18" y="84"/>
                        <a:pt x="17" y="85"/>
                        <a:pt x="18" y="84"/>
                      </a:cubicBezTo>
                      <a:cubicBezTo>
                        <a:pt x="19" y="82"/>
                        <a:pt x="20" y="81"/>
                        <a:pt x="20" y="81"/>
                      </a:cubicBezTo>
                      <a:cubicBezTo>
                        <a:pt x="20" y="80"/>
                        <a:pt x="20" y="80"/>
                        <a:pt x="20" y="80"/>
                      </a:cubicBezTo>
                      <a:cubicBezTo>
                        <a:pt x="20" y="80"/>
                        <a:pt x="20" y="79"/>
                        <a:pt x="22" y="79"/>
                      </a:cubicBezTo>
                      <a:cubicBezTo>
                        <a:pt x="23" y="79"/>
                        <a:pt x="24" y="79"/>
                        <a:pt x="24" y="80"/>
                      </a:cubicBezTo>
                      <a:cubicBezTo>
                        <a:pt x="25" y="80"/>
                        <a:pt x="23" y="82"/>
                        <a:pt x="24" y="82"/>
                      </a:cubicBezTo>
                      <a:cubicBezTo>
                        <a:pt x="25" y="82"/>
                        <a:pt x="27" y="81"/>
                        <a:pt x="28" y="81"/>
                      </a:cubicBezTo>
                      <a:cubicBezTo>
                        <a:pt x="29" y="81"/>
                        <a:pt x="29" y="82"/>
                        <a:pt x="30" y="83"/>
                      </a:cubicBezTo>
                      <a:cubicBezTo>
                        <a:pt x="30" y="84"/>
                        <a:pt x="30" y="85"/>
                        <a:pt x="31" y="86"/>
                      </a:cubicBezTo>
                      <a:cubicBezTo>
                        <a:pt x="32" y="86"/>
                        <a:pt x="31" y="87"/>
                        <a:pt x="32" y="88"/>
                      </a:cubicBezTo>
                      <a:cubicBezTo>
                        <a:pt x="32" y="89"/>
                        <a:pt x="34" y="90"/>
                        <a:pt x="35" y="90"/>
                      </a:cubicBezTo>
                      <a:cubicBezTo>
                        <a:pt x="35" y="90"/>
                        <a:pt x="37" y="90"/>
                        <a:pt x="38" y="90"/>
                      </a:cubicBezTo>
                      <a:cubicBezTo>
                        <a:pt x="39" y="91"/>
                        <a:pt x="38" y="92"/>
                        <a:pt x="39" y="92"/>
                      </a:cubicBezTo>
                      <a:cubicBezTo>
                        <a:pt x="40" y="92"/>
                        <a:pt x="41" y="95"/>
                        <a:pt x="41" y="95"/>
                      </a:cubicBezTo>
                      <a:cubicBezTo>
                        <a:pt x="41" y="95"/>
                        <a:pt x="41" y="97"/>
                        <a:pt x="41" y="98"/>
                      </a:cubicBezTo>
                      <a:cubicBezTo>
                        <a:pt x="41" y="98"/>
                        <a:pt x="41" y="99"/>
                        <a:pt x="42" y="100"/>
                      </a:cubicBezTo>
                      <a:cubicBezTo>
                        <a:pt x="42" y="100"/>
                        <a:pt x="44" y="100"/>
                        <a:pt x="44" y="100"/>
                      </a:cubicBezTo>
                      <a:cubicBezTo>
                        <a:pt x="44" y="100"/>
                        <a:pt x="43" y="102"/>
                        <a:pt x="45" y="102"/>
                      </a:cubicBezTo>
                      <a:cubicBezTo>
                        <a:pt x="47" y="103"/>
                        <a:pt x="48" y="103"/>
                        <a:pt x="49" y="104"/>
                      </a:cubicBezTo>
                      <a:cubicBezTo>
                        <a:pt x="49" y="104"/>
                        <a:pt x="48" y="105"/>
                        <a:pt x="50" y="105"/>
                      </a:cubicBezTo>
                      <a:cubicBezTo>
                        <a:pt x="52" y="105"/>
                        <a:pt x="54" y="105"/>
                        <a:pt x="55" y="106"/>
                      </a:cubicBezTo>
                      <a:cubicBezTo>
                        <a:pt x="56" y="106"/>
                        <a:pt x="55" y="107"/>
                        <a:pt x="57" y="109"/>
                      </a:cubicBezTo>
                      <a:cubicBezTo>
                        <a:pt x="60" y="110"/>
                        <a:pt x="60" y="111"/>
                        <a:pt x="61" y="111"/>
                      </a:cubicBezTo>
                      <a:cubicBezTo>
                        <a:pt x="62" y="111"/>
                        <a:pt x="63" y="111"/>
                        <a:pt x="63" y="113"/>
                      </a:cubicBezTo>
                      <a:cubicBezTo>
                        <a:pt x="62" y="115"/>
                        <a:pt x="62" y="116"/>
                        <a:pt x="61" y="117"/>
                      </a:cubicBezTo>
                      <a:cubicBezTo>
                        <a:pt x="60" y="118"/>
                        <a:pt x="59" y="120"/>
                        <a:pt x="58" y="121"/>
                      </a:cubicBezTo>
                      <a:cubicBezTo>
                        <a:pt x="58" y="122"/>
                        <a:pt x="57" y="123"/>
                        <a:pt x="58" y="124"/>
                      </a:cubicBezTo>
                      <a:cubicBezTo>
                        <a:pt x="58" y="126"/>
                        <a:pt x="59" y="127"/>
                        <a:pt x="59" y="128"/>
                      </a:cubicBezTo>
                      <a:cubicBezTo>
                        <a:pt x="59" y="129"/>
                        <a:pt x="59" y="131"/>
                        <a:pt x="59" y="132"/>
                      </a:cubicBezTo>
                      <a:cubicBezTo>
                        <a:pt x="58" y="133"/>
                        <a:pt x="58" y="134"/>
                        <a:pt x="58" y="134"/>
                      </a:cubicBezTo>
                      <a:cubicBezTo>
                        <a:pt x="58" y="134"/>
                        <a:pt x="59" y="136"/>
                        <a:pt x="58" y="137"/>
                      </a:cubicBezTo>
                      <a:cubicBezTo>
                        <a:pt x="57" y="138"/>
                        <a:pt x="55" y="140"/>
                        <a:pt x="54" y="140"/>
                      </a:cubicBezTo>
                      <a:cubicBezTo>
                        <a:pt x="53" y="140"/>
                        <a:pt x="51" y="142"/>
                        <a:pt x="51" y="142"/>
                      </a:cubicBezTo>
                      <a:cubicBezTo>
                        <a:pt x="51" y="142"/>
                        <a:pt x="51" y="146"/>
                        <a:pt x="51" y="147"/>
                      </a:cubicBezTo>
                      <a:cubicBezTo>
                        <a:pt x="51" y="147"/>
                        <a:pt x="47" y="154"/>
                        <a:pt x="49" y="155"/>
                      </a:cubicBezTo>
                      <a:cubicBezTo>
                        <a:pt x="50" y="156"/>
                        <a:pt x="50" y="158"/>
                        <a:pt x="50" y="159"/>
                      </a:cubicBezTo>
                      <a:cubicBezTo>
                        <a:pt x="49" y="160"/>
                        <a:pt x="49" y="160"/>
                        <a:pt x="49" y="160"/>
                      </a:cubicBezTo>
                      <a:cubicBezTo>
                        <a:pt x="48" y="161"/>
                        <a:pt x="46" y="161"/>
                        <a:pt x="47" y="163"/>
                      </a:cubicBezTo>
                      <a:cubicBezTo>
                        <a:pt x="49" y="165"/>
                        <a:pt x="50" y="165"/>
                        <a:pt x="50" y="167"/>
                      </a:cubicBezTo>
                      <a:cubicBezTo>
                        <a:pt x="51" y="168"/>
                        <a:pt x="51" y="168"/>
                        <a:pt x="52" y="170"/>
                      </a:cubicBezTo>
                      <a:cubicBezTo>
                        <a:pt x="53" y="171"/>
                        <a:pt x="53" y="172"/>
                        <a:pt x="54" y="173"/>
                      </a:cubicBezTo>
                      <a:cubicBezTo>
                        <a:pt x="55" y="174"/>
                        <a:pt x="56" y="175"/>
                        <a:pt x="56" y="176"/>
                      </a:cubicBezTo>
                      <a:cubicBezTo>
                        <a:pt x="56" y="177"/>
                        <a:pt x="59" y="179"/>
                        <a:pt x="56" y="177"/>
                      </a:cubicBezTo>
                      <a:cubicBezTo>
                        <a:pt x="53" y="175"/>
                        <a:pt x="56" y="177"/>
                        <a:pt x="52" y="174"/>
                      </a:cubicBezTo>
                      <a:cubicBezTo>
                        <a:pt x="49" y="171"/>
                        <a:pt x="48" y="173"/>
                        <a:pt x="46" y="171"/>
                      </a:cubicBezTo>
                      <a:cubicBezTo>
                        <a:pt x="45" y="169"/>
                        <a:pt x="47" y="175"/>
                        <a:pt x="44" y="168"/>
                      </a:cubicBezTo>
                      <a:cubicBezTo>
                        <a:pt x="41" y="160"/>
                        <a:pt x="40" y="161"/>
                        <a:pt x="39" y="159"/>
                      </a:cubicBezTo>
                      <a:cubicBezTo>
                        <a:pt x="39" y="157"/>
                        <a:pt x="39" y="159"/>
                        <a:pt x="37" y="155"/>
                      </a:cubicBezTo>
                      <a:cubicBezTo>
                        <a:pt x="35" y="151"/>
                        <a:pt x="37" y="154"/>
                        <a:pt x="35" y="151"/>
                      </a:cubicBezTo>
                      <a:cubicBezTo>
                        <a:pt x="33" y="149"/>
                        <a:pt x="33" y="152"/>
                        <a:pt x="32" y="148"/>
                      </a:cubicBezTo>
                      <a:cubicBezTo>
                        <a:pt x="31" y="143"/>
                        <a:pt x="31" y="146"/>
                        <a:pt x="30" y="141"/>
                      </a:cubicBezTo>
                      <a:cubicBezTo>
                        <a:pt x="28" y="136"/>
                        <a:pt x="31" y="136"/>
                        <a:pt x="28" y="133"/>
                      </a:cubicBezTo>
                      <a:cubicBezTo>
                        <a:pt x="25" y="131"/>
                        <a:pt x="25" y="132"/>
                        <a:pt x="24" y="131"/>
                      </a:cubicBezTo>
                      <a:cubicBezTo>
                        <a:pt x="23" y="129"/>
                        <a:pt x="25" y="130"/>
                        <a:pt x="22" y="126"/>
                      </a:cubicBezTo>
                      <a:cubicBezTo>
                        <a:pt x="20" y="122"/>
                        <a:pt x="16" y="120"/>
                        <a:pt x="16" y="113"/>
                      </a:cubicBezTo>
                      <a:cubicBezTo>
                        <a:pt x="16" y="105"/>
                        <a:pt x="16" y="104"/>
                        <a:pt x="16" y="104"/>
                      </a:cubicBezTo>
                      <a:cubicBezTo>
                        <a:pt x="16" y="104"/>
                        <a:pt x="13" y="101"/>
                        <a:pt x="14" y="97"/>
                      </a:cubicBezTo>
                      <a:cubicBezTo>
                        <a:pt x="15" y="92"/>
                        <a:pt x="16" y="94"/>
                        <a:pt x="15" y="92"/>
                      </a:cubicBezTo>
                      <a:cubicBezTo>
                        <a:pt x="15" y="91"/>
                        <a:pt x="14" y="91"/>
                        <a:pt x="13" y="89"/>
                      </a:cubicBezTo>
                      <a:cubicBezTo>
                        <a:pt x="12" y="88"/>
                        <a:pt x="12" y="88"/>
                        <a:pt x="11" y="87"/>
                      </a:cubicBezTo>
                      <a:cubicBezTo>
                        <a:pt x="11" y="86"/>
                        <a:pt x="11" y="83"/>
                        <a:pt x="11" y="83"/>
                      </a:cubicBezTo>
                      <a:cubicBezTo>
                        <a:pt x="10" y="84"/>
                        <a:pt x="10" y="84"/>
                        <a:pt x="10" y="84"/>
                      </a:cubicBezTo>
                      <a:cubicBezTo>
                        <a:pt x="10" y="84"/>
                        <a:pt x="0" y="182"/>
                        <a:pt x="97" y="197"/>
                      </a:cubicBezTo>
                      <a:cubicBezTo>
                        <a:pt x="97" y="197"/>
                        <a:pt x="75" y="192"/>
                        <a:pt x="73" y="187"/>
                      </a:cubicBezTo>
                      <a:cubicBezTo>
                        <a:pt x="73" y="187"/>
                        <a:pt x="72" y="183"/>
                        <a:pt x="73" y="183"/>
                      </a:cubicBezTo>
                      <a:cubicBezTo>
                        <a:pt x="74" y="183"/>
                        <a:pt x="76" y="184"/>
                        <a:pt x="77" y="183"/>
                      </a:cubicBezTo>
                      <a:cubicBezTo>
                        <a:pt x="79" y="181"/>
                        <a:pt x="80" y="180"/>
                        <a:pt x="80" y="180"/>
                      </a:cubicBezTo>
                      <a:cubicBezTo>
                        <a:pt x="80" y="182"/>
                        <a:pt x="80" y="182"/>
                        <a:pt x="80" y="182"/>
                      </a:cubicBezTo>
                      <a:cubicBezTo>
                        <a:pt x="80" y="182"/>
                        <a:pt x="79" y="182"/>
                        <a:pt x="83" y="181"/>
                      </a:cubicBezTo>
                      <a:cubicBezTo>
                        <a:pt x="88" y="181"/>
                        <a:pt x="88" y="181"/>
                        <a:pt x="89" y="181"/>
                      </a:cubicBezTo>
                      <a:cubicBezTo>
                        <a:pt x="91" y="180"/>
                        <a:pt x="93" y="176"/>
                        <a:pt x="94" y="178"/>
                      </a:cubicBezTo>
                      <a:cubicBezTo>
                        <a:pt x="95" y="181"/>
                        <a:pt x="93" y="180"/>
                        <a:pt x="95" y="181"/>
                      </a:cubicBezTo>
                      <a:cubicBezTo>
                        <a:pt x="97" y="181"/>
                        <a:pt x="101" y="180"/>
                        <a:pt x="101" y="180"/>
                      </a:cubicBezTo>
                      <a:cubicBezTo>
                        <a:pt x="101" y="180"/>
                        <a:pt x="108" y="181"/>
                        <a:pt x="108" y="180"/>
                      </a:cubicBezTo>
                      <a:cubicBezTo>
                        <a:pt x="109" y="179"/>
                        <a:pt x="109" y="178"/>
                        <a:pt x="110" y="178"/>
                      </a:cubicBezTo>
                      <a:cubicBezTo>
                        <a:pt x="111" y="178"/>
                        <a:pt x="112" y="180"/>
                        <a:pt x="112" y="180"/>
                      </a:cubicBezTo>
                      <a:cubicBezTo>
                        <a:pt x="108" y="182"/>
                        <a:pt x="108" y="182"/>
                        <a:pt x="108" y="182"/>
                      </a:cubicBezTo>
                      <a:cubicBezTo>
                        <a:pt x="105" y="185"/>
                        <a:pt x="105" y="185"/>
                        <a:pt x="105" y="185"/>
                      </a:cubicBezTo>
                      <a:cubicBezTo>
                        <a:pt x="105" y="185"/>
                        <a:pt x="103" y="185"/>
                        <a:pt x="105" y="186"/>
                      </a:cubicBezTo>
                      <a:cubicBezTo>
                        <a:pt x="106" y="187"/>
                        <a:pt x="107" y="187"/>
                        <a:pt x="108" y="187"/>
                      </a:cubicBezTo>
                      <a:cubicBezTo>
                        <a:pt x="110" y="187"/>
                        <a:pt x="114" y="190"/>
                        <a:pt x="115" y="188"/>
                      </a:cubicBezTo>
                      <a:cubicBezTo>
                        <a:pt x="116" y="186"/>
                        <a:pt x="116" y="186"/>
                        <a:pt x="117" y="185"/>
                      </a:cubicBezTo>
                      <a:cubicBezTo>
                        <a:pt x="117" y="184"/>
                        <a:pt x="117" y="182"/>
                        <a:pt x="119" y="182"/>
                      </a:cubicBezTo>
                      <a:cubicBezTo>
                        <a:pt x="120" y="182"/>
                        <a:pt x="122" y="183"/>
                        <a:pt x="122" y="183"/>
                      </a:cubicBezTo>
                      <a:cubicBezTo>
                        <a:pt x="121" y="186"/>
                        <a:pt x="121" y="186"/>
                        <a:pt x="121" y="186"/>
                      </a:cubicBezTo>
                      <a:cubicBezTo>
                        <a:pt x="121" y="186"/>
                        <a:pt x="123" y="186"/>
                        <a:pt x="125" y="186"/>
                      </a:cubicBezTo>
                      <a:cubicBezTo>
                        <a:pt x="126" y="186"/>
                        <a:pt x="126" y="188"/>
                        <a:pt x="128" y="186"/>
                      </a:cubicBezTo>
                      <a:cubicBezTo>
                        <a:pt x="129" y="184"/>
                        <a:pt x="129" y="184"/>
                        <a:pt x="131" y="184"/>
                      </a:cubicBezTo>
                      <a:cubicBezTo>
                        <a:pt x="133" y="184"/>
                        <a:pt x="135" y="183"/>
                        <a:pt x="136" y="183"/>
                      </a:cubicBezTo>
                      <a:cubicBezTo>
                        <a:pt x="136" y="184"/>
                        <a:pt x="138" y="184"/>
                        <a:pt x="139" y="184"/>
                      </a:cubicBezTo>
                      <a:cubicBezTo>
                        <a:pt x="139" y="184"/>
                        <a:pt x="143" y="186"/>
                        <a:pt x="143" y="186"/>
                      </a:cubicBezTo>
                      <a:cubicBezTo>
                        <a:pt x="144" y="185"/>
                        <a:pt x="148" y="186"/>
                        <a:pt x="148" y="186"/>
                      </a:cubicBezTo>
                      <a:cubicBezTo>
                        <a:pt x="148" y="186"/>
                        <a:pt x="137" y="196"/>
                        <a:pt x="113" y="197"/>
                      </a:cubicBezTo>
                      <a:cubicBezTo>
                        <a:pt x="113" y="197"/>
                        <a:pt x="167" y="199"/>
                        <a:pt x="197" y="146"/>
                      </a:cubicBezTo>
                      <a:cubicBezTo>
                        <a:pt x="228" y="94"/>
                        <a:pt x="206" y="26"/>
                        <a:pt x="137" y="3"/>
                      </a:cubicBezTo>
                      <a:cubicBezTo>
                        <a:pt x="137" y="3"/>
                        <a:pt x="189" y="22"/>
                        <a:pt x="203" y="71"/>
                      </a:cubicBezTo>
                      <a:cubicBezTo>
                        <a:pt x="202" y="72"/>
                        <a:pt x="202" y="72"/>
                        <a:pt x="202" y="72"/>
                      </a:cubicBezTo>
                      <a:cubicBezTo>
                        <a:pt x="201" y="71"/>
                        <a:pt x="201" y="72"/>
                        <a:pt x="200" y="69"/>
                      </a:cubicBezTo>
                      <a:cubicBezTo>
                        <a:pt x="199" y="67"/>
                        <a:pt x="199" y="68"/>
                        <a:pt x="199" y="66"/>
                      </a:cubicBezTo>
                      <a:cubicBezTo>
                        <a:pt x="198" y="64"/>
                        <a:pt x="198" y="65"/>
                        <a:pt x="197" y="64"/>
                      </a:cubicBezTo>
                      <a:cubicBezTo>
                        <a:pt x="195" y="62"/>
                        <a:pt x="195" y="62"/>
                        <a:pt x="194" y="61"/>
                      </a:cubicBezTo>
                      <a:cubicBezTo>
                        <a:pt x="193" y="61"/>
                        <a:pt x="192" y="58"/>
                        <a:pt x="192" y="57"/>
                      </a:cubicBezTo>
                      <a:cubicBezTo>
                        <a:pt x="191" y="56"/>
                        <a:pt x="189" y="55"/>
                        <a:pt x="188" y="55"/>
                      </a:cubicBezTo>
                      <a:cubicBezTo>
                        <a:pt x="187" y="55"/>
                        <a:pt x="188" y="54"/>
                        <a:pt x="187" y="55"/>
                      </a:cubicBezTo>
                      <a:cubicBezTo>
                        <a:pt x="187" y="56"/>
                        <a:pt x="189" y="58"/>
                        <a:pt x="189" y="58"/>
                      </a:cubicBezTo>
                      <a:cubicBezTo>
                        <a:pt x="189" y="62"/>
                        <a:pt x="189" y="62"/>
                        <a:pt x="189" y="62"/>
                      </a:cubicBezTo>
                      <a:cubicBezTo>
                        <a:pt x="189" y="62"/>
                        <a:pt x="190" y="65"/>
                        <a:pt x="190" y="66"/>
                      </a:cubicBezTo>
                      <a:cubicBezTo>
                        <a:pt x="190" y="67"/>
                        <a:pt x="189" y="70"/>
                        <a:pt x="189" y="70"/>
                      </a:cubicBezTo>
                      <a:cubicBezTo>
                        <a:pt x="189" y="70"/>
                        <a:pt x="188" y="72"/>
                        <a:pt x="187" y="73"/>
                      </a:cubicBezTo>
                      <a:cubicBezTo>
                        <a:pt x="186" y="73"/>
                        <a:pt x="181" y="74"/>
                        <a:pt x="181" y="74"/>
                      </a:cubicBezTo>
                      <a:cubicBezTo>
                        <a:pt x="181" y="74"/>
                        <a:pt x="179" y="72"/>
                        <a:pt x="179" y="71"/>
                      </a:cubicBezTo>
                      <a:cubicBezTo>
                        <a:pt x="178" y="69"/>
                        <a:pt x="175" y="69"/>
                        <a:pt x="174" y="68"/>
                      </a:cubicBezTo>
                      <a:cubicBezTo>
                        <a:pt x="174" y="67"/>
                        <a:pt x="175" y="66"/>
                        <a:pt x="173" y="64"/>
                      </a:cubicBezTo>
                      <a:cubicBezTo>
                        <a:pt x="172" y="62"/>
                        <a:pt x="173" y="63"/>
                        <a:pt x="172" y="61"/>
                      </a:cubicBezTo>
                      <a:cubicBezTo>
                        <a:pt x="170" y="59"/>
                        <a:pt x="170" y="59"/>
                        <a:pt x="170" y="59"/>
                      </a:cubicBezTo>
                      <a:cubicBezTo>
                        <a:pt x="170" y="59"/>
                        <a:pt x="166" y="58"/>
                        <a:pt x="167" y="60"/>
                      </a:cubicBezTo>
                      <a:cubicBezTo>
                        <a:pt x="168" y="63"/>
                        <a:pt x="167" y="65"/>
                        <a:pt x="168" y="65"/>
                      </a:cubicBezTo>
                      <a:cubicBezTo>
                        <a:pt x="169" y="66"/>
                        <a:pt x="170" y="65"/>
                        <a:pt x="171" y="67"/>
                      </a:cubicBezTo>
                      <a:cubicBezTo>
                        <a:pt x="172" y="69"/>
                        <a:pt x="172" y="70"/>
                        <a:pt x="172" y="71"/>
                      </a:cubicBezTo>
                      <a:cubicBezTo>
                        <a:pt x="173" y="71"/>
                        <a:pt x="173" y="74"/>
                        <a:pt x="174" y="75"/>
                      </a:cubicBezTo>
                      <a:cubicBezTo>
                        <a:pt x="175" y="75"/>
                        <a:pt x="178" y="75"/>
                        <a:pt x="178" y="76"/>
                      </a:cubicBezTo>
                      <a:cubicBezTo>
                        <a:pt x="177" y="77"/>
                        <a:pt x="176" y="78"/>
                        <a:pt x="178" y="79"/>
                      </a:cubicBezTo>
                      <a:cubicBezTo>
                        <a:pt x="179" y="79"/>
                        <a:pt x="179" y="80"/>
                        <a:pt x="180" y="80"/>
                      </a:cubicBezTo>
                      <a:cubicBezTo>
                        <a:pt x="181" y="80"/>
                        <a:pt x="181" y="80"/>
                        <a:pt x="182" y="79"/>
                      </a:cubicBezTo>
                      <a:cubicBezTo>
                        <a:pt x="184" y="79"/>
                        <a:pt x="186" y="79"/>
                        <a:pt x="186" y="79"/>
                      </a:cubicBezTo>
                      <a:cubicBezTo>
                        <a:pt x="186" y="79"/>
                        <a:pt x="188" y="80"/>
                        <a:pt x="188" y="81"/>
                      </a:cubicBezTo>
                      <a:cubicBezTo>
                        <a:pt x="188" y="82"/>
                        <a:pt x="187" y="86"/>
                        <a:pt x="187" y="86"/>
                      </a:cubicBezTo>
                      <a:cubicBezTo>
                        <a:pt x="185" y="90"/>
                        <a:pt x="185" y="90"/>
                        <a:pt x="185" y="90"/>
                      </a:cubicBezTo>
                      <a:cubicBezTo>
                        <a:pt x="185" y="90"/>
                        <a:pt x="185" y="97"/>
                        <a:pt x="184" y="97"/>
                      </a:cubicBezTo>
                      <a:cubicBezTo>
                        <a:pt x="183" y="97"/>
                        <a:pt x="182" y="100"/>
                        <a:pt x="181" y="100"/>
                      </a:cubicBezTo>
                      <a:cubicBezTo>
                        <a:pt x="180" y="101"/>
                        <a:pt x="180" y="105"/>
                        <a:pt x="180" y="105"/>
                      </a:cubicBezTo>
                      <a:cubicBezTo>
                        <a:pt x="178" y="108"/>
                        <a:pt x="178" y="108"/>
                        <a:pt x="178" y="108"/>
                      </a:cubicBezTo>
                      <a:cubicBezTo>
                        <a:pt x="178" y="108"/>
                        <a:pt x="178" y="111"/>
                        <a:pt x="178" y="112"/>
                      </a:cubicBezTo>
                      <a:cubicBezTo>
                        <a:pt x="178" y="113"/>
                        <a:pt x="179" y="117"/>
                        <a:pt x="178" y="119"/>
                      </a:cubicBezTo>
                      <a:cubicBezTo>
                        <a:pt x="178" y="121"/>
                        <a:pt x="175" y="122"/>
                        <a:pt x="175" y="122"/>
                      </a:cubicBezTo>
                      <a:cubicBezTo>
                        <a:pt x="175" y="122"/>
                        <a:pt x="179" y="126"/>
                        <a:pt x="177" y="126"/>
                      </a:cubicBezTo>
                      <a:cubicBezTo>
                        <a:pt x="175" y="127"/>
                        <a:pt x="173" y="129"/>
                        <a:pt x="173" y="130"/>
                      </a:cubicBezTo>
                      <a:cubicBezTo>
                        <a:pt x="172" y="131"/>
                        <a:pt x="172" y="132"/>
                        <a:pt x="171" y="132"/>
                      </a:cubicBezTo>
                      <a:cubicBezTo>
                        <a:pt x="170" y="133"/>
                        <a:pt x="168" y="133"/>
                        <a:pt x="168" y="134"/>
                      </a:cubicBezTo>
                      <a:cubicBezTo>
                        <a:pt x="168" y="134"/>
                        <a:pt x="168" y="137"/>
                        <a:pt x="168" y="137"/>
                      </a:cubicBezTo>
                      <a:cubicBezTo>
                        <a:pt x="164" y="142"/>
                        <a:pt x="164" y="142"/>
                        <a:pt x="164" y="142"/>
                      </a:cubicBezTo>
                      <a:cubicBezTo>
                        <a:pt x="160" y="146"/>
                        <a:pt x="160" y="146"/>
                        <a:pt x="160" y="146"/>
                      </a:cubicBezTo>
                      <a:cubicBezTo>
                        <a:pt x="160" y="146"/>
                        <a:pt x="160" y="149"/>
                        <a:pt x="159" y="149"/>
                      </a:cubicBezTo>
                      <a:cubicBezTo>
                        <a:pt x="158" y="149"/>
                        <a:pt x="153" y="151"/>
                        <a:pt x="152" y="152"/>
                      </a:cubicBezTo>
                      <a:cubicBezTo>
                        <a:pt x="152" y="152"/>
                        <a:pt x="148" y="154"/>
                        <a:pt x="147" y="154"/>
                      </a:cubicBezTo>
                      <a:cubicBezTo>
                        <a:pt x="146" y="154"/>
                        <a:pt x="148" y="157"/>
                        <a:pt x="146" y="154"/>
                      </a:cubicBezTo>
                      <a:cubicBezTo>
                        <a:pt x="144" y="151"/>
                        <a:pt x="145" y="153"/>
                        <a:pt x="144" y="149"/>
                      </a:cubicBezTo>
                      <a:cubicBezTo>
                        <a:pt x="142" y="145"/>
                        <a:pt x="142" y="148"/>
                        <a:pt x="142" y="145"/>
                      </a:cubicBezTo>
                      <a:cubicBezTo>
                        <a:pt x="142" y="143"/>
                        <a:pt x="142" y="145"/>
                        <a:pt x="142" y="143"/>
                      </a:cubicBezTo>
                      <a:cubicBezTo>
                        <a:pt x="142" y="140"/>
                        <a:pt x="143" y="142"/>
                        <a:pt x="141" y="139"/>
                      </a:cubicBezTo>
                      <a:cubicBezTo>
                        <a:pt x="140" y="136"/>
                        <a:pt x="140" y="137"/>
                        <a:pt x="138" y="135"/>
                      </a:cubicBezTo>
                      <a:cubicBezTo>
                        <a:pt x="136" y="133"/>
                        <a:pt x="135" y="135"/>
                        <a:pt x="136" y="132"/>
                      </a:cubicBezTo>
                      <a:cubicBezTo>
                        <a:pt x="137" y="129"/>
                        <a:pt x="137" y="132"/>
                        <a:pt x="137" y="129"/>
                      </a:cubicBezTo>
                      <a:cubicBezTo>
                        <a:pt x="138" y="126"/>
                        <a:pt x="137" y="125"/>
                        <a:pt x="139" y="124"/>
                      </a:cubicBezTo>
                      <a:cubicBezTo>
                        <a:pt x="141" y="123"/>
                        <a:pt x="142" y="122"/>
                        <a:pt x="142" y="121"/>
                      </a:cubicBezTo>
                      <a:cubicBezTo>
                        <a:pt x="142" y="119"/>
                        <a:pt x="142" y="118"/>
                        <a:pt x="142" y="117"/>
                      </a:cubicBezTo>
                      <a:cubicBezTo>
                        <a:pt x="141" y="116"/>
                        <a:pt x="139" y="114"/>
                        <a:pt x="139" y="113"/>
                      </a:cubicBezTo>
                      <a:cubicBezTo>
                        <a:pt x="139" y="112"/>
                        <a:pt x="139" y="113"/>
                        <a:pt x="137" y="111"/>
                      </a:cubicBezTo>
                      <a:cubicBezTo>
                        <a:pt x="136" y="109"/>
                        <a:pt x="135" y="108"/>
                        <a:pt x="135" y="108"/>
                      </a:cubicBezTo>
                      <a:cubicBezTo>
                        <a:pt x="135" y="108"/>
                        <a:pt x="135" y="103"/>
                        <a:pt x="135" y="101"/>
                      </a:cubicBezTo>
                      <a:cubicBezTo>
                        <a:pt x="135" y="99"/>
                        <a:pt x="134" y="102"/>
                        <a:pt x="135" y="99"/>
                      </a:cubicBezTo>
                      <a:cubicBezTo>
                        <a:pt x="135" y="96"/>
                        <a:pt x="135" y="94"/>
                        <a:pt x="135" y="94"/>
                      </a:cubicBezTo>
                      <a:cubicBezTo>
                        <a:pt x="135" y="94"/>
                        <a:pt x="132" y="92"/>
                        <a:pt x="131" y="92"/>
                      </a:cubicBezTo>
                      <a:cubicBezTo>
                        <a:pt x="129" y="92"/>
                        <a:pt x="129" y="94"/>
                        <a:pt x="127" y="93"/>
                      </a:cubicBezTo>
                      <a:cubicBezTo>
                        <a:pt x="125" y="91"/>
                        <a:pt x="126" y="90"/>
                        <a:pt x="125" y="89"/>
                      </a:cubicBezTo>
                      <a:cubicBezTo>
                        <a:pt x="124" y="89"/>
                        <a:pt x="123" y="89"/>
                        <a:pt x="122" y="90"/>
                      </a:cubicBezTo>
                      <a:cubicBezTo>
                        <a:pt x="121" y="91"/>
                        <a:pt x="118" y="91"/>
                        <a:pt x="116" y="91"/>
                      </a:cubicBezTo>
                      <a:cubicBezTo>
                        <a:pt x="114" y="92"/>
                        <a:pt x="113" y="92"/>
                        <a:pt x="110" y="92"/>
                      </a:cubicBezTo>
                      <a:cubicBezTo>
                        <a:pt x="108" y="92"/>
                        <a:pt x="104" y="93"/>
                        <a:pt x="102" y="92"/>
                      </a:cubicBezTo>
                      <a:cubicBezTo>
                        <a:pt x="100" y="91"/>
                        <a:pt x="100" y="92"/>
                        <a:pt x="99" y="90"/>
                      </a:cubicBezTo>
                      <a:cubicBezTo>
                        <a:pt x="98" y="88"/>
                        <a:pt x="99" y="88"/>
                        <a:pt x="97" y="87"/>
                      </a:cubicBezTo>
                      <a:cubicBezTo>
                        <a:pt x="95" y="86"/>
                        <a:pt x="94" y="87"/>
                        <a:pt x="94" y="85"/>
                      </a:cubicBezTo>
                      <a:cubicBezTo>
                        <a:pt x="94" y="82"/>
                        <a:pt x="95" y="83"/>
                        <a:pt x="93" y="81"/>
                      </a:cubicBezTo>
                      <a:cubicBezTo>
                        <a:pt x="92" y="79"/>
                        <a:pt x="94" y="82"/>
                        <a:pt x="92" y="79"/>
                      </a:cubicBezTo>
                      <a:cubicBezTo>
                        <a:pt x="89" y="76"/>
                        <a:pt x="88" y="79"/>
                        <a:pt x="89" y="76"/>
                      </a:cubicBezTo>
                      <a:cubicBezTo>
                        <a:pt x="90" y="74"/>
                        <a:pt x="91" y="75"/>
                        <a:pt x="91" y="73"/>
                      </a:cubicBezTo>
                      <a:cubicBezTo>
                        <a:pt x="91" y="70"/>
                        <a:pt x="95" y="74"/>
                        <a:pt x="92" y="68"/>
                      </a:cubicBezTo>
                      <a:cubicBezTo>
                        <a:pt x="90" y="63"/>
                        <a:pt x="89" y="64"/>
                        <a:pt x="92" y="60"/>
                      </a:cubicBezTo>
                      <a:cubicBezTo>
                        <a:pt x="94" y="55"/>
                        <a:pt x="97" y="54"/>
                        <a:pt x="98" y="53"/>
                      </a:cubicBezTo>
                      <a:cubicBezTo>
                        <a:pt x="98" y="52"/>
                        <a:pt x="99" y="50"/>
                        <a:pt x="100" y="49"/>
                      </a:cubicBezTo>
                      <a:cubicBezTo>
                        <a:pt x="101" y="48"/>
                        <a:pt x="100" y="48"/>
                        <a:pt x="102" y="48"/>
                      </a:cubicBezTo>
                      <a:cubicBezTo>
                        <a:pt x="104" y="48"/>
                        <a:pt x="107" y="47"/>
                        <a:pt x="108" y="46"/>
                      </a:cubicBezTo>
                      <a:cubicBezTo>
                        <a:pt x="109" y="45"/>
                        <a:pt x="111" y="42"/>
                        <a:pt x="112" y="42"/>
                      </a:cubicBezTo>
                      <a:cubicBezTo>
                        <a:pt x="113" y="42"/>
                        <a:pt x="113" y="42"/>
                        <a:pt x="115" y="42"/>
                      </a:cubicBezTo>
                      <a:cubicBezTo>
                        <a:pt x="117" y="41"/>
                        <a:pt x="117" y="41"/>
                        <a:pt x="119" y="41"/>
                      </a:cubicBezTo>
                      <a:cubicBezTo>
                        <a:pt x="120" y="41"/>
                        <a:pt x="117" y="42"/>
                        <a:pt x="121" y="41"/>
                      </a:cubicBezTo>
                      <a:cubicBezTo>
                        <a:pt x="125" y="40"/>
                        <a:pt x="124" y="40"/>
                        <a:pt x="125" y="40"/>
                      </a:cubicBezTo>
                      <a:cubicBezTo>
                        <a:pt x="126" y="40"/>
                        <a:pt x="126" y="41"/>
                        <a:pt x="127" y="41"/>
                      </a:cubicBezTo>
                      <a:cubicBezTo>
                        <a:pt x="129" y="41"/>
                        <a:pt x="129" y="38"/>
                        <a:pt x="129" y="41"/>
                      </a:cubicBezTo>
                      <a:cubicBezTo>
                        <a:pt x="129" y="45"/>
                        <a:pt x="128" y="46"/>
                        <a:pt x="130" y="46"/>
                      </a:cubicBezTo>
                      <a:cubicBezTo>
                        <a:pt x="133" y="47"/>
                        <a:pt x="130" y="47"/>
                        <a:pt x="133" y="47"/>
                      </a:cubicBezTo>
                      <a:cubicBezTo>
                        <a:pt x="136" y="47"/>
                        <a:pt x="135" y="47"/>
                        <a:pt x="137" y="48"/>
                      </a:cubicBezTo>
                      <a:cubicBezTo>
                        <a:pt x="138" y="48"/>
                        <a:pt x="139" y="49"/>
                        <a:pt x="141" y="49"/>
                      </a:cubicBezTo>
                      <a:cubicBezTo>
                        <a:pt x="143" y="49"/>
                        <a:pt x="140" y="52"/>
                        <a:pt x="143" y="49"/>
                      </a:cubicBezTo>
                      <a:cubicBezTo>
                        <a:pt x="146" y="46"/>
                        <a:pt x="141" y="46"/>
                        <a:pt x="146" y="46"/>
                      </a:cubicBezTo>
                      <a:cubicBezTo>
                        <a:pt x="151" y="47"/>
                        <a:pt x="152" y="48"/>
                        <a:pt x="153" y="48"/>
                      </a:cubicBezTo>
                      <a:cubicBezTo>
                        <a:pt x="154" y="47"/>
                        <a:pt x="154" y="48"/>
                        <a:pt x="156" y="47"/>
                      </a:cubicBezTo>
                      <a:cubicBezTo>
                        <a:pt x="159" y="46"/>
                        <a:pt x="159" y="46"/>
                        <a:pt x="160" y="46"/>
                      </a:cubicBezTo>
                      <a:cubicBezTo>
                        <a:pt x="161" y="47"/>
                        <a:pt x="161" y="49"/>
                        <a:pt x="162" y="47"/>
                      </a:cubicBezTo>
                      <a:cubicBezTo>
                        <a:pt x="163" y="45"/>
                        <a:pt x="165" y="45"/>
                        <a:pt x="162" y="44"/>
                      </a:cubicBezTo>
                      <a:cubicBezTo>
                        <a:pt x="159" y="42"/>
                        <a:pt x="158" y="44"/>
                        <a:pt x="158" y="42"/>
                      </a:cubicBezTo>
                      <a:cubicBezTo>
                        <a:pt x="157" y="40"/>
                        <a:pt x="160" y="41"/>
                        <a:pt x="157" y="40"/>
                      </a:cubicBezTo>
                      <a:cubicBezTo>
                        <a:pt x="154" y="40"/>
                        <a:pt x="155" y="40"/>
                        <a:pt x="153" y="39"/>
                      </a:cubicBezTo>
                      <a:cubicBezTo>
                        <a:pt x="151" y="38"/>
                        <a:pt x="149" y="41"/>
                        <a:pt x="148" y="39"/>
                      </a:cubicBezTo>
                      <a:cubicBezTo>
                        <a:pt x="147" y="37"/>
                        <a:pt x="143" y="41"/>
                        <a:pt x="147" y="37"/>
                      </a:cubicBezTo>
                      <a:cubicBezTo>
                        <a:pt x="151" y="34"/>
                        <a:pt x="149" y="32"/>
                        <a:pt x="152" y="33"/>
                      </a:cubicBezTo>
                      <a:cubicBezTo>
                        <a:pt x="155" y="34"/>
                        <a:pt x="154" y="36"/>
                        <a:pt x="155" y="35"/>
                      </a:cubicBezTo>
                      <a:cubicBezTo>
                        <a:pt x="157" y="33"/>
                        <a:pt x="160" y="32"/>
                        <a:pt x="157" y="30"/>
                      </a:cubicBezTo>
                      <a:cubicBezTo>
                        <a:pt x="154" y="28"/>
                        <a:pt x="156" y="29"/>
                        <a:pt x="153" y="28"/>
                      </a:cubicBezTo>
                      <a:cubicBezTo>
                        <a:pt x="150" y="26"/>
                        <a:pt x="147" y="33"/>
                        <a:pt x="146" y="32"/>
                      </a:cubicBezTo>
                      <a:cubicBezTo>
                        <a:pt x="145" y="31"/>
                        <a:pt x="144" y="30"/>
                        <a:pt x="143" y="31"/>
                      </a:cubicBezTo>
                      <a:cubicBezTo>
                        <a:pt x="142" y="31"/>
                        <a:pt x="142" y="34"/>
                        <a:pt x="142" y="36"/>
                      </a:cubicBezTo>
                      <a:cubicBezTo>
                        <a:pt x="142" y="38"/>
                        <a:pt x="143" y="38"/>
                        <a:pt x="140" y="37"/>
                      </a:cubicBezTo>
                      <a:cubicBezTo>
                        <a:pt x="137" y="35"/>
                        <a:pt x="144" y="36"/>
                        <a:pt x="137" y="33"/>
                      </a:cubicBezTo>
                      <a:cubicBezTo>
                        <a:pt x="130" y="31"/>
                        <a:pt x="128" y="31"/>
                        <a:pt x="127" y="32"/>
                      </a:cubicBezTo>
                      <a:cubicBezTo>
                        <a:pt x="126" y="33"/>
                        <a:pt x="125" y="33"/>
                        <a:pt x="124" y="34"/>
                      </a:cubicBezTo>
                      <a:cubicBezTo>
                        <a:pt x="123" y="35"/>
                        <a:pt x="126" y="36"/>
                        <a:pt x="123" y="35"/>
                      </a:cubicBezTo>
                      <a:cubicBezTo>
                        <a:pt x="120" y="33"/>
                        <a:pt x="118" y="35"/>
                        <a:pt x="118" y="35"/>
                      </a:cubicBezTo>
                      <a:cubicBezTo>
                        <a:pt x="118" y="35"/>
                        <a:pt x="117" y="35"/>
                        <a:pt x="116" y="36"/>
                      </a:cubicBezTo>
                      <a:cubicBezTo>
                        <a:pt x="114" y="37"/>
                        <a:pt x="112" y="38"/>
                        <a:pt x="111" y="37"/>
                      </a:cubicBezTo>
                      <a:cubicBezTo>
                        <a:pt x="109" y="37"/>
                        <a:pt x="106" y="38"/>
                        <a:pt x="109" y="34"/>
                      </a:cubicBezTo>
                      <a:cubicBezTo>
                        <a:pt x="111" y="31"/>
                        <a:pt x="109" y="33"/>
                        <a:pt x="113" y="31"/>
                      </a:cubicBezTo>
                      <a:cubicBezTo>
                        <a:pt x="117" y="30"/>
                        <a:pt x="123" y="29"/>
                        <a:pt x="118" y="28"/>
                      </a:cubicBezTo>
                      <a:cubicBezTo>
                        <a:pt x="113" y="27"/>
                        <a:pt x="121" y="27"/>
                        <a:pt x="114" y="24"/>
                      </a:cubicBezTo>
                      <a:cubicBezTo>
                        <a:pt x="107" y="21"/>
                        <a:pt x="107" y="25"/>
                        <a:pt x="107" y="21"/>
                      </a:cubicBezTo>
                      <a:cubicBezTo>
                        <a:pt x="108" y="16"/>
                        <a:pt x="107" y="16"/>
                        <a:pt x="106" y="16"/>
                      </a:cubicBezTo>
                      <a:cubicBezTo>
                        <a:pt x="104" y="16"/>
                        <a:pt x="100" y="17"/>
                        <a:pt x="98" y="18"/>
                      </a:cubicBezTo>
                      <a:cubicBezTo>
                        <a:pt x="97" y="18"/>
                        <a:pt x="99" y="19"/>
                        <a:pt x="96" y="17"/>
                      </a:cubicBezTo>
                      <a:cubicBezTo>
                        <a:pt x="92" y="15"/>
                        <a:pt x="91" y="18"/>
                        <a:pt x="92" y="15"/>
                      </a:cubicBezTo>
                      <a:cubicBezTo>
                        <a:pt x="94" y="13"/>
                        <a:pt x="94" y="12"/>
                        <a:pt x="96" y="11"/>
                      </a:cubicBezTo>
                      <a:cubicBezTo>
                        <a:pt x="98" y="9"/>
                        <a:pt x="97" y="3"/>
                        <a:pt x="102" y="5"/>
                      </a:cubicBezTo>
                      <a:cubicBezTo>
                        <a:pt x="106" y="8"/>
                        <a:pt x="105" y="7"/>
                        <a:pt x="108" y="7"/>
                      </a:cubicBezTo>
                      <a:cubicBezTo>
                        <a:pt x="112" y="7"/>
                        <a:pt x="114" y="7"/>
                        <a:pt x="114" y="6"/>
                      </a:cubicBezTo>
                      <a:cubicBezTo>
                        <a:pt x="114" y="5"/>
                        <a:pt x="109" y="3"/>
                        <a:pt x="109" y="3"/>
                      </a:cubicBezTo>
                      <a:cubicBezTo>
                        <a:pt x="109" y="3"/>
                        <a:pt x="108" y="4"/>
                        <a:pt x="109" y="3"/>
                      </a:cubicBezTo>
                      <a:cubicBezTo>
                        <a:pt x="109" y="2"/>
                        <a:pt x="110" y="1"/>
                        <a:pt x="110" y="1"/>
                      </a:cubicBezTo>
                      <a:cubicBezTo>
                        <a:pt x="109" y="0"/>
                        <a:pt x="109" y="0"/>
                        <a:pt x="109" y="0"/>
                      </a:cubicBezTo>
                      <a:cubicBezTo>
                        <a:pt x="109" y="0"/>
                        <a:pt x="96" y="0"/>
                        <a:pt x="92" y="0"/>
                      </a:cubicBezTo>
                      <a:close/>
                    </a:path>
                  </a:pathLst>
                </a:custGeom>
                <a:solidFill>
                  <a:srgbClr val="6DC1B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731" name="Google Shape;731;p21"/>
              <p:cNvSpPr/>
              <p:nvPr/>
            </p:nvSpPr>
            <p:spPr>
              <a:xfrm>
                <a:off x="9646289" y="4237740"/>
                <a:ext cx="428625" cy="390525"/>
              </a:xfrm>
              <a:custGeom>
                <a:avLst/>
                <a:gdLst/>
                <a:ahLst/>
                <a:cxnLst/>
                <a:rect l="l" t="t" r="r" b="b"/>
                <a:pathLst>
                  <a:path w="196" h="179" extrusionOk="0">
                    <a:moveTo>
                      <a:pt x="116" y="2"/>
                    </a:moveTo>
                    <a:cubicBezTo>
                      <a:pt x="110" y="1"/>
                      <a:pt x="104" y="0"/>
                      <a:pt x="98" y="0"/>
                    </a:cubicBezTo>
                    <a:cubicBezTo>
                      <a:pt x="98" y="17"/>
                      <a:pt x="98" y="17"/>
                      <a:pt x="98" y="17"/>
                    </a:cubicBezTo>
                    <a:cubicBezTo>
                      <a:pt x="103" y="17"/>
                      <a:pt x="108" y="17"/>
                      <a:pt x="113" y="18"/>
                    </a:cubicBezTo>
                    <a:cubicBezTo>
                      <a:pt x="152" y="27"/>
                      <a:pt x="177" y="65"/>
                      <a:pt x="169" y="105"/>
                    </a:cubicBezTo>
                    <a:cubicBezTo>
                      <a:pt x="162" y="139"/>
                      <a:pt x="131" y="163"/>
                      <a:pt x="98" y="163"/>
                    </a:cubicBezTo>
                    <a:cubicBezTo>
                      <a:pt x="98" y="179"/>
                      <a:pt x="98" y="179"/>
                      <a:pt x="98" y="179"/>
                    </a:cubicBezTo>
                    <a:cubicBezTo>
                      <a:pt x="139" y="179"/>
                      <a:pt x="177" y="150"/>
                      <a:pt x="185" y="108"/>
                    </a:cubicBezTo>
                    <a:cubicBezTo>
                      <a:pt x="196" y="60"/>
                      <a:pt x="165" y="12"/>
                      <a:pt x="116" y="2"/>
                    </a:cubicBezTo>
                    <a:close/>
                    <a:moveTo>
                      <a:pt x="98" y="0"/>
                    </a:moveTo>
                    <a:cubicBezTo>
                      <a:pt x="56" y="0"/>
                      <a:pt x="19" y="29"/>
                      <a:pt x="10" y="71"/>
                    </a:cubicBezTo>
                    <a:cubicBezTo>
                      <a:pt x="0" y="120"/>
                      <a:pt x="31" y="167"/>
                      <a:pt x="79" y="177"/>
                    </a:cubicBezTo>
                    <a:cubicBezTo>
                      <a:pt x="85" y="179"/>
                      <a:pt x="92" y="179"/>
                      <a:pt x="98" y="179"/>
                    </a:cubicBezTo>
                    <a:cubicBezTo>
                      <a:pt x="98" y="163"/>
                      <a:pt x="98" y="163"/>
                      <a:pt x="98" y="163"/>
                    </a:cubicBezTo>
                    <a:cubicBezTo>
                      <a:pt x="93" y="163"/>
                      <a:pt x="88" y="162"/>
                      <a:pt x="83" y="161"/>
                    </a:cubicBezTo>
                    <a:cubicBezTo>
                      <a:pt x="83" y="161"/>
                      <a:pt x="83" y="161"/>
                      <a:pt x="83" y="161"/>
                    </a:cubicBezTo>
                    <a:cubicBezTo>
                      <a:pt x="43" y="153"/>
                      <a:pt x="18" y="114"/>
                      <a:pt x="26" y="75"/>
                    </a:cubicBezTo>
                    <a:cubicBezTo>
                      <a:pt x="33" y="40"/>
                      <a:pt x="64" y="17"/>
                      <a:pt x="98" y="17"/>
                    </a:cubicBezTo>
                    <a:lnTo>
                      <a:pt x="98" y="0"/>
                    </a:lnTo>
                    <a:close/>
                  </a:path>
                </a:pathLst>
              </a:custGeom>
              <a:solidFill>
                <a:srgbClr val="6DC1B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2" name="Google Shape;732;p21"/>
              <p:cNvSpPr/>
              <p:nvPr/>
            </p:nvSpPr>
            <p:spPr>
              <a:xfrm>
                <a:off x="9757414" y="4598103"/>
                <a:ext cx="92075" cy="198438"/>
              </a:xfrm>
              <a:custGeom>
                <a:avLst/>
                <a:gdLst/>
                <a:ahLst/>
                <a:cxnLst/>
                <a:rect l="l" t="t" r="r" b="b"/>
                <a:pathLst>
                  <a:path w="58" h="125" extrusionOk="0">
                    <a:moveTo>
                      <a:pt x="33" y="125"/>
                    </a:moveTo>
                    <a:lnTo>
                      <a:pt x="0" y="118"/>
                    </a:lnTo>
                    <a:lnTo>
                      <a:pt x="25" y="0"/>
                    </a:lnTo>
                    <a:lnTo>
                      <a:pt x="58" y="7"/>
                    </a:lnTo>
                    <a:lnTo>
                      <a:pt x="33" y="125"/>
                    </a:lnTo>
                    <a:close/>
                  </a:path>
                </a:pathLst>
              </a:custGeom>
              <a:solidFill>
                <a:srgbClr val="6DC1B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3" name="Google Shape;733;p21"/>
              <p:cNvSpPr/>
              <p:nvPr/>
            </p:nvSpPr>
            <p:spPr>
              <a:xfrm>
                <a:off x="9719314" y="4658428"/>
                <a:ext cx="130175" cy="268288"/>
              </a:xfrm>
              <a:custGeom>
                <a:avLst/>
                <a:gdLst/>
                <a:ahLst/>
                <a:cxnLst/>
                <a:rect l="l" t="t" r="r" b="b"/>
                <a:pathLst>
                  <a:path w="60" h="123" extrusionOk="0">
                    <a:moveTo>
                      <a:pt x="40" y="106"/>
                    </a:moveTo>
                    <a:cubicBezTo>
                      <a:pt x="38" y="116"/>
                      <a:pt x="28" y="123"/>
                      <a:pt x="18" y="121"/>
                    </a:cubicBezTo>
                    <a:cubicBezTo>
                      <a:pt x="7" y="118"/>
                      <a:pt x="0" y="108"/>
                      <a:pt x="3" y="98"/>
                    </a:cubicBezTo>
                    <a:cubicBezTo>
                      <a:pt x="20" y="17"/>
                      <a:pt x="20" y="17"/>
                      <a:pt x="20" y="17"/>
                    </a:cubicBezTo>
                    <a:cubicBezTo>
                      <a:pt x="22" y="6"/>
                      <a:pt x="32" y="0"/>
                      <a:pt x="42" y="2"/>
                    </a:cubicBezTo>
                    <a:cubicBezTo>
                      <a:pt x="53" y="4"/>
                      <a:pt x="60" y="14"/>
                      <a:pt x="57" y="25"/>
                    </a:cubicBezTo>
                    <a:lnTo>
                      <a:pt x="40" y="106"/>
                    </a:lnTo>
                    <a:close/>
                  </a:path>
                </a:pathLst>
              </a:custGeom>
              <a:solidFill>
                <a:srgbClr val="6DC1B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4" name="Google Shape;734;p21"/>
              <p:cNvSpPr/>
              <p:nvPr/>
            </p:nvSpPr>
            <p:spPr>
              <a:xfrm>
                <a:off x="8374701" y="4313940"/>
                <a:ext cx="638175" cy="528638"/>
              </a:xfrm>
              <a:custGeom>
                <a:avLst/>
                <a:gdLst/>
                <a:ahLst/>
                <a:cxnLst/>
                <a:rect l="l" t="t" r="r" b="b"/>
                <a:pathLst>
                  <a:path w="293" h="242" extrusionOk="0">
                    <a:moveTo>
                      <a:pt x="219" y="192"/>
                    </a:moveTo>
                    <a:cubicBezTo>
                      <a:pt x="199" y="192"/>
                      <a:pt x="199" y="192"/>
                      <a:pt x="199" y="192"/>
                    </a:cubicBezTo>
                    <a:cubicBezTo>
                      <a:pt x="199" y="205"/>
                      <a:pt x="199" y="205"/>
                      <a:pt x="199" y="205"/>
                    </a:cubicBezTo>
                    <a:cubicBezTo>
                      <a:pt x="219" y="205"/>
                      <a:pt x="219" y="205"/>
                      <a:pt x="219" y="205"/>
                    </a:cubicBezTo>
                    <a:cubicBezTo>
                      <a:pt x="221" y="205"/>
                      <a:pt x="223" y="207"/>
                      <a:pt x="223" y="209"/>
                    </a:cubicBezTo>
                    <a:cubicBezTo>
                      <a:pt x="223" y="212"/>
                      <a:pt x="221" y="214"/>
                      <a:pt x="219" y="214"/>
                    </a:cubicBezTo>
                    <a:cubicBezTo>
                      <a:pt x="219" y="214"/>
                      <a:pt x="219" y="214"/>
                      <a:pt x="219" y="214"/>
                    </a:cubicBezTo>
                    <a:cubicBezTo>
                      <a:pt x="199" y="214"/>
                      <a:pt x="199" y="214"/>
                      <a:pt x="199" y="214"/>
                    </a:cubicBezTo>
                    <a:cubicBezTo>
                      <a:pt x="199" y="242"/>
                      <a:pt x="199" y="242"/>
                      <a:pt x="199" y="242"/>
                    </a:cubicBezTo>
                    <a:cubicBezTo>
                      <a:pt x="219" y="242"/>
                      <a:pt x="219" y="242"/>
                      <a:pt x="219" y="242"/>
                    </a:cubicBezTo>
                    <a:cubicBezTo>
                      <a:pt x="232" y="242"/>
                      <a:pt x="242" y="232"/>
                      <a:pt x="242" y="219"/>
                    </a:cubicBezTo>
                    <a:cubicBezTo>
                      <a:pt x="242" y="216"/>
                      <a:pt x="242" y="216"/>
                      <a:pt x="242" y="216"/>
                    </a:cubicBezTo>
                    <a:cubicBezTo>
                      <a:pt x="242" y="203"/>
                      <a:pt x="232" y="192"/>
                      <a:pt x="219" y="192"/>
                    </a:cubicBezTo>
                    <a:close/>
                    <a:moveTo>
                      <a:pt x="199" y="170"/>
                    </a:moveTo>
                    <a:cubicBezTo>
                      <a:pt x="269" y="170"/>
                      <a:pt x="269" y="170"/>
                      <a:pt x="269" y="170"/>
                    </a:cubicBezTo>
                    <a:cubicBezTo>
                      <a:pt x="282" y="170"/>
                      <a:pt x="293" y="160"/>
                      <a:pt x="293" y="147"/>
                    </a:cubicBezTo>
                    <a:cubicBezTo>
                      <a:pt x="293" y="24"/>
                      <a:pt x="293" y="24"/>
                      <a:pt x="293" y="24"/>
                    </a:cubicBezTo>
                    <a:cubicBezTo>
                      <a:pt x="293" y="11"/>
                      <a:pt x="282" y="0"/>
                      <a:pt x="269" y="0"/>
                    </a:cubicBezTo>
                    <a:cubicBezTo>
                      <a:pt x="199" y="0"/>
                      <a:pt x="199" y="0"/>
                      <a:pt x="199" y="0"/>
                    </a:cubicBezTo>
                    <a:cubicBezTo>
                      <a:pt x="199" y="16"/>
                      <a:pt x="199" y="16"/>
                      <a:pt x="199" y="16"/>
                    </a:cubicBezTo>
                    <a:cubicBezTo>
                      <a:pt x="256" y="16"/>
                      <a:pt x="256" y="16"/>
                      <a:pt x="256" y="16"/>
                    </a:cubicBezTo>
                    <a:cubicBezTo>
                      <a:pt x="267" y="16"/>
                      <a:pt x="275" y="24"/>
                      <a:pt x="275" y="35"/>
                    </a:cubicBezTo>
                    <a:cubicBezTo>
                      <a:pt x="275" y="135"/>
                      <a:pt x="275" y="135"/>
                      <a:pt x="275" y="135"/>
                    </a:cubicBezTo>
                    <a:cubicBezTo>
                      <a:pt x="275" y="146"/>
                      <a:pt x="267" y="154"/>
                      <a:pt x="256" y="154"/>
                    </a:cubicBezTo>
                    <a:cubicBezTo>
                      <a:pt x="199" y="154"/>
                      <a:pt x="199" y="154"/>
                      <a:pt x="199" y="154"/>
                    </a:cubicBezTo>
                    <a:lnTo>
                      <a:pt x="199" y="170"/>
                    </a:lnTo>
                    <a:close/>
                    <a:moveTo>
                      <a:pt x="199" y="192"/>
                    </a:moveTo>
                    <a:cubicBezTo>
                      <a:pt x="175" y="192"/>
                      <a:pt x="175" y="192"/>
                      <a:pt x="175" y="192"/>
                    </a:cubicBezTo>
                    <a:cubicBezTo>
                      <a:pt x="175" y="170"/>
                      <a:pt x="175" y="170"/>
                      <a:pt x="175" y="170"/>
                    </a:cubicBezTo>
                    <a:cubicBezTo>
                      <a:pt x="199" y="170"/>
                      <a:pt x="199" y="170"/>
                      <a:pt x="199" y="170"/>
                    </a:cubicBezTo>
                    <a:cubicBezTo>
                      <a:pt x="199" y="154"/>
                      <a:pt x="199" y="154"/>
                      <a:pt x="199" y="154"/>
                    </a:cubicBezTo>
                    <a:cubicBezTo>
                      <a:pt x="146" y="154"/>
                      <a:pt x="146" y="154"/>
                      <a:pt x="146" y="154"/>
                    </a:cubicBezTo>
                    <a:cubicBezTo>
                      <a:pt x="146" y="242"/>
                      <a:pt x="146" y="242"/>
                      <a:pt x="146" y="242"/>
                    </a:cubicBezTo>
                    <a:cubicBezTo>
                      <a:pt x="199" y="242"/>
                      <a:pt x="199" y="242"/>
                      <a:pt x="199" y="242"/>
                    </a:cubicBezTo>
                    <a:cubicBezTo>
                      <a:pt x="199" y="214"/>
                      <a:pt x="199" y="214"/>
                      <a:pt x="199" y="214"/>
                    </a:cubicBezTo>
                    <a:cubicBezTo>
                      <a:pt x="179" y="214"/>
                      <a:pt x="179" y="214"/>
                      <a:pt x="179" y="214"/>
                    </a:cubicBezTo>
                    <a:cubicBezTo>
                      <a:pt x="177" y="214"/>
                      <a:pt x="175" y="212"/>
                      <a:pt x="175" y="209"/>
                    </a:cubicBezTo>
                    <a:cubicBezTo>
                      <a:pt x="175" y="207"/>
                      <a:pt x="177" y="205"/>
                      <a:pt x="179" y="205"/>
                    </a:cubicBezTo>
                    <a:cubicBezTo>
                      <a:pt x="199" y="205"/>
                      <a:pt x="199" y="205"/>
                      <a:pt x="199" y="205"/>
                    </a:cubicBezTo>
                    <a:cubicBezTo>
                      <a:pt x="199" y="192"/>
                      <a:pt x="199" y="192"/>
                      <a:pt x="199" y="192"/>
                    </a:cubicBezTo>
                    <a:close/>
                    <a:moveTo>
                      <a:pt x="199" y="0"/>
                    </a:moveTo>
                    <a:cubicBezTo>
                      <a:pt x="146" y="0"/>
                      <a:pt x="146" y="0"/>
                      <a:pt x="146" y="0"/>
                    </a:cubicBezTo>
                    <a:cubicBezTo>
                      <a:pt x="146" y="16"/>
                      <a:pt x="146" y="16"/>
                      <a:pt x="146" y="16"/>
                    </a:cubicBezTo>
                    <a:cubicBezTo>
                      <a:pt x="199" y="16"/>
                      <a:pt x="199" y="16"/>
                      <a:pt x="199" y="16"/>
                    </a:cubicBezTo>
                    <a:lnTo>
                      <a:pt x="199" y="0"/>
                    </a:lnTo>
                    <a:close/>
                    <a:moveTo>
                      <a:pt x="146" y="0"/>
                    </a:moveTo>
                    <a:cubicBezTo>
                      <a:pt x="23" y="0"/>
                      <a:pt x="23" y="0"/>
                      <a:pt x="23" y="0"/>
                    </a:cubicBezTo>
                    <a:cubicBezTo>
                      <a:pt x="10" y="0"/>
                      <a:pt x="0" y="11"/>
                      <a:pt x="0" y="24"/>
                    </a:cubicBezTo>
                    <a:cubicBezTo>
                      <a:pt x="0" y="147"/>
                      <a:pt x="0" y="147"/>
                      <a:pt x="0" y="147"/>
                    </a:cubicBezTo>
                    <a:cubicBezTo>
                      <a:pt x="0" y="160"/>
                      <a:pt x="10" y="170"/>
                      <a:pt x="23" y="170"/>
                    </a:cubicBezTo>
                    <a:cubicBezTo>
                      <a:pt x="117" y="170"/>
                      <a:pt x="117" y="170"/>
                      <a:pt x="117" y="170"/>
                    </a:cubicBezTo>
                    <a:cubicBezTo>
                      <a:pt x="117" y="192"/>
                      <a:pt x="117" y="192"/>
                      <a:pt x="117" y="192"/>
                    </a:cubicBezTo>
                    <a:cubicBezTo>
                      <a:pt x="75" y="192"/>
                      <a:pt x="75" y="192"/>
                      <a:pt x="75" y="192"/>
                    </a:cubicBezTo>
                    <a:cubicBezTo>
                      <a:pt x="62" y="192"/>
                      <a:pt x="52" y="203"/>
                      <a:pt x="52" y="216"/>
                    </a:cubicBezTo>
                    <a:cubicBezTo>
                      <a:pt x="52" y="219"/>
                      <a:pt x="52" y="219"/>
                      <a:pt x="52" y="219"/>
                    </a:cubicBezTo>
                    <a:cubicBezTo>
                      <a:pt x="52" y="232"/>
                      <a:pt x="62" y="242"/>
                      <a:pt x="75" y="242"/>
                    </a:cubicBezTo>
                    <a:cubicBezTo>
                      <a:pt x="146" y="242"/>
                      <a:pt x="146" y="242"/>
                      <a:pt x="146" y="242"/>
                    </a:cubicBezTo>
                    <a:cubicBezTo>
                      <a:pt x="146" y="154"/>
                      <a:pt x="146" y="154"/>
                      <a:pt x="146" y="154"/>
                    </a:cubicBezTo>
                    <a:cubicBezTo>
                      <a:pt x="37" y="154"/>
                      <a:pt x="37" y="154"/>
                      <a:pt x="37" y="154"/>
                    </a:cubicBezTo>
                    <a:cubicBezTo>
                      <a:pt x="37" y="154"/>
                      <a:pt x="37" y="154"/>
                      <a:pt x="37" y="154"/>
                    </a:cubicBezTo>
                    <a:cubicBezTo>
                      <a:pt x="26" y="154"/>
                      <a:pt x="17" y="146"/>
                      <a:pt x="17" y="135"/>
                    </a:cubicBezTo>
                    <a:cubicBezTo>
                      <a:pt x="17" y="35"/>
                      <a:pt x="17" y="35"/>
                      <a:pt x="17" y="35"/>
                    </a:cubicBezTo>
                    <a:cubicBezTo>
                      <a:pt x="17" y="24"/>
                      <a:pt x="26" y="16"/>
                      <a:pt x="37" y="16"/>
                    </a:cubicBezTo>
                    <a:cubicBezTo>
                      <a:pt x="146" y="16"/>
                      <a:pt x="146" y="16"/>
                      <a:pt x="146" y="16"/>
                    </a:cubicBezTo>
                    <a:lnTo>
                      <a:pt x="146" y="0"/>
                    </a:lnTo>
                    <a:close/>
                  </a:path>
                </a:pathLst>
              </a:custGeom>
              <a:solidFill>
                <a:srgbClr val="6DC1B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5" name="Google Shape;735;p21"/>
              <p:cNvSpPr/>
              <p:nvPr/>
            </p:nvSpPr>
            <p:spPr>
              <a:xfrm>
                <a:off x="9503414" y="3261428"/>
                <a:ext cx="819150" cy="955675"/>
              </a:xfrm>
              <a:custGeom>
                <a:avLst/>
                <a:gdLst/>
                <a:ahLst/>
                <a:cxnLst/>
                <a:rect l="l" t="t" r="r" b="b"/>
                <a:pathLst>
                  <a:path w="376" h="438" extrusionOk="0">
                    <a:moveTo>
                      <a:pt x="324" y="106"/>
                    </a:moveTo>
                    <a:cubicBezTo>
                      <a:pt x="376" y="43"/>
                      <a:pt x="376" y="43"/>
                      <a:pt x="376" y="43"/>
                    </a:cubicBezTo>
                    <a:cubicBezTo>
                      <a:pt x="324" y="1"/>
                      <a:pt x="324" y="1"/>
                      <a:pt x="324" y="1"/>
                    </a:cubicBezTo>
                    <a:cubicBezTo>
                      <a:pt x="324" y="32"/>
                      <a:pt x="324" y="32"/>
                      <a:pt x="324" y="32"/>
                    </a:cubicBezTo>
                    <a:cubicBezTo>
                      <a:pt x="327" y="32"/>
                      <a:pt x="330" y="33"/>
                      <a:pt x="332" y="35"/>
                    </a:cubicBezTo>
                    <a:cubicBezTo>
                      <a:pt x="338" y="40"/>
                      <a:pt x="339" y="49"/>
                      <a:pt x="334" y="54"/>
                    </a:cubicBezTo>
                    <a:cubicBezTo>
                      <a:pt x="334" y="54"/>
                      <a:pt x="334" y="54"/>
                      <a:pt x="334" y="54"/>
                    </a:cubicBezTo>
                    <a:cubicBezTo>
                      <a:pt x="332" y="57"/>
                      <a:pt x="328" y="59"/>
                      <a:pt x="324" y="59"/>
                    </a:cubicBezTo>
                    <a:lnTo>
                      <a:pt x="324" y="106"/>
                    </a:lnTo>
                    <a:close/>
                    <a:moveTo>
                      <a:pt x="272" y="63"/>
                    </a:moveTo>
                    <a:cubicBezTo>
                      <a:pt x="308" y="92"/>
                      <a:pt x="308" y="92"/>
                      <a:pt x="308" y="92"/>
                    </a:cubicBezTo>
                    <a:cubicBezTo>
                      <a:pt x="304" y="98"/>
                      <a:pt x="304" y="98"/>
                      <a:pt x="304" y="98"/>
                    </a:cubicBezTo>
                    <a:cubicBezTo>
                      <a:pt x="267" y="68"/>
                      <a:pt x="267" y="68"/>
                      <a:pt x="267" y="68"/>
                    </a:cubicBezTo>
                    <a:cubicBezTo>
                      <a:pt x="256" y="81"/>
                      <a:pt x="256" y="81"/>
                      <a:pt x="256" y="81"/>
                    </a:cubicBezTo>
                    <a:cubicBezTo>
                      <a:pt x="276" y="97"/>
                      <a:pt x="276" y="97"/>
                      <a:pt x="276" y="97"/>
                    </a:cubicBezTo>
                    <a:cubicBezTo>
                      <a:pt x="271" y="103"/>
                      <a:pt x="271" y="103"/>
                      <a:pt x="271" y="103"/>
                    </a:cubicBezTo>
                    <a:cubicBezTo>
                      <a:pt x="252" y="87"/>
                      <a:pt x="252" y="87"/>
                      <a:pt x="252" y="87"/>
                    </a:cubicBezTo>
                    <a:cubicBezTo>
                      <a:pt x="241" y="100"/>
                      <a:pt x="241" y="100"/>
                      <a:pt x="241" y="100"/>
                    </a:cubicBezTo>
                    <a:cubicBezTo>
                      <a:pt x="260" y="116"/>
                      <a:pt x="260" y="116"/>
                      <a:pt x="260" y="116"/>
                    </a:cubicBezTo>
                    <a:cubicBezTo>
                      <a:pt x="256" y="122"/>
                      <a:pt x="256" y="122"/>
                      <a:pt x="256" y="122"/>
                    </a:cubicBezTo>
                    <a:cubicBezTo>
                      <a:pt x="236" y="106"/>
                      <a:pt x="236" y="106"/>
                      <a:pt x="236" y="106"/>
                    </a:cubicBezTo>
                    <a:cubicBezTo>
                      <a:pt x="226" y="119"/>
                      <a:pt x="226" y="119"/>
                      <a:pt x="226" y="119"/>
                    </a:cubicBezTo>
                    <a:cubicBezTo>
                      <a:pt x="245" y="135"/>
                      <a:pt x="245" y="135"/>
                      <a:pt x="245" y="135"/>
                    </a:cubicBezTo>
                    <a:cubicBezTo>
                      <a:pt x="240" y="140"/>
                      <a:pt x="240" y="140"/>
                      <a:pt x="240" y="140"/>
                    </a:cubicBezTo>
                    <a:cubicBezTo>
                      <a:pt x="221" y="125"/>
                      <a:pt x="221" y="125"/>
                      <a:pt x="221" y="125"/>
                    </a:cubicBezTo>
                    <a:cubicBezTo>
                      <a:pt x="210" y="138"/>
                      <a:pt x="210" y="138"/>
                      <a:pt x="210" y="138"/>
                    </a:cubicBezTo>
                    <a:cubicBezTo>
                      <a:pt x="247" y="167"/>
                      <a:pt x="247" y="167"/>
                      <a:pt x="247" y="167"/>
                    </a:cubicBezTo>
                    <a:cubicBezTo>
                      <a:pt x="242" y="173"/>
                      <a:pt x="242" y="173"/>
                      <a:pt x="242" y="173"/>
                    </a:cubicBezTo>
                    <a:cubicBezTo>
                      <a:pt x="206" y="143"/>
                      <a:pt x="206" y="143"/>
                      <a:pt x="206" y="143"/>
                    </a:cubicBezTo>
                    <a:cubicBezTo>
                      <a:pt x="195" y="156"/>
                      <a:pt x="195" y="156"/>
                      <a:pt x="195" y="156"/>
                    </a:cubicBezTo>
                    <a:cubicBezTo>
                      <a:pt x="214" y="172"/>
                      <a:pt x="214" y="172"/>
                      <a:pt x="214" y="172"/>
                    </a:cubicBezTo>
                    <a:cubicBezTo>
                      <a:pt x="210" y="178"/>
                      <a:pt x="210" y="178"/>
                      <a:pt x="210" y="178"/>
                    </a:cubicBezTo>
                    <a:cubicBezTo>
                      <a:pt x="190" y="162"/>
                      <a:pt x="190" y="162"/>
                      <a:pt x="190" y="162"/>
                    </a:cubicBezTo>
                    <a:cubicBezTo>
                      <a:pt x="180" y="175"/>
                      <a:pt x="180" y="175"/>
                      <a:pt x="180" y="175"/>
                    </a:cubicBezTo>
                    <a:cubicBezTo>
                      <a:pt x="199" y="191"/>
                      <a:pt x="199" y="191"/>
                      <a:pt x="199" y="191"/>
                    </a:cubicBezTo>
                    <a:cubicBezTo>
                      <a:pt x="194" y="197"/>
                      <a:pt x="194" y="197"/>
                      <a:pt x="194" y="197"/>
                    </a:cubicBezTo>
                    <a:cubicBezTo>
                      <a:pt x="175" y="181"/>
                      <a:pt x="175" y="181"/>
                      <a:pt x="175" y="181"/>
                    </a:cubicBezTo>
                    <a:cubicBezTo>
                      <a:pt x="164" y="194"/>
                      <a:pt x="164" y="194"/>
                      <a:pt x="164" y="194"/>
                    </a:cubicBezTo>
                    <a:cubicBezTo>
                      <a:pt x="184" y="210"/>
                      <a:pt x="184" y="210"/>
                      <a:pt x="184" y="210"/>
                    </a:cubicBezTo>
                    <a:cubicBezTo>
                      <a:pt x="179" y="215"/>
                      <a:pt x="179" y="215"/>
                      <a:pt x="179" y="215"/>
                    </a:cubicBezTo>
                    <a:cubicBezTo>
                      <a:pt x="160" y="200"/>
                      <a:pt x="160" y="200"/>
                      <a:pt x="160" y="200"/>
                    </a:cubicBezTo>
                    <a:cubicBezTo>
                      <a:pt x="149" y="213"/>
                      <a:pt x="149" y="213"/>
                      <a:pt x="149" y="213"/>
                    </a:cubicBezTo>
                    <a:cubicBezTo>
                      <a:pt x="185" y="243"/>
                      <a:pt x="185" y="243"/>
                      <a:pt x="185" y="243"/>
                    </a:cubicBezTo>
                    <a:cubicBezTo>
                      <a:pt x="181" y="248"/>
                      <a:pt x="181" y="248"/>
                      <a:pt x="181" y="248"/>
                    </a:cubicBezTo>
                    <a:cubicBezTo>
                      <a:pt x="144" y="218"/>
                      <a:pt x="144" y="218"/>
                      <a:pt x="144" y="218"/>
                    </a:cubicBezTo>
                    <a:cubicBezTo>
                      <a:pt x="134" y="232"/>
                      <a:pt x="134" y="232"/>
                      <a:pt x="134" y="232"/>
                    </a:cubicBezTo>
                    <a:cubicBezTo>
                      <a:pt x="153" y="247"/>
                      <a:pt x="153" y="247"/>
                      <a:pt x="153" y="247"/>
                    </a:cubicBezTo>
                    <a:cubicBezTo>
                      <a:pt x="148" y="253"/>
                      <a:pt x="148" y="253"/>
                      <a:pt x="148" y="253"/>
                    </a:cubicBezTo>
                    <a:cubicBezTo>
                      <a:pt x="129" y="237"/>
                      <a:pt x="129" y="237"/>
                      <a:pt x="129" y="237"/>
                    </a:cubicBezTo>
                    <a:cubicBezTo>
                      <a:pt x="118" y="250"/>
                      <a:pt x="118" y="250"/>
                      <a:pt x="118" y="250"/>
                    </a:cubicBezTo>
                    <a:cubicBezTo>
                      <a:pt x="137" y="266"/>
                      <a:pt x="137" y="266"/>
                      <a:pt x="137" y="266"/>
                    </a:cubicBezTo>
                    <a:cubicBezTo>
                      <a:pt x="133" y="272"/>
                      <a:pt x="133" y="272"/>
                      <a:pt x="133" y="272"/>
                    </a:cubicBezTo>
                    <a:cubicBezTo>
                      <a:pt x="114" y="256"/>
                      <a:pt x="114" y="256"/>
                      <a:pt x="114" y="256"/>
                    </a:cubicBezTo>
                    <a:cubicBezTo>
                      <a:pt x="103" y="269"/>
                      <a:pt x="103" y="269"/>
                      <a:pt x="103" y="269"/>
                    </a:cubicBezTo>
                    <a:cubicBezTo>
                      <a:pt x="122" y="285"/>
                      <a:pt x="122" y="285"/>
                      <a:pt x="122" y="285"/>
                    </a:cubicBezTo>
                    <a:cubicBezTo>
                      <a:pt x="117" y="290"/>
                      <a:pt x="117" y="290"/>
                      <a:pt x="117" y="290"/>
                    </a:cubicBezTo>
                    <a:cubicBezTo>
                      <a:pt x="98" y="275"/>
                      <a:pt x="98" y="275"/>
                      <a:pt x="98" y="275"/>
                    </a:cubicBezTo>
                    <a:cubicBezTo>
                      <a:pt x="88" y="288"/>
                      <a:pt x="88" y="288"/>
                      <a:pt x="88" y="288"/>
                    </a:cubicBezTo>
                    <a:cubicBezTo>
                      <a:pt x="124" y="318"/>
                      <a:pt x="124" y="318"/>
                      <a:pt x="124" y="318"/>
                    </a:cubicBezTo>
                    <a:cubicBezTo>
                      <a:pt x="119" y="323"/>
                      <a:pt x="119" y="323"/>
                      <a:pt x="119" y="323"/>
                    </a:cubicBezTo>
                    <a:cubicBezTo>
                      <a:pt x="83" y="294"/>
                      <a:pt x="83" y="294"/>
                      <a:pt x="83" y="294"/>
                    </a:cubicBezTo>
                    <a:cubicBezTo>
                      <a:pt x="72" y="307"/>
                      <a:pt x="72" y="307"/>
                      <a:pt x="72" y="307"/>
                    </a:cubicBezTo>
                    <a:cubicBezTo>
                      <a:pt x="91" y="322"/>
                      <a:pt x="91" y="322"/>
                      <a:pt x="91" y="322"/>
                    </a:cubicBezTo>
                    <a:cubicBezTo>
                      <a:pt x="87" y="328"/>
                      <a:pt x="87" y="328"/>
                      <a:pt x="87" y="328"/>
                    </a:cubicBezTo>
                    <a:cubicBezTo>
                      <a:pt x="68" y="312"/>
                      <a:pt x="68" y="312"/>
                      <a:pt x="68" y="312"/>
                    </a:cubicBezTo>
                    <a:cubicBezTo>
                      <a:pt x="57" y="325"/>
                      <a:pt x="57" y="325"/>
                      <a:pt x="57" y="325"/>
                    </a:cubicBezTo>
                    <a:cubicBezTo>
                      <a:pt x="76" y="341"/>
                      <a:pt x="76" y="341"/>
                      <a:pt x="76" y="341"/>
                    </a:cubicBezTo>
                    <a:cubicBezTo>
                      <a:pt x="71" y="347"/>
                      <a:pt x="71" y="347"/>
                      <a:pt x="71" y="347"/>
                    </a:cubicBezTo>
                    <a:cubicBezTo>
                      <a:pt x="52" y="331"/>
                      <a:pt x="52" y="331"/>
                      <a:pt x="52" y="331"/>
                    </a:cubicBezTo>
                    <a:cubicBezTo>
                      <a:pt x="42" y="344"/>
                      <a:pt x="42" y="344"/>
                      <a:pt x="42" y="344"/>
                    </a:cubicBezTo>
                    <a:cubicBezTo>
                      <a:pt x="61" y="360"/>
                      <a:pt x="61" y="360"/>
                      <a:pt x="61" y="360"/>
                    </a:cubicBezTo>
                    <a:cubicBezTo>
                      <a:pt x="56" y="366"/>
                      <a:pt x="56" y="366"/>
                      <a:pt x="56" y="366"/>
                    </a:cubicBezTo>
                    <a:cubicBezTo>
                      <a:pt x="37" y="350"/>
                      <a:pt x="37" y="350"/>
                      <a:pt x="37" y="350"/>
                    </a:cubicBezTo>
                    <a:cubicBezTo>
                      <a:pt x="26" y="363"/>
                      <a:pt x="26" y="363"/>
                      <a:pt x="26" y="363"/>
                    </a:cubicBezTo>
                    <a:cubicBezTo>
                      <a:pt x="63" y="393"/>
                      <a:pt x="63" y="393"/>
                      <a:pt x="63" y="393"/>
                    </a:cubicBezTo>
                    <a:cubicBezTo>
                      <a:pt x="58" y="398"/>
                      <a:pt x="58" y="398"/>
                      <a:pt x="58" y="398"/>
                    </a:cubicBezTo>
                    <a:cubicBezTo>
                      <a:pt x="22" y="369"/>
                      <a:pt x="22" y="369"/>
                      <a:pt x="22" y="369"/>
                    </a:cubicBezTo>
                    <a:cubicBezTo>
                      <a:pt x="0" y="395"/>
                      <a:pt x="0" y="395"/>
                      <a:pt x="0" y="395"/>
                    </a:cubicBezTo>
                    <a:cubicBezTo>
                      <a:pt x="53" y="438"/>
                      <a:pt x="53" y="438"/>
                      <a:pt x="53" y="438"/>
                    </a:cubicBezTo>
                    <a:cubicBezTo>
                      <a:pt x="324" y="106"/>
                      <a:pt x="324" y="106"/>
                      <a:pt x="324" y="106"/>
                    </a:cubicBezTo>
                    <a:cubicBezTo>
                      <a:pt x="324" y="59"/>
                      <a:pt x="324" y="59"/>
                      <a:pt x="324" y="59"/>
                    </a:cubicBezTo>
                    <a:cubicBezTo>
                      <a:pt x="321" y="59"/>
                      <a:pt x="318" y="58"/>
                      <a:pt x="316" y="56"/>
                    </a:cubicBezTo>
                    <a:cubicBezTo>
                      <a:pt x="310" y="51"/>
                      <a:pt x="309" y="43"/>
                      <a:pt x="314" y="37"/>
                    </a:cubicBezTo>
                    <a:cubicBezTo>
                      <a:pt x="316" y="34"/>
                      <a:pt x="320" y="32"/>
                      <a:pt x="324" y="32"/>
                    </a:cubicBezTo>
                    <a:cubicBezTo>
                      <a:pt x="324" y="1"/>
                      <a:pt x="324" y="1"/>
                      <a:pt x="324" y="1"/>
                    </a:cubicBezTo>
                    <a:cubicBezTo>
                      <a:pt x="323" y="0"/>
                      <a:pt x="323" y="0"/>
                      <a:pt x="323" y="0"/>
                    </a:cubicBezTo>
                    <a:lnTo>
                      <a:pt x="272" y="63"/>
                    </a:lnTo>
                    <a:close/>
                  </a:path>
                </a:pathLst>
              </a:custGeom>
              <a:solidFill>
                <a:srgbClr val="6DC1B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6" name="Google Shape;736;p21"/>
              <p:cNvSpPr/>
              <p:nvPr/>
            </p:nvSpPr>
            <p:spPr>
              <a:xfrm>
                <a:off x="10124126" y="3540828"/>
                <a:ext cx="354013" cy="695325"/>
              </a:xfrm>
              <a:custGeom>
                <a:avLst/>
                <a:gdLst/>
                <a:ahLst/>
                <a:cxnLst/>
                <a:rect l="l" t="t" r="r" b="b"/>
                <a:pathLst>
                  <a:path w="162" h="319" extrusionOk="0">
                    <a:moveTo>
                      <a:pt x="121" y="144"/>
                    </a:moveTo>
                    <a:cubicBezTo>
                      <a:pt x="124" y="143"/>
                      <a:pt x="127" y="141"/>
                      <a:pt x="128" y="138"/>
                    </a:cubicBezTo>
                    <a:cubicBezTo>
                      <a:pt x="150" y="80"/>
                      <a:pt x="150" y="80"/>
                      <a:pt x="150" y="80"/>
                    </a:cubicBezTo>
                    <a:cubicBezTo>
                      <a:pt x="152" y="76"/>
                      <a:pt x="150" y="71"/>
                      <a:pt x="147" y="69"/>
                    </a:cubicBezTo>
                    <a:cubicBezTo>
                      <a:pt x="156" y="46"/>
                      <a:pt x="156" y="46"/>
                      <a:pt x="156" y="46"/>
                    </a:cubicBezTo>
                    <a:cubicBezTo>
                      <a:pt x="162" y="29"/>
                      <a:pt x="154" y="9"/>
                      <a:pt x="137" y="3"/>
                    </a:cubicBezTo>
                    <a:cubicBezTo>
                      <a:pt x="132" y="1"/>
                      <a:pt x="126" y="0"/>
                      <a:pt x="121" y="1"/>
                    </a:cubicBezTo>
                    <a:cubicBezTo>
                      <a:pt x="121" y="58"/>
                      <a:pt x="121" y="58"/>
                      <a:pt x="121" y="58"/>
                    </a:cubicBezTo>
                    <a:cubicBezTo>
                      <a:pt x="126" y="61"/>
                      <a:pt x="126" y="61"/>
                      <a:pt x="126" y="61"/>
                    </a:cubicBezTo>
                    <a:cubicBezTo>
                      <a:pt x="121" y="59"/>
                      <a:pt x="121" y="59"/>
                      <a:pt x="121" y="59"/>
                    </a:cubicBezTo>
                    <a:cubicBezTo>
                      <a:pt x="121" y="85"/>
                      <a:pt x="121" y="85"/>
                      <a:pt x="121" y="85"/>
                    </a:cubicBezTo>
                    <a:cubicBezTo>
                      <a:pt x="125" y="75"/>
                      <a:pt x="125" y="75"/>
                      <a:pt x="125" y="75"/>
                    </a:cubicBezTo>
                    <a:cubicBezTo>
                      <a:pt x="126" y="72"/>
                      <a:pt x="126" y="68"/>
                      <a:pt x="123" y="66"/>
                    </a:cubicBezTo>
                    <a:cubicBezTo>
                      <a:pt x="139" y="72"/>
                      <a:pt x="139" y="72"/>
                      <a:pt x="139" y="72"/>
                    </a:cubicBezTo>
                    <a:cubicBezTo>
                      <a:pt x="143" y="73"/>
                      <a:pt x="146" y="78"/>
                      <a:pt x="144" y="83"/>
                    </a:cubicBezTo>
                    <a:cubicBezTo>
                      <a:pt x="125" y="132"/>
                      <a:pt x="125" y="132"/>
                      <a:pt x="125" y="132"/>
                    </a:cubicBezTo>
                    <a:cubicBezTo>
                      <a:pt x="124" y="134"/>
                      <a:pt x="123" y="135"/>
                      <a:pt x="121" y="136"/>
                    </a:cubicBezTo>
                    <a:lnTo>
                      <a:pt x="121" y="144"/>
                    </a:lnTo>
                    <a:close/>
                    <a:moveTo>
                      <a:pt x="66" y="284"/>
                    </a:moveTo>
                    <a:cubicBezTo>
                      <a:pt x="121" y="144"/>
                      <a:pt x="121" y="144"/>
                      <a:pt x="121" y="144"/>
                    </a:cubicBezTo>
                    <a:cubicBezTo>
                      <a:pt x="121" y="144"/>
                      <a:pt x="121" y="144"/>
                      <a:pt x="121" y="144"/>
                    </a:cubicBezTo>
                    <a:cubicBezTo>
                      <a:pt x="121" y="136"/>
                      <a:pt x="121" y="136"/>
                      <a:pt x="121" y="136"/>
                    </a:cubicBezTo>
                    <a:cubicBezTo>
                      <a:pt x="119" y="137"/>
                      <a:pt x="117" y="137"/>
                      <a:pt x="114" y="137"/>
                    </a:cubicBezTo>
                    <a:cubicBezTo>
                      <a:pt x="98" y="130"/>
                      <a:pt x="98" y="130"/>
                      <a:pt x="98" y="130"/>
                    </a:cubicBezTo>
                    <a:cubicBezTo>
                      <a:pt x="98" y="130"/>
                      <a:pt x="98" y="130"/>
                      <a:pt x="98" y="130"/>
                    </a:cubicBezTo>
                    <a:cubicBezTo>
                      <a:pt x="102" y="130"/>
                      <a:pt x="105" y="128"/>
                      <a:pt x="106" y="125"/>
                    </a:cubicBezTo>
                    <a:cubicBezTo>
                      <a:pt x="121" y="85"/>
                      <a:pt x="121" y="85"/>
                      <a:pt x="121" y="85"/>
                    </a:cubicBezTo>
                    <a:cubicBezTo>
                      <a:pt x="121" y="59"/>
                      <a:pt x="121" y="59"/>
                      <a:pt x="121" y="59"/>
                    </a:cubicBezTo>
                    <a:cubicBezTo>
                      <a:pt x="85" y="45"/>
                      <a:pt x="85" y="45"/>
                      <a:pt x="85" y="45"/>
                    </a:cubicBezTo>
                    <a:cubicBezTo>
                      <a:pt x="80" y="44"/>
                      <a:pt x="76" y="47"/>
                      <a:pt x="74" y="51"/>
                    </a:cubicBezTo>
                    <a:cubicBezTo>
                      <a:pt x="52" y="108"/>
                      <a:pt x="52" y="108"/>
                      <a:pt x="52" y="108"/>
                    </a:cubicBezTo>
                    <a:cubicBezTo>
                      <a:pt x="51" y="112"/>
                      <a:pt x="52" y="115"/>
                      <a:pt x="54" y="118"/>
                    </a:cubicBezTo>
                    <a:cubicBezTo>
                      <a:pt x="35" y="168"/>
                      <a:pt x="35" y="168"/>
                      <a:pt x="35" y="168"/>
                    </a:cubicBezTo>
                    <a:cubicBezTo>
                      <a:pt x="35" y="256"/>
                      <a:pt x="35" y="256"/>
                      <a:pt x="35" y="256"/>
                    </a:cubicBezTo>
                    <a:cubicBezTo>
                      <a:pt x="36" y="256"/>
                      <a:pt x="37" y="257"/>
                      <a:pt x="39" y="257"/>
                    </a:cubicBezTo>
                    <a:cubicBezTo>
                      <a:pt x="43" y="259"/>
                      <a:pt x="46" y="264"/>
                      <a:pt x="45" y="268"/>
                    </a:cubicBezTo>
                    <a:cubicBezTo>
                      <a:pt x="48" y="264"/>
                      <a:pt x="53" y="263"/>
                      <a:pt x="58" y="264"/>
                    </a:cubicBezTo>
                    <a:cubicBezTo>
                      <a:pt x="63" y="267"/>
                      <a:pt x="66" y="273"/>
                      <a:pt x="64" y="278"/>
                    </a:cubicBezTo>
                    <a:cubicBezTo>
                      <a:pt x="63" y="281"/>
                      <a:pt x="63" y="281"/>
                      <a:pt x="63" y="281"/>
                    </a:cubicBezTo>
                    <a:cubicBezTo>
                      <a:pt x="35" y="300"/>
                      <a:pt x="35" y="300"/>
                      <a:pt x="35" y="300"/>
                    </a:cubicBezTo>
                    <a:cubicBezTo>
                      <a:pt x="35" y="306"/>
                      <a:pt x="35" y="306"/>
                      <a:pt x="35" y="306"/>
                    </a:cubicBezTo>
                    <a:cubicBezTo>
                      <a:pt x="66" y="284"/>
                      <a:pt x="66" y="284"/>
                      <a:pt x="66" y="284"/>
                    </a:cubicBezTo>
                    <a:close/>
                    <a:moveTo>
                      <a:pt x="121" y="1"/>
                    </a:moveTo>
                    <a:cubicBezTo>
                      <a:pt x="121" y="58"/>
                      <a:pt x="121" y="58"/>
                      <a:pt x="121" y="58"/>
                    </a:cubicBezTo>
                    <a:cubicBezTo>
                      <a:pt x="88" y="36"/>
                      <a:pt x="88" y="36"/>
                      <a:pt x="88" y="36"/>
                    </a:cubicBezTo>
                    <a:cubicBezTo>
                      <a:pt x="94" y="22"/>
                      <a:pt x="94" y="22"/>
                      <a:pt x="94" y="22"/>
                    </a:cubicBezTo>
                    <a:cubicBezTo>
                      <a:pt x="98" y="10"/>
                      <a:pt x="109" y="2"/>
                      <a:pt x="121" y="1"/>
                    </a:cubicBezTo>
                    <a:close/>
                    <a:moveTo>
                      <a:pt x="35" y="168"/>
                    </a:moveTo>
                    <a:cubicBezTo>
                      <a:pt x="0" y="258"/>
                      <a:pt x="0" y="258"/>
                      <a:pt x="0" y="258"/>
                    </a:cubicBezTo>
                    <a:cubicBezTo>
                      <a:pt x="15" y="319"/>
                      <a:pt x="15" y="319"/>
                      <a:pt x="15" y="319"/>
                    </a:cubicBezTo>
                    <a:cubicBezTo>
                      <a:pt x="35" y="306"/>
                      <a:pt x="35" y="306"/>
                      <a:pt x="35" y="306"/>
                    </a:cubicBezTo>
                    <a:cubicBezTo>
                      <a:pt x="35" y="300"/>
                      <a:pt x="35" y="300"/>
                      <a:pt x="35" y="300"/>
                    </a:cubicBezTo>
                    <a:cubicBezTo>
                      <a:pt x="33" y="301"/>
                      <a:pt x="33" y="301"/>
                      <a:pt x="33" y="301"/>
                    </a:cubicBezTo>
                    <a:cubicBezTo>
                      <a:pt x="13" y="294"/>
                      <a:pt x="13" y="294"/>
                      <a:pt x="13" y="294"/>
                    </a:cubicBezTo>
                    <a:cubicBezTo>
                      <a:pt x="5" y="259"/>
                      <a:pt x="5" y="259"/>
                      <a:pt x="5" y="259"/>
                    </a:cubicBezTo>
                    <a:cubicBezTo>
                      <a:pt x="5" y="259"/>
                      <a:pt x="5" y="259"/>
                      <a:pt x="5" y="259"/>
                    </a:cubicBezTo>
                    <a:cubicBezTo>
                      <a:pt x="6" y="256"/>
                      <a:pt x="6" y="256"/>
                      <a:pt x="6" y="256"/>
                    </a:cubicBezTo>
                    <a:cubicBezTo>
                      <a:pt x="8" y="250"/>
                      <a:pt x="14" y="248"/>
                      <a:pt x="19" y="250"/>
                    </a:cubicBezTo>
                    <a:cubicBezTo>
                      <a:pt x="24" y="251"/>
                      <a:pt x="27" y="256"/>
                      <a:pt x="26" y="261"/>
                    </a:cubicBezTo>
                    <a:cubicBezTo>
                      <a:pt x="28" y="258"/>
                      <a:pt x="31" y="256"/>
                      <a:pt x="35" y="256"/>
                    </a:cubicBezTo>
                    <a:lnTo>
                      <a:pt x="35" y="168"/>
                    </a:lnTo>
                    <a:close/>
                  </a:path>
                </a:pathLst>
              </a:custGeom>
              <a:solidFill>
                <a:srgbClr val="6DC1B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7" name="Google Shape;737;p21"/>
              <p:cNvSpPr/>
              <p:nvPr/>
            </p:nvSpPr>
            <p:spPr>
              <a:xfrm>
                <a:off x="8889051" y="3629728"/>
                <a:ext cx="579438" cy="579438"/>
              </a:xfrm>
              <a:custGeom>
                <a:avLst/>
                <a:gdLst/>
                <a:ahLst/>
                <a:cxnLst/>
                <a:rect l="l" t="t" r="r" b="b"/>
                <a:pathLst>
                  <a:path w="266" h="266" extrusionOk="0">
                    <a:moveTo>
                      <a:pt x="133" y="0"/>
                    </a:moveTo>
                    <a:cubicBezTo>
                      <a:pt x="133" y="0"/>
                      <a:pt x="133" y="0"/>
                      <a:pt x="133" y="0"/>
                    </a:cubicBezTo>
                    <a:cubicBezTo>
                      <a:pt x="133" y="35"/>
                      <a:pt x="133" y="35"/>
                      <a:pt x="133" y="35"/>
                    </a:cubicBezTo>
                    <a:cubicBezTo>
                      <a:pt x="141" y="35"/>
                      <a:pt x="147" y="30"/>
                      <a:pt x="150" y="24"/>
                    </a:cubicBezTo>
                    <a:cubicBezTo>
                      <a:pt x="197" y="31"/>
                      <a:pt x="235" y="69"/>
                      <a:pt x="242" y="117"/>
                    </a:cubicBezTo>
                    <a:cubicBezTo>
                      <a:pt x="236" y="119"/>
                      <a:pt x="231" y="125"/>
                      <a:pt x="231" y="133"/>
                    </a:cubicBezTo>
                    <a:cubicBezTo>
                      <a:pt x="231" y="140"/>
                      <a:pt x="236" y="147"/>
                      <a:pt x="242" y="149"/>
                    </a:cubicBezTo>
                    <a:cubicBezTo>
                      <a:pt x="235" y="197"/>
                      <a:pt x="197" y="235"/>
                      <a:pt x="150" y="242"/>
                    </a:cubicBezTo>
                    <a:cubicBezTo>
                      <a:pt x="150" y="242"/>
                      <a:pt x="150" y="242"/>
                      <a:pt x="150" y="242"/>
                    </a:cubicBezTo>
                    <a:cubicBezTo>
                      <a:pt x="147" y="236"/>
                      <a:pt x="141" y="231"/>
                      <a:pt x="133" y="231"/>
                    </a:cubicBezTo>
                    <a:cubicBezTo>
                      <a:pt x="133" y="266"/>
                      <a:pt x="133" y="266"/>
                      <a:pt x="133" y="266"/>
                    </a:cubicBezTo>
                    <a:cubicBezTo>
                      <a:pt x="133" y="266"/>
                      <a:pt x="133" y="266"/>
                      <a:pt x="133" y="266"/>
                    </a:cubicBezTo>
                    <a:cubicBezTo>
                      <a:pt x="207" y="266"/>
                      <a:pt x="266" y="206"/>
                      <a:pt x="266" y="133"/>
                    </a:cubicBezTo>
                    <a:cubicBezTo>
                      <a:pt x="266" y="59"/>
                      <a:pt x="207" y="0"/>
                      <a:pt x="133" y="0"/>
                    </a:cubicBezTo>
                    <a:close/>
                    <a:moveTo>
                      <a:pt x="133" y="0"/>
                    </a:moveTo>
                    <a:cubicBezTo>
                      <a:pt x="133" y="0"/>
                      <a:pt x="133" y="0"/>
                      <a:pt x="133" y="0"/>
                    </a:cubicBezTo>
                    <a:cubicBezTo>
                      <a:pt x="60" y="0"/>
                      <a:pt x="0" y="59"/>
                      <a:pt x="0" y="133"/>
                    </a:cubicBezTo>
                    <a:cubicBezTo>
                      <a:pt x="0" y="206"/>
                      <a:pt x="60" y="266"/>
                      <a:pt x="133" y="266"/>
                    </a:cubicBezTo>
                    <a:cubicBezTo>
                      <a:pt x="133" y="266"/>
                      <a:pt x="133" y="266"/>
                      <a:pt x="133" y="266"/>
                    </a:cubicBezTo>
                    <a:cubicBezTo>
                      <a:pt x="133" y="231"/>
                      <a:pt x="133" y="231"/>
                      <a:pt x="133" y="231"/>
                    </a:cubicBezTo>
                    <a:cubicBezTo>
                      <a:pt x="133" y="231"/>
                      <a:pt x="133" y="231"/>
                      <a:pt x="133" y="231"/>
                    </a:cubicBezTo>
                    <a:cubicBezTo>
                      <a:pt x="126" y="231"/>
                      <a:pt x="120" y="236"/>
                      <a:pt x="117" y="242"/>
                    </a:cubicBezTo>
                    <a:cubicBezTo>
                      <a:pt x="69" y="235"/>
                      <a:pt x="31" y="197"/>
                      <a:pt x="24" y="149"/>
                    </a:cubicBezTo>
                    <a:cubicBezTo>
                      <a:pt x="31" y="147"/>
                      <a:pt x="35" y="140"/>
                      <a:pt x="35" y="133"/>
                    </a:cubicBezTo>
                    <a:cubicBezTo>
                      <a:pt x="35" y="125"/>
                      <a:pt x="31" y="119"/>
                      <a:pt x="24" y="117"/>
                    </a:cubicBezTo>
                    <a:cubicBezTo>
                      <a:pt x="31" y="69"/>
                      <a:pt x="69" y="31"/>
                      <a:pt x="117" y="24"/>
                    </a:cubicBezTo>
                    <a:cubicBezTo>
                      <a:pt x="120" y="30"/>
                      <a:pt x="126" y="35"/>
                      <a:pt x="133" y="35"/>
                    </a:cubicBezTo>
                    <a:cubicBezTo>
                      <a:pt x="133" y="35"/>
                      <a:pt x="133" y="35"/>
                      <a:pt x="133" y="35"/>
                    </a:cubicBezTo>
                    <a:lnTo>
                      <a:pt x="133" y="0"/>
                    </a:lnTo>
                    <a:close/>
                  </a:path>
                </a:pathLst>
              </a:custGeom>
              <a:solidFill>
                <a:srgbClr val="6DC1B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8" name="Google Shape;738;p21"/>
              <p:cNvSpPr/>
              <p:nvPr/>
            </p:nvSpPr>
            <p:spPr>
              <a:xfrm>
                <a:off x="8995414" y="3813878"/>
                <a:ext cx="28892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33" h="70" extrusionOk="0">
                    <a:moveTo>
                      <a:pt x="124" y="0"/>
                    </a:moveTo>
                    <a:cubicBezTo>
                      <a:pt x="93" y="30"/>
                      <a:pt x="93" y="30"/>
                      <a:pt x="93" y="30"/>
                    </a:cubicBezTo>
                    <a:cubicBezTo>
                      <a:pt x="91" y="29"/>
                      <a:pt x="88" y="28"/>
                      <a:pt x="84" y="28"/>
                    </a:cubicBezTo>
                    <a:cubicBezTo>
                      <a:pt x="75" y="28"/>
                      <a:pt x="67" y="34"/>
                      <a:pt x="65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65" y="56"/>
                      <a:pt x="65" y="56"/>
                      <a:pt x="65" y="56"/>
                    </a:cubicBezTo>
                    <a:cubicBezTo>
                      <a:pt x="67" y="64"/>
                      <a:pt x="75" y="70"/>
                      <a:pt x="84" y="70"/>
                    </a:cubicBezTo>
                    <a:cubicBezTo>
                      <a:pt x="96" y="70"/>
                      <a:pt x="105" y="60"/>
                      <a:pt x="105" y="49"/>
                    </a:cubicBezTo>
                    <a:cubicBezTo>
                      <a:pt x="105" y="46"/>
                      <a:pt x="104" y="43"/>
                      <a:pt x="103" y="40"/>
                    </a:cubicBezTo>
                    <a:cubicBezTo>
                      <a:pt x="133" y="9"/>
                      <a:pt x="133" y="9"/>
                      <a:pt x="133" y="9"/>
                    </a:cubicBezTo>
                    <a:lnTo>
                      <a:pt x="124" y="0"/>
                    </a:lnTo>
                    <a:close/>
                  </a:path>
                </a:pathLst>
              </a:custGeom>
              <a:solidFill>
                <a:srgbClr val="6DC1B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739" name="Google Shape;739;p21"/>
              <p:cNvGrpSpPr/>
              <p:nvPr/>
            </p:nvGrpSpPr>
            <p:grpSpPr>
              <a:xfrm>
                <a:off x="9120826" y="4375853"/>
                <a:ext cx="454025" cy="431800"/>
                <a:chOff x="8505825" y="3605213"/>
                <a:chExt cx="454025" cy="431800"/>
              </a:xfrm>
            </p:grpSpPr>
            <p:sp>
              <p:nvSpPr>
                <p:cNvPr id="740" name="Google Shape;740;p21"/>
                <p:cNvSpPr/>
                <p:nvPr/>
              </p:nvSpPr>
              <p:spPr>
                <a:xfrm>
                  <a:off x="8505825" y="3694113"/>
                  <a:ext cx="454025" cy="34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" h="157" extrusionOk="0">
                      <a:moveTo>
                        <a:pt x="146" y="0"/>
                      </a:moveTo>
                      <a:cubicBezTo>
                        <a:pt x="130" y="0"/>
                        <a:pt x="115" y="6"/>
                        <a:pt x="104" y="15"/>
                      </a:cubicBezTo>
                      <a:cubicBezTo>
                        <a:pt x="93" y="6"/>
                        <a:pt x="78" y="0"/>
                        <a:pt x="62" y="0"/>
                      </a:cubicBezTo>
                      <a:cubicBezTo>
                        <a:pt x="28" y="0"/>
                        <a:pt x="0" y="27"/>
                        <a:pt x="0" y="60"/>
                      </a:cubicBezTo>
                      <a:cubicBezTo>
                        <a:pt x="0" y="98"/>
                        <a:pt x="31" y="157"/>
                        <a:pt x="107" y="157"/>
                      </a:cubicBezTo>
                      <a:cubicBezTo>
                        <a:pt x="185" y="157"/>
                        <a:pt x="208" y="95"/>
                        <a:pt x="208" y="60"/>
                      </a:cubicBezTo>
                      <a:cubicBezTo>
                        <a:pt x="208" y="27"/>
                        <a:pt x="180" y="0"/>
                        <a:pt x="146" y="0"/>
                      </a:cubicBezTo>
                      <a:close/>
                    </a:path>
                  </a:pathLst>
                </a:custGeom>
                <a:solidFill>
                  <a:srgbClr val="6DC1B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41" name="Google Shape;741;p21"/>
                <p:cNvSpPr/>
                <p:nvPr/>
              </p:nvSpPr>
              <p:spPr>
                <a:xfrm>
                  <a:off x="8709025" y="3605213"/>
                  <a:ext cx="123825" cy="1571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" h="72" extrusionOk="0">
                      <a:moveTo>
                        <a:pt x="12" y="72"/>
                      </a:moveTo>
                      <a:cubicBezTo>
                        <a:pt x="0" y="48"/>
                        <a:pt x="7" y="20"/>
                        <a:pt x="27" y="0"/>
                      </a:cubicBezTo>
                      <a:cubicBezTo>
                        <a:pt x="57" y="6"/>
                        <a:pt x="57" y="6"/>
                        <a:pt x="57" y="6"/>
                      </a:cubicBezTo>
                      <a:cubicBezTo>
                        <a:pt x="29" y="21"/>
                        <a:pt x="12" y="37"/>
                        <a:pt x="12" y="72"/>
                      </a:cubicBezTo>
                      <a:close/>
                    </a:path>
                  </a:pathLst>
                </a:custGeom>
                <a:solidFill>
                  <a:srgbClr val="6DC1B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742" name="Google Shape;742;p21"/>
              <p:cNvSpPr/>
              <p:nvPr/>
            </p:nvSpPr>
            <p:spPr>
              <a:xfrm>
                <a:off x="7720651" y="1805690"/>
                <a:ext cx="679450" cy="552450"/>
              </a:xfrm>
              <a:custGeom>
                <a:avLst/>
                <a:gdLst/>
                <a:ahLst/>
                <a:cxnLst/>
                <a:rect l="l" t="t" r="r" b="b"/>
                <a:pathLst>
                  <a:path w="312" h="253" extrusionOk="0">
                    <a:moveTo>
                      <a:pt x="312" y="86"/>
                    </a:moveTo>
                    <a:cubicBezTo>
                      <a:pt x="305" y="75"/>
                      <a:pt x="305" y="75"/>
                      <a:pt x="305" y="75"/>
                    </a:cubicBezTo>
                    <a:cubicBezTo>
                      <a:pt x="79" y="226"/>
                      <a:pt x="79" y="226"/>
                      <a:pt x="79" y="226"/>
                    </a:cubicBezTo>
                    <a:cubicBezTo>
                      <a:pt x="63" y="237"/>
                      <a:pt x="40" y="231"/>
                      <a:pt x="28" y="214"/>
                    </a:cubicBezTo>
                    <a:cubicBezTo>
                      <a:pt x="16" y="196"/>
                      <a:pt x="19" y="173"/>
                      <a:pt x="35" y="162"/>
                    </a:cubicBezTo>
                    <a:cubicBezTo>
                      <a:pt x="262" y="11"/>
                      <a:pt x="262" y="11"/>
                      <a:pt x="262" y="11"/>
                    </a:cubicBezTo>
                    <a:cubicBezTo>
                      <a:pt x="254" y="0"/>
                      <a:pt x="254" y="0"/>
                      <a:pt x="254" y="0"/>
                    </a:cubicBezTo>
                    <a:cubicBezTo>
                      <a:pt x="26" y="153"/>
                      <a:pt x="26" y="153"/>
                      <a:pt x="26" y="153"/>
                    </a:cubicBezTo>
                    <a:cubicBezTo>
                      <a:pt x="4" y="167"/>
                      <a:pt x="0" y="198"/>
                      <a:pt x="15" y="222"/>
                    </a:cubicBezTo>
                    <a:cubicBezTo>
                      <a:pt x="31" y="246"/>
                      <a:pt x="62" y="253"/>
                      <a:pt x="83" y="239"/>
                    </a:cubicBezTo>
                    <a:lnTo>
                      <a:pt x="312" y="86"/>
                    </a:lnTo>
                    <a:close/>
                  </a:path>
                </a:pathLst>
              </a:custGeom>
              <a:solidFill>
                <a:srgbClr val="6DC1B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3" name="Google Shape;743;p21"/>
              <p:cNvSpPr/>
              <p:nvPr/>
            </p:nvSpPr>
            <p:spPr>
              <a:xfrm>
                <a:off x="8236589" y="1775528"/>
                <a:ext cx="187325" cy="257175"/>
              </a:xfrm>
              <a:custGeom>
                <a:avLst/>
                <a:gdLst/>
                <a:ahLst/>
                <a:cxnLst/>
                <a:rect l="l" t="t" r="r" b="b"/>
                <a:pathLst>
                  <a:path w="86" h="118" extrusionOk="0">
                    <a:moveTo>
                      <a:pt x="80" y="115"/>
                    </a:moveTo>
                    <a:cubicBezTo>
                      <a:pt x="76" y="118"/>
                      <a:pt x="70" y="117"/>
                      <a:pt x="68" y="113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0" y="12"/>
                      <a:pt x="1" y="6"/>
                      <a:pt x="6" y="3"/>
                    </a:cubicBezTo>
                    <a:cubicBezTo>
                      <a:pt x="10" y="0"/>
                      <a:pt x="16" y="2"/>
                      <a:pt x="19" y="6"/>
                    </a:cubicBezTo>
                    <a:cubicBezTo>
                      <a:pt x="83" y="102"/>
                      <a:pt x="83" y="102"/>
                      <a:pt x="83" y="102"/>
                    </a:cubicBezTo>
                    <a:cubicBezTo>
                      <a:pt x="86" y="107"/>
                      <a:pt x="85" y="112"/>
                      <a:pt x="80" y="115"/>
                    </a:cubicBezTo>
                    <a:close/>
                  </a:path>
                </a:pathLst>
              </a:custGeom>
              <a:solidFill>
                <a:srgbClr val="6DC1B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4" name="Google Shape;744;p21"/>
              <p:cNvSpPr/>
              <p:nvPr/>
            </p:nvSpPr>
            <p:spPr>
              <a:xfrm>
                <a:off x="7809551" y="1951740"/>
                <a:ext cx="514350" cy="336550"/>
              </a:xfrm>
              <a:custGeom>
                <a:avLst/>
                <a:gdLst/>
                <a:ahLst/>
                <a:cxnLst/>
                <a:rect l="l" t="t" r="r" b="b"/>
                <a:pathLst>
                  <a:path w="236" h="154" extrusionOk="0">
                    <a:moveTo>
                      <a:pt x="236" y="13"/>
                    </a:moveTo>
                    <a:cubicBezTo>
                      <a:pt x="227" y="0"/>
                      <a:pt x="227" y="0"/>
                      <a:pt x="227" y="0"/>
                    </a:cubicBezTo>
                    <a:cubicBezTo>
                      <a:pt x="25" y="135"/>
                      <a:pt x="25" y="135"/>
                      <a:pt x="25" y="135"/>
                    </a:cubicBezTo>
                    <a:cubicBezTo>
                      <a:pt x="17" y="140"/>
                      <a:pt x="8" y="140"/>
                      <a:pt x="0" y="136"/>
                    </a:cubicBezTo>
                    <a:cubicBezTo>
                      <a:pt x="0" y="137"/>
                      <a:pt x="0" y="137"/>
                      <a:pt x="1" y="138"/>
                    </a:cubicBezTo>
                    <a:cubicBezTo>
                      <a:pt x="9" y="150"/>
                      <a:pt x="25" y="154"/>
                      <a:pt x="36" y="146"/>
                    </a:cubicBezTo>
                    <a:lnTo>
                      <a:pt x="236" y="13"/>
                    </a:lnTo>
                    <a:close/>
                  </a:path>
                </a:pathLst>
              </a:custGeom>
              <a:solidFill>
                <a:srgbClr val="6DC1B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5" name="Google Shape;745;p21"/>
              <p:cNvSpPr/>
              <p:nvPr/>
            </p:nvSpPr>
            <p:spPr>
              <a:xfrm>
                <a:off x="7390451" y="2247015"/>
                <a:ext cx="296863" cy="520700"/>
              </a:xfrm>
              <a:custGeom>
                <a:avLst/>
                <a:gdLst/>
                <a:ahLst/>
                <a:cxnLst/>
                <a:rect l="l" t="t" r="r" b="b"/>
                <a:pathLst>
                  <a:path w="136" h="239" extrusionOk="0">
                    <a:moveTo>
                      <a:pt x="59" y="203"/>
                    </a:moveTo>
                    <a:cubicBezTo>
                      <a:pt x="57" y="203"/>
                      <a:pt x="56" y="203"/>
                      <a:pt x="54" y="203"/>
                    </a:cubicBezTo>
                    <a:cubicBezTo>
                      <a:pt x="54" y="239"/>
                      <a:pt x="54" y="239"/>
                      <a:pt x="54" y="239"/>
                    </a:cubicBezTo>
                    <a:cubicBezTo>
                      <a:pt x="62" y="239"/>
                      <a:pt x="70" y="234"/>
                      <a:pt x="72" y="226"/>
                    </a:cubicBezTo>
                    <a:cubicBezTo>
                      <a:pt x="74" y="216"/>
                      <a:pt x="69" y="206"/>
                      <a:pt x="59" y="203"/>
                    </a:cubicBezTo>
                    <a:close/>
                    <a:moveTo>
                      <a:pt x="54" y="187"/>
                    </a:moveTo>
                    <a:cubicBezTo>
                      <a:pt x="54" y="82"/>
                      <a:pt x="54" y="82"/>
                      <a:pt x="54" y="82"/>
                    </a:cubicBezTo>
                    <a:cubicBezTo>
                      <a:pt x="62" y="76"/>
                      <a:pt x="71" y="74"/>
                      <a:pt x="81" y="74"/>
                    </a:cubicBezTo>
                    <a:cubicBezTo>
                      <a:pt x="97" y="13"/>
                      <a:pt x="97" y="13"/>
                      <a:pt x="97" y="13"/>
                    </a:cubicBezTo>
                    <a:cubicBezTo>
                      <a:pt x="99" y="5"/>
                      <a:pt x="107" y="0"/>
                      <a:pt x="114" y="2"/>
                    </a:cubicBezTo>
                    <a:cubicBezTo>
                      <a:pt x="122" y="4"/>
                      <a:pt x="126" y="12"/>
                      <a:pt x="124" y="20"/>
                    </a:cubicBezTo>
                    <a:cubicBezTo>
                      <a:pt x="109" y="81"/>
                      <a:pt x="109" y="81"/>
                      <a:pt x="109" y="81"/>
                    </a:cubicBezTo>
                    <a:cubicBezTo>
                      <a:pt x="125" y="90"/>
                      <a:pt x="136" y="109"/>
                      <a:pt x="130" y="134"/>
                    </a:cubicBezTo>
                    <a:cubicBezTo>
                      <a:pt x="130" y="134"/>
                      <a:pt x="125" y="154"/>
                      <a:pt x="122" y="164"/>
                    </a:cubicBezTo>
                    <a:cubicBezTo>
                      <a:pt x="122" y="164"/>
                      <a:pt x="122" y="164"/>
                      <a:pt x="122" y="164"/>
                    </a:cubicBezTo>
                    <a:cubicBezTo>
                      <a:pt x="118" y="178"/>
                      <a:pt x="136" y="187"/>
                      <a:pt x="136" y="187"/>
                    </a:cubicBezTo>
                    <a:cubicBezTo>
                      <a:pt x="131" y="207"/>
                      <a:pt x="131" y="207"/>
                      <a:pt x="131" y="207"/>
                    </a:cubicBezTo>
                    <a:lnTo>
                      <a:pt x="54" y="187"/>
                    </a:lnTo>
                    <a:close/>
                    <a:moveTo>
                      <a:pt x="54" y="203"/>
                    </a:moveTo>
                    <a:cubicBezTo>
                      <a:pt x="46" y="203"/>
                      <a:pt x="38" y="208"/>
                      <a:pt x="36" y="216"/>
                    </a:cubicBezTo>
                    <a:cubicBezTo>
                      <a:pt x="34" y="226"/>
                      <a:pt x="40" y="236"/>
                      <a:pt x="50" y="239"/>
                    </a:cubicBezTo>
                    <a:cubicBezTo>
                      <a:pt x="51" y="239"/>
                      <a:pt x="53" y="239"/>
                      <a:pt x="54" y="239"/>
                    </a:cubicBezTo>
                    <a:cubicBezTo>
                      <a:pt x="54" y="203"/>
                      <a:pt x="54" y="203"/>
                      <a:pt x="54" y="203"/>
                    </a:cubicBezTo>
                    <a:close/>
                    <a:moveTo>
                      <a:pt x="54" y="82"/>
                    </a:moveTo>
                    <a:cubicBezTo>
                      <a:pt x="54" y="187"/>
                      <a:pt x="54" y="187"/>
                      <a:pt x="54" y="187"/>
                    </a:cubicBezTo>
                    <a:cubicBezTo>
                      <a:pt x="0" y="173"/>
                      <a:pt x="0" y="173"/>
                      <a:pt x="0" y="173"/>
                    </a:cubicBezTo>
                    <a:cubicBezTo>
                      <a:pt x="5" y="152"/>
                      <a:pt x="5" y="152"/>
                      <a:pt x="5" y="152"/>
                    </a:cubicBezTo>
                    <a:cubicBezTo>
                      <a:pt x="5" y="152"/>
                      <a:pt x="25" y="154"/>
                      <a:pt x="29" y="140"/>
                    </a:cubicBezTo>
                    <a:cubicBezTo>
                      <a:pt x="32" y="128"/>
                      <a:pt x="37" y="109"/>
                      <a:pt x="37" y="109"/>
                    </a:cubicBezTo>
                    <a:cubicBezTo>
                      <a:pt x="40" y="97"/>
                      <a:pt x="46" y="88"/>
                      <a:pt x="54" y="82"/>
                    </a:cubicBezTo>
                    <a:close/>
                  </a:path>
                </a:pathLst>
              </a:custGeom>
              <a:solidFill>
                <a:srgbClr val="6DC1B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6" name="Google Shape;746;p21"/>
              <p:cNvSpPr/>
              <p:nvPr/>
            </p:nvSpPr>
            <p:spPr>
              <a:xfrm>
                <a:off x="7120576" y="3337628"/>
                <a:ext cx="555625" cy="604838"/>
              </a:xfrm>
              <a:custGeom>
                <a:avLst/>
                <a:gdLst/>
                <a:ahLst/>
                <a:cxnLst/>
                <a:rect l="l" t="t" r="r" b="b"/>
                <a:pathLst>
                  <a:path w="255" h="277" extrusionOk="0">
                    <a:moveTo>
                      <a:pt x="191" y="158"/>
                    </a:moveTo>
                    <a:cubicBezTo>
                      <a:pt x="195" y="149"/>
                      <a:pt x="198" y="139"/>
                      <a:pt x="198" y="128"/>
                    </a:cubicBezTo>
                    <a:cubicBezTo>
                      <a:pt x="198" y="117"/>
                      <a:pt x="195" y="107"/>
                      <a:pt x="191" y="98"/>
                    </a:cubicBezTo>
                    <a:cubicBezTo>
                      <a:pt x="191" y="158"/>
                      <a:pt x="191" y="158"/>
                      <a:pt x="191" y="158"/>
                    </a:cubicBezTo>
                    <a:close/>
                    <a:moveTo>
                      <a:pt x="191" y="201"/>
                    </a:moveTo>
                    <a:cubicBezTo>
                      <a:pt x="191" y="185"/>
                      <a:pt x="191" y="185"/>
                      <a:pt x="191" y="185"/>
                    </a:cubicBezTo>
                    <a:cubicBezTo>
                      <a:pt x="193" y="185"/>
                      <a:pt x="194" y="185"/>
                      <a:pt x="196" y="187"/>
                    </a:cubicBezTo>
                    <a:cubicBezTo>
                      <a:pt x="196" y="187"/>
                      <a:pt x="196" y="187"/>
                      <a:pt x="196" y="187"/>
                    </a:cubicBezTo>
                    <a:cubicBezTo>
                      <a:pt x="218" y="209"/>
                      <a:pt x="218" y="209"/>
                      <a:pt x="218" y="209"/>
                    </a:cubicBezTo>
                    <a:cubicBezTo>
                      <a:pt x="220" y="211"/>
                      <a:pt x="220" y="216"/>
                      <a:pt x="218" y="218"/>
                    </a:cubicBezTo>
                    <a:cubicBezTo>
                      <a:pt x="215" y="221"/>
                      <a:pt x="211" y="221"/>
                      <a:pt x="209" y="218"/>
                    </a:cubicBezTo>
                    <a:cubicBezTo>
                      <a:pt x="191" y="201"/>
                      <a:pt x="191" y="201"/>
                      <a:pt x="191" y="201"/>
                    </a:cubicBezTo>
                    <a:close/>
                    <a:moveTo>
                      <a:pt x="191" y="71"/>
                    </a:moveTo>
                    <a:cubicBezTo>
                      <a:pt x="191" y="55"/>
                      <a:pt x="191" y="55"/>
                      <a:pt x="191" y="55"/>
                    </a:cubicBezTo>
                    <a:cubicBezTo>
                      <a:pt x="209" y="38"/>
                      <a:pt x="209" y="38"/>
                      <a:pt x="209" y="38"/>
                    </a:cubicBezTo>
                    <a:cubicBezTo>
                      <a:pt x="211" y="35"/>
                      <a:pt x="215" y="35"/>
                      <a:pt x="218" y="38"/>
                    </a:cubicBezTo>
                    <a:cubicBezTo>
                      <a:pt x="220" y="40"/>
                      <a:pt x="220" y="44"/>
                      <a:pt x="218" y="47"/>
                    </a:cubicBezTo>
                    <a:cubicBezTo>
                      <a:pt x="196" y="69"/>
                      <a:pt x="196" y="69"/>
                      <a:pt x="196" y="69"/>
                    </a:cubicBezTo>
                    <a:cubicBezTo>
                      <a:pt x="196" y="69"/>
                      <a:pt x="196" y="69"/>
                      <a:pt x="196" y="69"/>
                    </a:cubicBezTo>
                    <a:cubicBezTo>
                      <a:pt x="194" y="71"/>
                      <a:pt x="193" y="71"/>
                      <a:pt x="191" y="71"/>
                    </a:cubicBezTo>
                    <a:close/>
                    <a:moveTo>
                      <a:pt x="249" y="121"/>
                    </a:moveTo>
                    <a:cubicBezTo>
                      <a:pt x="249" y="121"/>
                      <a:pt x="249" y="121"/>
                      <a:pt x="249" y="121"/>
                    </a:cubicBezTo>
                    <a:cubicBezTo>
                      <a:pt x="217" y="121"/>
                      <a:pt x="217" y="121"/>
                      <a:pt x="217" y="121"/>
                    </a:cubicBezTo>
                    <a:cubicBezTo>
                      <a:pt x="214" y="121"/>
                      <a:pt x="211" y="124"/>
                      <a:pt x="211" y="128"/>
                    </a:cubicBezTo>
                    <a:cubicBezTo>
                      <a:pt x="211" y="132"/>
                      <a:pt x="214" y="134"/>
                      <a:pt x="217" y="134"/>
                    </a:cubicBezTo>
                    <a:cubicBezTo>
                      <a:pt x="249" y="134"/>
                      <a:pt x="249" y="134"/>
                      <a:pt x="249" y="134"/>
                    </a:cubicBezTo>
                    <a:cubicBezTo>
                      <a:pt x="252" y="134"/>
                      <a:pt x="255" y="132"/>
                      <a:pt x="255" y="128"/>
                    </a:cubicBezTo>
                    <a:cubicBezTo>
                      <a:pt x="255" y="124"/>
                      <a:pt x="252" y="121"/>
                      <a:pt x="249" y="121"/>
                    </a:cubicBezTo>
                    <a:close/>
                    <a:moveTo>
                      <a:pt x="127" y="277"/>
                    </a:moveTo>
                    <a:cubicBezTo>
                      <a:pt x="132" y="277"/>
                      <a:pt x="132" y="277"/>
                      <a:pt x="132" y="277"/>
                    </a:cubicBezTo>
                    <a:cubicBezTo>
                      <a:pt x="151" y="277"/>
                      <a:pt x="167" y="262"/>
                      <a:pt x="167" y="242"/>
                    </a:cubicBezTo>
                    <a:cubicBezTo>
                      <a:pt x="167" y="186"/>
                      <a:pt x="167" y="186"/>
                      <a:pt x="167" y="186"/>
                    </a:cubicBezTo>
                    <a:cubicBezTo>
                      <a:pt x="177" y="179"/>
                      <a:pt x="186" y="169"/>
                      <a:pt x="191" y="158"/>
                    </a:cubicBezTo>
                    <a:cubicBezTo>
                      <a:pt x="191" y="98"/>
                      <a:pt x="191" y="98"/>
                      <a:pt x="191" y="98"/>
                    </a:cubicBezTo>
                    <a:cubicBezTo>
                      <a:pt x="180" y="74"/>
                      <a:pt x="156" y="57"/>
                      <a:pt x="127" y="57"/>
                    </a:cubicBezTo>
                    <a:cubicBezTo>
                      <a:pt x="127" y="72"/>
                      <a:pt x="127" y="72"/>
                      <a:pt x="127" y="72"/>
                    </a:cubicBezTo>
                    <a:cubicBezTo>
                      <a:pt x="143" y="72"/>
                      <a:pt x="157" y="78"/>
                      <a:pt x="167" y="88"/>
                    </a:cubicBezTo>
                    <a:cubicBezTo>
                      <a:pt x="177" y="98"/>
                      <a:pt x="183" y="112"/>
                      <a:pt x="183" y="128"/>
                    </a:cubicBezTo>
                    <a:cubicBezTo>
                      <a:pt x="183" y="148"/>
                      <a:pt x="172" y="166"/>
                      <a:pt x="156" y="176"/>
                    </a:cubicBezTo>
                    <a:cubicBezTo>
                      <a:pt x="156" y="176"/>
                      <a:pt x="156" y="176"/>
                      <a:pt x="156" y="176"/>
                    </a:cubicBezTo>
                    <a:cubicBezTo>
                      <a:pt x="154" y="177"/>
                      <a:pt x="153" y="180"/>
                      <a:pt x="153" y="182"/>
                    </a:cubicBezTo>
                    <a:cubicBezTo>
                      <a:pt x="153" y="214"/>
                      <a:pt x="153" y="214"/>
                      <a:pt x="153" y="214"/>
                    </a:cubicBezTo>
                    <a:cubicBezTo>
                      <a:pt x="127" y="214"/>
                      <a:pt x="127" y="214"/>
                      <a:pt x="127" y="214"/>
                    </a:cubicBezTo>
                    <a:cubicBezTo>
                      <a:pt x="127" y="277"/>
                      <a:pt x="127" y="277"/>
                      <a:pt x="127" y="277"/>
                    </a:cubicBezTo>
                    <a:close/>
                    <a:moveTo>
                      <a:pt x="191" y="55"/>
                    </a:moveTo>
                    <a:cubicBezTo>
                      <a:pt x="191" y="71"/>
                      <a:pt x="191" y="71"/>
                      <a:pt x="191" y="71"/>
                    </a:cubicBezTo>
                    <a:cubicBezTo>
                      <a:pt x="189" y="71"/>
                      <a:pt x="188" y="71"/>
                      <a:pt x="186" y="69"/>
                    </a:cubicBezTo>
                    <a:cubicBezTo>
                      <a:pt x="184" y="67"/>
                      <a:pt x="184" y="63"/>
                      <a:pt x="186" y="60"/>
                    </a:cubicBezTo>
                    <a:cubicBezTo>
                      <a:pt x="191" y="55"/>
                      <a:pt x="191" y="55"/>
                      <a:pt x="191" y="55"/>
                    </a:cubicBezTo>
                    <a:close/>
                    <a:moveTo>
                      <a:pt x="191" y="185"/>
                    </a:moveTo>
                    <a:cubicBezTo>
                      <a:pt x="191" y="201"/>
                      <a:pt x="191" y="201"/>
                      <a:pt x="191" y="201"/>
                    </a:cubicBezTo>
                    <a:cubicBezTo>
                      <a:pt x="186" y="196"/>
                      <a:pt x="186" y="196"/>
                      <a:pt x="186" y="196"/>
                    </a:cubicBezTo>
                    <a:cubicBezTo>
                      <a:pt x="184" y="193"/>
                      <a:pt x="184" y="189"/>
                      <a:pt x="186" y="187"/>
                    </a:cubicBezTo>
                    <a:cubicBezTo>
                      <a:pt x="188" y="185"/>
                      <a:pt x="189" y="185"/>
                      <a:pt x="191" y="185"/>
                    </a:cubicBezTo>
                    <a:close/>
                    <a:moveTo>
                      <a:pt x="127" y="45"/>
                    </a:moveTo>
                    <a:cubicBezTo>
                      <a:pt x="127" y="0"/>
                      <a:pt x="127" y="0"/>
                      <a:pt x="127" y="0"/>
                    </a:cubicBezTo>
                    <a:cubicBezTo>
                      <a:pt x="127" y="0"/>
                      <a:pt x="128" y="0"/>
                      <a:pt x="128" y="0"/>
                    </a:cubicBezTo>
                    <a:cubicBezTo>
                      <a:pt x="131" y="0"/>
                      <a:pt x="134" y="3"/>
                      <a:pt x="134" y="7"/>
                    </a:cubicBezTo>
                    <a:cubicBezTo>
                      <a:pt x="134" y="38"/>
                      <a:pt x="134" y="38"/>
                      <a:pt x="134" y="38"/>
                    </a:cubicBezTo>
                    <a:cubicBezTo>
                      <a:pt x="134" y="42"/>
                      <a:pt x="131" y="45"/>
                      <a:pt x="128" y="45"/>
                    </a:cubicBezTo>
                    <a:cubicBezTo>
                      <a:pt x="128" y="45"/>
                      <a:pt x="128" y="45"/>
                      <a:pt x="128" y="45"/>
                    </a:cubicBezTo>
                    <a:cubicBezTo>
                      <a:pt x="128" y="45"/>
                      <a:pt x="127" y="45"/>
                      <a:pt x="127" y="45"/>
                    </a:cubicBezTo>
                    <a:close/>
                    <a:moveTo>
                      <a:pt x="127" y="57"/>
                    </a:moveTo>
                    <a:cubicBezTo>
                      <a:pt x="99" y="57"/>
                      <a:pt x="75" y="74"/>
                      <a:pt x="64" y="97"/>
                    </a:cubicBezTo>
                    <a:cubicBezTo>
                      <a:pt x="64" y="159"/>
                      <a:pt x="64" y="159"/>
                      <a:pt x="64" y="159"/>
                    </a:cubicBezTo>
                    <a:cubicBezTo>
                      <a:pt x="70" y="170"/>
                      <a:pt x="78" y="180"/>
                      <a:pt x="89" y="187"/>
                    </a:cubicBezTo>
                    <a:cubicBezTo>
                      <a:pt x="89" y="242"/>
                      <a:pt x="89" y="242"/>
                      <a:pt x="89" y="242"/>
                    </a:cubicBezTo>
                    <a:cubicBezTo>
                      <a:pt x="89" y="262"/>
                      <a:pt x="104" y="277"/>
                      <a:pt x="124" y="277"/>
                    </a:cubicBezTo>
                    <a:cubicBezTo>
                      <a:pt x="127" y="277"/>
                      <a:pt x="127" y="277"/>
                      <a:pt x="127" y="277"/>
                    </a:cubicBezTo>
                    <a:cubicBezTo>
                      <a:pt x="127" y="214"/>
                      <a:pt x="127" y="214"/>
                      <a:pt x="127" y="214"/>
                    </a:cubicBezTo>
                    <a:cubicBezTo>
                      <a:pt x="103" y="214"/>
                      <a:pt x="103" y="214"/>
                      <a:pt x="103" y="214"/>
                    </a:cubicBezTo>
                    <a:cubicBezTo>
                      <a:pt x="103" y="183"/>
                      <a:pt x="103" y="183"/>
                      <a:pt x="103" y="183"/>
                    </a:cubicBezTo>
                    <a:cubicBezTo>
                      <a:pt x="103" y="180"/>
                      <a:pt x="102" y="178"/>
                      <a:pt x="100" y="176"/>
                    </a:cubicBezTo>
                    <a:cubicBezTo>
                      <a:pt x="83" y="167"/>
                      <a:pt x="71" y="149"/>
                      <a:pt x="71" y="128"/>
                    </a:cubicBezTo>
                    <a:cubicBezTo>
                      <a:pt x="71" y="112"/>
                      <a:pt x="78" y="98"/>
                      <a:pt x="88" y="88"/>
                    </a:cubicBezTo>
                    <a:cubicBezTo>
                      <a:pt x="98" y="78"/>
                      <a:pt x="112" y="72"/>
                      <a:pt x="127" y="72"/>
                    </a:cubicBezTo>
                    <a:cubicBezTo>
                      <a:pt x="127" y="72"/>
                      <a:pt x="127" y="72"/>
                      <a:pt x="127" y="72"/>
                    </a:cubicBezTo>
                    <a:cubicBezTo>
                      <a:pt x="127" y="57"/>
                      <a:pt x="127" y="57"/>
                      <a:pt x="127" y="57"/>
                    </a:cubicBezTo>
                    <a:cubicBezTo>
                      <a:pt x="127" y="57"/>
                      <a:pt x="127" y="57"/>
                      <a:pt x="127" y="57"/>
                    </a:cubicBezTo>
                    <a:close/>
                    <a:moveTo>
                      <a:pt x="127" y="0"/>
                    </a:moveTo>
                    <a:cubicBezTo>
                      <a:pt x="127" y="45"/>
                      <a:pt x="127" y="45"/>
                      <a:pt x="127" y="45"/>
                    </a:cubicBezTo>
                    <a:cubicBezTo>
                      <a:pt x="124" y="45"/>
                      <a:pt x="121" y="42"/>
                      <a:pt x="121" y="38"/>
                    </a:cubicBezTo>
                    <a:cubicBezTo>
                      <a:pt x="121" y="7"/>
                      <a:pt x="121" y="7"/>
                      <a:pt x="121" y="7"/>
                    </a:cubicBezTo>
                    <a:cubicBezTo>
                      <a:pt x="121" y="4"/>
                      <a:pt x="124" y="1"/>
                      <a:pt x="127" y="0"/>
                    </a:cubicBezTo>
                    <a:close/>
                    <a:moveTo>
                      <a:pt x="64" y="201"/>
                    </a:moveTo>
                    <a:cubicBezTo>
                      <a:pt x="64" y="185"/>
                      <a:pt x="64" y="185"/>
                      <a:pt x="64" y="185"/>
                    </a:cubicBezTo>
                    <a:cubicBezTo>
                      <a:pt x="66" y="185"/>
                      <a:pt x="68" y="185"/>
                      <a:pt x="69" y="187"/>
                    </a:cubicBezTo>
                    <a:cubicBezTo>
                      <a:pt x="72" y="189"/>
                      <a:pt x="72" y="193"/>
                      <a:pt x="69" y="196"/>
                    </a:cubicBezTo>
                    <a:cubicBezTo>
                      <a:pt x="64" y="201"/>
                      <a:pt x="64" y="201"/>
                      <a:pt x="64" y="201"/>
                    </a:cubicBezTo>
                    <a:close/>
                    <a:moveTo>
                      <a:pt x="64" y="71"/>
                    </a:moveTo>
                    <a:cubicBezTo>
                      <a:pt x="64" y="55"/>
                      <a:pt x="64" y="55"/>
                      <a:pt x="64" y="55"/>
                    </a:cubicBezTo>
                    <a:cubicBezTo>
                      <a:pt x="69" y="60"/>
                      <a:pt x="69" y="60"/>
                      <a:pt x="69" y="60"/>
                    </a:cubicBezTo>
                    <a:cubicBezTo>
                      <a:pt x="72" y="63"/>
                      <a:pt x="72" y="67"/>
                      <a:pt x="69" y="69"/>
                    </a:cubicBezTo>
                    <a:cubicBezTo>
                      <a:pt x="68" y="71"/>
                      <a:pt x="66" y="71"/>
                      <a:pt x="64" y="71"/>
                    </a:cubicBezTo>
                    <a:close/>
                    <a:moveTo>
                      <a:pt x="64" y="97"/>
                    </a:moveTo>
                    <a:cubicBezTo>
                      <a:pt x="59" y="106"/>
                      <a:pt x="57" y="117"/>
                      <a:pt x="57" y="128"/>
                    </a:cubicBezTo>
                    <a:cubicBezTo>
                      <a:pt x="57" y="139"/>
                      <a:pt x="59" y="149"/>
                      <a:pt x="64" y="159"/>
                    </a:cubicBezTo>
                    <a:cubicBezTo>
                      <a:pt x="64" y="97"/>
                      <a:pt x="64" y="97"/>
                      <a:pt x="64" y="97"/>
                    </a:cubicBezTo>
                    <a:close/>
                    <a:moveTo>
                      <a:pt x="64" y="55"/>
                    </a:moveTo>
                    <a:cubicBezTo>
                      <a:pt x="64" y="71"/>
                      <a:pt x="64" y="71"/>
                      <a:pt x="64" y="71"/>
                    </a:cubicBezTo>
                    <a:cubicBezTo>
                      <a:pt x="62" y="71"/>
                      <a:pt x="61" y="70"/>
                      <a:pt x="60" y="69"/>
                    </a:cubicBezTo>
                    <a:cubicBezTo>
                      <a:pt x="60" y="69"/>
                      <a:pt x="60" y="69"/>
                      <a:pt x="60" y="69"/>
                    </a:cubicBezTo>
                    <a:cubicBezTo>
                      <a:pt x="38" y="47"/>
                      <a:pt x="38" y="47"/>
                      <a:pt x="38" y="47"/>
                    </a:cubicBezTo>
                    <a:cubicBezTo>
                      <a:pt x="35" y="44"/>
                      <a:pt x="35" y="40"/>
                      <a:pt x="38" y="38"/>
                    </a:cubicBezTo>
                    <a:cubicBezTo>
                      <a:pt x="40" y="35"/>
                      <a:pt x="44" y="35"/>
                      <a:pt x="47" y="38"/>
                    </a:cubicBezTo>
                    <a:cubicBezTo>
                      <a:pt x="64" y="55"/>
                      <a:pt x="64" y="55"/>
                      <a:pt x="64" y="55"/>
                    </a:cubicBezTo>
                    <a:close/>
                    <a:moveTo>
                      <a:pt x="64" y="185"/>
                    </a:moveTo>
                    <a:cubicBezTo>
                      <a:pt x="64" y="201"/>
                      <a:pt x="64" y="201"/>
                      <a:pt x="64" y="201"/>
                    </a:cubicBezTo>
                    <a:cubicBezTo>
                      <a:pt x="47" y="218"/>
                      <a:pt x="47" y="218"/>
                      <a:pt x="47" y="218"/>
                    </a:cubicBezTo>
                    <a:cubicBezTo>
                      <a:pt x="44" y="221"/>
                      <a:pt x="40" y="221"/>
                      <a:pt x="38" y="218"/>
                    </a:cubicBezTo>
                    <a:cubicBezTo>
                      <a:pt x="35" y="216"/>
                      <a:pt x="35" y="211"/>
                      <a:pt x="38" y="209"/>
                    </a:cubicBezTo>
                    <a:cubicBezTo>
                      <a:pt x="60" y="187"/>
                      <a:pt x="60" y="187"/>
                      <a:pt x="60" y="187"/>
                    </a:cubicBezTo>
                    <a:cubicBezTo>
                      <a:pt x="60" y="187"/>
                      <a:pt x="60" y="187"/>
                      <a:pt x="60" y="187"/>
                    </a:cubicBezTo>
                    <a:cubicBezTo>
                      <a:pt x="61" y="185"/>
                      <a:pt x="62" y="185"/>
                      <a:pt x="64" y="185"/>
                    </a:cubicBezTo>
                    <a:close/>
                    <a:moveTo>
                      <a:pt x="45" y="128"/>
                    </a:moveTo>
                    <a:cubicBezTo>
                      <a:pt x="45" y="128"/>
                      <a:pt x="45" y="128"/>
                      <a:pt x="45" y="128"/>
                    </a:cubicBezTo>
                    <a:cubicBezTo>
                      <a:pt x="45" y="124"/>
                      <a:pt x="42" y="121"/>
                      <a:pt x="38" y="121"/>
                    </a:cubicBezTo>
                    <a:cubicBezTo>
                      <a:pt x="7" y="121"/>
                      <a:pt x="7" y="121"/>
                      <a:pt x="7" y="121"/>
                    </a:cubicBezTo>
                    <a:cubicBezTo>
                      <a:pt x="3" y="121"/>
                      <a:pt x="0" y="124"/>
                      <a:pt x="0" y="128"/>
                    </a:cubicBezTo>
                    <a:cubicBezTo>
                      <a:pt x="0" y="132"/>
                      <a:pt x="3" y="134"/>
                      <a:pt x="7" y="134"/>
                    </a:cubicBezTo>
                    <a:cubicBezTo>
                      <a:pt x="38" y="134"/>
                      <a:pt x="38" y="134"/>
                      <a:pt x="38" y="134"/>
                    </a:cubicBezTo>
                    <a:cubicBezTo>
                      <a:pt x="42" y="134"/>
                      <a:pt x="45" y="132"/>
                      <a:pt x="45" y="128"/>
                    </a:cubicBezTo>
                    <a:close/>
                  </a:path>
                </a:pathLst>
              </a:custGeom>
              <a:solidFill>
                <a:srgbClr val="6DC1B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7" name="Google Shape;747;p21"/>
              <p:cNvSpPr/>
              <p:nvPr/>
            </p:nvSpPr>
            <p:spPr>
              <a:xfrm>
                <a:off x="9170039" y="1773940"/>
                <a:ext cx="528638" cy="519113"/>
              </a:xfrm>
              <a:custGeom>
                <a:avLst/>
                <a:gdLst/>
                <a:ahLst/>
                <a:cxnLst/>
                <a:rect l="l" t="t" r="r" b="b"/>
                <a:pathLst>
                  <a:path w="243" h="238" extrusionOk="0">
                    <a:moveTo>
                      <a:pt x="232" y="85"/>
                    </a:moveTo>
                    <a:cubicBezTo>
                      <a:pt x="233" y="87"/>
                      <a:pt x="233" y="90"/>
                      <a:pt x="231" y="92"/>
                    </a:cubicBezTo>
                    <a:cubicBezTo>
                      <a:pt x="229" y="97"/>
                      <a:pt x="223" y="99"/>
                      <a:pt x="218" y="96"/>
                    </a:cubicBezTo>
                    <a:cubicBezTo>
                      <a:pt x="213" y="94"/>
                      <a:pt x="212" y="88"/>
                      <a:pt x="214" y="83"/>
                    </a:cubicBezTo>
                    <a:cubicBezTo>
                      <a:pt x="216" y="81"/>
                      <a:pt x="218" y="79"/>
                      <a:pt x="220" y="78"/>
                    </a:cubicBezTo>
                    <a:cubicBezTo>
                      <a:pt x="206" y="71"/>
                      <a:pt x="206" y="71"/>
                      <a:pt x="206" y="71"/>
                    </a:cubicBezTo>
                    <a:cubicBezTo>
                      <a:pt x="207" y="73"/>
                      <a:pt x="207" y="76"/>
                      <a:pt x="205" y="78"/>
                    </a:cubicBezTo>
                    <a:cubicBezTo>
                      <a:pt x="203" y="83"/>
                      <a:pt x="197" y="84"/>
                      <a:pt x="192" y="82"/>
                    </a:cubicBezTo>
                    <a:cubicBezTo>
                      <a:pt x="188" y="79"/>
                      <a:pt x="186" y="73"/>
                      <a:pt x="188" y="69"/>
                    </a:cubicBezTo>
                    <a:cubicBezTo>
                      <a:pt x="190" y="66"/>
                      <a:pt x="192" y="65"/>
                      <a:pt x="194" y="64"/>
                    </a:cubicBezTo>
                    <a:cubicBezTo>
                      <a:pt x="180" y="56"/>
                      <a:pt x="180" y="56"/>
                      <a:pt x="180" y="56"/>
                    </a:cubicBezTo>
                    <a:cubicBezTo>
                      <a:pt x="181" y="59"/>
                      <a:pt x="181" y="61"/>
                      <a:pt x="179" y="64"/>
                    </a:cubicBezTo>
                    <a:cubicBezTo>
                      <a:pt x="177" y="68"/>
                      <a:pt x="171" y="70"/>
                      <a:pt x="166" y="67"/>
                    </a:cubicBezTo>
                    <a:cubicBezTo>
                      <a:pt x="161" y="65"/>
                      <a:pt x="160" y="59"/>
                      <a:pt x="162" y="54"/>
                    </a:cubicBezTo>
                    <a:cubicBezTo>
                      <a:pt x="164" y="52"/>
                      <a:pt x="166" y="50"/>
                      <a:pt x="168" y="50"/>
                    </a:cubicBezTo>
                    <a:cubicBezTo>
                      <a:pt x="154" y="42"/>
                      <a:pt x="154" y="42"/>
                      <a:pt x="154" y="42"/>
                    </a:cubicBezTo>
                    <a:cubicBezTo>
                      <a:pt x="155" y="44"/>
                      <a:pt x="155" y="47"/>
                      <a:pt x="153" y="49"/>
                    </a:cubicBezTo>
                    <a:cubicBezTo>
                      <a:pt x="151" y="54"/>
                      <a:pt x="145" y="56"/>
                      <a:pt x="140" y="53"/>
                    </a:cubicBezTo>
                    <a:cubicBezTo>
                      <a:pt x="136" y="50"/>
                      <a:pt x="134" y="45"/>
                      <a:pt x="136" y="40"/>
                    </a:cubicBezTo>
                    <a:cubicBezTo>
                      <a:pt x="138" y="37"/>
                      <a:pt x="140" y="36"/>
                      <a:pt x="142" y="35"/>
                    </a:cubicBezTo>
                    <a:cubicBezTo>
                      <a:pt x="128" y="28"/>
                      <a:pt x="128" y="28"/>
                      <a:pt x="128" y="28"/>
                    </a:cubicBezTo>
                    <a:cubicBezTo>
                      <a:pt x="129" y="30"/>
                      <a:pt x="129" y="33"/>
                      <a:pt x="128" y="35"/>
                    </a:cubicBezTo>
                    <a:cubicBezTo>
                      <a:pt x="125" y="40"/>
                      <a:pt x="119" y="41"/>
                      <a:pt x="114" y="39"/>
                    </a:cubicBezTo>
                    <a:cubicBezTo>
                      <a:pt x="110" y="36"/>
                      <a:pt x="108" y="30"/>
                      <a:pt x="110" y="25"/>
                    </a:cubicBezTo>
                    <a:cubicBezTo>
                      <a:pt x="112" y="23"/>
                      <a:pt x="114" y="22"/>
                      <a:pt x="116" y="21"/>
                    </a:cubicBezTo>
                    <a:cubicBezTo>
                      <a:pt x="102" y="13"/>
                      <a:pt x="102" y="13"/>
                      <a:pt x="102" y="13"/>
                    </a:cubicBezTo>
                    <a:cubicBezTo>
                      <a:pt x="103" y="16"/>
                      <a:pt x="103" y="18"/>
                      <a:pt x="102" y="21"/>
                    </a:cubicBezTo>
                    <a:cubicBezTo>
                      <a:pt x="101" y="21"/>
                      <a:pt x="101" y="22"/>
                      <a:pt x="101" y="22"/>
                    </a:cubicBezTo>
                    <a:cubicBezTo>
                      <a:pt x="101" y="69"/>
                      <a:pt x="101" y="69"/>
                      <a:pt x="101" y="69"/>
                    </a:cubicBezTo>
                    <a:cubicBezTo>
                      <a:pt x="208" y="128"/>
                      <a:pt x="208" y="128"/>
                      <a:pt x="208" y="128"/>
                    </a:cubicBezTo>
                    <a:cubicBezTo>
                      <a:pt x="209" y="129"/>
                      <a:pt x="209" y="130"/>
                      <a:pt x="209" y="131"/>
                    </a:cubicBezTo>
                    <a:cubicBezTo>
                      <a:pt x="208" y="132"/>
                      <a:pt x="207" y="133"/>
                      <a:pt x="206" y="132"/>
                    </a:cubicBezTo>
                    <a:cubicBezTo>
                      <a:pt x="206" y="132"/>
                      <a:pt x="206" y="132"/>
                      <a:pt x="206" y="132"/>
                    </a:cubicBezTo>
                    <a:cubicBezTo>
                      <a:pt x="101" y="74"/>
                      <a:pt x="101" y="74"/>
                      <a:pt x="101" y="74"/>
                    </a:cubicBezTo>
                    <a:cubicBezTo>
                      <a:pt x="101" y="96"/>
                      <a:pt x="101" y="96"/>
                      <a:pt x="101" y="96"/>
                    </a:cubicBezTo>
                    <a:cubicBezTo>
                      <a:pt x="196" y="149"/>
                      <a:pt x="196" y="149"/>
                      <a:pt x="196" y="149"/>
                    </a:cubicBezTo>
                    <a:cubicBezTo>
                      <a:pt x="197" y="150"/>
                      <a:pt x="198" y="151"/>
                      <a:pt x="197" y="152"/>
                    </a:cubicBezTo>
                    <a:cubicBezTo>
                      <a:pt x="197" y="153"/>
                      <a:pt x="195" y="154"/>
                      <a:pt x="194" y="153"/>
                    </a:cubicBezTo>
                    <a:cubicBezTo>
                      <a:pt x="194" y="153"/>
                      <a:pt x="194" y="153"/>
                      <a:pt x="194" y="153"/>
                    </a:cubicBezTo>
                    <a:cubicBezTo>
                      <a:pt x="101" y="101"/>
                      <a:pt x="101" y="101"/>
                      <a:pt x="101" y="101"/>
                    </a:cubicBezTo>
                    <a:cubicBezTo>
                      <a:pt x="101" y="124"/>
                      <a:pt x="101" y="124"/>
                      <a:pt x="101" y="124"/>
                    </a:cubicBezTo>
                    <a:cubicBezTo>
                      <a:pt x="185" y="170"/>
                      <a:pt x="185" y="170"/>
                      <a:pt x="185" y="170"/>
                    </a:cubicBezTo>
                    <a:cubicBezTo>
                      <a:pt x="186" y="171"/>
                      <a:pt x="186" y="172"/>
                      <a:pt x="186" y="173"/>
                    </a:cubicBezTo>
                    <a:cubicBezTo>
                      <a:pt x="185" y="174"/>
                      <a:pt x="184" y="175"/>
                      <a:pt x="182" y="174"/>
                    </a:cubicBezTo>
                    <a:cubicBezTo>
                      <a:pt x="182" y="174"/>
                      <a:pt x="182" y="174"/>
                      <a:pt x="182" y="174"/>
                    </a:cubicBezTo>
                    <a:cubicBezTo>
                      <a:pt x="101" y="129"/>
                      <a:pt x="101" y="129"/>
                      <a:pt x="101" y="129"/>
                    </a:cubicBezTo>
                    <a:cubicBezTo>
                      <a:pt x="101" y="151"/>
                      <a:pt x="101" y="151"/>
                      <a:pt x="101" y="151"/>
                    </a:cubicBezTo>
                    <a:cubicBezTo>
                      <a:pt x="173" y="191"/>
                      <a:pt x="173" y="191"/>
                      <a:pt x="173" y="191"/>
                    </a:cubicBezTo>
                    <a:cubicBezTo>
                      <a:pt x="174" y="192"/>
                      <a:pt x="174" y="193"/>
                      <a:pt x="174" y="194"/>
                    </a:cubicBezTo>
                    <a:cubicBezTo>
                      <a:pt x="173" y="196"/>
                      <a:pt x="172" y="196"/>
                      <a:pt x="171" y="195"/>
                    </a:cubicBezTo>
                    <a:cubicBezTo>
                      <a:pt x="171" y="195"/>
                      <a:pt x="171" y="195"/>
                      <a:pt x="171" y="195"/>
                    </a:cubicBezTo>
                    <a:cubicBezTo>
                      <a:pt x="101" y="156"/>
                      <a:pt x="101" y="156"/>
                      <a:pt x="101" y="156"/>
                    </a:cubicBezTo>
                    <a:cubicBezTo>
                      <a:pt x="101" y="210"/>
                      <a:pt x="101" y="210"/>
                      <a:pt x="101" y="210"/>
                    </a:cubicBezTo>
                    <a:cubicBezTo>
                      <a:pt x="138" y="231"/>
                      <a:pt x="138" y="231"/>
                      <a:pt x="138" y="231"/>
                    </a:cubicBezTo>
                    <a:cubicBezTo>
                      <a:pt x="150" y="238"/>
                      <a:pt x="164" y="233"/>
                      <a:pt x="171" y="222"/>
                    </a:cubicBezTo>
                    <a:cubicBezTo>
                      <a:pt x="243" y="91"/>
                      <a:pt x="243" y="91"/>
                      <a:pt x="243" y="91"/>
                    </a:cubicBezTo>
                    <a:lnTo>
                      <a:pt x="232" y="85"/>
                    </a:lnTo>
                    <a:close/>
                    <a:moveTo>
                      <a:pt x="101" y="22"/>
                    </a:moveTo>
                    <a:cubicBezTo>
                      <a:pt x="98" y="26"/>
                      <a:pt x="93" y="27"/>
                      <a:pt x="88" y="24"/>
                    </a:cubicBezTo>
                    <a:cubicBezTo>
                      <a:pt x="84" y="22"/>
                      <a:pt x="82" y="16"/>
                      <a:pt x="85" y="11"/>
                    </a:cubicBezTo>
                    <a:cubicBezTo>
                      <a:pt x="86" y="9"/>
                      <a:pt x="88" y="7"/>
                      <a:pt x="90" y="6"/>
                    </a:cubicBezTo>
                    <a:cubicBezTo>
                      <a:pt x="78" y="0"/>
                      <a:pt x="78" y="0"/>
                      <a:pt x="78" y="0"/>
                    </a:cubicBezTo>
                    <a:cubicBezTo>
                      <a:pt x="6" y="130"/>
                      <a:pt x="6" y="130"/>
                      <a:pt x="6" y="130"/>
                    </a:cubicBezTo>
                    <a:cubicBezTo>
                      <a:pt x="0" y="142"/>
                      <a:pt x="4" y="157"/>
                      <a:pt x="15" y="163"/>
                    </a:cubicBezTo>
                    <a:cubicBezTo>
                      <a:pt x="101" y="210"/>
                      <a:pt x="101" y="210"/>
                      <a:pt x="101" y="210"/>
                    </a:cubicBezTo>
                    <a:cubicBezTo>
                      <a:pt x="101" y="156"/>
                      <a:pt x="101" y="156"/>
                      <a:pt x="101" y="156"/>
                    </a:cubicBezTo>
                    <a:cubicBezTo>
                      <a:pt x="28" y="116"/>
                      <a:pt x="28" y="116"/>
                      <a:pt x="28" y="116"/>
                    </a:cubicBezTo>
                    <a:cubicBezTo>
                      <a:pt x="27" y="116"/>
                      <a:pt x="27" y="114"/>
                      <a:pt x="27" y="113"/>
                    </a:cubicBezTo>
                    <a:cubicBezTo>
                      <a:pt x="28" y="112"/>
                      <a:pt x="29" y="112"/>
                      <a:pt x="30" y="112"/>
                    </a:cubicBezTo>
                    <a:cubicBezTo>
                      <a:pt x="101" y="151"/>
                      <a:pt x="101" y="151"/>
                      <a:pt x="101" y="151"/>
                    </a:cubicBezTo>
                    <a:cubicBezTo>
                      <a:pt x="101" y="129"/>
                      <a:pt x="101" y="129"/>
                      <a:pt x="101" y="129"/>
                    </a:cubicBezTo>
                    <a:cubicBezTo>
                      <a:pt x="40" y="95"/>
                      <a:pt x="40" y="95"/>
                      <a:pt x="40" y="95"/>
                    </a:cubicBezTo>
                    <a:cubicBezTo>
                      <a:pt x="39" y="95"/>
                      <a:pt x="38" y="93"/>
                      <a:pt x="39" y="92"/>
                    </a:cubicBezTo>
                    <a:cubicBezTo>
                      <a:pt x="40" y="91"/>
                      <a:pt x="41" y="91"/>
                      <a:pt x="42" y="91"/>
                    </a:cubicBezTo>
                    <a:cubicBezTo>
                      <a:pt x="101" y="124"/>
                      <a:pt x="101" y="124"/>
                      <a:pt x="101" y="124"/>
                    </a:cubicBezTo>
                    <a:cubicBezTo>
                      <a:pt x="101" y="101"/>
                      <a:pt x="101" y="101"/>
                      <a:pt x="101" y="101"/>
                    </a:cubicBezTo>
                    <a:cubicBezTo>
                      <a:pt x="51" y="74"/>
                      <a:pt x="51" y="74"/>
                      <a:pt x="51" y="74"/>
                    </a:cubicBezTo>
                    <a:cubicBezTo>
                      <a:pt x="50" y="74"/>
                      <a:pt x="50" y="72"/>
                      <a:pt x="51" y="71"/>
                    </a:cubicBezTo>
                    <a:cubicBezTo>
                      <a:pt x="51" y="70"/>
                      <a:pt x="53" y="70"/>
                      <a:pt x="54" y="70"/>
                    </a:cubicBezTo>
                    <a:cubicBezTo>
                      <a:pt x="101" y="96"/>
                      <a:pt x="101" y="96"/>
                      <a:pt x="101" y="96"/>
                    </a:cubicBezTo>
                    <a:cubicBezTo>
                      <a:pt x="101" y="74"/>
                      <a:pt x="101" y="74"/>
                      <a:pt x="101" y="74"/>
                    </a:cubicBezTo>
                    <a:cubicBezTo>
                      <a:pt x="63" y="53"/>
                      <a:pt x="63" y="53"/>
                      <a:pt x="63" y="53"/>
                    </a:cubicBezTo>
                    <a:cubicBezTo>
                      <a:pt x="62" y="53"/>
                      <a:pt x="62" y="51"/>
                      <a:pt x="62" y="50"/>
                    </a:cubicBezTo>
                    <a:cubicBezTo>
                      <a:pt x="63" y="49"/>
                      <a:pt x="64" y="49"/>
                      <a:pt x="65" y="49"/>
                    </a:cubicBezTo>
                    <a:cubicBezTo>
                      <a:pt x="101" y="69"/>
                      <a:pt x="101" y="69"/>
                      <a:pt x="101" y="69"/>
                    </a:cubicBezTo>
                    <a:lnTo>
                      <a:pt x="101" y="22"/>
                    </a:lnTo>
                    <a:close/>
                  </a:path>
                </a:pathLst>
              </a:custGeom>
              <a:solidFill>
                <a:srgbClr val="6DC1B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8" name="Google Shape;748;p21"/>
              <p:cNvSpPr/>
              <p:nvPr/>
            </p:nvSpPr>
            <p:spPr>
              <a:xfrm>
                <a:off x="7302631" y="3939564"/>
                <a:ext cx="514350" cy="520700"/>
              </a:xfrm>
              <a:custGeom>
                <a:avLst/>
                <a:gdLst/>
                <a:ahLst/>
                <a:cxnLst/>
                <a:rect l="l" t="t" r="r" b="b"/>
                <a:pathLst>
                  <a:path w="236" h="239" extrusionOk="0">
                    <a:moveTo>
                      <a:pt x="189" y="195"/>
                    </a:moveTo>
                    <a:cubicBezTo>
                      <a:pt x="216" y="182"/>
                      <a:pt x="216" y="182"/>
                      <a:pt x="216" y="182"/>
                    </a:cubicBezTo>
                    <a:cubicBezTo>
                      <a:pt x="230" y="176"/>
                      <a:pt x="236" y="159"/>
                      <a:pt x="229" y="146"/>
                    </a:cubicBezTo>
                    <a:cubicBezTo>
                      <a:pt x="189" y="60"/>
                      <a:pt x="189" y="60"/>
                      <a:pt x="189" y="60"/>
                    </a:cubicBezTo>
                    <a:cubicBezTo>
                      <a:pt x="189" y="107"/>
                      <a:pt x="189" y="107"/>
                      <a:pt x="189" y="107"/>
                    </a:cubicBezTo>
                    <a:cubicBezTo>
                      <a:pt x="190" y="108"/>
                      <a:pt x="190" y="108"/>
                      <a:pt x="190" y="109"/>
                    </a:cubicBezTo>
                    <a:cubicBezTo>
                      <a:pt x="196" y="122"/>
                      <a:pt x="196" y="122"/>
                      <a:pt x="196" y="122"/>
                    </a:cubicBezTo>
                    <a:cubicBezTo>
                      <a:pt x="196" y="122"/>
                      <a:pt x="196" y="122"/>
                      <a:pt x="196" y="122"/>
                    </a:cubicBezTo>
                    <a:cubicBezTo>
                      <a:pt x="197" y="124"/>
                      <a:pt x="196" y="126"/>
                      <a:pt x="194" y="127"/>
                    </a:cubicBezTo>
                    <a:cubicBezTo>
                      <a:pt x="189" y="130"/>
                      <a:pt x="189" y="130"/>
                      <a:pt x="189" y="130"/>
                    </a:cubicBezTo>
                    <a:cubicBezTo>
                      <a:pt x="189" y="141"/>
                      <a:pt x="189" y="141"/>
                      <a:pt x="189" y="141"/>
                    </a:cubicBezTo>
                    <a:cubicBezTo>
                      <a:pt x="198" y="136"/>
                      <a:pt x="198" y="136"/>
                      <a:pt x="198" y="136"/>
                    </a:cubicBezTo>
                    <a:cubicBezTo>
                      <a:pt x="201" y="135"/>
                      <a:pt x="203" y="136"/>
                      <a:pt x="204" y="138"/>
                    </a:cubicBezTo>
                    <a:cubicBezTo>
                      <a:pt x="210" y="151"/>
                      <a:pt x="210" y="151"/>
                      <a:pt x="210" y="151"/>
                    </a:cubicBezTo>
                    <a:cubicBezTo>
                      <a:pt x="210" y="151"/>
                      <a:pt x="210" y="151"/>
                      <a:pt x="210" y="151"/>
                    </a:cubicBezTo>
                    <a:cubicBezTo>
                      <a:pt x="211" y="153"/>
                      <a:pt x="210" y="156"/>
                      <a:pt x="208" y="157"/>
                    </a:cubicBezTo>
                    <a:cubicBezTo>
                      <a:pt x="189" y="166"/>
                      <a:pt x="189" y="166"/>
                      <a:pt x="189" y="166"/>
                    </a:cubicBezTo>
                    <a:lnTo>
                      <a:pt x="189" y="195"/>
                    </a:lnTo>
                    <a:close/>
                    <a:moveTo>
                      <a:pt x="168" y="204"/>
                    </a:moveTo>
                    <a:cubicBezTo>
                      <a:pt x="189" y="195"/>
                      <a:pt x="189" y="195"/>
                      <a:pt x="189" y="195"/>
                    </a:cubicBezTo>
                    <a:cubicBezTo>
                      <a:pt x="189" y="166"/>
                      <a:pt x="189" y="166"/>
                      <a:pt x="189" y="166"/>
                    </a:cubicBezTo>
                    <a:cubicBezTo>
                      <a:pt x="180" y="170"/>
                      <a:pt x="180" y="170"/>
                      <a:pt x="180" y="170"/>
                    </a:cubicBezTo>
                    <a:cubicBezTo>
                      <a:pt x="178" y="171"/>
                      <a:pt x="175" y="170"/>
                      <a:pt x="174" y="168"/>
                    </a:cubicBezTo>
                    <a:cubicBezTo>
                      <a:pt x="168" y="156"/>
                      <a:pt x="168" y="156"/>
                      <a:pt x="168" y="156"/>
                    </a:cubicBezTo>
                    <a:cubicBezTo>
                      <a:pt x="168" y="204"/>
                      <a:pt x="168" y="204"/>
                      <a:pt x="168" y="204"/>
                    </a:cubicBezTo>
                    <a:close/>
                    <a:moveTo>
                      <a:pt x="189" y="60"/>
                    </a:moveTo>
                    <a:cubicBezTo>
                      <a:pt x="168" y="16"/>
                      <a:pt x="168" y="16"/>
                      <a:pt x="168" y="16"/>
                    </a:cubicBezTo>
                    <a:cubicBezTo>
                      <a:pt x="168" y="78"/>
                      <a:pt x="168" y="78"/>
                      <a:pt x="168" y="78"/>
                    </a:cubicBezTo>
                    <a:cubicBezTo>
                      <a:pt x="171" y="77"/>
                      <a:pt x="171" y="77"/>
                      <a:pt x="171" y="77"/>
                    </a:cubicBezTo>
                    <a:cubicBezTo>
                      <a:pt x="173" y="76"/>
                      <a:pt x="175" y="77"/>
                      <a:pt x="176" y="79"/>
                    </a:cubicBezTo>
                    <a:cubicBezTo>
                      <a:pt x="182" y="92"/>
                      <a:pt x="182" y="92"/>
                      <a:pt x="182" y="92"/>
                    </a:cubicBezTo>
                    <a:cubicBezTo>
                      <a:pt x="182" y="92"/>
                      <a:pt x="182" y="92"/>
                      <a:pt x="182" y="92"/>
                    </a:cubicBezTo>
                    <a:cubicBezTo>
                      <a:pt x="183" y="94"/>
                      <a:pt x="182" y="97"/>
                      <a:pt x="180" y="98"/>
                    </a:cubicBezTo>
                    <a:cubicBezTo>
                      <a:pt x="168" y="103"/>
                      <a:pt x="168" y="103"/>
                      <a:pt x="168" y="103"/>
                    </a:cubicBezTo>
                    <a:cubicBezTo>
                      <a:pt x="168" y="114"/>
                      <a:pt x="168" y="114"/>
                      <a:pt x="168" y="114"/>
                    </a:cubicBezTo>
                    <a:cubicBezTo>
                      <a:pt x="185" y="107"/>
                      <a:pt x="185" y="107"/>
                      <a:pt x="185" y="107"/>
                    </a:cubicBezTo>
                    <a:cubicBezTo>
                      <a:pt x="186" y="106"/>
                      <a:pt x="188" y="106"/>
                      <a:pt x="189" y="107"/>
                    </a:cubicBezTo>
                    <a:cubicBezTo>
                      <a:pt x="189" y="60"/>
                      <a:pt x="189" y="60"/>
                      <a:pt x="189" y="60"/>
                    </a:cubicBezTo>
                    <a:close/>
                    <a:moveTo>
                      <a:pt x="189" y="130"/>
                    </a:moveTo>
                    <a:cubicBezTo>
                      <a:pt x="189" y="141"/>
                      <a:pt x="189" y="141"/>
                      <a:pt x="189" y="141"/>
                    </a:cubicBezTo>
                    <a:cubicBezTo>
                      <a:pt x="170" y="150"/>
                      <a:pt x="170" y="150"/>
                      <a:pt x="170" y="150"/>
                    </a:cubicBezTo>
                    <a:cubicBezTo>
                      <a:pt x="169" y="150"/>
                      <a:pt x="169" y="151"/>
                      <a:pt x="168" y="151"/>
                    </a:cubicBezTo>
                    <a:cubicBezTo>
                      <a:pt x="168" y="139"/>
                      <a:pt x="168" y="139"/>
                      <a:pt x="168" y="139"/>
                    </a:cubicBezTo>
                    <a:lnTo>
                      <a:pt x="189" y="130"/>
                    </a:lnTo>
                    <a:close/>
                    <a:moveTo>
                      <a:pt x="159" y="209"/>
                    </a:moveTo>
                    <a:cubicBezTo>
                      <a:pt x="168" y="204"/>
                      <a:pt x="168" y="204"/>
                      <a:pt x="168" y="204"/>
                    </a:cubicBezTo>
                    <a:cubicBezTo>
                      <a:pt x="168" y="156"/>
                      <a:pt x="168" y="156"/>
                      <a:pt x="168" y="156"/>
                    </a:cubicBezTo>
                    <a:cubicBezTo>
                      <a:pt x="168" y="155"/>
                      <a:pt x="168" y="155"/>
                      <a:pt x="168" y="155"/>
                    </a:cubicBezTo>
                    <a:cubicBezTo>
                      <a:pt x="168" y="154"/>
                      <a:pt x="168" y="152"/>
                      <a:pt x="168" y="151"/>
                    </a:cubicBezTo>
                    <a:cubicBezTo>
                      <a:pt x="168" y="139"/>
                      <a:pt x="168" y="139"/>
                      <a:pt x="168" y="139"/>
                    </a:cubicBezTo>
                    <a:cubicBezTo>
                      <a:pt x="166" y="141"/>
                      <a:pt x="166" y="141"/>
                      <a:pt x="166" y="141"/>
                    </a:cubicBezTo>
                    <a:cubicBezTo>
                      <a:pt x="164" y="142"/>
                      <a:pt x="161" y="141"/>
                      <a:pt x="160" y="138"/>
                    </a:cubicBezTo>
                    <a:cubicBezTo>
                      <a:pt x="159" y="136"/>
                      <a:pt x="159" y="136"/>
                      <a:pt x="159" y="136"/>
                    </a:cubicBezTo>
                    <a:cubicBezTo>
                      <a:pt x="159" y="160"/>
                      <a:pt x="159" y="160"/>
                      <a:pt x="159" y="160"/>
                    </a:cubicBezTo>
                    <a:cubicBezTo>
                      <a:pt x="165" y="172"/>
                      <a:pt x="165" y="172"/>
                      <a:pt x="165" y="172"/>
                    </a:cubicBezTo>
                    <a:cubicBezTo>
                      <a:pt x="165" y="172"/>
                      <a:pt x="165" y="172"/>
                      <a:pt x="165" y="172"/>
                    </a:cubicBezTo>
                    <a:cubicBezTo>
                      <a:pt x="166" y="175"/>
                      <a:pt x="165" y="177"/>
                      <a:pt x="163" y="178"/>
                    </a:cubicBezTo>
                    <a:cubicBezTo>
                      <a:pt x="159" y="180"/>
                      <a:pt x="159" y="180"/>
                      <a:pt x="159" y="180"/>
                    </a:cubicBezTo>
                    <a:cubicBezTo>
                      <a:pt x="159" y="209"/>
                      <a:pt x="159" y="209"/>
                      <a:pt x="159" y="209"/>
                    </a:cubicBezTo>
                    <a:close/>
                    <a:moveTo>
                      <a:pt x="168" y="16"/>
                    </a:moveTo>
                    <a:cubicBezTo>
                      <a:pt x="168" y="15"/>
                      <a:pt x="168" y="15"/>
                      <a:pt x="168" y="15"/>
                    </a:cubicBezTo>
                    <a:cubicBezTo>
                      <a:pt x="166" y="11"/>
                      <a:pt x="163" y="7"/>
                      <a:pt x="159" y="5"/>
                    </a:cubicBezTo>
                    <a:cubicBezTo>
                      <a:pt x="159" y="40"/>
                      <a:pt x="159" y="40"/>
                      <a:pt x="159" y="40"/>
                    </a:cubicBezTo>
                    <a:cubicBezTo>
                      <a:pt x="163" y="49"/>
                      <a:pt x="163" y="49"/>
                      <a:pt x="163" y="49"/>
                    </a:cubicBezTo>
                    <a:cubicBezTo>
                      <a:pt x="163" y="49"/>
                      <a:pt x="163" y="49"/>
                      <a:pt x="163" y="49"/>
                    </a:cubicBezTo>
                    <a:cubicBezTo>
                      <a:pt x="166" y="55"/>
                      <a:pt x="164" y="61"/>
                      <a:pt x="159" y="65"/>
                    </a:cubicBezTo>
                    <a:cubicBezTo>
                      <a:pt x="159" y="82"/>
                      <a:pt x="159" y="82"/>
                      <a:pt x="159" y="82"/>
                    </a:cubicBezTo>
                    <a:cubicBezTo>
                      <a:pt x="168" y="78"/>
                      <a:pt x="168" y="78"/>
                      <a:pt x="168" y="78"/>
                    </a:cubicBezTo>
                    <a:cubicBezTo>
                      <a:pt x="168" y="16"/>
                      <a:pt x="168" y="16"/>
                      <a:pt x="168" y="16"/>
                    </a:cubicBezTo>
                    <a:close/>
                    <a:moveTo>
                      <a:pt x="168" y="103"/>
                    </a:moveTo>
                    <a:cubicBezTo>
                      <a:pt x="168" y="114"/>
                      <a:pt x="168" y="114"/>
                      <a:pt x="168" y="114"/>
                    </a:cubicBezTo>
                    <a:cubicBezTo>
                      <a:pt x="159" y="118"/>
                      <a:pt x="159" y="118"/>
                      <a:pt x="159" y="118"/>
                    </a:cubicBezTo>
                    <a:cubicBezTo>
                      <a:pt x="159" y="108"/>
                      <a:pt x="159" y="108"/>
                      <a:pt x="159" y="108"/>
                    </a:cubicBezTo>
                    <a:lnTo>
                      <a:pt x="168" y="103"/>
                    </a:lnTo>
                    <a:close/>
                    <a:moveTo>
                      <a:pt x="144" y="216"/>
                    </a:moveTo>
                    <a:cubicBezTo>
                      <a:pt x="159" y="209"/>
                      <a:pt x="159" y="209"/>
                      <a:pt x="159" y="209"/>
                    </a:cubicBezTo>
                    <a:cubicBezTo>
                      <a:pt x="159" y="180"/>
                      <a:pt x="159" y="180"/>
                      <a:pt x="159" y="180"/>
                    </a:cubicBezTo>
                    <a:cubicBezTo>
                      <a:pt x="144" y="187"/>
                      <a:pt x="144" y="187"/>
                      <a:pt x="144" y="187"/>
                    </a:cubicBezTo>
                    <a:cubicBezTo>
                      <a:pt x="144" y="216"/>
                      <a:pt x="144" y="216"/>
                      <a:pt x="144" y="216"/>
                    </a:cubicBezTo>
                    <a:close/>
                    <a:moveTo>
                      <a:pt x="159" y="5"/>
                    </a:moveTo>
                    <a:cubicBezTo>
                      <a:pt x="155" y="2"/>
                      <a:pt x="149" y="0"/>
                      <a:pt x="144" y="0"/>
                    </a:cubicBezTo>
                    <a:cubicBezTo>
                      <a:pt x="144" y="22"/>
                      <a:pt x="144" y="22"/>
                      <a:pt x="144" y="22"/>
                    </a:cubicBezTo>
                    <a:cubicBezTo>
                      <a:pt x="148" y="23"/>
                      <a:pt x="152" y="25"/>
                      <a:pt x="154" y="30"/>
                    </a:cubicBezTo>
                    <a:cubicBezTo>
                      <a:pt x="159" y="40"/>
                      <a:pt x="159" y="40"/>
                      <a:pt x="159" y="40"/>
                    </a:cubicBezTo>
                    <a:cubicBezTo>
                      <a:pt x="159" y="5"/>
                      <a:pt x="159" y="5"/>
                      <a:pt x="159" y="5"/>
                    </a:cubicBezTo>
                    <a:close/>
                    <a:moveTo>
                      <a:pt x="159" y="65"/>
                    </a:moveTo>
                    <a:cubicBezTo>
                      <a:pt x="159" y="82"/>
                      <a:pt x="159" y="82"/>
                      <a:pt x="159" y="82"/>
                    </a:cubicBezTo>
                    <a:cubicBezTo>
                      <a:pt x="144" y="89"/>
                      <a:pt x="144" y="89"/>
                      <a:pt x="144" y="89"/>
                    </a:cubicBezTo>
                    <a:cubicBezTo>
                      <a:pt x="144" y="72"/>
                      <a:pt x="144" y="72"/>
                      <a:pt x="144" y="72"/>
                    </a:cubicBezTo>
                    <a:cubicBezTo>
                      <a:pt x="157" y="66"/>
                      <a:pt x="157" y="66"/>
                      <a:pt x="157" y="66"/>
                    </a:cubicBezTo>
                    <a:cubicBezTo>
                      <a:pt x="158" y="66"/>
                      <a:pt x="159" y="66"/>
                      <a:pt x="159" y="65"/>
                    </a:cubicBezTo>
                    <a:close/>
                    <a:moveTo>
                      <a:pt x="159" y="108"/>
                    </a:moveTo>
                    <a:cubicBezTo>
                      <a:pt x="159" y="118"/>
                      <a:pt x="159" y="118"/>
                      <a:pt x="159" y="118"/>
                    </a:cubicBezTo>
                    <a:cubicBezTo>
                      <a:pt x="156" y="120"/>
                      <a:pt x="156" y="120"/>
                      <a:pt x="156" y="120"/>
                    </a:cubicBezTo>
                    <a:cubicBezTo>
                      <a:pt x="154" y="121"/>
                      <a:pt x="153" y="123"/>
                      <a:pt x="154" y="126"/>
                    </a:cubicBezTo>
                    <a:cubicBezTo>
                      <a:pt x="159" y="136"/>
                      <a:pt x="159" y="136"/>
                      <a:pt x="159" y="136"/>
                    </a:cubicBezTo>
                    <a:cubicBezTo>
                      <a:pt x="159" y="160"/>
                      <a:pt x="159" y="160"/>
                      <a:pt x="159" y="160"/>
                    </a:cubicBezTo>
                    <a:cubicBezTo>
                      <a:pt x="159" y="159"/>
                      <a:pt x="159" y="159"/>
                      <a:pt x="159" y="159"/>
                    </a:cubicBezTo>
                    <a:cubicBezTo>
                      <a:pt x="158" y="157"/>
                      <a:pt x="155" y="156"/>
                      <a:pt x="153" y="157"/>
                    </a:cubicBezTo>
                    <a:cubicBezTo>
                      <a:pt x="144" y="162"/>
                      <a:pt x="144" y="162"/>
                      <a:pt x="144" y="162"/>
                    </a:cubicBezTo>
                    <a:cubicBezTo>
                      <a:pt x="144" y="151"/>
                      <a:pt x="144" y="151"/>
                      <a:pt x="144" y="151"/>
                    </a:cubicBezTo>
                    <a:cubicBezTo>
                      <a:pt x="149" y="148"/>
                      <a:pt x="149" y="148"/>
                      <a:pt x="149" y="148"/>
                    </a:cubicBezTo>
                    <a:cubicBezTo>
                      <a:pt x="151" y="147"/>
                      <a:pt x="152" y="145"/>
                      <a:pt x="151" y="143"/>
                    </a:cubicBezTo>
                    <a:cubicBezTo>
                      <a:pt x="151" y="143"/>
                      <a:pt x="151" y="143"/>
                      <a:pt x="151" y="143"/>
                    </a:cubicBezTo>
                    <a:cubicBezTo>
                      <a:pt x="145" y="130"/>
                      <a:pt x="145" y="130"/>
                      <a:pt x="145" y="130"/>
                    </a:cubicBezTo>
                    <a:cubicBezTo>
                      <a:pt x="145" y="129"/>
                      <a:pt x="144" y="129"/>
                      <a:pt x="144" y="128"/>
                    </a:cubicBezTo>
                    <a:cubicBezTo>
                      <a:pt x="144" y="104"/>
                      <a:pt x="144" y="104"/>
                      <a:pt x="144" y="104"/>
                    </a:cubicBezTo>
                    <a:cubicBezTo>
                      <a:pt x="146" y="109"/>
                      <a:pt x="146" y="109"/>
                      <a:pt x="146" y="109"/>
                    </a:cubicBezTo>
                    <a:cubicBezTo>
                      <a:pt x="147" y="111"/>
                      <a:pt x="150" y="112"/>
                      <a:pt x="152" y="111"/>
                    </a:cubicBezTo>
                    <a:lnTo>
                      <a:pt x="159" y="108"/>
                    </a:lnTo>
                    <a:close/>
                    <a:moveTo>
                      <a:pt x="132" y="2"/>
                    </a:moveTo>
                    <a:cubicBezTo>
                      <a:pt x="123" y="7"/>
                      <a:pt x="123" y="7"/>
                      <a:pt x="123" y="7"/>
                    </a:cubicBezTo>
                    <a:cubicBezTo>
                      <a:pt x="123" y="30"/>
                      <a:pt x="123" y="30"/>
                      <a:pt x="123" y="30"/>
                    </a:cubicBezTo>
                    <a:cubicBezTo>
                      <a:pt x="137" y="23"/>
                      <a:pt x="137" y="23"/>
                      <a:pt x="137" y="23"/>
                    </a:cubicBezTo>
                    <a:cubicBezTo>
                      <a:pt x="139" y="22"/>
                      <a:pt x="142" y="22"/>
                      <a:pt x="144" y="22"/>
                    </a:cubicBezTo>
                    <a:cubicBezTo>
                      <a:pt x="144" y="0"/>
                      <a:pt x="144" y="0"/>
                      <a:pt x="144" y="0"/>
                    </a:cubicBezTo>
                    <a:cubicBezTo>
                      <a:pt x="140" y="0"/>
                      <a:pt x="136" y="1"/>
                      <a:pt x="132" y="2"/>
                    </a:cubicBezTo>
                    <a:close/>
                    <a:moveTo>
                      <a:pt x="123" y="225"/>
                    </a:moveTo>
                    <a:cubicBezTo>
                      <a:pt x="144" y="216"/>
                      <a:pt x="144" y="216"/>
                      <a:pt x="144" y="216"/>
                    </a:cubicBezTo>
                    <a:cubicBezTo>
                      <a:pt x="144" y="187"/>
                      <a:pt x="144" y="187"/>
                      <a:pt x="144" y="187"/>
                    </a:cubicBezTo>
                    <a:cubicBezTo>
                      <a:pt x="135" y="191"/>
                      <a:pt x="135" y="191"/>
                      <a:pt x="135" y="191"/>
                    </a:cubicBezTo>
                    <a:cubicBezTo>
                      <a:pt x="133" y="192"/>
                      <a:pt x="130" y="191"/>
                      <a:pt x="129" y="189"/>
                    </a:cubicBezTo>
                    <a:cubicBezTo>
                      <a:pt x="123" y="177"/>
                      <a:pt x="123" y="177"/>
                      <a:pt x="123" y="177"/>
                    </a:cubicBezTo>
                    <a:cubicBezTo>
                      <a:pt x="123" y="225"/>
                      <a:pt x="123" y="225"/>
                      <a:pt x="123" y="225"/>
                    </a:cubicBezTo>
                    <a:close/>
                    <a:moveTo>
                      <a:pt x="144" y="72"/>
                    </a:moveTo>
                    <a:cubicBezTo>
                      <a:pt x="144" y="89"/>
                      <a:pt x="144" y="89"/>
                      <a:pt x="144" y="89"/>
                    </a:cubicBezTo>
                    <a:cubicBezTo>
                      <a:pt x="142" y="90"/>
                      <a:pt x="142" y="90"/>
                      <a:pt x="142" y="90"/>
                    </a:cubicBezTo>
                    <a:cubicBezTo>
                      <a:pt x="140" y="91"/>
                      <a:pt x="139" y="94"/>
                      <a:pt x="140" y="96"/>
                    </a:cubicBezTo>
                    <a:cubicBezTo>
                      <a:pt x="144" y="104"/>
                      <a:pt x="144" y="104"/>
                      <a:pt x="144" y="104"/>
                    </a:cubicBezTo>
                    <a:cubicBezTo>
                      <a:pt x="144" y="128"/>
                      <a:pt x="144" y="128"/>
                      <a:pt x="144" y="128"/>
                    </a:cubicBezTo>
                    <a:cubicBezTo>
                      <a:pt x="143" y="127"/>
                      <a:pt x="141" y="127"/>
                      <a:pt x="139" y="128"/>
                    </a:cubicBezTo>
                    <a:cubicBezTo>
                      <a:pt x="123" y="135"/>
                      <a:pt x="123" y="135"/>
                      <a:pt x="123" y="135"/>
                    </a:cubicBezTo>
                    <a:cubicBezTo>
                      <a:pt x="123" y="125"/>
                      <a:pt x="123" y="125"/>
                      <a:pt x="123" y="125"/>
                    </a:cubicBezTo>
                    <a:cubicBezTo>
                      <a:pt x="135" y="119"/>
                      <a:pt x="135" y="119"/>
                      <a:pt x="135" y="119"/>
                    </a:cubicBezTo>
                    <a:cubicBezTo>
                      <a:pt x="137" y="118"/>
                      <a:pt x="138" y="115"/>
                      <a:pt x="137" y="113"/>
                    </a:cubicBezTo>
                    <a:cubicBezTo>
                      <a:pt x="137" y="113"/>
                      <a:pt x="137" y="113"/>
                      <a:pt x="137" y="113"/>
                    </a:cubicBezTo>
                    <a:cubicBezTo>
                      <a:pt x="131" y="100"/>
                      <a:pt x="131" y="100"/>
                      <a:pt x="131" y="100"/>
                    </a:cubicBezTo>
                    <a:cubicBezTo>
                      <a:pt x="130" y="98"/>
                      <a:pt x="128" y="97"/>
                      <a:pt x="126" y="98"/>
                    </a:cubicBezTo>
                    <a:cubicBezTo>
                      <a:pt x="123" y="99"/>
                      <a:pt x="123" y="99"/>
                      <a:pt x="123" y="99"/>
                    </a:cubicBezTo>
                    <a:cubicBezTo>
                      <a:pt x="123" y="82"/>
                      <a:pt x="123" y="82"/>
                      <a:pt x="123" y="82"/>
                    </a:cubicBezTo>
                    <a:cubicBezTo>
                      <a:pt x="144" y="72"/>
                      <a:pt x="144" y="72"/>
                      <a:pt x="144" y="72"/>
                    </a:cubicBezTo>
                    <a:close/>
                    <a:moveTo>
                      <a:pt x="144" y="151"/>
                    </a:moveTo>
                    <a:cubicBezTo>
                      <a:pt x="144" y="162"/>
                      <a:pt x="144" y="162"/>
                      <a:pt x="144" y="162"/>
                    </a:cubicBezTo>
                    <a:cubicBezTo>
                      <a:pt x="125" y="171"/>
                      <a:pt x="125" y="171"/>
                      <a:pt x="125" y="171"/>
                    </a:cubicBezTo>
                    <a:cubicBezTo>
                      <a:pt x="124" y="171"/>
                      <a:pt x="124" y="172"/>
                      <a:pt x="123" y="172"/>
                    </a:cubicBezTo>
                    <a:cubicBezTo>
                      <a:pt x="123" y="161"/>
                      <a:pt x="123" y="161"/>
                      <a:pt x="123" y="161"/>
                    </a:cubicBezTo>
                    <a:lnTo>
                      <a:pt x="144" y="151"/>
                    </a:lnTo>
                    <a:close/>
                    <a:moveTo>
                      <a:pt x="123" y="7"/>
                    </a:moveTo>
                    <a:cubicBezTo>
                      <a:pt x="99" y="18"/>
                      <a:pt x="99" y="18"/>
                      <a:pt x="99" y="18"/>
                    </a:cubicBezTo>
                    <a:cubicBezTo>
                      <a:pt x="99" y="41"/>
                      <a:pt x="99" y="41"/>
                      <a:pt x="99" y="41"/>
                    </a:cubicBezTo>
                    <a:cubicBezTo>
                      <a:pt x="123" y="30"/>
                      <a:pt x="123" y="30"/>
                      <a:pt x="123" y="30"/>
                    </a:cubicBezTo>
                    <a:cubicBezTo>
                      <a:pt x="123" y="7"/>
                      <a:pt x="123" y="7"/>
                      <a:pt x="123" y="7"/>
                    </a:cubicBezTo>
                    <a:close/>
                    <a:moveTo>
                      <a:pt x="99" y="236"/>
                    </a:moveTo>
                    <a:cubicBezTo>
                      <a:pt x="100" y="236"/>
                      <a:pt x="102" y="235"/>
                      <a:pt x="103" y="235"/>
                    </a:cubicBezTo>
                    <a:cubicBezTo>
                      <a:pt x="123" y="225"/>
                      <a:pt x="123" y="225"/>
                      <a:pt x="123" y="225"/>
                    </a:cubicBezTo>
                    <a:cubicBezTo>
                      <a:pt x="123" y="177"/>
                      <a:pt x="123" y="177"/>
                      <a:pt x="123" y="177"/>
                    </a:cubicBezTo>
                    <a:cubicBezTo>
                      <a:pt x="123" y="176"/>
                      <a:pt x="123" y="176"/>
                      <a:pt x="123" y="176"/>
                    </a:cubicBezTo>
                    <a:cubicBezTo>
                      <a:pt x="122" y="175"/>
                      <a:pt x="123" y="174"/>
                      <a:pt x="123" y="172"/>
                    </a:cubicBezTo>
                    <a:cubicBezTo>
                      <a:pt x="123" y="161"/>
                      <a:pt x="123" y="161"/>
                      <a:pt x="123" y="161"/>
                    </a:cubicBezTo>
                    <a:cubicBezTo>
                      <a:pt x="121" y="162"/>
                      <a:pt x="121" y="162"/>
                      <a:pt x="121" y="162"/>
                    </a:cubicBezTo>
                    <a:cubicBezTo>
                      <a:pt x="119" y="163"/>
                      <a:pt x="116" y="162"/>
                      <a:pt x="115" y="159"/>
                    </a:cubicBezTo>
                    <a:cubicBezTo>
                      <a:pt x="109" y="147"/>
                      <a:pt x="109" y="147"/>
                      <a:pt x="109" y="147"/>
                    </a:cubicBezTo>
                    <a:cubicBezTo>
                      <a:pt x="108" y="145"/>
                      <a:pt x="109" y="142"/>
                      <a:pt x="111" y="141"/>
                    </a:cubicBezTo>
                    <a:cubicBezTo>
                      <a:pt x="123" y="135"/>
                      <a:pt x="123" y="135"/>
                      <a:pt x="123" y="135"/>
                    </a:cubicBezTo>
                    <a:cubicBezTo>
                      <a:pt x="123" y="125"/>
                      <a:pt x="123" y="125"/>
                      <a:pt x="123" y="125"/>
                    </a:cubicBezTo>
                    <a:cubicBezTo>
                      <a:pt x="107" y="132"/>
                      <a:pt x="107" y="132"/>
                      <a:pt x="107" y="132"/>
                    </a:cubicBezTo>
                    <a:cubicBezTo>
                      <a:pt x="105" y="133"/>
                      <a:pt x="102" y="132"/>
                      <a:pt x="101" y="130"/>
                    </a:cubicBezTo>
                    <a:cubicBezTo>
                      <a:pt x="99" y="124"/>
                      <a:pt x="99" y="124"/>
                      <a:pt x="99" y="124"/>
                    </a:cubicBezTo>
                    <a:cubicBezTo>
                      <a:pt x="99" y="150"/>
                      <a:pt x="99" y="150"/>
                      <a:pt x="99" y="150"/>
                    </a:cubicBezTo>
                    <a:cubicBezTo>
                      <a:pt x="99" y="150"/>
                      <a:pt x="99" y="151"/>
                      <a:pt x="100" y="151"/>
                    </a:cubicBezTo>
                    <a:cubicBezTo>
                      <a:pt x="106" y="164"/>
                      <a:pt x="106" y="164"/>
                      <a:pt x="106" y="164"/>
                    </a:cubicBezTo>
                    <a:cubicBezTo>
                      <a:pt x="106" y="164"/>
                      <a:pt x="106" y="164"/>
                      <a:pt x="106" y="164"/>
                    </a:cubicBezTo>
                    <a:cubicBezTo>
                      <a:pt x="107" y="166"/>
                      <a:pt x="106" y="169"/>
                      <a:pt x="104" y="170"/>
                    </a:cubicBezTo>
                    <a:cubicBezTo>
                      <a:pt x="99" y="172"/>
                      <a:pt x="99" y="172"/>
                      <a:pt x="99" y="172"/>
                    </a:cubicBezTo>
                    <a:cubicBezTo>
                      <a:pt x="99" y="183"/>
                      <a:pt x="99" y="183"/>
                      <a:pt x="99" y="183"/>
                    </a:cubicBezTo>
                    <a:cubicBezTo>
                      <a:pt x="108" y="179"/>
                      <a:pt x="108" y="179"/>
                      <a:pt x="108" y="179"/>
                    </a:cubicBezTo>
                    <a:cubicBezTo>
                      <a:pt x="110" y="178"/>
                      <a:pt x="113" y="179"/>
                      <a:pt x="114" y="181"/>
                    </a:cubicBezTo>
                    <a:cubicBezTo>
                      <a:pt x="120" y="194"/>
                      <a:pt x="120" y="194"/>
                      <a:pt x="120" y="194"/>
                    </a:cubicBezTo>
                    <a:cubicBezTo>
                      <a:pt x="120" y="194"/>
                      <a:pt x="120" y="194"/>
                      <a:pt x="120" y="194"/>
                    </a:cubicBezTo>
                    <a:cubicBezTo>
                      <a:pt x="121" y="196"/>
                      <a:pt x="120" y="198"/>
                      <a:pt x="118" y="199"/>
                    </a:cubicBezTo>
                    <a:cubicBezTo>
                      <a:pt x="99" y="208"/>
                      <a:pt x="99" y="208"/>
                      <a:pt x="99" y="208"/>
                    </a:cubicBezTo>
                    <a:cubicBezTo>
                      <a:pt x="99" y="236"/>
                      <a:pt x="99" y="236"/>
                      <a:pt x="99" y="236"/>
                    </a:cubicBezTo>
                    <a:close/>
                    <a:moveTo>
                      <a:pt x="123" y="82"/>
                    </a:moveTo>
                    <a:cubicBezTo>
                      <a:pt x="123" y="99"/>
                      <a:pt x="123" y="99"/>
                      <a:pt x="123" y="99"/>
                    </a:cubicBezTo>
                    <a:cubicBezTo>
                      <a:pt x="99" y="111"/>
                      <a:pt x="99" y="111"/>
                      <a:pt x="99" y="111"/>
                    </a:cubicBezTo>
                    <a:cubicBezTo>
                      <a:pt x="99" y="94"/>
                      <a:pt x="99" y="94"/>
                      <a:pt x="99" y="94"/>
                    </a:cubicBezTo>
                    <a:lnTo>
                      <a:pt x="123" y="82"/>
                    </a:lnTo>
                    <a:close/>
                    <a:moveTo>
                      <a:pt x="99" y="18"/>
                    </a:moveTo>
                    <a:cubicBezTo>
                      <a:pt x="71" y="31"/>
                      <a:pt x="71" y="31"/>
                      <a:pt x="71" y="31"/>
                    </a:cubicBezTo>
                    <a:cubicBezTo>
                      <a:pt x="71" y="54"/>
                      <a:pt x="71" y="54"/>
                      <a:pt x="71" y="54"/>
                    </a:cubicBezTo>
                    <a:cubicBezTo>
                      <a:pt x="99" y="41"/>
                      <a:pt x="99" y="41"/>
                      <a:pt x="99" y="41"/>
                    </a:cubicBezTo>
                    <a:cubicBezTo>
                      <a:pt x="99" y="18"/>
                      <a:pt x="99" y="18"/>
                      <a:pt x="99" y="18"/>
                    </a:cubicBezTo>
                    <a:close/>
                    <a:moveTo>
                      <a:pt x="71" y="227"/>
                    </a:moveTo>
                    <a:cubicBezTo>
                      <a:pt x="77" y="235"/>
                      <a:pt x="88" y="239"/>
                      <a:pt x="99" y="236"/>
                    </a:cubicBezTo>
                    <a:cubicBezTo>
                      <a:pt x="99" y="208"/>
                      <a:pt x="99" y="208"/>
                      <a:pt x="99" y="208"/>
                    </a:cubicBezTo>
                    <a:cubicBezTo>
                      <a:pt x="89" y="212"/>
                      <a:pt x="89" y="212"/>
                      <a:pt x="89" y="212"/>
                    </a:cubicBezTo>
                    <a:cubicBezTo>
                      <a:pt x="87" y="213"/>
                      <a:pt x="85" y="213"/>
                      <a:pt x="84" y="210"/>
                    </a:cubicBezTo>
                    <a:cubicBezTo>
                      <a:pt x="78" y="197"/>
                      <a:pt x="78" y="197"/>
                      <a:pt x="78" y="197"/>
                    </a:cubicBezTo>
                    <a:cubicBezTo>
                      <a:pt x="77" y="195"/>
                      <a:pt x="78" y="193"/>
                      <a:pt x="80" y="192"/>
                    </a:cubicBezTo>
                    <a:cubicBezTo>
                      <a:pt x="99" y="183"/>
                      <a:pt x="99" y="183"/>
                      <a:pt x="99" y="183"/>
                    </a:cubicBezTo>
                    <a:cubicBezTo>
                      <a:pt x="99" y="172"/>
                      <a:pt x="99" y="172"/>
                      <a:pt x="99" y="172"/>
                    </a:cubicBezTo>
                    <a:cubicBezTo>
                      <a:pt x="75" y="183"/>
                      <a:pt x="75" y="183"/>
                      <a:pt x="75" y="183"/>
                    </a:cubicBezTo>
                    <a:cubicBezTo>
                      <a:pt x="74" y="184"/>
                      <a:pt x="72" y="183"/>
                      <a:pt x="71" y="182"/>
                    </a:cubicBezTo>
                    <a:cubicBezTo>
                      <a:pt x="71" y="227"/>
                      <a:pt x="71" y="227"/>
                      <a:pt x="71" y="227"/>
                    </a:cubicBezTo>
                    <a:close/>
                    <a:moveTo>
                      <a:pt x="99" y="94"/>
                    </a:moveTo>
                    <a:cubicBezTo>
                      <a:pt x="99" y="111"/>
                      <a:pt x="99" y="111"/>
                      <a:pt x="99" y="111"/>
                    </a:cubicBezTo>
                    <a:cubicBezTo>
                      <a:pt x="97" y="111"/>
                      <a:pt x="97" y="111"/>
                      <a:pt x="97" y="111"/>
                    </a:cubicBezTo>
                    <a:cubicBezTo>
                      <a:pt x="95" y="112"/>
                      <a:pt x="94" y="115"/>
                      <a:pt x="95" y="117"/>
                    </a:cubicBezTo>
                    <a:cubicBezTo>
                      <a:pt x="99" y="124"/>
                      <a:pt x="99" y="124"/>
                      <a:pt x="99" y="124"/>
                    </a:cubicBezTo>
                    <a:cubicBezTo>
                      <a:pt x="99" y="150"/>
                      <a:pt x="99" y="150"/>
                      <a:pt x="99" y="150"/>
                    </a:cubicBezTo>
                    <a:cubicBezTo>
                      <a:pt x="97" y="149"/>
                      <a:pt x="96" y="148"/>
                      <a:pt x="94" y="149"/>
                    </a:cubicBezTo>
                    <a:cubicBezTo>
                      <a:pt x="71" y="160"/>
                      <a:pt x="71" y="160"/>
                      <a:pt x="71" y="160"/>
                    </a:cubicBezTo>
                    <a:cubicBezTo>
                      <a:pt x="71" y="149"/>
                      <a:pt x="71" y="149"/>
                      <a:pt x="71" y="149"/>
                    </a:cubicBezTo>
                    <a:cubicBezTo>
                      <a:pt x="90" y="140"/>
                      <a:pt x="90" y="140"/>
                      <a:pt x="90" y="140"/>
                    </a:cubicBezTo>
                    <a:cubicBezTo>
                      <a:pt x="92" y="139"/>
                      <a:pt x="93" y="136"/>
                      <a:pt x="92" y="134"/>
                    </a:cubicBezTo>
                    <a:cubicBezTo>
                      <a:pt x="92" y="134"/>
                      <a:pt x="92" y="134"/>
                      <a:pt x="92" y="134"/>
                    </a:cubicBezTo>
                    <a:cubicBezTo>
                      <a:pt x="86" y="122"/>
                      <a:pt x="86" y="122"/>
                      <a:pt x="86" y="122"/>
                    </a:cubicBezTo>
                    <a:cubicBezTo>
                      <a:pt x="85" y="119"/>
                      <a:pt x="82" y="118"/>
                      <a:pt x="80" y="119"/>
                    </a:cubicBezTo>
                    <a:cubicBezTo>
                      <a:pt x="71" y="124"/>
                      <a:pt x="71" y="124"/>
                      <a:pt x="71" y="124"/>
                    </a:cubicBezTo>
                    <a:cubicBezTo>
                      <a:pt x="71" y="107"/>
                      <a:pt x="71" y="107"/>
                      <a:pt x="71" y="107"/>
                    </a:cubicBezTo>
                    <a:lnTo>
                      <a:pt x="99" y="94"/>
                    </a:lnTo>
                    <a:close/>
                    <a:moveTo>
                      <a:pt x="71" y="31"/>
                    </a:moveTo>
                    <a:cubicBezTo>
                      <a:pt x="20" y="55"/>
                      <a:pt x="20" y="55"/>
                      <a:pt x="20" y="55"/>
                    </a:cubicBezTo>
                    <a:cubicBezTo>
                      <a:pt x="6" y="62"/>
                      <a:pt x="0" y="78"/>
                      <a:pt x="7" y="91"/>
                    </a:cubicBezTo>
                    <a:cubicBezTo>
                      <a:pt x="68" y="222"/>
                      <a:pt x="68" y="222"/>
                      <a:pt x="68" y="222"/>
                    </a:cubicBezTo>
                    <a:cubicBezTo>
                      <a:pt x="69" y="223"/>
                      <a:pt x="70" y="225"/>
                      <a:pt x="71" y="227"/>
                    </a:cubicBezTo>
                    <a:cubicBezTo>
                      <a:pt x="71" y="182"/>
                      <a:pt x="71" y="182"/>
                      <a:pt x="71" y="182"/>
                    </a:cubicBezTo>
                    <a:cubicBezTo>
                      <a:pt x="71" y="182"/>
                      <a:pt x="70" y="181"/>
                      <a:pt x="70" y="181"/>
                    </a:cubicBezTo>
                    <a:cubicBezTo>
                      <a:pt x="64" y="168"/>
                      <a:pt x="64" y="168"/>
                      <a:pt x="64" y="168"/>
                    </a:cubicBezTo>
                    <a:cubicBezTo>
                      <a:pt x="63" y="166"/>
                      <a:pt x="64" y="163"/>
                      <a:pt x="66" y="162"/>
                    </a:cubicBezTo>
                    <a:cubicBezTo>
                      <a:pt x="71" y="160"/>
                      <a:pt x="71" y="160"/>
                      <a:pt x="71" y="160"/>
                    </a:cubicBezTo>
                    <a:cubicBezTo>
                      <a:pt x="71" y="149"/>
                      <a:pt x="71" y="149"/>
                      <a:pt x="71" y="149"/>
                    </a:cubicBezTo>
                    <a:cubicBezTo>
                      <a:pt x="62" y="153"/>
                      <a:pt x="62" y="153"/>
                      <a:pt x="62" y="153"/>
                    </a:cubicBezTo>
                    <a:cubicBezTo>
                      <a:pt x="60" y="154"/>
                      <a:pt x="57" y="153"/>
                      <a:pt x="56" y="151"/>
                    </a:cubicBezTo>
                    <a:cubicBezTo>
                      <a:pt x="50" y="138"/>
                      <a:pt x="50" y="138"/>
                      <a:pt x="50" y="138"/>
                    </a:cubicBezTo>
                    <a:cubicBezTo>
                      <a:pt x="49" y="136"/>
                      <a:pt x="50" y="134"/>
                      <a:pt x="52" y="133"/>
                    </a:cubicBezTo>
                    <a:cubicBezTo>
                      <a:pt x="71" y="124"/>
                      <a:pt x="71" y="124"/>
                      <a:pt x="71" y="124"/>
                    </a:cubicBezTo>
                    <a:cubicBezTo>
                      <a:pt x="71" y="107"/>
                      <a:pt x="71" y="107"/>
                      <a:pt x="71" y="107"/>
                    </a:cubicBezTo>
                    <a:cubicBezTo>
                      <a:pt x="53" y="115"/>
                      <a:pt x="53" y="115"/>
                      <a:pt x="53" y="115"/>
                    </a:cubicBezTo>
                    <a:cubicBezTo>
                      <a:pt x="46" y="118"/>
                      <a:pt x="38" y="116"/>
                      <a:pt x="35" y="109"/>
                    </a:cubicBezTo>
                    <a:cubicBezTo>
                      <a:pt x="26" y="89"/>
                      <a:pt x="26" y="89"/>
                      <a:pt x="26" y="89"/>
                    </a:cubicBezTo>
                    <a:cubicBezTo>
                      <a:pt x="23" y="83"/>
                      <a:pt x="26" y="75"/>
                      <a:pt x="33" y="72"/>
                    </a:cubicBezTo>
                    <a:cubicBezTo>
                      <a:pt x="71" y="54"/>
                      <a:pt x="71" y="54"/>
                      <a:pt x="71" y="54"/>
                    </a:cubicBezTo>
                    <a:lnTo>
                      <a:pt x="71" y="31"/>
                    </a:lnTo>
                    <a:close/>
                  </a:path>
                </a:pathLst>
              </a:custGeom>
              <a:solidFill>
                <a:srgbClr val="6DC1B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9" name="Google Shape;749;p21"/>
              <p:cNvSpPr/>
              <p:nvPr/>
            </p:nvSpPr>
            <p:spPr>
              <a:xfrm>
                <a:off x="9298626" y="3445578"/>
                <a:ext cx="627063" cy="31750"/>
              </a:xfrm>
              <a:prstGeom prst="rect">
                <a:avLst/>
              </a:prstGeom>
              <a:solidFill>
                <a:srgbClr val="6DC1B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0" name="Google Shape;750;p21"/>
              <p:cNvSpPr/>
              <p:nvPr/>
            </p:nvSpPr>
            <p:spPr>
              <a:xfrm>
                <a:off x="9324026" y="3382078"/>
                <a:ext cx="576263" cy="31750"/>
              </a:xfrm>
              <a:prstGeom prst="rect">
                <a:avLst/>
              </a:prstGeom>
              <a:solidFill>
                <a:srgbClr val="6DC1B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1" name="Google Shape;751;p21"/>
              <p:cNvSpPr/>
              <p:nvPr/>
            </p:nvSpPr>
            <p:spPr>
              <a:xfrm>
                <a:off x="9551039" y="3316990"/>
                <a:ext cx="122238" cy="31750"/>
              </a:xfrm>
              <a:prstGeom prst="rect">
                <a:avLst/>
              </a:prstGeom>
              <a:solidFill>
                <a:srgbClr val="6DC1B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2" name="Google Shape;752;p21"/>
              <p:cNvSpPr/>
              <p:nvPr/>
            </p:nvSpPr>
            <p:spPr>
              <a:xfrm>
                <a:off x="9573264" y="3083628"/>
                <a:ext cx="77788" cy="254000"/>
              </a:xfrm>
              <a:prstGeom prst="rect">
                <a:avLst/>
              </a:prstGeom>
              <a:solidFill>
                <a:srgbClr val="6DC1B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3" name="Google Shape;753;p21"/>
              <p:cNvSpPr/>
              <p:nvPr/>
            </p:nvSpPr>
            <p:spPr>
              <a:xfrm>
                <a:off x="9551039" y="3070928"/>
                <a:ext cx="122238" cy="31750"/>
              </a:xfrm>
              <a:prstGeom prst="rect">
                <a:avLst/>
              </a:prstGeom>
              <a:solidFill>
                <a:srgbClr val="6DC1B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4" name="Google Shape;754;p21"/>
              <p:cNvSpPr/>
              <p:nvPr/>
            </p:nvSpPr>
            <p:spPr>
              <a:xfrm>
                <a:off x="9736776" y="3316990"/>
                <a:ext cx="119063" cy="31750"/>
              </a:xfrm>
              <a:prstGeom prst="rect">
                <a:avLst/>
              </a:prstGeom>
              <a:solidFill>
                <a:srgbClr val="6DC1B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5" name="Google Shape;755;p21"/>
              <p:cNvSpPr/>
              <p:nvPr/>
            </p:nvSpPr>
            <p:spPr>
              <a:xfrm>
                <a:off x="9757414" y="3083628"/>
                <a:ext cx="76200" cy="254000"/>
              </a:xfrm>
              <a:prstGeom prst="rect">
                <a:avLst/>
              </a:prstGeom>
              <a:solidFill>
                <a:srgbClr val="6DC1B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6" name="Google Shape;756;p21"/>
              <p:cNvSpPr/>
              <p:nvPr/>
            </p:nvSpPr>
            <p:spPr>
              <a:xfrm>
                <a:off x="9736776" y="3070928"/>
                <a:ext cx="119063" cy="31750"/>
              </a:xfrm>
              <a:prstGeom prst="rect">
                <a:avLst/>
              </a:prstGeom>
              <a:solidFill>
                <a:srgbClr val="6DC1B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7" name="Google Shape;757;p21"/>
              <p:cNvSpPr/>
              <p:nvPr/>
            </p:nvSpPr>
            <p:spPr>
              <a:xfrm>
                <a:off x="9368476" y="3316990"/>
                <a:ext cx="122238" cy="31750"/>
              </a:xfrm>
              <a:prstGeom prst="rect">
                <a:avLst/>
              </a:prstGeom>
              <a:solidFill>
                <a:srgbClr val="6DC1B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8" name="Google Shape;758;p21"/>
              <p:cNvSpPr/>
              <p:nvPr/>
            </p:nvSpPr>
            <p:spPr>
              <a:xfrm>
                <a:off x="9389114" y="3083628"/>
                <a:ext cx="79375" cy="254000"/>
              </a:xfrm>
              <a:prstGeom prst="rect">
                <a:avLst/>
              </a:prstGeom>
              <a:solidFill>
                <a:srgbClr val="6DC1B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9" name="Google Shape;759;p21"/>
              <p:cNvSpPr/>
              <p:nvPr/>
            </p:nvSpPr>
            <p:spPr>
              <a:xfrm>
                <a:off x="9368476" y="3070928"/>
                <a:ext cx="122238" cy="31750"/>
              </a:xfrm>
              <a:prstGeom prst="rect">
                <a:avLst/>
              </a:prstGeom>
              <a:solidFill>
                <a:srgbClr val="6DC1B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0" name="Google Shape;760;p21"/>
              <p:cNvSpPr/>
              <p:nvPr/>
            </p:nvSpPr>
            <p:spPr>
              <a:xfrm>
                <a:off x="9324026" y="3001078"/>
                <a:ext cx="576263" cy="31750"/>
              </a:xfrm>
              <a:prstGeom prst="rect">
                <a:avLst/>
              </a:prstGeom>
              <a:solidFill>
                <a:srgbClr val="6DC1B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1" name="Google Shape;761;p21"/>
              <p:cNvSpPr/>
              <p:nvPr/>
            </p:nvSpPr>
            <p:spPr>
              <a:xfrm>
                <a:off x="9324026" y="2816928"/>
                <a:ext cx="576263" cy="184150"/>
              </a:xfrm>
              <a:custGeom>
                <a:avLst/>
                <a:gdLst/>
                <a:ahLst/>
                <a:cxnLst/>
                <a:rect l="l" t="t" r="r" b="b"/>
                <a:pathLst>
                  <a:path w="363" h="116" extrusionOk="0">
                    <a:moveTo>
                      <a:pt x="181" y="0"/>
                    </a:moveTo>
                    <a:lnTo>
                      <a:pt x="363" y="116"/>
                    </a:lnTo>
                    <a:lnTo>
                      <a:pt x="0" y="116"/>
                    </a:lnTo>
                    <a:lnTo>
                      <a:pt x="181" y="0"/>
                    </a:lnTo>
                    <a:close/>
                  </a:path>
                </a:pathLst>
              </a:custGeom>
              <a:solidFill>
                <a:srgbClr val="6DC1B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2" name="Google Shape;762;p21"/>
              <p:cNvSpPr/>
              <p:nvPr/>
            </p:nvSpPr>
            <p:spPr>
              <a:xfrm>
                <a:off x="7739701" y="2983615"/>
                <a:ext cx="800100" cy="522288"/>
              </a:xfrm>
              <a:custGeom>
                <a:avLst/>
                <a:gdLst/>
                <a:ahLst/>
                <a:cxnLst/>
                <a:rect l="l" t="t" r="r" b="b"/>
                <a:pathLst>
                  <a:path w="367" h="240" extrusionOk="0">
                    <a:moveTo>
                      <a:pt x="82" y="27"/>
                    </a:moveTo>
                    <a:cubicBezTo>
                      <a:pt x="367" y="120"/>
                      <a:pt x="367" y="120"/>
                      <a:pt x="367" y="120"/>
                    </a:cubicBezTo>
                    <a:cubicBezTo>
                      <a:pt x="82" y="213"/>
                      <a:pt x="82" y="213"/>
                      <a:pt x="82" y="213"/>
                    </a:cubicBezTo>
                    <a:cubicBezTo>
                      <a:pt x="82" y="177"/>
                      <a:pt x="82" y="177"/>
                      <a:pt x="82" y="177"/>
                    </a:cubicBezTo>
                    <a:cubicBezTo>
                      <a:pt x="107" y="177"/>
                      <a:pt x="127" y="162"/>
                      <a:pt x="127" y="143"/>
                    </a:cubicBezTo>
                    <a:cubicBezTo>
                      <a:pt x="127" y="87"/>
                      <a:pt x="127" y="87"/>
                      <a:pt x="127" y="87"/>
                    </a:cubicBezTo>
                    <a:cubicBezTo>
                      <a:pt x="138" y="87"/>
                      <a:pt x="138" y="87"/>
                      <a:pt x="138" y="87"/>
                    </a:cubicBezTo>
                    <a:cubicBezTo>
                      <a:pt x="138" y="64"/>
                      <a:pt x="138" y="64"/>
                      <a:pt x="138" y="64"/>
                    </a:cubicBezTo>
                    <a:cubicBezTo>
                      <a:pt x="127" y="64"/>
                      <a:pt x="127" y="64"/>
                      <a:pt x="127" y="64"/>
                    </a:cubicBezTo>
                    <a:cubicBezTo>
                      <a:pt x="102" y="64"/>
                      <a:pt x="102" y="64"/>
                      <a:pt x="102" y="64"/>
                    </a:cubicBezTo>
                    <a:cubicBezTo>
                      <a:pt x="91" y="64"/>
                      <a:pt x="91" y="64"/>
                      <a:pt x="91" y="64"/>
                    </a:cubicBezTo>
                    <a:cubicBezTo>
                      <a:pt x="91" y="87"/>
                      <a:pt x="91" y="87"/>
                      <a:pt x="91" y="87"/>
                    </a:cubicBezTo>
                    <a:cubicBezTo>
                      <a:pt x="102" y="87"/>
                      <a:pt x="102" y="87"/>
                      <a:pt x="102" y="87"/>
                    </a:cubicBezTo>
                    <a:cubicBezTo>
                      <a:pt x="102" y="143"/>
                      <a:pt x="102" y="143"/>
                      <a:pt x="102" y="143"/>
                    </a:cubicBezTo>
                    <a:cubicBezTo>
                      <a:pt x="102" y="150"/>
                      <a:pt x="93" y="156"/>
                      <a:pt x="82" y="156"/>
                    </a:cubicBezTo>
                    <a:lnTo>
                      <a:pt x="82" y="27"/>
                    </a:lnTo>
                    <a:close/>
                    <a:moveTo>
                      <a:pt x="0" y="0"/>
                    </a:moveTo>
                    <a:cubicBezTo>
                      <a:pt x="82" y="27"/>
                      <a:pt x="82" y="27"/>
                      <a:pt x="82" y="27"/>
                    </a:cubicBezTo>
                    <a:cubicBezTo>
                      <a:pt x="82" y="156"/>
                      <a:pt x="82" y="156"/>
                      <a:pt x="82" y="156"/>
                    </a:cubicBezTo>
                    <a:cubicBezTo>
                      <a:pt x="82" y="156"/>
                      <a:pt x="82" y="156"/>
                      <a:pt x="82" y="156"/>
                    </a:cubicBezTo>
                    <a:cubicBezTo>
                      <a:pt x="71" y="156"/>
                      <a:pt x="62" y="150"/>
                      <a:pt x="62" y="143"/>
                    </a:cubicBezTo>
                    <a:cubicBezTo>
                      <a:pt x="62" y="87"/>
                      <a:pt x="62" y="87"/>
                      <a:pt x="62" y="87"/>
                    </a:cubicBezTo>
                    <a:cubicBezTo>
                      <a:pt x="73" y="87"/>
                      <a:pt x="73" y="87"/>
                      <a:pt x="73" y="87"/>
                    </a:cubicBezTo>
                    <a:cubicBezTo>
                      <a:pt x="73" y="64"/>
                      <a:pt x="73" y="64"/>
                      <a:pt x="73" y="64"/>
                    </a:cubicBezTo>
                    <a:cubicBezTo>
                      <a:pt x="62" y="64"/>
                      <a:pt x="62" y="64"/>
                      <a:pt x="62" y="64"/>
                    </a:cubicBezTo>
                    <a:cubicBezTo>
                      <a:pt x="37" y="64"/>
                      <a:pt x="37" y="64"/>
                      <a:pt x="37" y="64"/>
                    </a:cubicBezTo>
                    <a:cubicBezTo>
                      <a:pt x="26" y="64"/>
                      <a:pt x="26" y="64"/>
                      <a:pt x="26" y="64"/>
                    </a:cubicBezTo>
                    <a:cubicBezTo>
                      <a:pt x="26" y="87"/>
                      <a:pt x="26" y="87"/>
                      <a:pt x="26" y="87"/>
                    </a:cubicBezTo>
                    <a:cubicBezTo>
                      <a:pt x="37" y="87"/>
                      <a:pt x="37" y="87"/>
                      <a:pt x="37" y="87"/>
                    </a:cubicBezTo>
                    <a:cubicBezTo>
                      <a:pt x="37" y="143"/>
                      <a:pt x="37" y="143"/>
                      <a:pt x="37" y="143"/>
                    </a:cubicBezTo>
                    <a:cubicBezTo>
                      <a:pt x="37" y="162"/>
                      <a:pt x="57" y="177"/>
                      <a:pt x="82" y="177"/>
                    </a:cubicBezTo>
                    <a:cubicBezTo>
                      <a:pt x="82" y="177"/>
                      <a:pt x="82" y="177"/>
                      <a:pt x="82" y="177"/>
                    </a:cubicBezTo>
                    <a:cubicBezTo>
                      <a:pt x="82" y="213"/>
                      <a:pt x="82" y="213"/>
                      <a:pt x="82" y="213"/>
                    </a:cubicBezTo>
                    <a:cubicBezTo>
                      <a:pt x="0" y="240"/>
                      <a:pt x="0" y="240"/>
                      <a:pt x="0" y="24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DC1B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3" name="Google Shape;763;p21"/>
              <p:cNvSpPr/>
              <p:nvPr/>
            </p:nvSpPr>
            <p:spPr>
              <a:xfrm>
                <a:off x="9505001" y="3556703"/>
                <a:ext cx="187325" cy="327025"/>
              </a:xfrm>
              <a:custGeom>
                <a:avLst/>
                <a:gdLst/>
                <a:ahLst/>
                <a:cxnLst/>
                <a:rect l="l" t="t" r="r" b="b"/>
                <a:pathLst>
                  <a:path w="86" h="150" extrusionOk="0">
                    <a:moveTo>
                      <a:pt x="37" y="128"/>
                    </a:moveTo>
                    <a:cubicBezTo>
                      <a:pt x="36" y="127"/>
                      <a:pt x="35" y="127"/>
                      <a:pt x="34" y="127"/>
                    </a:cubicBezTo>
                    <a:cubicBezTo>
                      <a:pt x="34" y="150"/>
                      <a:pt x="34" y="150"/>
                      <a:pt x="34" y="150"/>
                    </a:cubicBezTo>
                    <a:cubicBezTo>
                      <a:pt x="39" y="150"/>
                      <a:pt x="44" y="147"/>
                      <a:pt x="45" y="142"/>
                    </a:cubicBezTo>
                    <a:cubicBezTo>
                      <a:pt x="47" y="136"/>
                      <a:pt x="43" y="129"/>
                      <a:pt x="37" y="128"/>
                    </a:cubicBezTo>
                    <a:close/>
                    <a:moveTo>
                      <a:pt x="34" y="118"/>
                    </a:moveTo>
                    <a:cubicBezTo>
                      <a:pt x="34" y="51"/>
                      <a:pt x="34" y="51"/>
                      <a:pt x="34" y="51"/>
                    </a:cubicBezTo>
                    <a:cubicBezTo>
                      <a:pt x="39" y="48"/>
                      <a:pt x="45" y="46"/>
                      <a:pt x="51" y="46"/>
                    </a:cubicBezTo>
                    <a:cubicBezTo>
                      <a:pt x="61" y="8"/>
                      <a:pt x="61" y="8"/>
                      <a:pt x="61" y="8"/>
                    </a:cubicBezTo>
                    <a:cubicBezTo>
                      <a:pt x="62" y="3"/>
                      <a:pt x="67" y="0"/>
                      <a:pt x="72" y="1"/>
                    </a:cubicBezTo>
                    <a:cubicBezTo>
                      <a:pt x="77" y="2"/>
                      <a:pt x="80" y="7"/>
                      <a:pt x="78" y="12"/>
                    </a:cubicBezTo>
                    <a:cubicBezTo>
                      <a:pt x="69" y="51"/>
                      <a:pt x="69" y="51"/>
                      <a:pt x="69" y="51"/>
                    </a:cubicBezTo>
                    <a:cubicBezTo>
                      <a:pt x="79" y="57"/>
                      <a:pt x="86" y="68"/>
                      <a:pt x="82" y="84"/>
                    </a:cubicBezTo>
                    <a:cubicBezTo>
                      <a:pt x="82" y="84"/>
                      <a:pt x="79" y="97"/>
                      <a:pt x="77" y="103"/>
                    </a:cubicBezTo>
                    <a:cubicBezTo>
                      <a:pt x="77" y="103"/>
                      <a:pt x="77" y="103"/>
                      <a:pt x="77" y="103"/>
                    </a:cubicBezTo>
                    <a:cubicBezTo>
                      <a:pt x="75" y="112"/>
                      <a:pt x="86" y="117"/>
                      <a:pt x="86" y="117"/>
                    </a:cubicBezTo>
                    <a:cubicBezTo>
                      <a:pt x="83" y="130"/>
                      <a:pt x="83" y="130"/>
                      <a:pt x="83" y="130"/>
                    </a:cubicBezTo>
                    <a:lnTo>
                      <a:pt x="34" y="118"/>
                    </a:lnTo>
                    <a:close/>
                    <a:moveTo>
                      <a:pt x="34" y="127"/>
                    </a:moveTo>
                    <a:cubicBezTo>
                      <a:pt x="29" y="127"/>
                      <a:pt x="24" y="131"/>
                      <a:pt x="23" y="136"/>
                    </a:cubicBezTo>
                    <a:cubicBezTo>
                      <a:pt x="21" y="142"/>
                      <a:pt x="25" y="148"/>
                      <a:pt x="31" y="150"/>
                    </a:cubicBezTo>
                    <a:cubicBezTo>
                      <a:pt x="32" y="150"/>
                      <a:pt x="33" y="150"/>
                      <a:pt x="34" y="150"/>
                    </a:cubicBezTo>
                    <a:cubicBezTo>
                      <a:pt x="34" y="127"/>
                      <a:pt x="34" y="127"/>
                      <a:pt x="34" y="127"/>
                    </a:cubicBezTo>
                    <a:close/>
                    <a:moveTo>
                      <a:pt x="34" y="51"/>
                    </a:moveTo>
                    <a:cubicBezTo>
                      <a:pt x="34" y="118"/>
                      <a:pt x="34" y="118"/>
                      <a:pt x="34" y="118"/>
                    </a:cubicBezTo>
                    <a:cubicBezTo>
                      <a:pt x="0" y="109"/>
                      <a:pt x="0" y="109"/>
                      <a:pt x="0" y="109"/>
                    </a:cubicBezTo>
                    <a:cubicBezTo>
                      <a:pt x="3" y="96"/>
                      <a:pt x="3" y="96"/>
                      <a:pt x="3" y="96"/>
                    </a:cubicBezTo>
                    <a:cubicBezTo>
                      <a:pt x="3" y="96"/>
                      <a:pt x="16" y="97"/>
                      <a:pt x="18" y="88"/>
                    </a:cubicBezTo>
                    <a:cubicBezTo>
                      <a:pt x="20" y="80"/>
                      <a:pt x="23" y="69"/>
                      <a:pt x="23" y="69"/>
                    </a:cubicBezTo>
                    <a:cubicBezTo>
                      <a:pt x="25" y="61"/>
                      <a:pt x="29" y="55"/>
                      <a:pt x="34" y="51"/>
                    </a:cubicBezTo>
                    <a:close/>
                  </a:path>
                </a:pathLst>
              </a:custGeom>
              <a:solidFill>
                <a:srgbClr val="6DC1B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4" name="Google Shape;764;p21"/>
              <p:cNvSpPr/>
              <p:nvPr/>
            </p:nvSpPr>
            <p:spPr>
              <a:xfrm>
                <a:off x="7869876" y="2435928"/>
                <a:ext cx="376238" cy="460375"/>
              </a:xfrm>
              <a:custGeom>
                <a:avLst/>
                <a:gdLst/>
                <a:ahLst/>
                <a:cxnLst/>
                <a:rect l="l" t="t" r="r" b="b"/>
                <a:pathLst>
                  <a:path w="172" h="211" extrusionOk="0">
                    <a:moveTo>
                      <a:pt x="121" y="0"/>
                    </a:moveTo>
                    <a:cubicBezTo>
                      <a:pt x="172" y="0"/>
                      <a:pt x="172" y="0"/>
                      <a:pt x="172" y="0"/>
                    </a:cubicBezTo>
                    <a:cubicBezTo>
                      <a:pt x="172" y="9"/>
                      <a:pt x="172" y="9"/>
                      <a:pt x="172" y="9"/>
                    </a:cubicBezTo>
                    <a:cubicBezTo>
                      <a:pt x="121" y="9"/>
                      <a:pt x="121" y="9"/>
                      <a:pt x="121" y="9"/>
                    </a:cubicBezTo>
                    <a:cubicBezTo>
                      <a:pt x="121" y="0"/>
                      <a:pt x="121" y="0"/>
                      <a:pt x="121" y="0"/>
                    </a:cubicBezTo>
                    <a:close/>
                    <a:moveTo>
                      <a:pt x="121" y="37"/>
                    </a:moveTo>
                    <a:cubicBezTo>
                      <a:pt x="172" y="37"/>
                      <a:pt x="172" y="37"/>
                      <a:pt x="172" y="37"/>
                    </a:cubicBezTo>
                    <a:cubicBezTo>
                      <a:pt x="172" y="183"/>
                      <a:pt x="172" y="183"/>
                      <a:pt x="172" y="183"/>
                    </a:cubicBezTo>
                    <a:cubicBezTo>
                      <a:pt x="172" y="198"/>
                      <a:pt x="159" y="211"/>
                      <a:pt x="143" y="211"/>
                    </a:cubicBezTo>
                    <a:cubicBezTo>
                      <a:pt x="121" y="211"/>
                      <a:pt x="121" y="211"/>
                      <a:pt x="121" y="211"/>
                    </a:cubicBezTo>
                    <a:cubicBezTo>
                      <a:pt x="121" y="166"/>
                      <a:pt x="121" y="166"/>
                      <a:pt x="121" y="166"/>
                    </a:cubicBezTo>
                    <a:cubicBezTo>
                      <a:pt x="122" y="166"/>
                      <a:pt x="123" y="166"/>
                      <a:pt x="124" y="165"/>
                    </a:cubicBezTo>
                    <a:cubicBezTo>
                      <a:pt x="130" y="163"/>
                      <a:pt x="134" y="159"/>
                      <a:pt x="138" y="153"/>
                    </a:cubicBezTo>
                    <a:cubicBezTo>
                      <a:pt x="142" y="145"/>
                      <a:pt x="145" y="137"/>
                      <a:pt x="145" y="128"/>
                    </a:cubicBezTo>
                    <a:cubicBezTo>
                      <a:pt x="145" y="115"/>
                      <a:pt x="140" y="108"/>
                      <a:pt x="131" y="108"/>
                    </a:cubicBezTo>
                    <a:cubicBezTo>
                      <a:pt x="128" y="108"/>
                      <a:pt x="125" y="109"/>
                      <a:pt x="121" y="111"/>
                    </a:cubicBezTo>
                    <a:cubicBezTo>
                      <a:pt x="127" y="85"/>
                      <a:pt x="127" y="85"/>
                      <a:pt x="127" y="85"/>
                    </a:cubicBezTo>
                    <a:cubicBezTo>
                      <a:pt x="121" y="86"/>
                      <a:pt x="121" y="86"/>
                      <a:pt x="121" y="86"/>
                    </a:cubicBezTo>
                    <a:cubicBezTo>
                      <a:pt x="121" y="37"/>
                      <a:pt x="121" y="37"/>
                      <a:pt x="121" y="37"/>
                    </a:cubicBezTo>
                    <a:close/>
                    <a:moveTo>
                      <a:pt x="121" y="156"/>
                    </a:moveTo>
                    <a:cubicBezTo>
                      <a:pt x="123" y="155"/>
                      <a:pt x="126" y="152"/>
                      <a:pt x="129" y="146"/>
                    </a:cubicBezTo>
                    <a:cubicBezTo>
                      <a:pt x="131" y="140"/>
                      <a:pt x="133" y="134"/>
                      <a:pt x="133" y="129"/>
                    </a:cubicBezTo>
                    <a:cubicBezTo>
                      <a:pt x="133" y="123"/>
                      <a:pt x="132" y="119"/>
                      <a:pt x="129" y="117"/>
                    </a:cubicBezTo>
                    <a:cubicBezTo>
                      <a:pt x="129" y="117"/>
                      <a:pt x="128" y="116"/>
                      <a:pt x="127" y="116"/>
                    </a:cubicBezTo>
                    <a:cubicBezTo>
                      <a:pt x="126" y="116"/>
                      <a:pt x="124" y="117"/>
                      <a:pt x="123" y="117"/>
                    </a:cubicBezTo>
                    <a:cubicBezTo>
                      <a:pt x="122" y="117"/>
                      <a:pt x="121" y="117"/>
                      <a:pt x="121" y="118"/>
                    </a:cubicBezTo>
                    <a:lnTo>
                      <a:pt x="121" y="156"/>
                    </a:lnTo>
                    <a:close/>
                    <a:moveTo>
                      <a:pt x="98" y="0"/>
                    </a:moveTo>
                    <a:cubicBezTo>
                      <a:pt x="121" y="0"/>
                      <a:pt x="121" y="0"/>
                      <a:pt x="121" y="0"/>
                    </a:cubicBezTo>
                    <a:cubicBezTo>
                      <a:pt x="121" y="9"/>
                      <a:pt x="121" y="9"/>
                      <a:pt x="121" y="9"/>
                    </a:cubicBezTo>
                    <a:cubicBezTo>
                      <a:pt x="98" y="9"/>
                      <a:pt x="98" y="9"/>
                      <a:pt x="98" y="9"/>
                    </a:cubicBezTo>
                    <a:cubicBezTo>
                      <a:pt x="98" y="0"/>
                      <a:pt x="98" y="0"/>
                      <a:pt x="98" y="0"/>
                    </a:cubicBezTo>
                    <a:close/>
                    <a:moveTo>
                      <a:pt x="98" y="37"/>
                    </a:moveTo>
                    <a:cubicBezTo>
                      <a:pt x="121" y="37"/>
                      <a:pt x="121" y="37"/>
                      <a:pt x="121" y="37"/>
                    </a:cubicBezTo>
                    <a:cubicBezTo>
                      <a:pt x="121" y="86"/>
                      <a:pt x="121" y="86"/>
                      <a:pt x="121" y="86"/>
                    </a:cubicBezTo>
                    <a:cubicBezTo>
                      <a:pt x="110" y="88"/>
                      <a:pt x="110" y="88"/>
                      <a:pt x="110" y="88"/>
                    </a:cubicBezTo>
                    <a:cubicBezTo>
                      <a:pt x="98" y="141"/>
                      <a:pt x="98" y="141"/>
                      <a:pt x="98" y="141"/>
                    </a:cubicBezTo>
                    <a:cubicBezTo>
                      <a:pt x="98" y="90"/>
                      <a:pt x="98" y="90"/>
                      <a:pt x="98" y="90"/>
                    </a:cubicBezTo>
                    <a:cubicBezTo>
                      <a:pt x="100" y="81"/>
                      <a:pt x="100" y="81"/>
                      <a:pt x="100" y="81"/>
                    </a:cubicBezTo>
                    <a:cubicBezTo>
                      <a:pt x="100" y="81"/>
                      <a:pt x="99" y="81"/>
                      <a:pt x="98" y="80"/>
                    </a:cubicBezTo>
                    <a:cubicBezTo>
                      <a:pt x="98" y="37"/>
                      <a:pt x="98" y="37"/>
                      <a:pt x="98" y="37"/>
                    </a:cubicBezTo>
                    <a:close/>
                    <a:moveTo>
                      <a:pt x="121" y="211"/>
                    </a:moveTo>
                    <a:cubicBezTo>
                      <a:pt x="98" y="211"/>
                      <a:pt x="98" y="211"/>
                      <a:pt x="98" y="211"/>
                    </a:cubicBezTo>
                    <a:cubicBezTo>
                      <a:pt x="98" y="160"/>
                      <a:pt x="98" y="160"/>
                      <a:pt x="98" y="160"/>
                    </a:cubicBezTo>
                    <a:cubicBezTo>
                      <a:pt x="99" y="161"/>
                      <a:pt x="100" y="162"/>
                      <a:pt x="101" y="163"/>
                    </a:cubicBezTo>
                    <a:cubicBezTo>
                      <a:pt x="103" y="166"/>
                      <a:pt x="107" y="167"/>
                      <a:pt x="112" y="167"/>
                    </a:cubicBezTo>
                    <a:cubicBezTo>
                      <a:pt x="115" y="167"/>
                      <a:pt x="118" y="167"/>
                      <a:pt x="121" y="166"/>
                    </a:cubicBezTo>
                    <a:cubicBezTo>
                      <a:pt x="121" y="211"/>
                      <a:pt x="121" y="211"/>
                      <a:pt x="121" y="211"/>
                    </a:cubicBezTo>
                    <a:close/>
                    <a:moveTo>
                      <a:pt x="121" y="118"/>
                    </a:moveTo>
                    <a:cubicBezTo>
                      <a:pt x="120" y="118"/>
                      <a:pt x="120" y="118"/>
                      <a:pt x="120" y="119"/>
                    </a:cubicBezTo>
                    <a:cubicBezTo>
                      <a:pt x="113" y="148"/>
                      <a:pt x="113" y="148"/>
                      <a:pt x="113" y="148"/>
                    </a:cubicBezTo>
                    <a:cubicBezTo>
                      <a:pt x="113" y="149"/>
                      <a:pt x="113" y="150"/>
                      <a:pt x="113" y="151"/>
                    </a:cubicBezTo>
                    <a:cubicBezTo>
                      <a:pt x="113" y="154"/>
                      <a:pt x="115" y="156"/>
                      <a:pt x="119" y="156"/>
                    </a:cubicBezTo>
                    <a:cubicBezTo>
                      <a:pt x="120" y="156"/>
                      <a:pt x="120" y="156"/>
                      <a:pt x="121" y="156"/>
                    </a:cubicBezTo>
                    <a:lnTo>
                      <a:pt x="121" y="118"/>
                    </a:lnTo>
                    <a:close/>
                    <a:moveTo>
                      <a:pt x="71" y="0"/>
                    </a:moveTo>
                    <a:cubicBezTo>
                      <a:pt x="98" y="0"/>
                      <a:pt x="98" y="0"/>
                      <a:pt x="98" y="0"/>
                    </a:cubicBezTo>
                    <a:cubicBezTo>
                      <a:pt x="98" y="9"/>
                      <a:pt x="98" y="9"/>
                      <a:pt x="98" y="9"/>
                    </a:cubicBezTo>
                    <a:cubicBezTo>
                      <a:pt x="71" y="9"/>
                      <a:pt x="71" y="9"/>
                      <a:pt x="71" y="9"/>
                    </a:cubicBezTo>
                    <a:cubicBezTo>
                      <a:pt x="71" y="0"/>
                      <a:pt x="71" y="0"/>
                      <a:pt x="71" y="0"/>
                    </a:cubicBezTo>
                    <a:close/>
                    <a:moveTo>
                      <a:pt x="71" y="37"/>
                    </a:moveTo>
                    <a:cubicBezTo>
                      <a:pt x="98" y="37"/>
                      <a:pt x="98" y="37"/>
                      <a:pt x="98" y="37"/>
                    </a:cubicBezTo>
                    <a:cubicBezTo>
                      <a:pt x="98" y="80"/>
                      <a:pt x="98" y="80"/>
                      <a:pt x="98" y="80"/>
                    </a:cubicBezTo>
                    <a:cubicBezTo>
                      <a:pt x="96" y="80"/>
                      <a:pt x="94" y="80"/>
                      <a:pt x="91" y="80"/>
                    </a:cubicBezTo>
                    <a:cubicBezTo>
                      <a:pt x="85" y="80"/>
                      <a:pt x="78" y="83"/>
                      <a:pt x="71" y="88"/>
                    </a:cubicBezTo>
                    <a:cubicBezTo>
                      <a:pt x="71" y="37"/>
                      <a:pt x="71" y="37"/>
                      <a:pt x="71" y="37"/>
                    </a:cubicBezTo>
                    <a:close/>
                    <a:moveTo>
                      <a:pt x="98" y="211"/>
                    </a:moveTo>
                    <a:cubicBezTo>
                      <a:pt x="71" y="211"/>
                      <a:pt x="71" y="211"/>
                      <a:pt x="71" y="211"/>
                    </a:cubicBezTo>
                    <a:cubicBezTo>
                      <a:pt x="71" y="166"/>
                      <a:pt x="71" y="166"/>
                      <a:pt x="71" y="166"/>
                    </a:cubicBezTo>
                    <a:cubicBezTo>
                      <a:pt x="82" y="166"/>
                      <a:pt x="82" y="166"/>
                      <a:pt x="82" y="166"/>
                    </a:cubicBezTo>
                    <a:cubicBezTo>
                      <a:pt x="98" y="90"/>
                      <a:pt x="98" y="90"/>
                      <a:pt x="98" y="90"/>
                    </a:cubicBezTo>
                    <a:cubicBezTo>
                      <a:pt x="98" y="141"/>
                      <a:pt x="98" y="141"/>
                      <a:pt x="98" y="141"/>
                    </a:cubicBezTo>
                    <a:cubicBezTo>
                      <a:pt x="97" y="146"/>
                      <a:pt x="97" y="146"/>
                      <a:pt x="97" y="146"/>
                    </a:cubicBezTo>
                    <a:cubicBezTo>
                      <a:pt x="97" y="148"/>
                      <a:pt x="97" y="150"/>
                      <a:pt x="97" y="152"/>
                    </a:cubicBezTo>
                    <a:cubicBezTo>
                      <a:pt x="97" y="155"/>
                      <a:pt x="97" y="158"/>
                      <a:pt x="98" y="160"/>
                    </a:cubicBezTo>
                    <a:cubicBezTo>
                      <a:pt x="98" y="211"/>
                      <a:pt x="98" y="211"/>
                      <a:pt x="98" y="211"/>
                    </a:cubicBezTo>
                    <a:close/>
                    <a:moveTo>
                      <a:pt x="71" y="137"/>
                    </a:moveTo>
                    <a:cubicBezTo>
                      <a:pt x="74" y="124"/>
                      <a:pt x="74" y="124"/>
                      <a:pt x="74" y="124"/>
                    </a:cubicBezTo>
                    <a:cubicBezTo>
                      <a:pt x="73" y="124"/>
                      <a:pt x="72" y="124"/>
                      <a:pt x="71" y="123"/>
                    </a:cubicBezTo>
                    <a:cubicBezTo>
                      <a:pt x="71" y="137"/>
                      <a:pt x="71" y="137"/>
                      <a:pt x="71" y="137"/>
                    </a:cubicBezTo>
                    <a:close/>
                    <a:moveTo>
                      <a:pt x="71" y="118"/>
                    </a:moveTo>
                    <a:cubicBezTo>
                      <a:pt x="73" y="118"/>
                      <a:pt x="74" y="119"/>
                      <a:pt x="75" y="119"/>
                    </a:cubicBezTo>
                    <a:cubicBezTo>
                      <a:pt x="82" y="88"/>
                      <a:pt x="82" y="88"/>
                      <a:pt x="82" y="88"/>
                    </a:cubicBezTo>
                    <a:cubicBezTo>
                      <a:pt x="79" y="90"/>
                      <a:pt x="75" y="93"/>
                      <a:pt x="71" y="98"/>
                    </a:cubicBezTo>
                    <a:lnTo>
                      <a:pt x="71" y="118"/>
                    </a:lnTo>
                    <a:close/>
                    <a:moveTo>
                      <a:pt x="60" y="0"/>
                    </a:moveTo>
                    <a:cubicBezTo>
                      <a:pt x="71" y="0"/>
                      <a:pt x="71" y="0"/>
                      <a:pt x="71" y="0"/>
                    </a:cubicBezTo>
                    <a:cubicBezTo>
                      <a:pt x="71" y="9"/>
                      <a:pt x="71" y="9"/>
                      <a:pt x="71" y="9"/>
                    </a:cubicBezTo>
                    <a:cubicBezTo>
                      <a:pt x="60" y="9"/>
                      <a:pt x="60" y="9"/>
                      <a:pt x="60" y="9"/>
                    </a:cubicBezTo>
                    <a:cubicBezTo>
                      <a:pt x="60" y="0"/>
                      <a:pt x="60" y="0"/>
                      <a:pt x="60" y="0"/>
                    </a:cubicBezTo>
                    <a:close/>
                    <a:moveTo>
                      <a:pt x="60" y="37"/>
                    </a:moveTo>
                    <a:cubicBezTo>
                      <a:pt x="71" y="37"/>
                      <a:pt x="71" y="37"/>
                      <a:pt x="71" y="37"/>
                    </a:cubicBezTo>
                    <a:cubicBezTo>
                      <a:pt x="71" y="88"/>
                      <a:pt x="71" y="88"/>
                      <a:pt x="71" y="88"/>
                    </a:cubicBezTo>
                    <a:cubicBezTo>
                      <a:pt x="71" y="89"/>
                      <a:pt x="71" y="89"/>
                      <a:pt x="71" y="89"/>
                    </a:cubicBezTo>
                    <a:cubicBezTo>
                      <a:pt x="67" y="92"/>
                      <a:pt x="64" y="96"/>
                      <a:pt x="60" y="100"/>
                    </a:cubicBezTo>
                    <a:cubicBezTo>
                      <a:pt x="60" y="37"/>
                      <a:pt x="60" y="37"/>
                      <a:pt x="60" y="37"/>
                    </a:cubicBezTo>
                    <a:close/>
                    <a:moveTo>
                      <a:pt x="71" y="211"/>
                    </a:moveTo>
                    <a:cubicBezTo>
                      <a:pt x="60" y="211"/>
                      <a:pt x="60" y="211"/>
                      <a:pt x="60" y="211"/>
                    </a:cubicBezTo>
                    <a:cubicBezTo>
                      <a:pt x="60" y="120"/>
                      <a:pt x="60" y="120"/>
                      <a:pt x="60" y="120"/>
                    </a:cubicBezTo>
                    <a:cubicBezTo>
                      <a:pt x="64" y="121"/>
                      <a:pt x="68" y="122"/>
                      <a:pt x="71" y="123"/>
                    </a:cubicBezTo>
                    <a:cubicBezTo>
                      <a:pt x="71" y="137"/>
                      <a:pt x="71" y="137"/>
                      <a:pt x="71" y="137"/>
                    </a:cubicBezTo>
                    <a:cubicBezTo>
                      <a:pt x="65" y="166"/>
                      <a:pt x="65" y="166"/>
                      <a:pt x="65" y="166"/>
                    </a:cubicBezTo>
                    <a:cubicBezTo>
                      <a:pt x="71" y="166"/>
                      <a:pt x="71" y="166"/>
                      <a:pt x="71" y="166"/>
                    </a:cubicBezTo>
                    <a:cubicBezTo>
                      <a:pt x="71" y="211"/>
                      <a:pt x="71" y="211"/>
                      <a:pt x="71" y="211"/>
                    </a:cubicBezTo>
                    <a:close/>
                    <a:moveTo>
                      <a:pt x="71" y="98"/>
                    </a:moveTo>
                    <a:cubicBezTo>
                      <a:pt x="68" y="102"/>
                      <a:pt x="65" y="108"/>
                      <a:pt x="61" y="115"/>
                    </a:cubicBezTo>
                    <a:cubicBezTo>
                      <a:pt x="65" y="116"/>
                      <a:pt x="68" y="117"/>
                      <a:pt x="71" y="118"/>
                    </a:cubicBezTo>
                    <a:lnTo>
                      <a:pt x="71" y="98"/>
                    </a:lnTo>
                    <a:close/>
                    <a:moveTo>
                      <a:pt x="29" y="0"/>
                    </a:moveTo>
                    <a:cubicBezTo>
                      <a:pt x="60" y="0"/>
                      <a:pt x="60" y="0"/>
                      <a:pt x="60" y="0"/>
                    </a:cubicBezTo>
                    <a:cubicBezTo>
                      <a:pt x="60" y="9"/>
                      <a:pt x="60" y="9"/>
                      <a:pt x="60" y="9"/>
                    </a:cubicBezTo>
                    <a:cubicBezTo>
                      <a:pt x="26" y="9"/>
                      <a:pt x="26" y="9"/>
                      <a:pt x="26" y="9"/>
                    </a:cubicBezTo>
                    <a:cubicBezTo>
                      <a:pt x="18" y="9"/>
                      <a:pt x="12" y="15"/>
                      <a:pt x="12" y="23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2" y="30"/>
                      <a:pt x="18" y="37"/>
                      <a:pt x="26" y="37"/>
                    </a:cubicBezTo>
                    <a:cubicBezTo>
                      <a:pt x="60" y="37"/>
                      <a:pt x="60" y="37"/>
                      <a:pt x="60" y="37"/>
                    </a:cubicBezTo>
                    <a:cubicBezTo>
                      <a:pt x="60" y="100"/>
                      <a:pt x="60" y="100"/>
                      <a:pt x="60" y="100"/>
                    </a:cubicBezTo>
                    <a:cubicBezTo>
                      <a:pt x="57" y="104"/>
                      <a:pt x="54" y="109"/>
                      <a:pt x="51" y="114"/>
                    </a:cubicBezTo>
                    <a:cubicBezTo>
                      <a:pt x="48" y="114"/>
                      <a:pt x="46" y="113"/>
                      <a:pt x="45" y="113"/>
                    </a:cubicBezTo>
                    <a:cubicBezTo>
                      <a:pt x="38" y="113"/>
                      <a:pt x="32" y="115"/>
                      <a:pt x="28" y="118"/>
                    </a:cubicBezTo>
                    <a:cubicBezTo>
                      <a:pt x="23" y="120"/>
                      <a:pt x="21" y="124"/>
                      <a:pt x="21" y="128"/>
                    </a:cubicBezTo>
                    <a:cubicBezTo>
                      <a:pt x="21" y="130"/>
                      <a:pt x="22" y="131"/>
                      <a:pt x="23" y="133"/>
                    </a:cubicBezTo>
                    <a:cubicBezTo>
                      <a:pt x="24" y="134"/>
                      <a:pt x="26" y="134"/>
                      <a:pt x="29" y="134"/>
                    </a:cubicBezTo>
                    <a:cubicBezTo>
                      <a:pt x="30" y="134"/>
                      <a:pt x="31" y="134"/>
                      <a:pt x="33" y="133"/>
                    </a:cubicBezTo>
                    <a:cubicBezTo>
                      <a:pt x="34" y="132"/>
                      <a:pt x="35" y="131"/>
                      <a:pt x="35" y="130"/>
                    </a:cubicBezTo>
                    <a:cubicBezTo>
                      <a:pt x="35" y="129"/>
                      <a:pt x="34" y="128"/>
                      <a:pt x="34" y="127"/>
                    </a:cubicBezTo>
                    <a:cubicBezTo>
                      <a:pt x="34" y="127"/>
                      <a:pt x="33" y="126"/>
                      <a:pt x="33" y="126"/>
                    </a:cubicBezTo>
                    <a:cubicBezTo>
                      <a:pt x="34" y="124"/>
                      <a:pt x="35" y="123"/>
                      <a:pt x="38" y="122"/>
                    </a:cubicBezTo>
                    <a:cubicBezTo>
                      <a:pt x="40" y="121"/>
                      <a:pt x="43" y="120"/>
                      <a:pt x="47" y="120"/>
                    </a:cubicBezTo>
                    <a:cubicBezTo>
                      <a:pt x="44" y="125"/>
                      <a:pt x="42" y="129"/>
                      <a:pt x="40" y="134"/>
                    </a:cubicBezTo>
                    <a:cubicBezTo>
                      <a:pt x="33" y="148"/>
                      <a:pt x="30" y="159"/>
                      <a:pt x="30" y="167"/>
                    </a:cubicBezTo>
                    <a:cubicBezTo>
                      <a:pt x="30" y="173"/>
                      <a:pt x="32" y="176"/>
                      <a:pt x="36" y="178"/>
                    </a:cubicBezTo>
                    <a:cubicBezTo>
                      <a:pt x="37" y="179"/>
                      <a:pt x="41" y="180"/>
                      <a:pt x="45" y="180"/>
                    </a:cubicBezTo>
                    <a:cubicBezTo>
                      <a:pt x="44" y="178"/>
                      <a:pt x="44" y="176"/>
                      <a:pt x="44" y="173"/>
                    </a:cubicBezTo>
                    <a:cubicBezTo>
                      <a:pt x="44" y="170"/>
                      <a:pt x="44" y="167"/>
                      <a:pt x="45" y="163"/>
                    </a:cubicBezTo>
                    <a:cubicBezTo>
                      <a:pt x="47" y="150"/>
                      <a:pt x="52" y="136"/>
                      <a:pt x="59" y="120"/>
                    </a:cubicBezTo>
                    <a:cubicBezTo>
                      <a:pt x="59" y="120"/>
                      <a:pt x="60" y="120"/>
                      <a:pt x="60" y="120"/>
                    </a:cubicBezTo>
                    <a:cubicBezTo>
                      <a:pt x="60" y="211"/>
                      <a:pt x="60" y="211"/>
                      <a:pt x="60" y="211"/>
                    </a:cubicBezTo>
                    <a:cubicBezTo>
                      <a:pt x="29" y="211"/>
                      <a:pt x="29" y="211"/>
                      <a:pt x="29" y="211"/>
                    </a:cubicBezTo>
                    <a:cubicBezTo>
                      <a:pt x="13" y="211"/>
                      <a:pt x="0" y="198"/>
                      <a:pt x="0" y="183"/>
                    </a:cubicBezTo>
                    <a:cubicBezTo>
                      <a:pt x="0" y="29"/>
                      <a:pt x="0" y="29"/>
                      <a:pt x="0" y="29"/>
                    </a:cubicBezTo>
                    <a:cubicBezTo>
                      <a:pt x="0" y="13"/>
                      <a:pt x="13" y="0"/>
                      <a:pt x="29" y="0"/>
                    </a:cubicBezTo>
                    <a:close/>
                  </a:path>
                </a:pathLst>
              </a:custGeom>
              <a:solidFill>
                <a:srgbClr val="6DC1B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5" name="Google Shape;765;p21"/>
              <p:cNvSpPr/>
              <p:nvPr/>
            </p:nvSpPr>
            <p:spPr>
              <a:xfrm>
                <a:off x="8593776" y="2920115"/>
                <a:ext cx="569913" cy="571500"/>
              </a:xfrm>
              <a:custGeom>
                <a:avLst/>
                <a:gdLst/>
                <a:ahLst/>
                <a:cxnLst/>
                <a:rect l="l" t="t" r="r" b="b"/>
                <a:pathLst>
                  <a:path w="261" h="262" extrusionOk="0">
                    <a:moveTo>
                      <a:pt x="249" y="220"/>
                    </a:moveTo>
                    <a:cubicBezTo>
                      <a:pt x="249" y="154"/>
                      <a:pt x="249" y="154"/>
                      <a:pt x="249" y="154"/>
                    </a:cubicBezTo>
                    <a:cubicBezTo>
                      <a:pt x="251" y="157"/>
                      <a:pt x="252" y="160"/>
                      <a:pt x="252" y="164"/>
                    </a:cubicBezTo>
                    <a:cubicBezTo>
                      <a:pt x="252" y="220"/>
                      <a:pt x="252" y="220"/>
                      <a:pt x="252" y="220"/>
                    </a:cubicBezTo>
                    <a:cubicBezTo>
                      <a:pt x="249" y="220"/>
                      <a:pt x="249" y="220"/>
                      <a:pt x="249" y="220"/>
                    </a:cubicBezTo>
                    <a:close/>
                    <a:moveTo>
                      <a:pt x="249" y="114"/>
                    </a:moveTo>
                    <a:cubicBezTo>
                      <a:pt x="249" y="70"/>
                      <a:pt x="249" y="70"/>
                      <a:pt x="249" y="70"/>
                    </a:cubicBezTo>
                    <a:cubicBezTo>
                      <a:pt x="250" y="70"/>
                      <a:pt x="250" y="70"/>
                      <a:pt x="250" y="69"/>
                    </a:cubicBezTo>
                    <a:cubicBezTo>
                      <a:pt x="257" y="67"/>
                      <a:pt x="257" y="67"/>
                      <a:pt x="257" y="67"/>
                    </a:cubicBezTo>
                    <a:cubicBezTo>
                      <a:pt x="259" y="66"/>
                      <a:pt x="261" y="67"/>
                      <a:pt x="261" y="70"/>
                    </a:cubicBezTo>
                    <a:cubicBezTo>
                      <a:pt x="261" y="104"/>
                      <a:pt x="261" y="104"/>
                      <a:pt x="261" y="104"/>
                    </a:cubicBezTo>
                    <a:cubicBezTo>
                      <a:pt x="261" y="107"/>
                      <a:pt x="259" y="110"/>
                      <a:pt x="257" y="111"/>
                    </a:cubicBezTo>
                    <a:cubicBezTo>
                      <a:pt x="250" y="113"/>
                      <a:pt x="250" y="113"/>
                      <a:pt x="250" y="113"/>
                    </a:cubicBezTo>
                    <a:cubicBezTo>
                      <a:pt x="250" y="114"/>
                      <a:pt x="250" y="114"/>
                      <a:pt x="249" y="114"/>
                    </a:cubicBezTo>
                    <a:close/>
                    <a:moveTo>
                      <a:pt x="249" y="70"/>
                    </a:moveTo>
                    <a:cubicBezTo>
                      <a:pt x="249" y="114"/>
                      <a:pt x="249" y="114"/>
                      <a:pt x="249" y="114"/>
                    </a:cubicBezTo>
                    <a:cubicBezTo>
                      <a:pt x="248" y="114"/>
                      <a:pt x="246" y="112"/>
                      <a:pt x="246" y="110"/>
                    </a:cubicBezTo>
                    <a:cubicBezTo>
                      <a:pt x="246" y="76"/>
                      <a:pt x="246" y="76"/>
                      <a:pt x="246" y="76"/>
                    </a:cubicBezTo>
                    <a:cubicBezTo>
                      <a:pt x="246" y="74"/>
                      <a:pt x="248" y="71"/>
                      <a:pt x="249" y="70"/>
                    </a:cubicBezTo>
                    <a:close/>
                    <a:moveTo>
                      <a:pt x="249" y="154"/>
                    </a:moveTo>
                    <a:cubicBezTo>
                      <a:pt x="246" y="150"/>
                      <a:pt x="241" y="146"/>
                      <a:pt x="235" y="146"/>
                    </a:cubicBezTo>
                    <a:cubicBezTo>
                      <a:pt x="235" y="50"/>
                      <a:pt x="235" y="50"/>
                      <a:pt x="235" y="50"/>
                    </a:cubicBezTo>
                    <a:cubicBezTo>
                      <a:pt x="209" y="50"/>
                      <a:pt x="209" y="50"/>
                      <a:pt x="209" y="50"/>
                    </a:cubicBezTo>
                    <a:cubicBezTo>
                      <a:pt x="209" y="162"/>
                      <a:pt x="209" y="162"/>
                      <a:pt x="209" y="162"/>
                    </a:cubicBezTo>
                    <a:cubicBezTo>
                      <a:pt x="219" y="162"/>
                      <a:pt x="227" y="170"/>
                      <a:pt x="227" y="180"/>
                    </a:cubicBezTo>
                    <a:cubicBezTo>
                      <a:pt x="227" y="189"/>
                      <a:pt x="219" y="197"/>
                      <a:pt x="209" y="197"/>
                    </a:cubicBezTo>
                    <a:cubicBezTo>
                      <a:pt x="209" y="220"/>
                      <a:pt x="209" y="220"/>
                      <a:pt x="209" y="220"/>
                    </a:cubicBezTo>
                    <a:cubicBezTo>
                      <a:pt x="249" y="220"/>
                      <a:pt x="249" y="220"/>
                      <a:pt x="249" y="220"/>
                    </a:cubicBezTo>
                    <a:cubicBezTo>
                      <a:pt x="249" y="154"/>
                      <a:pt x="249" y="154"/>
                      <a:pt x="249" y="154"/>
                    </a:cubicBezTo>
                    <a:close/>
                    <a:moveTo>
                      <a:pt x="209" y="262"/>
                    </a:moveTo>
                    <a:cubicBezTo>
                      <a:pt x="209" y="232"/>
                      <a:pt x="209" y="232"/>
                      <a:pt x="209" y="232"/>
                    </a:cubicBezTo>
                    <a:cubicBezTo>
                      <a:pt x="226" y="232"/>
                      <a:pt x="226" y="232"/>
                      <a:pt x="226" y="232"/>
                    </a:cubicBezTo>
                    <a:cubicBezTo>
                      <a:pt x="226" y="249"/>
                      <a:pt x="226" y="249"/>
                      <a:pt x="226" y="249"/>
                    </a:cubicBezTo>
                    <a:cubicBezTo>
                      <a:pt x="226" y="257"/>
                      <a:pt x="220" y="262"/>
                      <a:pt x="213" y="262"/>
                    </a:cubicBezTo>
                    <a:cubicBezTo>
                      <a:pt x="209" y="262"/>
                      <a:pt x="209" y="262"/>
                      <a:pt x="209" y="262"/>
                    </a:cubicBezTo>
                    <a:close/>
                    <a:moveTo>
                      <a:pt x="209" y="44"/>
                    </a:moveTo>
                    <a:cubicBezTo>
                      <a:pt x="209" y="15"/>
                      <a:pt x="209" y="15"/>
                      <a:pt x="209" y="15"/>
                    </a:cubicBezTo>
                    <a:cubicBezTo>
                      <a:pt x="225" y="23"/>
                      <a:pt x="235" y="33"/>
                      <a:pt x="235" y="44"/>
                    </a:cubicBezTo>
                    <a:lnTo>
                      <a:pt x="209" y="44"/>
                    </a:lnTo>
                    <a:close/>
                    <a:moveTo>
                      <a:pt x="209" y="15"/>
                    </a:moveTo>
                    <a:cubicBezTo>
                      <a:pt x="209" y="44"/>
                      <a:pt x="209" y="44"/>
                      <a:pt x="209" y="44"/>
                    </a:cubicBezTo>
                    <a:cubicBezTo>
                      <a:pt x="195" y="44"/>
                      <a:pt x="195" y="44"/>
                      <a:pt x="195" y="44"/>
                    </a:cubicBezTo>
                    <a:cubicBezTo>
                      <a:pt x="195" y="37"/>
                      <a:pt x="195" y="37"/>
                      <a:pt x="195" y="37"/>
                    </a:cubicBezTo>
                    <a:cubicBezTo>
                      <a:pt x="195" y="37"/>
                      <a:pt x="195" y="37"/>
                      <a:pt x="195" y="37"/>
                    </a:cubicBezTo>
                    <a:cubicBezTo>
                      <a:pt x="199" y="37"/>
                      <a:pt x="203" y="33"/>
                      <a:pt x="203" y="28"/>
                    </a:cubicBezTo>
                    <a:cubicBezTo>
                      <a:pt x="203" y="24"/>
                      <a:pt x="199" y="20"/>
                      <a:pt x="195" y="20"/>
                    </a:cubicBezTo>
                    <a:cubicBezTo>
                      <a:pt x="195" y="20"/>
                      <a:pt x="195" y="20"/>
                      <a:pt x="195" y="20"/>
                    </a:cubicBezTo>
                    <a:cubicBezTo>
                      <a:pt x="195" y="9"/>
                      <a:pt x="195" y="9"/>
                      <a:pt x="195" y="9"/>
                    </a:cubicBezTo>
                    <a:cubicBezTo>
                      <a:pt x="200" y="11"/>
                      <a:pt x="205" y="13"/>
                      <a:pt x="209" y="15"/>
                    </a:cubicBezTo>
                    <a:close/>
                    <a:moveTo>
                      <a:pt x="209" y="50"/>
                    </a:moveTo>
                    <a:cubicBezTo>
                      <a:pt x="209" y="162"/>
                      <a:pt x="209" y="162"/>
                      <a:pt x="209" y="162"/>
                    </a:cubicBezTo>
                    <a:cubicBezTo>
                      <a:pt x="209" y="162"/>
                      <a:pt x="209" y="162"/>
                      <a:pt x="209" y="162"/>
                    </a:cubicBezTo>
                    <a:cubicBezTo>
                      <a:pt x="203" y="162"/>
                      <a:pt x="198" y="166"/>
                      <a:pt x="195" y="171"/>
                    </a:cubicBezTo>
                    <a:cubicBezTo>
                      <a:pt x="195" y="120"/>
                      <a:pt x="195" y="120"/>
                      <a:pt x="195" y="120"/>
                    </a:cubicBezTo>
                    <a:cubicBezTo>
                      <a:pt x="201" y="120"/>
                      <a:pt x="201" y="120"/>
                      <a:pt x="201" y="120"/>
                    </a:cubicBezTo>
                    <a:cubicBezTo>
                      <a:pt x="201" y="70"/>
                      <a:pt x="201" y="70"/>
                      <a:pt x="201" y="70"/>
                    </a:cubicBezTo>
                    <a:cubicBezTo>
                      <a:pt x="195" y="70"/>
                      <a:pt x="195" y="70"/>
                      <a:pt x="195" y="70"/>
                    </a:cubicBezTo>
                    <a:cubicBezTo>
                      <a:pt x="195" y="50"/>
                      <a:pt x="195" y="50"/>
                      <a:pt x="195" y="50"/>
                    </a:cubicBezTo>
                    <a:cubicBezTo>
                      <a:pt x="209" y="50"/>
                      <a:pt x="209" y="50"/>
                      <a:pt x="209" y="50"/>
                    </a:cubicBezTo>
                    <a:close/>
                    <a:moveTo>
                      <a:pt x="209" y="197"/>
                    </a:moveTo>
                    <a:cubicBezTo>
                      <a:pt x="209" y="220"/>
                      <a:pt x="209" y="220"/>
                      <a:pt x="209" y="220"/>
                    </a:cubicBezTo>
                    <a:cubicBezTo>
                      <a:pt x="195" y="220"/>
                      <a:pt x="195" y="220"/>
                      <a:pt x="195" y="220"/>
                    </a:cubicBezTo>
                    <a:cubicBezTo>
                      <a:pt x="195" y="188"/>
                      <a:pt x="195" y="188"/>
                      <a:pt x="195" y="188"/>
                    </a:cubicBezTo>
                    <a:cubicBezTo>
                      <a:pt x="198" y="193"/>
                      <a:pt x="203" y="197"/>
                      <a:pt x="209" y="197"/>
                    </a:cubicBezTo>
                    <a:cubicBezTo>
                      <a:pt x="209" y="197"/>
                      <a:pt x="209" y="197"/>
                      <a:pt x="209" y="197"/>
                    </a:cubicBezTo>
                    <a:close/>
                    <a:moveTo>
                      <a:pt x="209" y="232"/>
                    </a:moveTo>
                    <a:cubicBezTo>
                      <a:pt x="209" y="262"/>
                      <a:pt x="209" y="262"/>
                      <a:pt x="209" y="262"/>
                    </a:cubicBezTo>
                    <a:cubicBezTo>
                      <a:pt x="206" y="262"/>
                      <a:pt x="206" y="262"/>
                      <a:pt x="206" y="262"/>
                    </a:cubicBezTo>
                    <a:cubicBezTo>
                      <a:pt x="201" y="262"/>
                      <a:pt x="197" y="260"/>
                      <a:pt x="195" y="257"/>
                    </a:cubicBezTo>
                    <a:cubicBezTo>
                      <a:pt x="195" y="232"/>
                      <a:pt x="195" y="232"/>
                      <a:pt x="195" y="232"/>
                    </a:cubicBezTo>
                    <a:lnTo>
                      <a:pt x="209" y="232"/>
                    </a:lnTo>
                    <a:close/>
                    <a:moveTo>
                      <a:pt x="171" y="20"/>
                    </a:moveTo>
                    <a:cubicBezTo>
                      <a:pt x="175" y="20"/>
                      <a:pt x="179" y="24"/>
                      <a:pt x="179" y="28"/>
                    </a:cubicBezTo>
                    <a:cubicBezTo>
                      <a:pt x="179" y="33"/>
                      <a:pt x="175" y="37"/>
                      <a:pt x="171" y="37"/>
                    </a:cubicBezTo>
                    <a:cubicBezTo>
                      <a:pt x="170" y="37"/>
                      <a:pt x="169" y="37"/>
                      <a:pt x="168" y="36"/>
                    </a:cubicBezTo>
                    <a:cubicBezTo>
                      <a:pt x="168" y="44"/>
                      <a:pt x="168" y="44"/>
                      <a:pt x="168" y="44"/>
                    </a:cubicBezTo>
                    <a:cubicBezTo>
                      <a:pt x="195" y="44"/>
                      <a:pt x="195" y="44"/>
                      <a:pt x="195" y="44"/>
                    </a:cubicBezTo>
                    <a:cubicBezTo>
                      <a:pt x="195" y="37"/>
                      <a:pt x="195" y="37"/>
                      <a:pt x="195" y="37"/>
                    </a:cubicBezTo>
                    <a:cubicBezTo>
                      <a:pt x="190" y="37"/>
                      <a:pt x="186" y="33"/>
                      <a:pt x="186" y="28"/>
                    </a:cubicBezTo>
                    <a:cubicBezTo>
                      <a:pt x="186" y="24"/>
                      <a:pt x="190" y="20"/>
                      <a:pt x="195" y="20"/>
                    </a:cubicBezTo>
                    <a:cubicBezTo>
                      <a:pt x="195" y="9"/>
                      <a:pt x="195" y="9"/>
                      <a:pt x="195" y="9"/>
                    </a:cubicBezTo>
                    <a:cubicBezTo>
                      <a:pt x="187" y="6"/>
                      <a:pt x="178" y="4"/>
                      <a:pt x="168" y="3"/>
                    </a:cubicBezTo>
                    <a:cubicBezTo>
                      <a:pt x="168" y="21"/>
                      <a:pt x="168" y="21"/>
                      <a:pt x="168" y="21"/>
                    </a:cubicBezTo>
                    <a:cubicBezTo>
                      <a:pt x="169" y="20"/>
                      <a:pt x="170" y="20"/>
                      <a:pt x="171" y="20"/>
                    </a:cubicBezTo>
                    <a:close/>
                    <a:moveTo>
                      <a:pt x="195" y="50"/>
                    </a:moveTo>
                    <a:cubicBezTo>
                      <a:pt x="195" y="70"/>
                      <a:pt x="195" y="70"/>
                      <a:pt x="195" y="70"/>
                    </a:cubicBezTo>
                    <a:cubicBezTo>
                      <a:pt x="168" y="70"/>
                      <a:pt x="168" y="70"/>
                      <a:pt x="168" y="70"/>
                    </a:cubicBezTo>
                    <a:cubicBezTo>
                      <a:pt x="168" y="50"/>
                      <a:pt x="168" y="50"/>
                      <a:pt x="168" y="50"/>
                    </a:cubicBezTo>
                    <a:cubicBezTo>
                      <a:pt x="195" y="50"/>
                      <a:pt x="195" y="50"/>
                      <a:pt x="195" y="50"/>
                    </a:cubicBezTo>
                    <a:close/>
                    <a:moveTo>
                      <a:pt x="195" y="120"/>
                    </a:moveTo>
                    <a:cubicBezTo>
                      <a:pt x="195" y="171"/>
                      <a:pt x="195" y="171"/>
                      <a:pt x="195" y="171"/>
                    </a:cubicBezTo>
                    <a:cubicBezTo>
                      <a:pt x="193" y="173"/>
                      <a:pt x="192" y="176"/>
                      <a:pt x="192" y="180"/>
                    </a:cubicBezTo>
                    <a:cubicBezTo>
                      <a:pt x="192" y="183"/>
                      <a:pt x="193" y="186"/>
                      <a:pt x="195" y="188"/>
                    </a:cubicBezTo>
                    <a:cubicBezTo>
                      <a:pt x="195" y="220"/>
                      <a:pt x="195" y="220"/>
                      <a:pt x="195" y="220"/>
                    </a:cubicBezTo>
                    <a:cubicBezTo>
                      <a:pt x="168" y="220"/>
                      <a:pt x="168" y="220"/>
                      <a:pt x="168" y="220"/>
                    </a:cubicBezTo>
                    <a:cubicBezTo>
                      <a:pt x="168" y="120"/>
                      <a:pt x="168" y="120"/>
                      <a:pt x="168" y="120"/>
                    </a:cubicBezTo>
                    <a:cubicBezTo>
                      <a:pt x="195" y="120"/>
                      <a:pt x="195" y="120"/>
                      <a:pt x="195" y="120"/>
                    </a:cubicBezTo>
                    <a:close/>
                    <a:moveTo>
                      <a:pt x="195" y="232"/>
                    </a:moveTo>
                    <a:cubicBezTo>
                      <a:pt x="195" y="257"/>
                      <a:pt x="195" y="257"/>
                      <a:pt x="195" y="257"/>
                    </a:cubicBezTo>
                    <a:cubicBezTo>
                      <a:pt x="193" y="254"/>
                      <a:pt x="192" y="252"/>
                      <a:pt x="192" y="249"/>
                    </a:cubicBezTo>
                    <a:cubicBezTo>
                      <a:pt x="192" y="232"/>
                      <a:pt x="192" y="232"/>
                      <a:pt x="192" y="232"/>
                    </a:cubicBezTo>
                    <a:lnTo>
                      <a:pt x="195" y="232"/>
                    </a:lnTo>
                    <a:close/>
                    <a:moveTo>
                      <a:pt x="168" y="36"/>
                    </a:moveTo>
                    <a:cubicBezTo>
                      <a:pt x="165" y="35"/>
                      <a:pt x="162" y="32"/>
                      <a:pt x="162" y="28"/>
                    </a:cubicBezTo>
                    <a:cubicBezTo>
                      <a:pt x="162" y="25"/>
                      <a:pt x="165" y="22"/>
                      <a:pt x="168" y="21"/>
                    </a:cubicBezTo>
                    <a:cubicBezTo>
                      <a:pt x="168" y="3"/>
                      <a:pt x="168" y="3"/>
                      <a:pt x="168" y="3"/>
                    </a:cubicBezTo>
                    <a:cubicBezTo>
                      <a:pt x="157" y="1"/>
                      <a:pt x="144" y="0"/>
                      <a:pt x="131" y="0"/>
                    </a:cubicBezTo>
                    <a:cubicBezTo>
                      <a:pt x="130" y="0"/>
                      <a:pt x="130" y="0"/>
                      <a:pt x="130" y="0"/>
                    </a:cubicBezTo>
                    <a:cubicBezTo>
                      <a:pt x="130" y="44"/>
                      <a:pt x="130" y="44"/>
                      <a:pt x="130" y="44"/>
                    </a:cubicBezTo>
                    <a:cubicBezTo>
                      <a:pt x="168" y="44"/>
                      <a:pt x="168" y="44"/>
                      <a:pt x="168" y="44"/>
                    </a:cubicBezTo>
                    <a:cubicBezTo>
                      <a:pt x="168" y="36"/>
                      <a:pt x="168" y="36"/>
                      <a:pt x="168" y="36"/>
                    </a:cubicBezTo>
                    <a:close/>
                    <a:moveTo>
                      <a:pt x="168" y="50"/>
                    </a:moveTo>
                    <a:cubicBezTo>
                      <a:pt x="168" y="70"/>
                      <a:pt x="168" y="70"/>
                      <a:pt x="168" y="70"/>
                    </a:cubicBezTo>
                    <a:cubicBezTo>
                      <a:pt x="135" y="70"/>
                      <a:pt x="135" y="70"/>
                      <a:pt x="135" y="70"/>
                    </a:cubicBezTo>
                    <a:cubicBezTo>
                      <a:pt x="135" y="120"/>
                      <a:pt x="135" y="120"/>
                      <a:pt x="135" y="120"/>
                    </a:cubicBezTo>
                    <a:cubicBezTo>
                      <a:pt x="168" y="120"/>
                      <a:pt x="168" y="120"/>
                      <a:pt x="168" y="120"/>
                    </a:cubicBezTo>
                    <a:cubicBezTo>
                      <a:pt x="168" y="220"/>
                      <a:pt x="168" y="220"/>
                      <a:pt x="168" y="220"/>
                    </a:cubicBezTo>
                    <a:cubicBezTo>
                      <a:pt x="130" y="220"/>
                      <a:pt x="130" y="220"/>
                      <a:pt x="130" y="220"/>
                    </a:cubicBezTo>
                    <a:cubicBezTo>
                      <a:pt x="130" y="198"/>
                      <a:pt x="130" y="198"/>
                      <a:pt x="130" y="198"/>
                    </a:cubicBezTo>
                    <a:cubicBezTo>
                      <a:pt x="167" y="198"/>
                      <a:pt x="167" y="198"/>
                      <a:pt x="167" y="198"/>
                    </a:cubicBezTo>
                    <a:cubicBezTo>
                      <a:pt x="167" y="187"/>
                      <a:pt x="167" y="187"/>
                      <a:pt x="167" y="187"/>
                    </a:cubicBezTo>
                    <a:cubicBezTo>
                      <a:pt x="130" y="187"/>
                      <a:pt x="130" y="187"/>
                      <a:pt x="130" y="187"/>
                    </a:cubicBezTo>
                    <a:cubicBezTo>
                      <a:pt x="130" y="179"/>
                      <a:pt x="130" y="179"/>
                      <a:pt x="130" y="179"/>
                    </a:cubicBezTo>
                    <a:cubicBezTo>
                      <a:pt x="167" y="179"/>
                      <a:pt x="167" y="179"/>
                      <a:pt x="167" y="179"/>
                    </a:cubicBezTo>
                    <a:cubicBezTo>
                      <a:pt x="167" y="167"/>
                      <a:pt x="167" y="167"/>
                      <a:pt x="167" y="167"/>
                    </a:cubicBezTo>
                    <a:cubicBezTo>
                      <a:pt x="130" y="167"/>
                      <a:pt x="130" y="167"/>
                      <a:pt x="130" y="167"/>
                    </a:cubicBezTo>
                    <a:cubicBezTo>
                      <a:pt x="130" y="159"/>
                      <a:pt x="130" y="159"/>
                      <a:pt x="130" y="159"/>
                    </a:cubicBezTo>
                    <a:cubicBezTo>
                      <a:pt x="167" y="159"/>
                      <a:pt x="167" y="159"/>
                      <a:pt x="167" y="159"/>
                    </a:cubicBezTo>
                    <a:cubicBezTo>
                      <a:pt x="167" y="147"/>
                      <a:pt x="167" y="147"/>
                      <a:pt x="167" y="147"/>
                    </a:cubicBezTo>
                    <a:cubicBezTo>
                      <a:pt x="130" y="147"/>
                      <a:pt x="130" y="147"/>
                      <a:pt x="130" y="147"/>
                    </a:cubicBezTo>
                    <a:cubicBezTo>
                      <a:pt x="130" y="50"/>
                      <a:pt x="130" y="50"/>
                      <a:pt x="130" y="50"/>
                    </a:cubicBezTo>
                    <a:lnTo>
                      <a:pt x="168" y="50"/>
                    </a:lnTo>
                    <a:close/>
                    <a:moveTo>
                      <a:pt x="130" y="0"/>
                    </a:moveTo>
                    <a:cubicBezTo>
                      <a:pt x="130" y="44"/>
                      <a:pt x="130" y="44"/>
                      <a:pt x="130" y="44"/>
                    </a:cubicBezTo>
                    <a:cubicBezTo>
                      <a:pt x="93" y="44"/>
                      <a:pt x="93" y="44"/>
                      <a:pt x="93" y="44"/>
                    </a:cubicBezTo>
                    <a:cubicBezTo>
                      <a:pt x="93" y="36"/>
                      <a:pt x="93" y="36"/>
                      <a:pt x="93" y="36"/>
                    </a:cubicBezTo>
                    <a:cubicBezTo>
                      <a:pt x="96" y="35"/>
                      <a:pt x="99" y="32"/>
                      <a:pt x="99" y="28"/>
                    </a:cubicBezTo>
                    <a:cubicBezTo>
                      <a:pt x="99" y="25"/>
                      <a:pt x="96" y="22"/>
                      <a:pt x="93" y="21"/>
                    </a:cubicBezTo>
                    <a:cubicBezTo>
                      <a:pt x="93" y="3"/>
                      <a:pt x="93" y="3"/>
                      <a:pt x="93" y="3"/>
                    </a:cubicBezTo>
                    <a:cubicBezTo>
                      <a:pt x="104" y="1"/>
                      <a:pt x="117" y="0"/>
                      <a:pt x="130" y="0"/>
                    </a:cubicBezTo>
                    <a:close/>
                    <a:moveTo>
                      <a:pt x="130" y="50"/>
                    </a:moveTo>
                    <a:cubicBezTo>
                      <a:pt x="130" y="147"/>
                      <a:pt x="130" y="147"/>
                      <a:pt x="130" y="147"/>
                    </a:cubicBezTo>
                    <a:cubicBezTo>
                      <a:pt x="93" y="147"/>
                      <a:pt x="93" y="147"/>
                      <a:pt x="93" y="147"/>
                    </a:cubicBezTo>
                    <a:cubicBezTo>
                      <a:pt x="93" y="120"/>
                      <a:pt x="93" y="120"/>
                      <a:pt x="93" y="120"/>
                    </a:cubicBezTo>
                    <a:cubicBezTo>
                      <a:pt x="126" y="120"/>
                      <a:pt x="126" y="120"/>
                      <a:pt x="126" y="120"/>
                    </a:cubicBezTo>
                    <a:cubicBezTo>
                      <a:pt x="126" y="70"/>
                      <a:pt x="126" y="70"/>
                      <a:pt x="126" y="70"/>
                    </a:cubicBezTo>
                    <a:cubicBezTo>
                      <a:pt x="93" y="70"/>
                      <a:pt x="93" y="70"/>
                      <a:pt x="93" y="70"/>
                    </a:cubicBezTo>
                    <a:cubicBezTo>
                      <a:pt x="93" y="50"/>
                      <a:pt x="93" y="50"/>
                      <a:pt x="93" y="50"/>
                    </a:cubicBezTo>
                    <a:cubicBezTo>
                      <a:pt x="130" y="50"/>
                      <a:pt x="130" y="50"/>
                      <a:pt x="130" y="50"/>
                    </a:cubicBezTo>
                    <a:close/>
                    <a:moveTo>
                      <a:pt x="130" y="159"/>
                    </a:moveTo>
                    <a:cubicBezTo>
                      <a:pt x="130" y="167"/>
                      <a:pt x="130" y="167"/>
                      <a:pt x="130" y="167"/>
                    </a:cubicBezTo>
                    <a:cubicBezTo>
                      <a:pt x="93" y="167"/>
                      <a:pt x="93" y="167"/>
                      <a:pt x="93" y="167"/>
                    </a:cubicBezTo>
                    <a:cubicBezTo>
                      <a:pt x="93" y="159"/>
                      <a:pt x="93" y="159"/>
                      <a:pt x="93" y="159"/>
                    </a:cubicBezTo>
                    <a:cubicBezTo>
                      <a:pt x="130" y="159"/>
                      <a:pt x="130" y="159"/>
                      <a:pt x="130" y="159"/>
                    </a:cubicBezTo>
                    <a:close/>
                    <a:moveTo>
                      <a:pt x="130" y="179"/>
                    </a:moveTo>
                    <a:cubicBezTo>
                      <a:pt x="130" y="187"/>
                      <a:pt x="130" y="187"/>
                      <a:pt x="130" y="187"/>
                    </a:cubicBezTo>
                    <a:cubicBezTo>
                      <a:pt x="93" y="187"/>
                      <a:pt x="93" y="187"/>
                      <a:pt x="93" y="187"/>
                    </a:cubicBezTo>
                    <a:cubicBezTo>
                      <a:pt x="93" y="179"/>
                      <a:pt x="93" y="179"/>
                      <a:pt x="93" y="179"/>
                    </a:cubicBezTo>
                    <a:cubicBezTo>
                      <a:pt x="130" y="179"/>
                      <a:pt x="130" y="179"/>
                      <a:pt x="130" y="179"/>
                    </a:cubicBezTo>
                    <a:close/>
                    <a:moveTo>
                      <a:pt x="130" y="198"/>
                    </a:moveTo>
                    <a:cubicBezTo>
                      <a:pt x="130" y="220"/>
                      <a:pt x="130" y="220"/>
                      <a:pt x="130" y="220"/>
                    </a:cubicBezTo>
                    <a:cubicBezTo>
                      <a:pt x="93" y="220"/>
                      <a:pt x="93" y="220"/>
                      <a:pt x="93" y="220"/>
                    </a:cubicBezTo>
                    <a:cubicBezTo>
                      <a:pt x="93" y="198"/>
                      <a:pt x="93" y="198"/>
                      <a:pt x="93" y="198"/>
                    </a:cubicBezTo>
                    <a:lnTo>
                      <a:pt x="130" y="198"/>
                    </a:lnTo>
                    <a:close/>
                    <a:moveTo>
                      <a:pt x="93" y="3"/>
                    </a:moveTo>
                    <a:cubicBezTo>
                      <a:pt x="93" y="21"/>
                      <a:pt x="93" y="21"/>
                      <a:pt x="93" y="21"/>
                    </a:cubicBezTo>
                    <a:cubicBezTo>
                      <a:pt x="92" y="20"/>
                      <a:pt x="92" y="20"/>
                      <a:pt x="91" y="20"/>
                    </a:cubicBezTo>
                    <a:cubicBezTo>
                      <a:pt x="86" y="20"/>
                      <a:pt x="83" y="24"/>
                      <a:pt x="83" y="28"/>
                    </a:cubicBezTo>
                    <a:cubicBezTo>
                      <a:pt x="83" y="33"/>
                      <a:pt x="86" y="37"/>
                      <a:pt x="91" y="37"/>
                    </a:cubicBezTo>
                    <a:cubicBezTo>
                      <a:pt x="92" y="37"/>
                      <a:pt x="92" y="37"/>
                      <a:pt x="93" y="36"/>
                    </a:cubicBezTo>
                    <a:cubicBezTo>
                      <a:pt x="93" y="44"/>
                      <a:pt x="93" y="44"/>
                      <a:pt x="93" y="44"/>
                    </a:cubicBezTo>
                    <a:cubicBezTo>
                      <a:pt x="67" y="44"/>
                      <a:pt x="67" y="44"/>
                      <a:pt x="67" y="44"/>
                    </a:cubicBezTo>
                    <a:cubicBezTo>
                      <a:pt x="67" y="37"/>
                      <a:pt x="67" y="37"/>
                      <a:pt x="67" y="37"/>
                    </a:cubicBezTo>
                    <a:cubicBezTo>
                      <a:pt x="71" y="37"/>
                      <a:pt x="75" y="33"/>
                      <a:pt x="75" y="28"/>
                    </a:cubicBezTo>
                    <a:cubicBezTo>
                      <a:pt x="75" y="24"/>
                      <a:pt x="71" y="20"/>
                      <a:pt x="67" y="20"/>
                    </a:cubicBezTo>
                    <a:cubicBezTo>
                      <a:pt x="67" y="9"/>
                      <a:pt x="67" y="9"/>
                      <a:pt x="67" y="9"/>
                    </a:cubicBezTo>
                    <a:cubicBezTo>
                      <a:pt x="75" y="6"/>
                      <a:pt x="84" y="4"/>
                      <a:pt x="93" y="3"/>
                    </a:cubicBezTo>
                    <a:close/>
                    <a:moveTo>
                      <a:pt x="93" y="50"/>
                    </a:moveTo>
                    <a:cubicBezTo>
                      <a:pt x="93" y="70"/>
                      <a:pt x="93" y="70"/>
                      <a:pt x="93" y="70"/>
                    </a:cubicBezTo>
                    <a:cubicBezTo>
                      <a:pt x="67" y="70"/>
                      <a:pt x="67" y="70"/>
                      <a:pt x="67" y="70"/>
                    </a:cubicBezTo>
                    <a:cubicBezTo>
                      <a:pt x="67" y="50"/>
                      <a:pt x="67" y="50"/>
                      <a:pt x="67" y="50"/>
                    </a:cubicBezTo>
                    <a:cubicBezTo>
                      <a:pt x="93" y="50"/>
                      <a:pt x="93" y="50"/>
                      <a:pt x="93" y="50"/>
                    </a:cubicBezTo>
                    <a:close/>
                    <a:moveTo>
                      <a:pt x="93" y="120"/>
                    </a:moveTo>
                    <a:cubicBezTo>
                      <a:pt x="93" y="147"/>
                      <a:pt x="93" y="147"/>
                      <a:pt x="93" y="147"/>
                    </a:cubicBezTo>
                    <a:cubicBezTo>
                      <a:pt x="92" y="147"/>
                      <a:pt x="92" y="147"/>
                      <a:pt x="92" y="147"/>
                    </a:cubicBezTo>
                    <a:cubicBezTo>
                      <a:pt x="92" y="159"/>
                      <a:pt x="92" y="159"/>
                      <a:pt x="92" y="159"/>
                    </a:cubicBezTo>
                    <a:cubicBezTo>
                      <a:pt x="93" y="159"/>
                      <a:pt x="93" y="159"/>
                      <a:pt x="93" y="159"/>
                    </a:cubicBezTo>
                    <a:cubicBezTo>
                      <a:pt x="93" y="167"/>
                      <a:pt x="93" y="167"/>
                      <a:pt x="93" y="167"/>
                    </a:cubicBezTo>
                    <a:cubicBezTo>
                      <a:pt x="92" y="167"/>
                      <a:pt x="92" y="167"/>
                      <a:pt x="92" y="167"/>
                    </a:cubicBezTo>
                    <a:cubicBezTo>
                      <a:pt x="92" y="179"/>
                      <a:pt x="92" y="179"/>
                      <a:pt x="92" y="179"/>
                    </a:cubicBezTo>
                    <a:cubicBezTo>
                      <a:pt x="93" y="179"/>
                      <a:pt x="93" y="179"/>
                      <a:pt x="93" y="179"/>
                    </a:cubicBezTo>
                    <a:cubicBezTo>
                      <a:pt x="93" y="187"/>
                      <a:pt x="93" y="187"/>
                      <a:pt x="93" y="187"/>
                    </a:cubicBezTo>
                    <a:cubicBezTo>
                      <a:pt x="92" y="187"/>
                      <a:pt x="92" y="187"/>
                      <a:pt x="92" y="187"/>
                    </a:cubicBezTo>
                    <a:cubicBezTo>
                      <a:pt x="92" y="198"/>
                      <a:pt x="92" y="198"/>
                      <a:pt x="92" y="198"/>
                    </a:cubicBezTo>
                    <a:cubicBezTo>
                      <a:pt x="93" y="198"/>
                      <a:pt x="93" y="198"/>
                      <a:pt x="93" y="198"/>
                    </a:cubicBezTo>
                    <a:cubicBezTo>
                      <a:pt x="93" y="220"/>
                      <a:pt x="93" y="220"/>
                      <a:pt x="93" y="220"/>
                    </a:cubicBezTo>
                    <a:cubicBezTo>
                      <a:pt x="67" y="220"/>
                      <a:pt x="67" y="220"/>
                      <a:pt x="67" y="220"/>
                    </a:cubicBezTo>
                    <a:cubicBezTo>
                      <a:pt x="67" y="188"/>
                      <a:pt x="67" y="188"/>
                      <a:pt x="67" y="188"/>
                    </a:cubicBezTo>
                    <a:cubicBezTo>
                      <a:pt x="68" y="186"/>
                      <a:pt x="69" y="183"/>
                      <a:pt x="69" y="180"/>
                    </a:cubicBezTo>
                    <a:cubicBezTo>
                      <a:pt x="69" y="176"/>
                      <a:pt x="68" y="173"/>
                      <a:pt x="67" y="171"/>
                    </a:cubicBezTo>
                    <a:cubicBezTo>
                      <a:pt x="67" y="120"/>
                      <a:pt x="67" y="120"/>
                      <a:pt x="67" y="120"/>
                    </a:cubicBezTo>
                    <a:cubicBezTo>
                      <a:pt x="93" y="120"/>
                      <a:pt x="93" y="120"/>
                      <a:pt x="93" y="120"/>
                    </a:cubicBezTo>
                    <a:close/>
                    <a:moveTo>
                      <a:pt x="67" y="257"/>
                    </a:moveTo>
                    <a:cubicBezTo>
                      <a:pt x="67" y="232"/>
                      <a:pt x="67" y="232"/>
                      <a:pt x="67" y="232"/>
                    </a:cubicBezTo>
                    <a:cubicBezTo>
                      <a:pt x="69" y="232"/>
                      <a:pt x="69" y="232"/>
                      <a:pt x="69" y="232"/>
                    </a:cubicBezTo>
                    <a:cubicBezTo>
                      <a:pt x="69" y="249"/>
                      <a:pt x="69" y="249"/>
                      <a:pt x="69" y="249"/>
                    </a:cubicBezTo>
                    <a:cubicBezTo>
                      <a:pt x="69" y="252"/>
                      <a:pt x="68" y="254"/>
                      <a:pt x="67" y="257"/>
                    </a:cubicBezTo>
                    <a:close/>
                    <a:moveTo>
                      <a:pt x="67" y="9"/>
                    </a:moveTo>
                    <a:cubicBezTo>
                      <a:pt x="67" y="20"/>
                      <a:pt x="67" y="20"/>
                      <a:pt x="67" y="20"/>
                    </a:cubicBezTo>
                    <a:cubicBezTo>
                      <a:pt x="62" y="20"/>
                      <a:pt x="58" y="24"/>
                      <a:pt x="58" y="28"/>
                    </a:cubicBezTo>
                    <a:cubicBezTo>
                      <a:pt x="58" y="33"/>
                      <a:pt x="62" y="37"/>
                      <a:pt x="67" y="37"/>
                    </a:cubicBezTo>
                    <a:cubicBezTo>
                      <a:pt x="67" y="44"/>
                      <a:pt x="67" y="44"/>
                      <a:pt x="67" y="44"/>
                    </a:cubicBezTo>
                    <a:cubicBezTo>
                      <a:pt x="52" y="44"/>
                      <a:pt x="52" y="44"/>
                      <a:pt x="52" y="44"/>
                    </a:cubicBezTo>
                    <a:cubicBezTo>
                      <a:pt x="52" y="15"/>
                      <a:pt x="52" y="15"/>
                      <a:pt x="52" y="15"/>
                    </a:cubicBezTo>
                    <a:cubicBezTo>
                      <a:pt x="56" y="13"/>
                      <a:pt x="61" y="11"/>
                      <a:pt x="67" y="9"/>
                    </a:cubicBezTo>
                    <a:close/>
                    <a:moveTo>
                      <a:pt x="67" y="50"/>
                    </a:moveTo>
                    <a:cubicBezTo>
                      <a:pt x="67" y="70"/>
                      <a:pt x="67" y="70"/>
                      <a:pt x="67" y="70"/>
                    </a:cubicBezTo>
                    <a:cubicBezTo>
                      <a:pt x="60" y="70"/>
                      <a:pt x="60" y="70"/>
                      <a:pt x="60" y="70"/>
                    </a:cubicBezTo>
                    <a:cubicBezTo>
                      <a:pt x="60" y="120"/>
                      <a:pt x="60" y="120"/>
                      <a:pt x="60" y="120"/>
                    </a:cubicBezTo>
                    <a:cubicBezTo>
                      <a:pt x="67" y="120"/>
                      <a:pt x="67" y="120"/>
                      <a:pt x="67" y="120"/>
                    </a:cubicBezTo>
                    <a:cubicBezTo>
                      <a:pt x="67" y="171"/>
                      <a:pt x="67" y="171"/>
                      <a:pt x="67" y="171"/>
                    </a:cubicBezTo>
                    <a:cubicBezTo>
                      <a:pt x="64" y="166"/>
                      <a:pt x="58" y="162"/>
                      <a:pt x="52" y="162"/>
                    </a:cubicBezTo>
                    <a:cubicBezTo>
                      <a:pt x="52" y="50"/>
                      <a:pt x="52" y="50"/>
                      <a:pt x="52" y="50"/>
                    </a:cubicBezTo>
                    <a:cubicBezTo>
                      <a:pt x="67" y="50"/>
                      <a:pt x="67" y="50"/>
                      <a:pt x="67" y="50"/>
                    </a:cubicBezTo>
                    <a:close/>
                    <a:moveTo>
                      <a:pt x="67" y="188"/>
                    </a:moveTo>
                    <a:cubicBezTo>
                      <a:pt x="67" y="220"/>
                      <a:pt x="67" y="220"/>
                      <a:pt x="67" y="220"/>
                    </a:cubicBezTo>
                    <a:cubicBezTo>
                      <a:pt x="52" y="220"/>
                      <a:pt x="52" y="220"/>
                      <a:pt x="52" y="220"/>
                    </a:cubicBezTo>
                    <a:cubicBezTo>
                      <a:pt x="52" y="197"/>
                      <a:pt x="52" y="197"/>
                      <a:pt x="52" y="197"/>
                    </a:cubicBezTo>
                    <a:cubicBezTo>
                      <a:pt x="58" y="197"/>
                      <a:pt x="64" y="193"/>
                      <a:pt x="67" y="188"/>
                    </a:cubicBezTo>
                    <a:close/>
                    <a:moveTo>
                      <a:pt x="67" y="232"/>
                    </a:moveTo>
                    <a:cubicBezTo>
                      <a:pt x="67" y="257"/>
                      <a:pt x="67" y="257"/>
                      <a:pt x="67" y="257"/>
                    </a:cubicBezTo>
                    <a:cubicBezTo>
                      <a:pt x="64" y="260"/>
                      <a:pt x="60" y="262"/>
                      <a:pt x="56" y="262"/>
                    </a:cubicBezTo>
                    <a:cubicBezTo>
                      <a:pt x="52" y="262"/>
                      <a:pt x="52" y="262"/>
                      <a:pt x="52" y="262"/>
                    </a:cubicBezTo>
                    <a:cubicBezTo>
                      <a:pt x="52" y="232"/>
                      <a:pt x="52" y="232"/>
                      <a:pt x="52" y="232"/>
                    </a:cubicBezTo>
                    <a:lnTo>
                      <a:pt x="67" y="232"/>
                    </a:lnTo>
                    <a:close/>
                    <a:moveTo>
                      <a:pt x="52" y="15"/>
                    </a:moveTo>
                    <a:cubicBezTo>
                      <a:pt x="52" y="44"/>
                      <a:pt x="52" y="44"/>
                      <a:pt x="52" y="44"/>
                    </a:cubicBezTo>
                    <a:cubicBezTo>
                      <a:pt x="27" y="44"/>
                      <a:pt x="27" y="44"/>
                      <a:pt x="27" y="44"/>
                    </a:cubicBezTo>
                    <a:cubicBezTo>
                      <a:pt x="27" y="33"/>
                      <a:pt x="36" y="23"/>
                      <a:pt x="52" y="15"/>
                    </a:cubicBezTo>
                    <a:close/>
                    <a:moveTo>
                      <a:pt x="52" y="50"/>
                    </a:moveTo>
                    <a:cubicBezTo>
                      <a:pt x="52" y="162"/>
                      <a:pt x="52" y="162"/>
                      <a:pt x="52" y="162"/>
                    </a:cubicBezTo>
                    <a:cubicBezTo>
                      <a:pt x="42" y="162"/>
                      <a:pt x="35" y="170"/>
                      <a:pt x="35" y="180"/>
                    </a:cubicBezTo>
                    <a:cubicBezTo>
                      <a:pt x="35" y="189"/>
                      <a:pt x="42" y="197"/>
                      <a:pt x="52" y="197"/>
                    </a:cubicBezTo>
                    <a:cubicBezTo>
                      <a:pt x="52" y="220"/>
                      <a:pt x="52" y="220"/>
                      <a:pt x="52" y="220"/>
                    </a:cubicBezTo>
                    <a:cubicBezTo>
                      <a:pt x="12" y="220"/>
                      <a:pt x="12" y="220"/>
                      <a:pt x="12" y="220"/>
                    </a:cubicBezTo>
                    <a:cubicBezTo>
                      <a:pt x="12" y="154"/>
                      <a:pt x="12" y="154"/>
                      <a:pt x="12" y="154"/>
                    </a:cubicBezTo>
                    <a:cubicBezTo>
                      <a:pt x="15" y="150"/>
                      <a:pt x="21" y="146"/>
                      <a:pt x="27" y="146"/>
                    </a:cubicBezTo>
                    <a:cubicBezTo>
                      <a:pt x="27" y="50"/>
                      <a:pt x="27" y="50"/>
                      <a:pt x="27" y="50"/>
                    </a:cubicBezTo>
                    <a:cubicBezTo>
                      <a:pt x="52" y="50"/>
                      <a:pt x="52" y="50"/>
                      <a:pt x="52" y="50"/>
                    </a:cubicBezTo>
                    <a:close/>
                    <a:moveTo>
                      <a:pt x="52" y="232"/>
                    </a:moveTo>
                    <a:cubicBezTo>
                      <a:pt x="52" y="262"/>
                      <a:pt x="52" y="262"/>
                      <a:pt x="52" y="262"/>
                    </a:cubicBezTo>
                    <a:cubicBezTo>
                      <a:pt x="48" y="262"/>
                      <a:pt x="48" y="262"/>
                      <a:pt x="48" y="262"/>
                    </a:cubicBezTo>
                    <a:cubicBezTo>
                      <a:pt x="41" y="262"/>
                      <a:pt x="35" y="257"/>
                      <a:pt x="35" y="249"/>
                    </a:cubicBezTo>
                    <a:cubicBezTo>
                      <a:pt x="35" y="232"/>
                      <a:pt x="35" y="232"/>
                      <a:pt x="35" y="232"/>
                    </a:cubicBezTo>
                    <a:cubicBezTo>
                      <a:pt x="52" y="232"/>
                      <a:pt x="52" y="232"/>
                      <a:pt x="52" y="232"/>
                    </a:cubicBezTo>
                    <a:close/>
                    <a:moveTo>
                      <a:pt x="12" y="114"/>
                    </a:moveTo>
                    <a:cubicBezTo>
                      <a:pt x="14" y="114"/>
                      <a:pt x="15" y="112"/>
                      <a:pt x="15" y="110"/>
                    </a:cubicBezTo>
                    <a:cubicBezTo>
                      <a:pt x="15" y="76"/>
                      <a:pt x="15" y="76"/>
                      <a:pt x="15" y="76"/>
                    </a:cubicBezTo>
                    <a:cubicBezTo>
                      <a:pt x="15" y="74"/>
                      <a:pt x="14" y="71"/>
                      <a:pt x="12" y="70"/>
                    </a:cubicBezTo>
                    <a:lnTo>
                      <a:pt x="12" y="114"/>
                    </a:lnTo>
                    <a:close/>
                    <a:moveTo>
                      <a:pt x="12" y="70"/>
                    </a:moveTo>
                    <a:cubicBezTo>
                      <a:pt x="12" y="114"/>
                      <a:pt x="12" y="114"/>
                      <a:pt x="12" y="114"/>
                    </a:cubicBezTo>
                    <a:cubicBezTo>
                      <a:pt x="12" y="114"/>
                      <a:pt x="11" y="114"/>
                      <a:pt x="11" y="113"/>
                    </a:cubicBezTo>
                    <a:cubicBezTo>
                      <a:pt x="4" y="111"/>
                      <a:pt x="4" y="111"/>
                      <a:pt x="4" y="111"/>
                    </a:cubicBezTo>
                    <a:cubicBezTo>
                      <a:pt x="2" y="110"/>
                      <a:pt x="0" y="107"/>
                      <a:pt x="0" y="104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67"/>
                      <a:pt x="2" y="66"/>
                      <a:pt x="4" y="67"/>
                    </a:cubicBezTo>
                    <a:cubicBezTo>
                      <a:pt x="11" y="69"/>
                      <a:pt x="11" y="69"/>
                      <a:pt x="11" y="69"/>
                    </a:cubicBezTo>
                    <a:cubicBezTo>
                      <a:pt x="11" y="70"/>
                      <a:pt x="12" y="70"/>
                      <a:pt x="12" y="70"/>
                    </a:cubicBezTo>
                    <a:close/>
                    <a:moveTo>
                      <a:pt x="12" y="154"/>
                    </a:moveTo>
                    <a:cubicBezTo>
                      <a:pt x="12" y="220"/>
                      <a:pt x="12" y="220"/>
                      <a:pt x="12" y="220"/>
                    </a:cubicBezTo>
                    <a:cubicBezTo>
                      <a:pt x="9" y="220"/>
                      <a:pt x="9" y="220"/>
                      <a:pt x="9" y="220"/>
                    </a:cubicBezTo>
                    <a:cubicBezTo>
                      <a:pt x="9" y="164"/>
                      <a:pt x="9" y="164"/>
                      <a:pt x="9" y="164"/>
                    </a:cubicBezTo>
                    <a:cubicBezTo>
                      <a:pt x="9" y="160"/>
                      <a:pt x="10" y="157"/>
                      <a:pt x="12" y="154"/>
                    </a:cubicBezTo>
                    <a:close/>
                  </a:path>
                </a:pathLst>
              </a:custGeom>
              <a:solidFill>
                <a:srgbClr val="6DC1B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6" name="Google Shape;766;p21"/>
              <p:cNvSpPr/>
              <p:nvPr/>
            </p:nvSpPr>
            <p:spPr>
              <a:xfrm>
                <a:off x="8025451" y="3656715"/>
                <a:ext cx="642938" cy="487363"/>
              </a:xfrm>
              <a:custGeom>
                <a:avLst/>
                <a:gdLst/>
                <a:ahLst/>
                <a:cxnLst/>
                <a:rect l="l" t="t" r="r" b="b"/>
                <a:pathLst>
                  <a:path w="295" h="224" extrusionOk="0">
                    <a:moveTo>
                      <a:pt x="271" y="224"/>
                    </a:moveTo>
                    <a:cubicBezTo>
                      <a:pt x="284" y="224"/>
                      <a:pt x="295" y="213"/>
                      <a:pt x="295" y="200"/>
                    </a:cubicBezTo>
                    <a:cubicBezTo>
                      <a:pt x="295" y="23"/>
                      <a:pt x="295" y="23"/>
                      <a:pt x="295" y="23"/>
                    </a:cubicBezTo>
                    <a:cubicBezTo>
                      <a:pt x="295" y="10"/>
                      <a:pt x="284" y="0"/>
                      <a:pt x="271" y="0"/>
                    </a:cubicBezTo>
                    <a:cubicBezTo>
                      <a:pt x="224" y="0"/>
                      <a:pt x="224" y="0"/>
                      <a:pt x="224" y="0"/>
                    </a:cubicBezTo>
                    <a:cubicBezTo>
                      <a:pt x="224" y="16"/>
                      <a:pt x="224" y="16"/>
                      <a:pt x="224" y="16"/>
                    </a:cubicBezTo>
                    <a:cubicBezTo>
                      <a:pt x="258" y="16"/>
                      <a:pt x="258" y="16"/>
                      <a:pt x="258" y="16"/>
                    </a:cubicBezTo>
                    <a:cubicBezTo>
                      <a:pt x="268" y="16"/>
                      <a:pt x="277" y="24"/>
                      <a:pt x="277" y="35"/>
                    </a:cubicBezTo>
                    <a:cubicBezTo>
                      <a:pt x="277" y="189"/>
                      <a:pt x="277" y="189"/>
                      <a:pt x="277" y="189"/>
                    </a:cubicBezTo>
                    <a:cubicBezTo>
                      <a:pt x="277" y="199"/>
                      <a:pt x="268" y="208"/>
                      <a:pt x="258" y="208"/>
                    </a:cubicBezTo>
                    <a:cubicBezTo>
                      <a:pt x="224" y="208"/>
                      <a:pt x="224" y="208"/>
                      <a:pt x="224" y="208"/>
                    </a:cubicBezTo>
                    <a:cubicBezTo>
                      <a:pt x="224" y="224"/>
                      <a:pt x="224" y="224"/>
                      <a:pt x="224" y="224"/>
                    </a:cubicBezTo>
                    <a:cubicBezTo>
                      <a:pt x="271" y="224"/>
                      <a:pt x="271" y="224"/>
                      <a:pt x="271" y="224"/>
                    </a:cubicBezTo>
                    <a:close/>
                    <a:moveTo>
                      <a:pt x="224" y="194"/>
                    </a:moveTo>
                    <a:cubicBezTo>
                      <a:pt x="224" y="188"/>
                      <a:pt x="224" y="188"/>
                      <a:pt x="224" y="188"/>
                    </a:cubicBezTo>
                    <a:cubicBezTo>
                      <a:pt x="248" y="188"/>
                      <a:pt x="248" y="188"/>
                      <a:pt x="248" y="188"/>
                    </a:cubicBezTo>
                    <a:cubicBezTo>
                      <a:pt x="248" y="179"/>
                      <a:pt x="248" y="179"/>
                      <a:pt x="248" y="179"/>
                    </a:cubicBezTo>
                    <a:cubicBezTo>
                      <a:pt x="224" y="179"/>
                      <a:pt x="224" y="179"/>
                      <a:pt x="224" y="179"/>
                    </a:cubicBezTo>
                    <a:cubicBezTo>
                      <a:pt x="224" y="29"/>
                      <a:pt x="224" y="29"/>
                      <a:pt x="224" y="29"/>
                    </a:cubicBezTo>
                    <a:cubicBezTo>
                      <a:pt x="249" y="29"/>
                      <a:pt x="249" y="29"/>
                      <a:pt x="249" y="29"/>
                    </a:cubicBezTo>
                    <a:cubicBezTo>
                      <a:pt x="257" y="29"/>
                      <a:pt x="264" y="36"/>
                      <a:pt x="264" y="45"/>
                    </a:cubicBezTo>
                    <a:cubicBezTo>
                      <a:pt x="264" y="179"/>
                      <a:pt x="264" y="179"/>
                      <a:pt x="264" y="179"/>
                    </a:cubicBezTo>
                    <a:cubicBezTo>
                      <a:pt x="264" y="187"/>
                      <a:pt x="257" y="194"/>
                      <a:pt x="249" y="194"/>
                    </a:cubicBezTo>
                    <a:lnTo>
                      <a:pt x="224" y="194"/>
                    </a:lnTo>
                    <a:close/>
                    <a:moveTo>
                      <a:pt x="224" y="0"/>
                    </a:moveTo>
                    <a:cubicBezTo>
                      <a:pt x="187" y="0"/>
                      <a:pt x="187" y="0"/>
                      <a:pt x="187" y="0"/>
                    </a:cubicBezTo>
                    <a:cubicBezTo>
                      <a:pt x="187" y="16"/>
                      <a:pt x="187" y="16"/>
                      <a:pt x="187" y="16"/>
                    </a:cubicBezTo>
                    <a:cubicBezTo>
                      <a:pt x="224" y="16"/>
                      <a:pt x="224" y="16"/>
                      <a:pt x="224" y="16"/>
                    </a:cubicBezTo>
                    <a:cubicBezTo>
                      <a:pt x="224" y="0"/>
                      <a:pt x="224" y="0"/>
                      <a:pt x="224" y="0"/>
                    </a:cubicBezTo>
                    <a:close/>
                    <a:moveTo>
                      <a:pt x="187" y="224"/>
                    </a:moveTo>
                    <a:cubicBezTo>
                      <a:pt x="224" y="224"/>
                      <a:pt x="224" y="224"/>
                      <a:pt x="224" y="224"/>
                    </a:cubicBezTo>
                    <a:cubicBezTo>
                      <a:pt x="224" y="208"/>
                      <a:pt x="224" y="208"/>
                      <a:pt x="224" y="208"/>
                    </a:cubicBezTo>
                    <a:cubicBezTo>
                      <a:pt x="187" y="208"/>
                      <a:pt x="187" y="208"/>
                      <a:pt x="187" y="208"/>
                    </a:cubicBezTo>
                    <a:cubicBezTo>
                      <a:pt x="187" y="224"/>
                      <a:pt x="187" y="224"/>
                      <a:pt x="187" y="224"/>
                    </a:cubicBezTo>
                    <a:close/>
                    <a:moveTo>
                      <a:pt x="224" y="29"/>
                    </a:moveTo>
                    <a:cubicBezTo>
                      <a:pt x="224" y="179"/>
                      <a:pt x="224" y="179"/>
                      <a:pt x="224" y="179"/>
                    </a:cubicBezTo>
                    <a:cubicBezTo>
                      <a:pt x="200" y="179"/>
                      <a:pt x="200" y="179"/>
                      <a:pt x="200" y="179"/>
                    </a:cubicBezTo>
                    <a:cubicBezTo>
                      <a:pt x="200" y="188"/>
                      <a:pt x="200" y="188"/>
                      <a:pt x="200" y="188"/>
                    </a:cubicBezTo>
                    <a:cubicBezTo>
                      <a:pt x="224" y="188"/>
                      <a:pt x="224" y="188"/>
                      <a:pt x="224" y="188"/>
                    </a:cubicBezTo>
                    <a:cubicBezTo>
                      <a:pt x="224" y="194"/>
                      <a:pt x="224" y="194"/>
                      <a:pt x="224" y="194"/>
                    </a:cubicBezTo>
                    <a:cubicBezTo>
                      <a:pt x="187" y="194"/>
                      <a:pt x="187" y="194"/>
                      <a:pt x="187" y="194"/>
                    </a:cubicBezTo>
                    <a:cubicBezTo>
                      <a:pt x="187" y="135"/>
                      <a:pt x="187" y="135"/>
                      <a:pt x="187" y="135"/>
                    </a:cubicBezTo>
                    <a:cubicBezTo>
                      <a:pt x="188" y="135"/>
                      <a:pt x="189" y="134"/>
                      <a:pt x="189" y="134"/>
                    </a:cubicBezTo>
                    <a:cubicBezTo>
                      <a:pt x="194" y="133"/>
                      <a:pt x="197" y="131"/>
                      <a:pt x="201" y="128"/>
                    </a:cubicBezTo>
                    <a:cubicBezTo>
                      <a:pt x="204" y="124"/>
                      <a:pt x="206" y="121"/>
                      <a:pt x="207" y="117"/>
                    </a:cubicBezTo>
                    <a:cubicBezTo>
                      <a:pt x="208" y="115"/>
                      <a:pt x="208" y="113"/>
                      <a:pt x="208" y="111"/>
                    </a:cubicBezTo>
                    <a:cubicBezTo>
                      <a:pt x="208" y="109"/>
                      <a:pt x="208" y="107"/>
                      <a:pt x="207" y="104"/>
                    </a:cubicBezTo>
                    <a:cubicBezTo>
                      <a:pt x="207" y="102"/>
                      <a:pt x="205" y="100"/>
                      <a:pt x="203" y="98"/>
                    </a:cubicBezTo>
                    <a:cubicBezTo>
                      <a:pt x="200" y="96"/>
                      <a:pt x="197" y="94"/>
                      <a:pt x="193" y="94"/>
                    </a:cubicBezTo>
                    <a:cubicBezTo>
                      <a:pt x="197" y="91"/>
                      <a:pt x="199" y="88"/>
                      <a:pt x="201" y="85"/>
                    </a:cubicBezTo>
                    <a:cubicBezTo>
                      <a:pt x="202" y="81"/>
                      <a:pt x="202" y="78"/>
                      <a:pt x="201" y="74"/>
                    </a:cubicBezTo>
                    <a:cubicBezTo>
                      <a:pt x="200" y="71"/>
                      <a:pt x="198" y="69"/>
                      <a:pt x="195" y="67"/>
                    </a:cubicBezTo>
                    <a:cubicBezTo>
                      <a:pt x="193" y="66"/>
                      <a:pt x="190" y="66"/>
                      <a:pt x="187" y="66"/>
                    </a:cubicBezTo>
                    <a:cubicBezTo>
                      <a:pt x="187" y="29"/>
                      <a:pt x="187" y="29"/>
                      <a:pt x="187" y="29"/>
                    </a:cubicBezTo>
                    <a:cubicBezTo>
                      <a:pt x="224" y="29"/>
                      <a:pt x="224" y="29"/>
                      <a:pt x="224" y="29"/>
                    </a:cubicBezTo>
                    <a:close/>
                    <a:moveTo>
                      <a:pt x="187" y="128"/>
                    </a:moveTo>
                    <a:cubicBezTo>
                      <a:pt x="187" y="128"/>
                      <a:pt x="188" y="128"/>
                      <a:pt x="188" y="128"/>
                    </a:cubicBezTo>
                    <a:cubicBezTo>
                      <a:pt x="191" y="127"/>
                      <a:pt x="193" y="125"/>
                      <a:pt x="194" y="122"/>
                    </a:cubicBezTo>
                    <a:cubicBezTo>
                      <a:pt x="195" y="118"/>
                      <a:pt x="195" y="115"/>
                      <a:pt x="194" y="111"/>
                    </a:cubicBezTo>
                    <a:cubicBezTo>
                      <a:pt x="193" y="106"/>
                      <a:pt x="191" y="103"/>
                      <a:pt x="187" y="100"/>
                    </a:cubicBezTo>
                    <a:cubicBezTo>
                      <a:pt x="187" y="128"/>
                      <a:pt x="187" y="128"/>
                      <a:pt x="187" y="128"/>
                    </a:cubicBezTo>
                    <a:close/>
                    <a:moveTo>
                      <a:pt x="187" y="91"/>
                    </a:moveTo>
                    <a:cubicBezTo>
                      <a:pt x="189" y="87"/>
                      <a:pt x="190" y="84"/>
                      <a:pt x="190" y="80"/>
                    </a:cubicBezTo>
                    <a:cubicBezTo>
                      <a:pt x="190" y="78"/>
                      <a:pt x="190" y="77"/>
                      <a:pt x="190" y="75"/>
                    </a:cubicBezTo>
                    <a:cubicBezTo>
                      <a:pt x="189" y="74"/>
                      <a:pt x="189" y="72"/>
                      <a:pt x="188" y="71"/>
                    </a:cubicBezTo>
                    <a:cubicBezTo>
                      <a:pt x="187" y="71"/>
                      <a:pt x="187" y="71"/>
                      <a:pt x="187" y="71"/>
                    </a:cubicBezTo>
                    <a:lnTo>
                      <a:pt x="187" y="91"/>
                    </a:lnTo>
                    <a:close/>
                    <a:moveTo>
                      <a:pt x="187" y="0"/>
                    </a:moveTo>
                    <a:cubicBezTo>
                      <a:pt x="147" y="0"/>
                      <a:pt x="147" y="0"/>
                      <a:pt x="147" y="0"/>
                    </a:cubicBezTo>
                    <a:cubicBezTo>
                      <a:pt x="147" y="16"/>
                      <a:pt x="147" y="16"/>
                      <a:pt x="147" y="16"/>
                    </a:cubicBezTo>
                    <a:cubicBezTo>
                      <a:pt x="187" y="16"/>
                      <a:pt x="187" y="16"/>
                      <a:pt x="187" y="16"/>
                    </a:cubicBezTo>
                    <a:cubicBezTo>
                      <a:pt x="187" y="0"/>
                      <a:pt x="187" y="0"/>
                      <a:pt x="187" y="0"/>
                    </a:cubicBezTo>
                    <a:close/>
                    <a:moveTo>
                      <a:pt x="147" y="224"/>
                    </a:moveTo>
                    <a:cubicBezTo>
                      <a:pt x="187" y="224"/>
                      <a:pt x="187" y="224"/>
                      <a:pt x="187" y="224"/>
                    </a:cubicBezTo>
                    <a:cubicBezTo>
                      <a:pt x="187" y="208"/>
                      <a:pt x="187" y="208"/>
                      <a:pt x="187" y="208"/>
                    </a:cubicBezTo>
                    <a:cubicBezTo>
                      <a:pt x="147" y="208"/>
                      <a:pt x="147" y="208"/>
                      <a:pt x="147" y="208"/>
                    </a:cubicBezTo>
                    <a:cubicBezTo>
                      <a:pt x="147" y="224"/>
                      <a:pt x="147" y="224"/>
                      <a:pt x="147" y="224"/>
                    </a:cubicBezTo>
                    <a:close/>
                    <a:moveTo>
                      <a:pt x="187" y="29"/>
                    </a:moveTo>
                    <a:cubicBezTo>
                      <a:pt x="187" y="66"/>
                      <a:pt x="187" y="66"/>
                      <a:pt x="187" y="66"/>
                    </a:cubicBezTo>
                    <a:cubicBezTo>
                      <a:pt x="185" y="66"/>
                      <a:pt x="184" y="66"/>
                      <a:pt x="182" y="67"/>
                    </a:cubicBezTo>
                    <a:cubicBezTo>
                      <a:pt x="176" y="68"/>
                      <a:pt x="172" y="71"/>
                      <a:pt x="169" y="75"/>
                    </a:cubicBezTo>
                    <a:cubicBezTo>
                      <a:pt x="167" y="80"/>
                      <a:pt x="166" y="84"/>
                      <a:pt x="167" y="88"/>
                    </a:cubicBezTo>
                    <a:cubicBezTo>
                      <a:pt x="168" y="93"/>
                      <a:pt x="172" y="97"/>
                      <a:pt x="177" y="98"/>
                    </a:cubicBezTo>
                    <a:cubicBezTo>
                      <a:pt x="173" y="101"/>
                      <a:pt x="169" y="105"/>
                      <a:pt x="168" y="109"/>
                    </a:cubicBezTo>
                    <a:cubicBezTo>
                      <a:pt x="166" y="113"/>
                      <a:pt x="165" y="117"/>
                      <a:pt x="167" y="122"/>
                    </a:cubicBezTo>
                    <a:cubicBezTo>
                      <a:pt x="168" y="126"/>
                      <a:pt x="170" y="130"/>
                      <a:pt x="175" y="133"/>
                    </a:cubicBezTo>
                    <a:cubicBezTo>
                      <a:pt x="178" y="135"/>
                      <a:pt x="182" y="135"/>
                      <a:pt x="187" y="135"/>
                    </a:cubicBezTo>
                    <a:cubicBezTo>
                      <a:pt x="187" y="194"/>
                      <a:pt x="187" y="194"/>
                      <a:pt x="187" y="194"/>
                    </a:cubicBezTo>
                    <a:cubicBezTo>
                      <a:pt x="147" y="194"/>
                      <a:pt x="147" y="194"/>
                      <a:pt x="147" y="194"/>
                    </a:cubicBezTo>
                    <a:cubicBezTo>
                      <a:pt x="147" y="137"/>
                      <a:pt x="147" y="137"/>
                      <a:pt x="147" y="137"/>
                    </a:cubicBezTo>
                    <a:cubicBezTo>
                      <a:pt x="148" y="137"/>
                      <a:pt x="148" y="137"/>
                      <a:pt x="148" y="137"/>
                    </a:cubicBezTo>
                    <a:cubicBezTo>
                      <a:pt x="148" y="125"/>
                      <a:pt x="148" y="125"/>
                      <a:pt x="148" y="125"/>
                    </a:cubicBezTo>
                    <a:cubicBezTo>
                      <a:pt x="159" y="123"/>
                      <a:pt x="159" y="123"/>
                      <a:pt x="159" y="123"/>
                    </a:cubicBezTo>
                    <a:cubicBezTo>
                      <a:pt x="158" y="112"/>
                      <a:pt x="158" y="112"/>
                      <a:pt x="158" y="112"/>
                    </a:cubicBezTo>
                    <a:cubicBezTo>
                      <a:pt x="147" y="115"/>
                      <a:pt x="147" y="115"/>
                      <a:pt x="147" y="115"/>
                    </a:cubicBezTo>
                    <a:cubicBezTo>
                      <a:pt x="147" y="106"/>
                      <a:pt x="147" y="106"/>
                      <a:pt x="147" y="106"/>
                    </a:cubicBezTo>
                    <a:cubicBezTo>
                      <a:pt x="147" y="29"/>
                      <a:pt x="147" y="29"/>
                      <a:pt x="147" y="29"/>
                    </a:cubicBezTo>
                    <a:cubicBezTo>
                      <a:pt x="187" y="29"/>
                      <a:pt x="187" y="29"/>
                      <a:pt x="187" y="29"/>
                    </a:cubicBezTo>
                    <a:close/>
                    <a:moveTo>
                      <a:pt x="187" y="71"/>
                    </a:moveTo>
                    <a:cubicBezTo>
                      <a:pt x="186" y="70"/>
                      <a:pt x="185" y="70"/>
                      <a:pt x="184" y="70"/>
                    </a:cubicBezTo>
                    <a:cubicBezTo>
                      <a:pt x="181" y="71"/>
                      <a:pt x="179" y="73"/>
                      <a:pt x="178" y="76"/>
                    </a:cubicBezTo>
                    <a:cubicBezTo>
                      <a:pt x="177" y="78"/>
                      <a:pt x="177" y="81"/>
                      <a:pt x="178" y="83"/>
                    </a:cubicBezTo>
                    <a:cubicBezTo>
                      <a:pt x="179" y="88"/>
                      <a:pt x="181" y="91"/>
                      <a:pt x="185" y="93"/>
                    </a:cubicBezTo>
                    <a:cubicBezTo>
                      <a:pt x="186" y="92"/>
                      <a:pt x="187" y="91"/>
                      <a:pt x="187" y="91"/>
                    </a:cubicBezTo>
                    <a:cubicBezTo>
                      <a:pt x="187" y="71"/>
                      <a:pt x="187" y="71"/>
                      <a:pt x="187" y="71"/>
                    </a:cubicBezTo>
                    <a:close/>
                    <a:moveTo>
                      <a:pt x="187" y="100"/>
                    </a:moveTo>
                    <a:cubicBezTo>
                      <a:pt x="187" y="100"/>
                      <a:pt x="186" y="100"/>
                      <a:pt x="186" y="99"/>
                    </a:cubicBezTo>
                    <a:cubicBezTo>
                      <a:pt x="181" y="104"/>
                      <a:pt x="179" y="110"/>
                      <a:pt x="179" y="116"/>
                    </a:cubicBezTo>
                    <a:cubicBezTo>
                      <a:pt x="179" y="118"/>
                      <a:pt x="179" y="120"/>
                      <a:pt x="180" y="121"/>
                    </a:cubicBezTo>
                    <a:cubicBezTo>
                      <a:pt x="180" y="124"/>
                      <a:pt x="182" y="126"/>
                      <a:pt x="183" y="127"/>
                    </a:cubicBezTo>
                    <a:cubicBezTo>
                      <a:pt x="184" y="128"/>
                      <a:pt x="186" y="128"/>
                      <a:pt x="187" y="128"/>
                    </a:cubicBezTo>
                    <a:lnTo>
                      <a:pt x="187" y="100"/>
                    </a:lnTo>
                    <a:close/>
                    <a:moveTo>
                      <a:pt x="147" y="0"/>
                    </a:moveTo>
                    <a:cubicBezTo>
                      <a:pt x="99" y="0"/>
                      <a:pt x="99" y="0"/>
                      <a:pt x="99" y="0"/>
                    </a:cubicBezTo>
                    <a:cubicBezTo>
                      <a:pt x="99" y="16"/>
                      <a:pt x="99" y="16"/>
                      <a:pt x="99" y="16"/>
                    </a:cubicBezTo>
                    <a:cubicBezTo>
                      <a:pt x="147" y="16"/>
                      <a:pt x="147" y="16"/>
                      <a:pt x="147" y="16"/>
                    </a:cubicBezTo>
                    <a:cubicBezTo>
                      <a:pt x="147" y="0"/>
                      <a:pt x="147" y="0"/>
                      <a:pt x="147" y="0"/>
                    </a:cubicBezTo>
                    <a:close/>
                    <a:moveTo>
                      <a:pt x="99" y="224"/>
                    </a:moveTo>
                    <a:cubicBezTo>
                      <a:pt x="147" y="224"/>
                      <a:pt x="147" y="224"/>
                      <a:pt x="147" y="224"/>
                    </a:cubicBezTo>
                    <a:cubicBezTo>
                      <a:pt x="147" y="208"/>
                      <a:pt x="147" y="208"/>
                      <a:pt x="147" y="208"/>
                    </a:cubicBezTo>
                    <a:cubicBezTo>
                      <a:pt x="99" y="208"/>
                      <a:pt x="99" y="208"/>
                      <a:pt x="99" y="208"/>
                    </a:cubicBezTo>
                    <a:cubicBezTo>
                      <a:pt x="99" y="224"/>
                      <a:pt x="99" y="224"/>
                      <a:pt x="99" y="224"/>
                    </a:cubicBezTo>
                    <a:close/>
                    <a:moveTo>
                      <a:pt x="147" y="29"/>
                    </a:moveTo>
                    <a:cubicBezTo>
                      <a:pt x="147" y="106"/>
                      <a:pt x="147" y="106"/>
                      <a:pt x="147" y="106"/>
                    </a:cubicBezTo>
                    <a:cubicBezTo>
                      <a:pt x="147" y="104"/>
                      <a:pt x="147" y="104"/>
                      <a:pt x="147" y="104"/>
                    </a:cubicBezTo>
                    <a:cubicBezTo>
                      <a:pt x="137" y="107"/>
                      <a:pt x="137" y="107"/>
                      <a:pt x="137" y="107"/>
                    </a:cubicBezTo>
                    <a:cubicBezTo>
                      <a:pt x="138" y="118"/>
                      <a:pt x="138" y="118"/>
                      <a:pt x="138" y="118"/>
                    </a:cubicBezTo>
                    <a:cubicBezTo>
                      <a:pt x="127" y="121"/>
                      <a:pt x="127" y="121"/>
                      <a:pt x="127" y="121"/>
                    </a:cubicBezTo>
                    <a:cubicBezTo>
                      <a:pt x="127" y="131"/>
                      <a:pt x="127" y="131"/>
                      <a:pt x="127" y="131"/>
                    </a:cubicBezTo>
                    <a:cubicBezTo>
                      <a:pt x="138" y="128"/>
                      <a:pt x="138" y="128"/>
                      <a:pt x="138" y="128"/>
                    </a:cubicBezTo>
                    <a:cubicBezTo>
                      <a:pt x="138" y="139"/>
                      <a:pt x="138" y="139"/>
                      <a:pt x="138" y="139"/>
                    </a:cubicBezTo>
                    <a:cubicBezTo>
                      <a:pt x="147" y="137"/>
                      <a:pt x="147" y="137"/>
                      <a:pt x="147" y="137"/>
                    </a:cubicBezTo>
                    <a:cubicBezTo>
                      <a:pt x="147" y="194"/>
                      <a:pt x="147" y="194"/>
                      <a:pt x="147" y="194"/>
                    </a:cubicBezTo>
                    <a:cubicBezTo>
                      <a:pt x="99" y="194"/>
                      <a:pt x="99" y="194"/>
                      <a:pt x="99" y="194"/>
                    </a:cubicBezTo>
                    <a:cubicBezTo>
                      <a:pt x="99" y="157"/>
                      <a:pt x="99" y="157"/>
                      <a:pt x="99" y="157"/>
                    </a:cubicBezTo>
                    <a:cubicBezTo>
                      <a:pt x="100" y="157"/>
                      <a:pt x="101" y="157"/>
                      <a:pt x="102" y="156"/>
                    </a:cubicBezTo>
                    <a:cubicBezTo>
                      <a:pt x="109" y="155"/>
                      <a:pt x="113" y="151"/>
                      <a:pt x="117" y="145"/>
                    </a:cubicBezTo>
                    <a:cubicBezTo>
                      <a:pt x="120" y="139"/>
                      <a:pt x="121" y="132"/>
                      <a:pt x="119" y="124"/>
                    </a:cubicBezTo>
                    <a:cubicBezTo>
                      <a:pt x="118" y="120"/>
                      <a:pt x="116" y="117"/>
                      <a:pt x="114" y="115"/>
                    </a:cubicBezTo>
                    <a:cubicBezTo>
                      <a:pt x="112" y="114"/>
                      <a:pt x="111" y="113"/>
                      <a:pt x="109" y="113"/>
                    </a:cubicBezTo>
                    <a:cubicBezTo>
                      <a:pt x="108" y="112"/>
                      <a:pt x="105" y="113"/>
                      <a:pt x="103" y="113"/>
                    </a:cubicBezTo>
                    <a:cubicBezTo>
                      <a:pt x="101" y="114"/>
                      <a:pt x="100" y="114"/>
                      <a:pt x="99" y="115"/>
                    </a:cubicBezTo>
                    <a:cubicBezTo>
                      <a:pt x="99" y="93"/>
                      <a:pt x="99" y="93"/>
                      <a:pt x="99" y="93"/>
                    </a:cubicBezTo>
                    <a:cubicBezTo>
                      <a:pt x="100" y="93"/>
                      <a:pt x="100" y="93"/>
                      <a:pt x="100" y="93"/>
                    </a:cubicBezTo>
                    <a:cubicBezTo>
                      <a:pt x="102" y="93"/>
                      <a:pt x="103" y="93"/>
                      <a:pt x="104" y="94"/>
                    </a:cubicBezTo>
                    <a:cubicBezTo>
                      <a:pt x="105" y="94"/>
                      <a:pt x="106" y="95"/>
                      <a:pt x="106" y="97"/>
                    </a:cubicBezTo>
                    <a:cubicBezTo>
                      <a:pt x="106" y="98"/>
                      <a:pt x="106" y="99"/>
                      <a:pt x="105" y="100"/>
                    </a:cubicBezTo>
                    <a:cubicBezTo>
                      <a:pt x="108" y="99"/>
                      <a:pt x="110" y="98"/>
                      <a:pt x="111" y="97"/>
                    </a:cubicBezTo>
                    <a:cubicBezTo>
                      <a:pt x="112" y="95"/>
                      <a:pt x="112" y="93"/>
                      <a:pt x="111" y="92"/>
                    </a:cubicBezTo>
                    <a:cubicBezTo>
                      <a:pt x="111" y="90"/>
                      <a:pt x="110" y="89"/>
                      <a:pt x="107" y="88"/>
                    </a:cubicBezTo>
                    <a:cubicBezTo>
                      <a:pt x="105" y="87"/>
                      <a:pt x="103" y="87"/>
                      <a:pt x="100" y="88"/>
                    </a:cubicBezTo>
                    <a:cubicBezTo>
                      <a:pt x="99" y="88"/>
                      <a:pt x="99" y="88"/>
                      <a:pt x="99" y="88"/>
                    </a:cubicBezTo>
                    <a:cubicBezTo>
                      <a:pt x="99" y="29"/>
                      <a:pt x="99" y="29"/>
                      <a:pt x="99" y="29"/>
                    </a:cubicBezTo>
                    <a:cubicBezTo>
                      <a:pt x="147" y="29"/>
                      <a:pt x="147" y="29"/>
                      <a:pt x="147" y="29"/>
                    </a:cubicBezTo>
                    <a:close/>
                    <a:moveTo>
                      <a:pt x="99" y="150"/>
                    </a:moveTo>
                    <a:cubicBezTo>
                      <a:pt x="100" y="150"/>
                      <a:pt x="101" y="150"/>
                      <a:pt x="101" y="150"/>
                    </a:cubicBezTo>
                    <a:cubicBezTo>
                      <a:pt x="105" y="149"/>
                      <a:pt x="107" y="146"/>
                      <a:pt x="109" y="142"/>
                    </a:cubicBezTo>
                    <a:cubicBezTo>
                      <a:pt x="110" y="137"/>
                      <a:pt x="111" y="133"/>
                      <a:pt x="110" y="129"/>
                    </a:cubicBezTo>
                    <a:cubicBezTo>
                      <a:pt x="108" y="123"/>
                      <a:pt x="106" y="120"/>
                      <a:pt x="103" y="121"/>
                    </a:cubicBezTo>
                    <a:cubicBezTo>
                      <a:pt x="101" y="121"/>
                      <a:pt x="100" y="122"/>
                      <a:pt x="99" y="123"/>
                    </a:cubicBezTo>
                    <a:lnTo>
                      <a:pt x="99" y="150"/>
                    </a:lnTo>
                    <a:close/>
                    <a:moveTo>
                      <a:pt x="99" y="0"/>
                    </a:moveTo>
                    <a:cubicBezTo>
                      <a:pt x="23" y="0"/>
                      <a:pt x="23" y="0"/>
                      <a:pt x="23" y="0"/>
                    </a:cubicBezTo>
                    <a:cubicBezTo>
                      <a:pt x="10" y="0"/>
                      <a:pt x="0" y="10"/>
                      <a:pt x="0" y="23"/>
                    </a:cubicBezTo>
                    <a:cubicBezTo>
                      <a:pt x="0" y="200"/>
                      <a:pt x="0" y="200"/>
                      <a:pt x="0" y="200"/>
                    </a:cubicBezTo>
                    <a:cubicBezTo>
                      <a:pt x="0" y="213"/>
                      <a:pt x="10" y="224"/>
                      <a:pt x="23" y="224"/>
                    </a:cubicBezTo>
                    <a:cubicBezTo>
                      <a:pt x="99" y="224"/>
                      <a:pt x="99" y="224"/>
                      <a:pt x="99" y="224"/>
                    </a:cubicBezTo>
                    <a:cubicBezTo>
                      <a:pt x="99" y="208"/>
                      <a:pt x="99" y="208"/>
                      <a:pt x="99" y="208"/>
                    </a:cubicBezTo>
                    <a:cubicBezTo>
                      <a:pt x="37" y="208"/>
                      <a:pt x="37" y="208"/>
                      <a:pt x="37" y="208"/>
                    </a:cubicBezTo>
                    <a:cubicBezTo>
                      <a:pt x="37" y="208"/>
                      <a:pt x="37" y="208"/>
                      <a:pt x="37" y="208"/>
                    </a:cubicBezTo>
                    <a:cubicBezTo>
                      <a:pt x="26" y="208"/>
                      <a:pt x="17" y="199"/>
                      <a:pt x="17" y="189"/>
                    </a:cubicBezTo>
                    <a:cubicBezTo>
                      <a:pt x="17" y="35"/>
                      <a:pt x="17" y="35"/>
                      <a:pt x="17" y="35"/>
                    </a:cubicBezTo>
                    <a:cubicBezTo>
                      <a:pt x="17" y="24"/>
                      <a:pt x="26" y="16"/>
                      <a:pt x="37" y="16"/>
                    </a:cubicBezTo>
                    <a:cubicBezTo>
                      <a:pt x="99" y="16"/>
                      <a:pt x="99" y="16"/>
                      <a:pt x="99" y="16"/>
                    </a:cubicBezTo>
                    <a:cubicBezTo>
                      <a:pt x="99" y="0"/>
                      <a:pt x="99" y="0"/>
                      <a:pt x="99" y="0"/>
                    </a:cubicBezTo>
                    <a:close/>
                    <a:moveTo>
                      <a:pt x="99" y="29"/>
                    </a:moveTo>
                    <a:cubicBezTo>
                      <a:pt x="99" y="88"/>
                      <a:pt x="99" y="88"/>
                      <a:pt x="99" y="88"/>
                    </a:cubicBezTo>
                    <a:cubicBezTo>
                      <a:pt x="93" y="89"/>
                      <a:pt x="89" y="93"/>
                      <a:pt x="85" y="97"/>
                    </a:cubicBezTo>
                    <a:cubicBezTo>
                      <a:pt x="82" y="102"/>
                      <a:pt x="80" y="109"/>
                      <a:pt x="79" y="116"/>
                    </a:cubicBezTo>
                    <a:cubicBezTo>
                      <a:pt x="78" y="120"/>
                      <a:pt x="78" y="124"/>
                      <a:pt x="79" y="129"/>
                    </a:cubicBezTo>
                    <a:cubicBezTo>
                      <a:pt x="79" y="134"/>
                      <a:pt x="80" y="138"/>
                      <a:pt x="81" y="142"/>
                    </a:cubicBezTo>
                    <a:cubicBezTo>
                      <a:pt x="81" y="144"/>
                      <a:pt x="81" y="144"/>
                      <a:pt x="81" y="144"/>
                    </a:cubicBezTo>
                    <a:cubicBezTo>
                      <a:pt x="82" y="146"/>
                      <a:pt x="82" y="148"/>
                      <a:pt x="83" y="150"/>
                    </a:cubicBezTo>
                    <a:cubicBezTo>
                      <a:pt x="86" y="156"/>
                      <a:pt x="92" y="158"/>
                      <a:pt x="99" y="157"/>
                    </a:cubicBezTo>
                    <a:cubicBezTo>
                      <a:pt x="99" y="194"/>
                      <a:pt x="99" y="194"/>
                      <a:pt x="99" y="194"/>
                    </a:cubicBezTo>
                    <a:cubicBezTo>
                      <a:pt x="46" y="194"/>
                      <a:pt x="46" y="194"/>
                      <a:pt x="46" y="194"/>
                    </a:cubicBezTo>
                    <a:cubicBezTo>
                      <a:pt x="37" y="194"/>
                      <a:pt x="30" y="187"/>
                      <a:pt x="30" y="179"/>
                    </a:cubicBezTo>
                    <a:cubicBezTo>
                      <a:pt x="30" y="45"/>
                      <a:pt x="30" y="45"/>
                      <a:pt x="30" y="45"/>
                    </a:cubicBezTo>
                    <a:cubicBezTo>
                      <a:pt x="30" y="36"/>
                      <a:pt x="37" y="29"/>
                      <a:pt x="46" y="29"/>
                    </a:cubicBezTo>
                    <a:cubicBezTo>
                      <a:pt x="99" y="29"/>
                      <a:pt x="99" y="29"/>
                      <a:pt x="99" y="29"/>
                    </a:cubicBezTo>
                    <a:close/>
                    <a:moveTo>
                      <a:pt x="99" y="93"/>
                    </a:moveTo>
                    <a:cubicBezTo>
                      <a:pt x="99" y="115"/>
                      <a:pt x="99" y="115"/>
                      <a:pt x="99" y="115"/>
                    </a:cubicBezTo>
                    <a:cubicBezTo>
                      <a:pt x="98" y="115"/>
                      <a:pt x="97" y="116"/>
                      <a:pt x="96" y="118"/>
                    </a:cubicBezTo>
                    <a:cubicBezTo>
                      <a:pt x="94" y="120"/>
                      <a:pt x="93" y="122"/>
                      <a:pt x="94" y="125"/>
                    </a:cubicBezTo>
                    <a:cubicBezTo>
                      <a:pt x="94" y="127"/>
                      <a:pt x="95" y="128"/>
                      <a:pt x="97" y="129"/>
                    </a:cubicBezTo>
                    <a:cubicBezTo>
                      <a:pt x="97" y="127"/>
                      <a:pt x="98" y="125"/>
                      <a:pt x="99" y="123"/>
                    </a:cubicBezTo>
                    <a:cubicBezTo>
                      <a:pt x="99" y="150"/>
                      <a:pt x="99" y="150"/>
                      <a:pt x="99" y="150"/>
                    </a:cubicBezTo>
                    <a:cubicBezTo>
                      <a:pt x="98" y="150"/>
                      <a:pt x="97" y="149"/>
                      <a:pt x="96" y="149"/>
                    </a:cubicBezTo>
                    <a:cubicBezTo>
                      <a:pt x="95" y="148"/>
                      <a:pt x="94" y="146"/>
                      <a:pt x="93" y="142"/>
                    </a:cubicBezTo>
                    <a:cubicBezTo>
                      <a:pt x="92" y="140"/>
                      <a:pt x="92" y="137"/>
                      <a:pt x="91" y="133"/>
                    </a:cubicBezTo>
                    <a:cubicBezTo>
                      <a:pt x="91" y="128"/>
                      <a:pt x="90" y="124"/>
                      <a:pt x="90" y="119"/>
                    </a:cubicBezTo>
                    <a:cubicBezTo>
                      <a:pt x="90" y="111"/>
                      <a:pt x="91" y="104"/>
                      <a:pt x="93" y="100"/>
                    </a:cubicBezTo>
                    <a:cubicBezTo>
                      <a:pt x="95" y="97"/>
                      <a:pt x="97" y="94"/>
                      <a:pt x="99" y="93"/>
                    </a:cubicBezTo>
                    <a:close/>
                  </a:path>
                </a:pathLst>
              </a:custGeom>
              <a:solidFill>
                <a:srgbClr val="6DC1B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7" name="Google Shape;767;p21"/>
              <p:cNvSpPr/>
              <p:nvPr/>
            </p:nvSpPr>
            <p:spPr>
              <a:xfrm>
                <a:off x="8306439" y="2942340"/>
                <a:ext cx="214313" cy="160338"/>
              </a:xfrm>
              <a:custGeom>
                <a:avLst/>
                <a:gdLst/>
                <a:ahLst/>
                <a:cxnLst/>
                <a:rect l="l" t="t" r="r" b="b"/>
                <a:pathLst>
                  <a:path w="98" h="74" extrusionOk="0">
                    <a:moveTo>
                      <a:pt x="69" y="0"/>
                    </a:moveTo>
                    <a:cubicBezTo>
                      <a:pt x="61" y="0"/>
                      <a:pt x="54" y="3"/>
                      <a:pt x="49" y="8"/>
                    </a:cubicBezTo>
                    <a:cubicBezTo>
                      <a:pt x="44" y="3"/>
                      <a:pt x="37" y="0"/>
                      <a:pt x="30" y="0"/>
                    </a:cubicBezTo>
                    <a:cubicBezTo>
                      <a:pt x="13" y="0"/>
                      <a:pt x="0" y="13"/>
                      <a:pt x="0" y="29"/>
                    </a:cubicBezTo>
                    <a:cubicBezTo>
                      <a:pt x="0" y="47"/>
                      <a:pt x="15" y="74"/>
                      <a:pt x="51" y="74"/>
                    </a:cubicBezTo>
                    <a:cubicBezTo>
                      <a:pt x="88" y="74"/>
                      <a:pt x="98" y="45"/>
                      <a:pt x="98" y="29"/>
                    </a:cubicBezTo>
                    <a:cubicBezTo>
                      <a:pt x="98" y="13"/>
                      <a:pt x="85" y="0"/>
                      <a:pt x="69" y="0"/>
                    </a:cubicBezTo>
                    <a:close/>
                  </a:path>
                </a:pathLst>
              </a:custGeom>
              <a:solidFill>
                <a:srgbClr val="6DC1B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8" name="Google Shape;768;p21"/>
              <p:cNvSpPr/>
              <p:nvPr/>
            </p:nvSpPr>
            <p:spPr>
              <a:xfrm>
                <a:off x="8401689" y="2901065"/>
                <a:ext cx="58738" cy="73025"/>
              </a:xfrm>
              <a:custGeom>
                <a:avLst/>
                <a:gdLst/>
                <a:ahLst/>
                <a:cxnLst/>
                <a:rect l="l" t="t" r="r" b="b"/>
                <a:pathLst>
                  <a:path w="27" h="34" extrusionOk="0">
                    <a:moveTo>
                      <a:pt x="6" y="34"/>
                    </a:moveTo>
                    <a:cubicBezTo>
                      <a:pt x="0" y="22"/>
                      <a:pt x="4" y="9"/>
                      <a:pt x="13" y="0"/>
                    </a:cubicBezTo>
                    <a:cubicBezTo>
                      <a:pt x="27" y="3"/>
                      <a:pt x="27" y="3"/>
                      <a:pt x="27" y="3"/>
                    </a:cubicBezTo>
                    <a:cubicBezTo>
                      <a:pt x="14" y="10"/>
                      <a:pt x="6" y="18"/>
                      <a:pt x="6" y="34"/>
                    </a:cubicBezTo>
                    <a:close/>
                  </a:path>
                </a:pathLst>
              </a:custGeom>
              <a:solidFill>
                <a:srgbClr val="6DC1B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9" name="Google Shape;769;p21"/>
              <p:cNvSpPr/>
              <p:nvPr/>
            </p:nvSpPr>
            <p:spPr>
              <a:xfrm>
                <a:off x="8068314" y="4237740"/>
                <a:ext cx="225425" cy="312738"/>
              </a:xfrm>
              <a:custGeom>
                <a:avLst/>
                <a:gdLst/>
                <a:ahLst/>
                <a:cxnLst/>
                <a:rect l="l" t="t" r="r" b="b"/>
                <a:pathLst>
                  <a:path w="103" h="143" extrusionOk="0">
                    <a:moveTo>
                      <a:pt x="87" y="88"/>
                    </a:moveTo>
                    <a:cubicBezTo>
                      <a:pt x="103" y="112"/>
                      <a:pt x="103" y="112"/>
                      <a:pt x="103" y="112"/>
                    </a:cubicBezTo>
                    <a:cubicBezTo>
                      <a:pt x="102" y="143"/>
                      <a:pt x="102" y="143"/>
                      <a:pt x="102" y="143"/>
                    </a:cubicBezTo>
                    <a:cubicBezTo>
                      <a:pt x="87" y="137"/>
                      <a:pt x="87" y="137"/>
                      <a:pt x="87" y="137"/>
                    </a:cubicBezTo>
                    <a:cubicBezTo>
                      <a:pt x="87" y="134"/>
                      <a:pt x="87" y="134"/>
                      <a:pt x="87" y="134"/>
                    </a:cubicBezTo>
                    <a:cubicBezTo>
                      <a:pt x="91" y="136"/>
                      <a:pt x="91" y="136"/>
                      <a:pt x="91" y="136"/>
                    </a:cubicBezTo>
                    <a:cubicBezTo>
                      <a:pt x="100" y="130"/>
                      <a:pt x="100" y="130"/>
                      <a:pt x="100" y="130"/>
                    </a:cubicBezTo>
                    <a:cubicBezTo>
                      <a:pt x="100" y="113"/>
                      <a:pt x="100" y="113"/>
                      <a:pt x="100" y="113"/>
                    </a:cubicBezTo>
                    <a:cubicBezTo>
                      <a:pt x="100" y="113"/>
                      <a:pt x="100" y="113"/>
                      <a:pt x="100" y="113"/>
                    </a:cubicBezTo>
                    <a:cubicBezTo>
                      <a:pt x="99" y="111"/>
                      <a:pt x="99" y="111"/>
                      <a:pt x="99" y="111"/>
                    </a:cubicBezTo>
                    <a:cubicBezTo>
                      <a:pt x="98" y="109"/>
                      <a:pt x="95" y="108"/>
                      <a:pt x="92" y="110"/>
                    </a:cubicBezTo>
                    <a:cubicBezTo>
                      <a:pt x="90" y="111"/>
                      <a:pt x="89" y="114"/>
                      <a:pt x="90" y="116"/>
                    </a:cubicBezTo>
                    <a:cubicBezTo>
                      <a:pt x="89" y="115"/>
                      <a:pt x="88" y="115"/>
                      <a:pt x="87" y="115"/>
                    </a:cubicBezTo>
                    <a:lnTo>
                      <a:pt x="87" y="88"/>
                    </a:lnTo>
                    <a:close/>
                    <a:moveTo>
                      <a:pt x="73" y="132"/>
                    </a:moveTo>
                    <a:cubicBezTo>
                      <a:pt x="32" y="70"/>
                      <a:pt x="32" y="70"/>
                      <a:pt x="32" y="70"/>
                    </a:cubicBezTo>
                    <a:cubicBezTo>
                      <a:pt x="30" y="70"/>
                      <a:pt x="29" y="69"/>
                      <a:pt x="28" y="68"/>
                    </a:cubicBezTo>
                    <a:cubicBezTo>
                      <a:pt x="28" y="67"/>
                      <a:pt x="28" y="67"/>
                      <a:pt x="28" y="67"/>
                    </a:cubicBezTo>
                    <a:cubicBezTo>
                      <a:pt x="28" y="63"/>
                      <a:pt x="28" y="63"/>
                      <a:pt x="28" y="63"/>
                    </a:cubicBezTo>
                    <a:cubicBezTo>
                      <a:pt x="29" y="65"/>
                      <a:pt x="29" y="65"/>
                      <a:pt x="29" y="65"/>
                    </a:cubicBezTo>
                    <a:cubicBezTo>
                      <a:pt x="30" y="67"/>
                      <a:pt x="33" y="67"/>
                      <a:pt x="34" y="66"/>
                    </a:cubicBezTo>
                    <a:cubicBezTo>
                      <a:pt x="41" y="61"/>
                      <a:pt x="41" y="61"/>
                      <a:pt x="41" y="61"/>
                    </a:cubicBezTo>
                    <a:cubicBezTo>
                      <a:pt x="41" y="61"/>
                      <a:pt x="41" y="61"/>
                      <a:pt x="41" y="61"/>
                    </a:cubicBezTo>
                    <a:cubicBezTo>
                      <a:pt x="40" y="61"/>
                      <a:pt x="38" y="61"/>
                      <a:pt x="37" y="59"/>
                    </a:cubicBezTo>
                    <a:cubicBezTo>
                      <a:pt x="28" y="45"/>
                      <a:pt x="28" y="45"/>
                      <a:pt x="28" y="45"/>
                    </a:cubicBezTo>
                    <a:cubicBezTo>
                      <a:pt x="28" y="26"/>
                      <a:pt x="28" y="26"/>
                      <a:pt x="28" y="26"/>
                    </a:cubicBezTo>
                    <a:cubicBezTo>
                      <a:pt x="39" y="19"/>
                      <a:pt x="39" y="19"/>
                      <a:pt x="39" y="19"/>
                    </a:cubicBezTo>
                    <a:cubicBezTo>
                      <a:pt x="41" y="18"/>
                      <a:pt x="43" y="19"/>
                      <a:pt x="44" y="21"/>
                    </a:cubicBezTo>
                    <a:cubicBezTo>
                      <a:pt x="61" y="46"/>
                      <a:pt x="61" y="46"/>
                      <a:pt x="61" y="46"/>
                    </a:cubicBezTo>
                    <a:cubicBezTo>
                      <a:pt x="62" y="47"/>
                      <a:pt x="62" y="49"/>
                      <a:pt x="61" y="50"/>
                    </a:cubicBezTo>
                    <a:cubicBezTo>
                      <a:pt x="87" y="88"/>
                      <a:pt x="87" y="88"/>
                      <a:pt x="87" y="88"/>
                    </a:cubicBezTo>
                    <a:cubicBezTo>
                      <a:pt x="87" y="115"/>
                      <a:pt x="87" y="115"/>
                      <a:pt x="87" y="115"/>
                    </a:cubicBezTo>
                    <a:cubicBezTo>
                      <a:pt x="86" y="115"/>
                      <a:pt x="85" y="115"/>
                      <a:pt x="84" y="116"/>
                    </a:cubicBezTo>
                    <a:cubicBezTo>
                      <a:pt x="82" y="117"/>
                      <a:pt x="81" y="120"/>
                      <a:pt x="82" y="122"/>
                    </a:cubicBezTo>
                    <a:cubicBezTo>
                      <a:pt x="80" y="120"/>
                      <a:pt x="77" y="120"/>
                      <a:pt x="75" y="121"/>
                    </a:cubicBezTo>
                    <a:cubicBezTo>
                      <a:pt x="73" y="123"/>
                      <a:pt x="72" y="126"/>
                      <a:pt x="74" y="128"/>
                    </a:cubicBezTo>
                    <a:cubicBezTo>
                      <a:pt x="75" y="130"/>
                      <a:pt x="75" y="130"/>
                      <a:pt x="75" y="130"/>
                    </a:cubicBezTo>
                    <a:cubicBezTo>
                      <a:pt x="87" y="134"/>
                      <a:pt x="87" y="134"/>
                      <a:pt x="87" y="134"/>
                    </a:cubicBezTo>
                    <a:cubicBezTo>
                      <a:pt x="87" y="137"/>
                      <a:pt x="87" y="137"/>
                      <a:pt x="87" y="137"/>
                    </a:cubicBezTo>
                    <a:cubicBezTo>
                      <a:pt x="73" y="132"/>
                      <a:pt x="73" y="132"/>
                      <a:pt x="73" y="132"/>
                    </a:cubicBezTo>
                    <a:close/>
                    <a:moveTo>
                      <a:pt x="28" y="4"/>
                    </a:moveTo>
                    <a:cubicBezTo>
                      <a:pt x="28" y="24"/>
                      <a:pt x="28" y="24"/>
                      <a:pt x="28" y="24"/>
                    </a:cubicBezTo>
                    <a:cubicBezTo>
                      <a:pt x="36" y="15"/>
                      <a:pt x="36" y="15"/>
                      <a:pt x="36" y="15"/>
                    </a:cubicBezTo>
                    <a:cubicBezTo>
                      <a:pt x="32" y="8"/>
                      <a:pt x="32" y="8"/>
                      <a:pt x="32" y="8"/>
                    </a:cubicBezTo>
                    <a:cubicBezTo>
                      <a:pt x="31" y="7"/>
                      <a:pt x="29" y="5"/>
                      <a:pt x="28" y="4"/>
                    </a:cubicBezTo>
                    <a:close/>
                    <a:moveTo>
                      <a:pt x="28" y="67"/>
                    </a:moveTo>
                    <a:cubicBezTo>
                      <a:pt x="11" y="43"/>
                      <a:pt x="11" y="43"/>
                      <a:pt x="11" y="43"/>
                    </a:cubicBezTo>
                    <a:cubicBezTo>
                      <a:pt x="10" y="41"/>
                      <a:pt x="10" y="38"/>
                      <a:pt x="11" y="37"/>
                    </a:cubicBezTo>
                    <a:cubicBezTo>
                      <a:pt x="5" y="27"/>
                      <a:pt x="5" y="27"/>
                      <a:pt x="5" y="27"/>
                    </a:cubicBezTo>
                    <a:cubicBezTo>
                      <a:pt x="0" y="19"/>
                      <a:pt x="2" y="9"/>
                      <a:pt x="9" y="4"/>
                    </a:cubicBezTo>
                    <a:cubicBezTo>
                      <a:pt x="15" y="0"/>
                      <a:pt x="22" y="0"/>
                      <a:pt x="28" y="4"/>
                    </a:cubicBezTo>
                    <a:cubicBezTo>
                      <a:pt x="28" y="24"/>
                      <a:pt x="28" y="24"/>
                      <a:pt x="28" y="24"/>
                    </a:cubicBezTo>
                    <a:cubicBezTo>
                      <a:pt x="21" y="31"/>
                      <a:pt x="21" y="31"/>
                      <a:pt x="21" y="31"/>
                    </a:cubicBezTo>
                    <a:cubicBezTo>
                      <a:pt x="28" y="26"/>
                      <a:pt x="28" y="26"/>
                      <a:pt x="28" y="26"/>
                    </a:cubicBezTo>
                    <a:cubicBezTo>
                      <a:pt x="28" y="45"/>
                      <a:pt x="28" y="45"/>
                      <a:pt x="28" y="45"/>
                    </a:cubicBezTo>
                    <a:cubicBezTo>
                      <a:pt x="22" y="37"/>
                      <a:pt x="22" y="37"/>
                      <a:pt x="22" y="37"/>
                    </a:cubicBezTo>
                    <a:cubicBezTo>
                      <a:pt x="21" y="36"/>
                      <a:pt x="21" y="34"/>
                      <a:pt x="22" y="33"/>
                    </a:cubicBezTo>
                    <a:cubicBezTo>
                      <a:pt x="15" y="37"/>
                      <a:pt x="15" y="37"/>
                      <a:pt x="15" y="37"/>
                    </a:cubicBezTo>
                    <a:cubicBezTo>
                      <a:pt x="14" y="39"/>
                      <a:pt x="13" y="41"/>
                      <a:pt x="14" y="43"/>
                    </a:cubicBezTo>
                    <a:cubicBezTo>
                      <a:pt x="28" y="63"/>
                      <a:pt x="28" y="63"/>
                      <a:pt x="28" y="63"/>
                    </a:cubicBezTo>
                    <a:lnTo>
                      <a:pt x="28" y="67"/>
                    </a:lnTo>
                    <a:close/>
                  </a:path>
                </a:pathLst>
              </a:custGeom>
              <a:solidFill>
                <a:srgbClr val="6DC1B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70" name="Google Shape;770;p21"/>
              <p:cNvSpPr/>
              <p:nvPr/>
            </p:nvSpPr>
            <p:spPr>
              <a:xfrm>
                <a:off x="9800276" y="2634365"/>
                <a:ext cx="282575" cy="309563"/>
              </a:xfrm>
              <a:custGeom>
                <a:avLst/>
                <a:gdLst/>
                <a:ahLst/>
                <a:cxnLst/>
                <a:rect l="l" t="t" r="r" b="b"/>
                <a:pathLst>
                  <a:path w="130" h="142" extrusionOk="0">
                    <a:moveTo>
                      <a:pt x="97" y="81"/>
                    </a:moveTo>
                    <a:cubicBezTo>
                      <a:pt x="100" y="76"/>
                      <a:pt x="101" y="71"/>
                      <a:pt x="101" y="65"/>
                    </a:cubicBezTo>
                    <a:cubicBezTo>
                      <a:pt x="101" y="60"/>
                      <a:pt x="100" y="55"/>
                      <a:pt x="97" y="50"/>
                    </a:cubicBezTo>
                    <a:cubicBezTo>
                      <a:pt x="97" y="81"/>
                      <a:pt x="97" y="81"/>
                      <a:pt x="97" y="81"/>
                    </a:cubicBezTo>
                    <a:close/>
                    <a:moveTo>
                      <a:pt x="97" y="103"/>
                    </a:moveTo>
                    <a:cubicBezTo>
                      <a:pt x="97" y="94"/>
                      <a:pt x="97" y="94"/>
                      <a:pt x="97" y="94"/>
                    </a:cubicBezTo>
                    <a:cubicBezTo>
                      <a:pt x="98" y="94"/>
                      <a:pt x="99" y="95"/>
                      <a:pt x="100" y="95"/>
                    </a:cubicBezTo>
                    <a:cubicBezTo>
                      <a:pt x="100" y="95"/>
                      <a:pt x="100" y="95"/>
                      <a:pt x="100" y="95"/>
                    </a:cubicBezTo>
                    <a:cubicBezTo>
                      <a:pt x="111" y="107"/>
                      <a:pt x="111" y="107"/>
                      <a:pt x="111" y="107"/>
                    </a:cubicBezTo>
                    <a:cubicBezTo>
                      <a:pt x="113" y="108"/>
                      <a:pt x="113" y="110"/>
                      <a:pt x="111" y="112"/>
                    </a:cubicBezTo>
                    <a:cubicBezTo>
                      <a:pt x="110" y="113"/>
                      <a:pt x="108" y="113"/>
                      <a:pt x="106" y="112"/>
                    </a:cubicBezTo>
                    <a:cubicBezTo>
                      <a:pt x="97" y="103"/>
                      <a:pt x="97" y="103"/>
                      <a:pt x="97" y="103"/>
                    </a:cubicBezTo>
                    <a:close/>
                    <a:moveTo>
                      <a:pt x="97" y="36"/>
                    </a:moveTo>
                    <a:cubicBezTo>
                      <a:pt x="97" y="28"/>
                      <a:pt x="97" y="28"/>
                      <a:pt x="97" y="28"/>
                    </a:cubicBezTo>
                    <a:cubicBezTo>
                      <a:pt x="106" y="19"/>
                      <a:pt x="106" y="19"/>
                      <a:pt x="106" y="19"/>
                    </a:cubicBezTo>
                    <a:cubicBezTo>
                      <a:pt x="108" y="18"/>
                      <a:pt x="110" y="18"/>
                      <a:pt x="111" y="19"/>
                    </a:cubicBezTo>
                    <a:cubicBezTo>
                      <a:pt x="113" y="20"/>
                      <a:pt x="113" y="23"/>
                      <a:pt x="111" y="24"/>
                    </a:cubicBezTo>
                    <a:cubicBezTo>
                      <a:pt x="100" y="35"/>
                      <a:pt x="100" y="35"/>
                      <a:pt x="100" y="35"/>
                    </a:cubicBezTo>
                    <a:cubicBezTo>
                      <a:pt x="100" y="35"/>
                      <a:pt x="100" y="35"/>
                      <a:pt x="100" y="35"/>
                    </a:cubicBezTo>
                    <a:cubicBezTo>
                      <a:pt x="99" y="36"/>
                      <a:pt x="98" y="36"/>
                      <a:pt x="97" y="36"/>
                    </a:cubicBezTo>
                    <a:close/>
                    <a:moveTo>
                      <a:pt x="127" y="62"/>
                    </a:moveTo>
                    <a:cubicBezTo>
                      <a:pt x="127" y="62"/>
                      <a:pt x="127" y="62"/>
                      <a:pt x="127" y="62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109" y="62"/>
                      <a:pt x="108" y="64"/>
                      <a:pt x="108" y="65"/>
                    </a:cubicBezTo>
                    <a:cubicBezTo>
                      <a:pt x="108" y="67"/>
                      <a:pt x="109" y="69"/>
                      <a:pt x="111" y="69"/>
                    </a:cubicBezTo>
                    <a:cubicBezTo>
                      <a:pt x="127" y="69"/>
                      <a:pt x="127" y="69"/>
                      <a:pt x="127" y="69"/>
                    </a:cubicBezTo>
                    <a:cubicBezTo>
                      <a:pt x="129" y="69"/>
                      <a:pt x="130" y="67"/>
                      <a:pt x="130" y="65"/>
                    </a:cubicBezTo>
                    <a:cubicBezTo>
                      <a:pt x="130" y="64"/>
                      <a:pt x="129" y="62"/>
                      <a:pt x="127" y="62"/>
                    </a:cubicBezTo>
                    <a:close/>
                    <a:moveTo>
                      <a:pt x="65" y="142"/>
                    </a:moveTo>
                    <a:cubicBezTo>
                      <a:pt x="67" y="142"/>
                      <a:pt x="67" y="142"/>
                      <a:pt x="67" y="142"/>
                    </a:cubicBezTo>
                    <a:cubicBezTo>
                      <a:pt x="77" y="142"/>
                      <a:pt x="85" y="134"/>
                      <a:pt x="85" y="124"/>
                    </a:cubicBezTo>
                    <a:cubicBezTo>
                      <a:pt x="85" y="95"/>
                      <a:pt x="85" y="95"/>
                      <a:pt x="85" y="95"/>
                    </a:cubicBezTo>
                    <a:cubicBezTo>
                      <a:pt x="90" y="92"/>
                      <a:pt x="95" y="87"/>
                      <a:pt x="97" y="81"/>
                    </a:cubicBezTo>
                    <a:cubicBezTo>
                      <a:pt x="97" y="50"/>
                      <a:pt x="97" y="50"/>
                      <a:pt x="97" y="50"/>
                    </a:cubicBezTo>
                    <a:cubicBezTo>
                      <a:pt x="92" y="38"/>
                      <a:pt x="79" y="29"/>
                      <a:pt x="65" y="29"/>
                    </a:cubicBezTo>
                    <a:cubicBezTo>
                      <a:pt x="65" y="37"/>
                      <a:pt x="65" y="37"/>
                      <a:pt x="65" y="37"/>
                    </a:cubicBezTo>
                    <a:cubicBezTo>
                      <a:pt x="73" y="37"/>
                      <a:pt x="80" y="40"/>
                      <a:pt x="85" y="45"/>
                    </a:cubicBezTo>
                    <a:cubicBezTo>
                      <a:pt x="90" y="50"/>
                      <a:pt x="93" y="57"/>
                      <a:pt x="93" y="65"/>
                    </a:cubicBezTo>
                    <a:cubicBezTo>
                      <a:pt x="93" y="76"/>
                      <a:pt x="88" y="85"/>
                      <a:pt x="79" y="90"/>
                    </a:cubicBezTo>
                    <a:cubicBezTo>
                      <a:pt x="79" y="90"/>
                      <a:pt x="79" y="90"/>
                      <a:pt x="79" y="90"/>
                    </a:cubicBezTo>
                    <a:cubicBezTo>
                      <a:pt x="78" y="91"/>
                      <a:pt x="78" y="92"/>
                      <a:pt x="78" y="93"/>
                    </a:cubicBezTo>
                    <a:cubicBezTo>
                      <a:pt x="78" y="110"/>
                      <a:pt x="78" y="110"/>
                      <a:pt x="78" y="110"/>
                    </a:cubicBezTo>
                    <a:cubicBezTo>
                      <a:pt x="65" y="110"/>
                      <a:pt x="65" y="110"/>
                      <a:pt x="65" y="110"/>
                    </a:cubicBezTo>
                    <a:cubicBezTo>
                      <a:pt x="65" y="142"/>
                      <a:pt x="65" y="142"/>
                      <a:pt x="65" y="142"/>
                    </a:cubicBezTo>
                    <a:close/>
                    <a:moveTo>
                      <a:pt x="97" y="28"/>
                    </a:moveTo>
                    <a:cubicBezTo>
                      <a:pt x="97" y="36"/>
                      <a:pt x="97" y="36"/>
                      <a:pt x="97" y="36"/>
                    </a:cubicBezTo>
                    <a:cubicBezTo>
                      <a:pt x="97" y="36"/>
                      <a:pt x="96" y="36"/>
                      <a:pt x="95" y="35"/>
                    </a:cubicBezTo>
                    <a:cubicBezTo>
                      <a:pt x="94" y="34"/>
                      <a:pt x="94" y="32"/>
                      <a:pt x="95" y="31"/>
                    </a:cubicBezTo>
                    <a:cubicBezTo>
                      <a:pt x="97" y="28"/>
                      <a:pt x="97" y="28"/>
                      <a:pt x="97" y="28"/>
                    </a:cubicBezTo>
                    <a:close/>
                    <a:moveTo>
                      <a:pt x="97" y="94"/>
                    </a:moveTo>
                    <a:cubicBezTo>
                      <a:pt x="97" y="103"/>
                      <a:pt x="97" y="103"/>
                      <a:pt x="97" y="103"/>
                    </a:cubicBezTo>
                    <a:cubicBezTo>
                      <a:pt x="95" y="100"/>
                      <a:pt x="95" y="100"/>
                      <a:pt x="95" y="100"/>
                    </a:cubicBezTo>
                    <a:cubicBezTo>
                      <a:pt x="94" y="99"/>
                      <a:pt x="94" y="97"/>
                      <a:pt x="95" y="95"/>
                    </a:cubicBezTo>
                    <a:cubicBezTo>
                      <a:pt x="96" y="95"/>
                      <a:pt x="97" y="94"/>
                      <a:pt x="97" y="94"/>
                    </a:cubicBezTo>
                    <a:close/>
                    <a:moveTo>
                      <a:pt x="65" y="23"/>
                    </a:moveTo>
                    <a:cubicBezTo>
                      <a:pt x="65" y="0"/>
                      <a:pt x="65" y="0"/>
                      <a:pt x="65" y="0"/>
                    </a:cubicBezTo>
                    <a:cubicBezTo>
                      <a:pt x="65" y="0"/>
                      <a:pt x="65" y="0"/>
                      <a:pt x="65" y="0"/>
                    </a:cubicBezTo>
                    <a:cubicBezTo>
                      <a:pt x="67" y="0"/>
                      <a:pt x="68" y="2"/>
                      <a:pt x="68" y="3"/>
                    </a:cubicBezTo>
                    <a:cubicBezTo>
                      <a:pt x="68" y="20"/>
                      <a:pt x="68" y="20"/>
                      <a:pt x="68" y="20"/>
                    </a:cubicBezTo>
                    <a:cubicBezTo>
                      <a:pt x="68" y="21"/>
                      <a:pt x="67" y="23"/>
                      <a:pt x="65" y="23"/>
                    </a:cubicBezTo>
                    <a:cubicBezTo>
                      <a:pt x="65" y="23"/>
                      <a:pt x="65" y="23"/>
                      <a:pt x="65" y="23"/>
                    </a:cubicBezTo>
                    <a:cubicBezTo>
                      <a:pt x="65" y="23"/>
                      <a:pt x="65" y="23"/>
                      <a:pt x="65" y="23"/>
                    </a:cubicBezTo>
                    <a:close/>
                    <a:moveTo>
                      <a:pt x="65" y="29"/>
                    </a:moveTo>
                    <a:cubicBezTo>
                      <a:pt x="50" y="29"/>
                      <a:pt x="38" y="37"/>
                      <a:pt x="32" y="50"/>
                    </a:cubicBezTo>
                    <a:cubicBezTo>
                      <a:pt x="32" y="81"/>
                      <a:pt x="32" y="81"/>
                      <a:pt x="32" y="81"/>
                    </a:cubicBezTo>
                    <a:cubicBezTo>
                      <a:pt x="35" y="87"/>
                      <a:pt x="40" y="92"/>
                      <a:pt x="45" y="96"/>
                    </a:cubicBezTo>
                    <a:cubicBezTo>
                      <a:pt x="45" y="124"/>
                      <a:pt x="45" y="124"/>
                      <a:pt x="45" y="124"/>
                    </a:cubicBezTo>
                    <a:cubicBezTo>
                      <a:pt x="45" y="134"/>
                      <a:pt x="53" y="142"/>
                      <a:pt x="63" y="142"/>
                    </a:cubicBezTo>
                    <a:cubicBezTo>
                      <a:pt x="65" y="142"/>
                      <a:pt x="65" y="142"/>
                      <a:pt x="65" y="142"/>
                    </a:cubicBezTo>
                    <a:cubicBezTo>
                      <a:pt x="65" y="110"/>
                      <a:pt x="65" y="110"/>
                      <a:pt x="65" y="110"/>
                    </a:cubicBezTo>
                    <a:cubicBezTo>
                      <a:pt x="52" y="110"/>
                      <a:pt x="52" y="110"/>
                      <a:pt x="52" y="110"/>
                    </a:cubicBezTo>
                    <a:cubicBezTo>
                      <a:pt x="52" y="93"/>
                      <a:pt x="52" y="93"/>
                      <a:pt x="52" y="93"/>
                    </a:cubicBezTo>
                    <a:cubicBezTo>
                      <a:pt x="52" y="92"/>
                      <a:pt x="52" y="91"/>
                      <a:pt x="51" y="90"/>
                    </a:cubicBezTo>
                    <a:cubicBezTo>
                      <a:pt x="42" y="85"/>
                      <a:pt x="36" y="76"/>
                      <a:pt x="36" y="65"/>
                    </a:cubicBezTo>
                    <a:cubicBezTo>
                      <a:pt x="36" y="57"/>
                      <a:pt x="39" y="50"/>
                      <a:pt x="44" y="45"/>
                    </a:cubicBezTo>
                    <a:cubicBezTo>
                      <a:pt x="50" y="40"/>
                      <a:pt x="57" y="37"/>
                      <a:pt x="65" y="37"/>
                    </a:cubicBezTo>
                    <a:cubicBezTo>
                      <a:pt x="65" y="37"/>
                      <a:pt x="65" y="37"/>
                      <a:pt x="65" y="37"/>
                    </a:cubicBezTo>
                    <a:cubicBezTo>
                      <a:pt x="65" y="29"/>
                      <a:pt x="65" y="29"/>
                      <a:pt x="65" y="29"/>
                    </a:cubicBezTo>
                    <a:cubicBezTo>
                      <a:pt x="65" y="29"/>
                      <a:pt x="65" y="29"/>
                      <a:pt x="65" y="29"/>
                    </a:cubicBezTo>
                    <a:close/>
                    <a:moveTo>
                      <a:pt x="65" y="0"/>
                    </a:moveTo>
                    <a:cubicBezTo>
                      <a:pt x="65" y="23"/>
                      <a:pt x="65" y="23"/>
                      <a:pt x="65" y="23"/>
                    </a:cubicBezTo>
                    <a:cubicBezTo>
                      <a:pt x="63" y="23"/>
                      <a:pt x="62" y="21"/>
                      <a:pt x="62" y="20"/>
                    </a:cubicBezTo>
                    <a:cubicBezTo>
                      <a:pt x="62" y="3"/>
                      <a:pt x="62" y="3"/>
                      <a:pt x="62" y="3"/>
                    </a:cubicBezTo>
                    <a:cubicBezTo>
                      <a:pt x="62" y="2"/>
                      <a:pt x="63" y="0"/>
                      <a:pt x="65" y="0"/>
                    </a:cubicBezTo>
                    <a:close/>
                    <a:moveTo>
                      <a:pt x="32" y="103"/>
                    </a:moveTo>
                    <a:cubicBezTo>
                      <a:pt x="32" y="94"/>
                      <a:pt x="32" y="94"/>
                      <a:pt x="32" y="94"/>
                    </a:cubicBezTo>
                    <a:cubicBezTo>
                      <a:pt x="33" y="94"/>
                      <a:pt x="34" y="95"/>
                      <a:pt x="35" y="95"/>
                    </a:cubicBezTo>
                    <a:cubicBezTo>
                      <a:pt x="36" y="97"/>
                      <a:pt x="36" y="99"/>
                      <a:pt x="35" y="100"/>
                    </a:cubicBezTo>
                    <a:cubicBezTo>
                      <a:pt x="32" y="103"/>
                      <a:pt x="32" y="103"/>
                      <a:pt x="32" y="103"/>
                    </a:cubicBezTo>
                    <a:close/>
                    <a:moveTo>
                      <a:pt x="32" y="36"/>
                    </a:moveTo>
                    <a:cubicBezTo>
                      <a:pt x="32" y="28"/>
                      <a:pt x="32" y="28"/>
                      <a:pt x="32" y="28"/>
                    </a:cubicBezTo>
                    <a:cubicBezTo>
                      <a:pt x="35" y="31"/>
                      <a:pt x="35" y="31"/>
                      <a:pt x="35" y="31"/>
                    </a:cubicBezTo>
                    <a:cubicBezTo>
                      <a:pt x="36" y="32"/>
                      <a:pt x="36" y="34"/>
                      <a:pt x="35" y="35"/>
                    </a:cubicBezTo>
                    <a:cubicBezTo>
                      <a:pt x="34" y="36"/>
                      <a:pt x="33" y="36"/>
                      <a:pt x="32" y="36"/>
                    </a:cubicBezTo>
                    <a:close/>
                    <a:moveTo>
                      <a:pt x="32" y="50"/>
                    </a:moveTo>
                    <a:cubicBezTo>
                      <a:pt x="30" y="54"/>
                      <a:pt x="29" y="60"/>
                      <a:pt x="29" y="65"/>
                    </a:cubicBezTo>
                    <a:cubicBezTo>
                      <a:pt x="29" y="71"/>
                      <a:pt x="30" y="76"/>
                      <a:pt x="32" y="81"/>
                    </a:cubicBezTo>
                    <a:cubicBezTo>
                      <a:pt x="32" y="50"/>
                      <a:pt x="32" y="50"/>
                      <a:pt x="32" y="50"/>
                    </a:cubicBezTo>
                    <a:close/>
                    <a:moveTo>
                      <a:pt x="32" y="28"/>
                    </a:moveTo>
                    <a:cubicBezTo>
                      <a:pt x="32" y="36"/>
                      <a:pt x="32" y="36"/>
                      <a:pt x="32" y="36"/>
                    </a:cubicBezTo>
                    <a:cubicBezTo>
                      <a:pt x="32" y="36"/>
                      <a:pt x="31" y="36"/>
                      <a:pt x="30" y="35"/>
                    </a:cubicBezTo>
                    <a:cubicBezTo>
                      <a:pt x="30" y="35"/>
                      <a:pt x="30" y="35"/>
                      <a:pt x="30" y="35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7" y="23"/>
                      <a:pt x="17" y="20"/>
                      <a:pt x="19" y="19"/>
                    </a:cubicBezTo>
                    <a:cubicBezTo>
                      <a:pt x="20" y="18"/>
                      <a:pt x="22" y="18"/>
                      <a:pt x="24" y="19"/>
                    </a:cubicBezTo>
                    <a:cubicBezTo>
                      <a:pt x="32" y="28"/>
                      <a:pt x="32" y="28"/>
                      <a:pt x="32" y="28"/>
                    </a:cubicBezTo>
                    <a:close/>
                    <a:moveTo>
                      <a:pt x="32" y="94"/>
                    </a:moveTo>
                    <a:cubicBezTo>
                      <a:pt x="32" y="103"/>
                      <a:pt x="32" y="103"/>
                      <a:pt x="32" y="103"/>
                    </a:cubicBezTo>
                    <a:cubicBezTo>
                      <a:pt x="24" y="112"/>
                      <a:pt x="24" y="112"/>
                      <a:pt x="24" y="112"/>
                    </a:cubicBezTo>
                    <a:cubicBezTo>
                      <a:pt x="22" y="113"/>
                      <a:pt x="20" y="113"/>
                      <a:pt x="19" y="112"/>
                    </a:cubicBezTo>
                    <a:cubicBezTo>
                      <a:pt x="17" y="110"/>
                      <a:pt x="17" y="108"/>
                      <a:pt x="19" y="107"/>
                    </a:cubicBezTo>
                    <a:cubicBezTo>
                      <a:pt x="30" y="95"/>
                      <a:pt x="30" y="95"/>
                      <a:pt x="30" y="95"/>
                    </a:cubicBezTo>
                    <a:cubicBezTo>
                      <a:pt x="30" y="95"/>
                      <a:pt x="30" y="95"/>
                      <a:pt x="30" y="95"/>
                    </a:cubicBezTo>
                    <a:cubicBezTo>
                      <a:pt x="31" y="95"/>
                      <a:pt x="32" y="95"/>
                      <a:pt x="32" y="94"/>
                    </a:cubicBezTo>
                    <a:close/>
                    <a:moveTo>
                      <a:pt x="22" y="65"/>
                    </a:moveTo>
                    <a:cubicBezTo>
                      <a:pt x="22" y="65"/>
                      <a:pt x="22" y="65"/>
                      <a:pt x="22" y="65"/>
                    </a:cubicBezTo>
                    <a:cubicBezTo>
                      <a:pt x="22" y="64"/>
                      <a:pt x="21" y="62"/>
                      <a:pt x="19" y="62"/>
                    </a:cubicBezTo>
                    <a:cubicBezTo>
                      <a:pt x="3" y="62"/>
                      <a:pt x="3" y="62"/>
                      <a:pt x="3" y="62"/>
                    </a:cubicBezTo>
                    <a:cubicBezTo>
                      <a:pt x="1" y="62"/>
                      <a:pt x="0" y="64"/>
                      <a:pt x="0" y="65"/>
                    </a:cubicBezTo>
                    <a:cubicBezTo>
                      <a:pt x="0" y="67"/>
                      <a:pt x="1" y="69"/>
                      <a:pt x="3" y="69"/>
                    </a:cubicBezTo>
                    <a:cubicBezTo>
                      <a:pt x="19" y="69"/>
                      <a:pt x="19" y="69"/>
                      <a:pt x="19" y="69"/>
                    </a:cubicBezTo>
                    <a:cubicBezTo>
                      <a:pt x="21" y="69"/>
                      <a:pt x="22" y="67"/>
                      <a:pt x="22" y="65"/>
                    </a:cubicBezTo>
                    <a:close/>
                  </a:path>
                </a:pathLst>
              </a:custGeom>
              <a:solidFill>
                <a:srgbClr val="6DC1B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71" name="Google Shape;771;p21"/>
              <p:cNvSpPr/>
              <p:nvPr/>
            </p:nvSpPr>
            <p:spPr>
              <a:xfrm>
                <a:off x="8387401" y="2218440"/>
                <a:ext cx="427038" cy="614363"/>
              </a:xfrm>
              <a:custGeom>
                <a:avLst/>
                <a:gdLst/>
                <a:ahLst/>
                <a:cxnLst/>
                <a:rect l="l" t="t" r="r" b="b"/>
                <a:pathLst>
                  <a:path w="196" h="282" extrusionOk="0">
                    <a:moveTo>
                      <a:pt x="98" y="5"/>
                    </a:moveTo>
                    <a:cubicBezTo>
                      <a:pt x="113" y="0"/>
                      <a:pt x="113" y="0"/>
                      <a:pt x="113" y="0"/>
                    </a:cubicBezTo>
                    <a:cubicBezTo>
                      <a:pt x="155" y="128"/>
                      <a:pt x="155" y="128"/>
                      <a:pt x="155" y="128"/>
                    </a:cubicBezTo>
                    <a:cubicBezTo>
                      <a:pt x="108" y="143"/>
                      <a:pt x="108" y="143"/>
                      <a:pt x="108" y="143"/>
                    </a:cubicBezTo>
                    <a:cubicBezTo>
                      <a:pt x="98" y="111"/>
                      <a:pt x="98" y="111"/>
                      <a:pt x="98" y="111"/>
                    </a:cubicBezTo>
                    <a:cubicBezTo>
                      <a:pt x="98" y="5"/>
                      <a:pt x="98" y="5"/>
                      <a:pt x="98" y="5"/>
                    </a:cubicBezTo>
                    <a:close/>
                    <a:moveTo>
                      <a:pt x="98" y="222"/>
                    </a:moveTo>
                    <a:cubicBezTo>
                      <a:pt x="112" y="222"/>
                      <a:pt x="125" y="217"/>
                      <a:pt x="136" y="209"/>
                    </a:cubicBezTo>
                    <a:cubicBezTo>
                      <a:pt x="107" y="209"/>
                      <a:pt x="107" y="209"/>
                      <a:pt x="107" y="209"/>
                    </a:cubicBezTo>
                    <a:cubicBezTo>
                      <a:pt x="107" y="192"/>
                      <a:pt x="107" y="192"/>
                      <a:pt x="107" y="192"/>
                    </a:cubicBezTo>
                    <a:cubicBezTo>
                      <a:pt x="152" y="192"/>
                      <a:pt x="152" y="192"/>
                      <a:pt x="152" y="192"/>
                    </a:cubicBezTo>
                    <a:cubicBezTo>
                      <a:pt x="189" y="192"/>
                      <a:pt x="189" y="192"/>
                      <a:pt x="189" y="192"/>
                    </a:cubicBezTo>
                    <a:cubicBezTo>
                      <a:pt x="196" y="192"/>
                      <a:pt x="196" y="192"/>
                      <a:pt x="196" y="192"/>
                    </a:cubicBezTo>
                    <a:cubicBezTo>
                      <a:pt x="196" y="209"/>
                      <a:pt x="196" y="209"/>
                      <a:pt x="196" y="209"/>
                    </a:cubicBezTo>
                    <a:cubicBezTo>
                      <a:pt x="180" y="209"/>
                      <a:pt x="180" y="209"/>
                      <a:pt x="180" y="209"/>
                    </a:cubicBezTo>
                    <a:cubicBezTo>
                      <a:pt x="169" y="226"/>
                      <a:pt x="153" y="239"/>
                      <a:pt x="134" y="247"/>
                    </a:cubicBezTo>
                    <a:cubicBezTo>
                      <a:pt x="154" y="251"/>
                      <a:pt x="169" y="257"/>
                      <a:pt x="169" y="267"/>
                    </a:cubicBezTo>
                    <a:cubicBezTo>
                      <a:pt x="169" y="282"/>
                      <a:pt x="169" y="282"/>
                      <a:pt x="169" y="282"/>
                    </a:cubicBezTo>
                    <a:cubicBezTo>
                      <a:pt x="98" y="282"/>
                      <a:pt x="98" y="282"/>
                      <a:pt x="98" y="282"/>
                    </a:cubicBezTo>
                    <a:cubicBezTo>
                      <a:pt x="98" y="268"/>
                      <a:pt x="98" y="268"/>
                      <a:pt x="98" y="268"/>
                    </a:cubicBezTo>
                    <a:cubicBezTo>
                      <a:pt x="105" y="268"/>
                      <a:pt x="111" y="262"/>
                      <a:pt x="111" y="255"/>
                    </a:cubicBezTo>
                    <a:cubicBezTo>
                      <a:pt x="111" y="248"/>
                      <a:pt x="105" y="242"/>
                      <a:pt x="98" y="242"/>
                    </a:cubicBezTo>
                    <a:lnTo>
                      <a:pt x="98" y="222"/>
                    </a:lnTo>
                    <a:close/>
                    <a:moveTo>
                      <a:pt x="67" y="15"/>
                    </a:moveTo>
                    <a:cubicBezTo>
                      <a:pt x="98" y="5"/>
                      <a:pt x="98" y="5"/>
                      <a:pt x="98" y="5"/>
                    </a:cubicBezTo>
                    <a:cubicBezTo>
                      <a:pt x="98" y="111"/>
                      <a:pt x="98" y="111"/>
                      <a:pt x="98" y="111"/>
                    </a:cubicBezTo>
                    <a:cubicBezTo>
                      <a:pt x="92" y="92"/>
                      <a:pt x="92" y="92"/>
                      <a:pt x="92" y="92"/>
                    </a:cubicBezTo>
                    <a:cubicBezTo>
                      <a:pt x="59" y="95"/>
                      <a:pt x="33" y="123"/>
                      <a:pt x="33" y="157"/>
                    </a:cubicBezTo>
                    <a:cubicBezTo>
                      <a:pt x="33" y="193"/>
                      <a:pt x="62" y="222"/>
                      <a:pt x="98" y="222"/>
                    </a:cubicBezTo>
                    <a:cubicBezTo>
                      <a:pt x="98" y="222"/>
                      <a:pt x="98" y="222"/>
                      <a:pt x="98" y="222"/>
                    </a:cubicBezTo>
                    <a:cubicBezTo>
                      <a:pt x="98" y="242"/>
                      <a:pt x="98" y="242"/>
                      <a:pt x="98" y="242"/>
                    </a:cubicBezTo>
                    <a:cubicBezTo>
                      <a:pt x="91" y="242"/>
                      <a:pt x="85" y="248"/>
                      <a:pt x="85" y="255"/>
                    </a:cubicBezTo>
                    <a:cubicBezTo>
                      <a:pt x="85" y="262"/>
                      <a:pt x="91" y="268"/>
                      <a:pt x="98" y="268"/>
                    </a:cubicBezTo>
                    <a:cubicBezTo>
                      <a:pt x="98" y="282"/>
                      <a:pt x="98" y="282"/>
                      <a:pt x="98" y="282"/>
                    </a:cubicBezTo>
                    <a:cubicBezTo>
                      <a:pt x="27" y="282"/>
                      <a:pt x="27" y="282"/>
                      <a:pt x="27" y="282"/>
                    </a:cubicBezTo>
                    <a:cubicBezTo>
                      <a:pt x="27" y="267"/>
                      <a:pt x="27" y="267"/>
                      <a:pt x="27" y="267"/>
                    </a:cubicBezTo>
                    <a:cubicBezTo>
                      <a:pt x="27" y="257"/>
                      <a:pt x="41" y="251"/>
                      <a:pt x="61" y="247"/>
                    </a:cubicBezTo>
                    <a:cubicBezTo>
                      <a:pt x="26" y="233"/>
                      <a:pt x="0" y="198"/>
                      <a:pt x="0" y="157"/>
                    </a:cubicBezTo>
                    <a:cubicBezTo>
                      <a:pt x="0" y="108"/>
                      <a:pt x="36" y="68"/>
                      <a:pt x="82" y="61"/>
                    </a:cubicBezTo>
                    <a:lnTo>
                      <a:pt x="67" y="15"/>
                    </a:lnTo>
                    <a:close/>
                  </a:path>
                </a:pathLst>
              </a:custGeom>
              <a:solidFill>
                <a:srgbClr val="6DC1B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72" name="Google Shape;772;p21"/>
              <p:cNvSpPr/>
              <p:nvPr/>
            </p:nvSpPr>
            <p:spPr>
              <a:xfrm>
                <a:off x="8235001" y="2131128"/>
                <a:ext cx="246063" cy="217488"/>
              </a:xfrm>
              <a:custGeom>
                <a:avLst/>
                <a:gdLst/>
                <a:ahLst/>
                <a:cxnLst/>
                <a:rect l="l" t="t" r="r" b="b"/>
                <a:pathLst>
                  <a:path w="113" h="100" extrusionOk="0">
                    <a:moveTo>
                      <a:pt x="103" y="31"/>
                    </a:moveTo>
                    <a:cubicBezTo>
                      <a:pt x="95" y="12"/>
                      <a:pt x="77" y="0"/>
                      <a:pt x="57" y="0"/>
                    </a:cubicBezTo>
                    <a:cubicBezTo>
                      <a:pt x="57" y="9"/>
                      <a:pt x="57" y="9"/>
                      <a:pt x="57" y="9"/>
                    </a:cubicBezTo>
                    <a:cubicBezTo>
                      <a:pt x="73" y="9"/>
                      <a:pt x="88" y="19"/>
                      <a:pt x="95" y="35"/>
                    </a:cubicBezTo>
                    <a:cubicBezTo>
                      <a:pt x="103" y="56"/>
                      <a:pt x="93" y="79"/>
                      <a:pt x="72" y="88"/>
                    </a:cubicBezTo>
                    <a:cubicBezTo>
                      <a:pt x="67" y="90"/>
                      <a:pt x="62" y="91"/>
                      <a:pt x="57" y="91"/>
                    </a:cubicBezTo>
                    <a:cubicBezTo>
                      <a:pt x="57" y="100"/>
                      <a:pt x="57" y="100"/>
                      <a:pt x="57" y="100"/>
                    </a:cubicBezTo>
                    <a:cubicBezTo>
                      <a:pt x="63" y="100"/>
                      <a:pt x="69" y="99"/>
                      <a:pt x="75" y="96"/>
                    </a:cubicBezTo>
                    <a:cubicBezTo>
                      <a:pt x="101" y="86"/>
                      <a:pt x="113" y="57"/>
                      <a:pt x="103" y="31"/>
                    </a:cubicBezTo>
                    <a:close/>
                    <a:moveTo>
                      <a:pt x="57" y="0"/>
                    </a:moveTo>
                    <a:cubicBezTo>
                      <a:pt x="51" y="0"/>
                      <a:pt x="44" y="1"/>
                      <a:pt x="38" y="4"/>
                    </a:cubicBezTo>
                    <a:cubicBezTo>
                      <a:pt x="13" y="14"/>
                      <a:pt x="0" y="43"/>
                      <a:pt x="11" y="68"/>
                    </a:cubicBezTo>
                    <a:cubicBezTo>
                      <a:pt x="18" y="88"/>
                      <a:pt x="37" y="100"/>
                      <a:pt x="57" y="100"/>
                    </a:cubicBezTo>
                    <a:cubicBezTo>
                      <a:pt x="57" y="91"/>
                      <a:pt x="57" y="91"/>
                      <a:pt x="57" y="91"/>
                    </a:cubicBezTo>
                    <a:cubicBezTo>
                      <a:pt x="41" y="90"/>
                      <a:pt x="26" y="81"/>
                      <a:pt x="19" y="65"/>
                    </a:cubicBezTo>
                    <a:cubicBezTo>
                      <a:pt x="19" y="65"/>
                      <a:pt x="19" y="65"/>
                      <a:pt x="19" y="65"/>
                    </a:cubicBezTo>
                    <a:cubicBezTo>
                      <a:pt x="11" y="44"/>
                      <a:pt x="21" y="21"/>
                      <a:pt x="42" y="12"/>
                    </a:cubicBezTo>
                    <a:cubicBezTo>
                      <a:pt x="47" y="10"/>
                      <a:pt x="52" y="9"/>
                      <a:pt x="57" y="9"/>
                    </a:cubicBez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6DC1B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73" name="Google Shape;773;p21"/>
              <p:cNvSpPr/>
              <p:nvPr/>
            </p:nvSpPr>
            <p:spPr>
              <a:xfrm>
                <a:off x="8165151" y="2261303"/>
                <a:ext cx="107950" cy="68263"/>
              </a:xfrm>
              <a:custGeom>
                <a:avLst/>
                <a:gdLst/>
                <a:ahLst/>
                <a:cxnLst/>
                <a:rect l="l" t="t" r="r" b="b"/>
                <a:pathLst>
                  <a:path w="68" h="43" extrusionOk="0">
                    <a:moveTo>
                      <a:pt x="7" y="43"/>
                    </a:moveTo>
                    <a:lnTo>
                      <a:pt x="0" y="25"/>
                    </a:lnTo>
                    <a:lnTo>
                      <a:pt x="62" y="0"/>
                    </a:lnTo>
                    <a:lnTo>
                      <a:pt x="68" y="18"/>
                    </a:lnTo>
                    <a:lnTo>
                      <a:pt x="7" y="43"/>
                    </a:lnTo>
                    <a:close/>
                  </a:path>
                </a:pathLst>
              </a:custGeom>
              <a:solidFill>
                <a:srgbClr val="6DC1B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74" name="Google Shape;774;p21"/>
              <p:cNvSpPr/>
              <p:nvPr/>
            </p:nvSpPr>
            <p:spPr>
              <a:xfrm>
                <a:off x="8096889" y="2270828"/>
                <a:ext cx="146050" cy="88900"/>
              </a:xfrm>
              <a:custGeom>
                <a:avLst/>
                <a:gdLst/>
                <a:ahLst/>
                <a:cxnLst/>
                <a:rect l="l" t="t" r="r" b="b"/>
                <a:pathLst>
                  <a:path w="67" h="41" extrusionOk="0">
                    <a:moveTo>
                      <a:pt x="16" y="39"/>
                    </a:moveTo>
                    <a:cubicBezTo>
                      <a:pt x="10" y="41"/>
                      <a:pt x="4" y="39"/>
                      <a:pt x="2" y="33"/>
                    </a:cubicBezTo>
                    <a:cubicBezTo>
                      <a:pt x="0" y="28"/>
                      <a:pt x="2" y="21"/>
                      <a:pt x="8" y="19"/>
                    </a:cubicBezTo>
                    <a:cubicBezTo>
                      <a:pt x="50" y="2"/>
                      <a:pt x="50" y="2"/>
                      <a:pt x="50" y="2"/>
                    </a:cubicBezTo>
                    <a:cubicBezTo>
                      <a:pt x="56" y="0"/>
                      <a:pt x="62" y="3"/>
                      <a:pt x="64" y="8"/>
                    </a:cubicBezTo>
                    <a:cubicBezTo>
                      <a:pt x="67" y="14"/>
                      <a:pt x="64" y="20"/>
                      <a:pt x="58" y="22"/>
                    </a:cubicBezTo>
                    <a:lnTo>
                      <a:pt x="16" y="39"/>
                    </a:lnTo>
                    <a:close/>
                  </a:path>
                </a:pathLst>
              </a:custGeom>
              <a:solidFill>
                <a:srgbClr val="6DC1B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75" name="Google Shape;775;p21"/>
              <p:cNvSpPr/>
              <p:nvPr/>
            </p:nvSpPr>
            <p:spPr>
              <a:xfrm>
                <a:off x="8012751" y="3429703"/>
                <a:ext cx="446088" cy="158750"/>
              </a:xfrm>
              <a:custGeom>
                <a:avLst/>
                <a:gdLst/>
                <a:ahLst/>
                <a:cxnLst/>
                <a:rect l="l" t="t" r="r" b="b"/>
                <a:pathLst>
                  <a:path w="205" h="73" extrusionOk="0">
                    <a:moveTo>
                      <a:pt x="142" y="5"/>
                    </a:moveTo>
                    <a:cubicBezTo>
                      <a:pt x="157" y="2"/>
                      <a:pt x="157" y="2"/>
                      <a:pt x="157" y="2"/>
                    </a:cubicBezTo>
                    <a:cubicBezTo>
                      <a:pt x="160" y="1"/>
                      <a:pt x="163" y="3"/>
                      <a:pt x="164" y="5"/>
                    </a:cubicBezTo>
                    <a:cubicBezTo>
                      <a:pt x="179" y="2"/>
                      <a:pt x="179" y="2"/>
                      <a:pt x="179" y="2"/>
                    </a:cubicBezTo>
                    <a:cubicBezTo>
                      <a:pt x="190" y="0"/>
                      <a:pt x="200" y="7"/>
                      <a:pt x="202" y="18"/>
                    </a:cubicBezTo>
                    <a:cubicBezTo>
                      <a:pt x="205" y="29"/>
                      <a:pt x="197" y="39"/>
                      <a:pt x="187" y="42"/>
                    </a:cubicBezTo>
                    <a:cubicBezTo>
                      <a:pt x="177" y="43"/>
                      <a:pt x="177" y="43"/>
                      <a:pt x="177" y="43"/>
                    </a:cubicBezTo>
                    <a:cubicBezTo>
                      <a:pt x="166" y="18"/>
                      <a:pt x="166" y="18"/>
                      <a:pt x="166" y="18"/>
                    </a:cubicBezTo>
                    <a:cubicBezTo>
                      <a:pt x="172" y="45"/>
                      <a:pt x="172" y="45"/>
                      <a:pt x="172" y="45"/>
                    </a:cubicBezTo>
                    <a:cubicBezTo>
                      <a:pt x="172" y="47"/>
                      <a:pt x="170" y="50"/>
                      <a:pt x="167" y="50"/>
                    </a:cubicBezTo>
                    <a:cubicBezTo>
                      <a:pt x="142" y="55"/>
                      <a:pt x="142" y="55"/>
                      <a:pt x="142" y="55"/>
                    </a:cubicBezTo>
                    <a:cubicBezTo>
                      <a:pt x="142" y="20"/>
                      <a:pt x="142" y="20"/>
                      <a:pt x="142" y="20"/>
                    </a:cubicBezTo>
                    <a:cubicBezTo>
                      <a:pt x="158" y="17"/>
                      <a:pt x="158" y="17"/>
                      <a:pt x="158" y="17"/>
                    </a:cubicBezTo>
                    <a:cubicBezTo>
                      <a:pt x="160" y="17"/>
                      <a:pt x="162" y="18"/>
                      <a:pt x="163" y="19"/>
                    </a:cubicBezTo>
                    <a:cubicBezTo>
                      <a:pt x="161" y="9"/>
                      <a:pt x="161" y="9"/>
                      <a:pt x="161" y="9"/>
                    </a:cubicBezTo>
                    <a:cubicBezTo>
                      <a:pt x="161" y="6"/>
                      <a:pt x="158" y="5"/>
                      <a:pt x="155" y="5"/>
                    </a:cubicBezTo>
                    <a:cubicBezTo>
                      <a:pt x="142" y="8"/>
                      <a:pt x="142" y="8"/>
                      <a:pt x="142" y="8"/>
                    </a:cubicBezTo>
                    <a:lnTo>
                      <a:pt x="142" y="5"/>
                    </a:lnTo>
                    <a:close/>
                    <a:moveTo>
                      <a:pt x="28" y="30"/>
                    </a:moveTo>
                    <a:cubicBezTo>
                      <a:pt x="116" y="13"/>
                      <a:pt x="116" y="13"/>
                      <a:pt x="116" y="13"/>
                    </a:cubicBezTo>
                    <a:cubicBezTo>
                      <a:pt x="117" y="11"/>
                      <a:pt x="119" y="9"/>
                      <a:pt x="121" y="9"/>
                    </a:cubicBezTo>
                    <a:cubicBezTo>
                      <a:pt x="142" y="5"/>
                      <a:pt x="142" y="5"/>
                      <a:pt x="142" y="5"/>
                    </a:cubicBezTo>
                    <a:cubicBezTo>
                      <a:pt x="142" y="8"/>
                      <a:pt x="142" y="8"/>
                      <a:pt x="142" y="8"/>
                    </a:cubicBezTo>
                    <a:cubicBezTo>
                      <a:pt x="124" y="11"/>
                      <a:pt x="124" y="11"/>
                      <a:pt x="124" y="11"/>
                    </a:cubicBezTo>
                    <a:cubicBezTo>
                      <a:pt x="121" y="12"/>
                      <a:pt x="119" y="15"/>
                      <a:pt x="120" y="17"/>
                    </a:cubicBezTo>
                    <a:cubicBezTo>
                      <a:pt x="122" y="28"/>
                      <a:pt x="122" y="28"/>
                      <a:pt x="122" y="28"/>
                    </a:cubicBezTo>
                    <a:cubicBezTo>
                      <a:pt x="122" y="28"/>
                      <a:pt x="122" y="28"/>
                      <a:pt x="122" y="28"/>
                    </a:cubicBezTo>
                    <a:cubicBezTo>
                      <a:pt x="122" y="26"/>
                      <a:pt x="124" y="24"/>
                      <a:pt x="126" y="24"/>
                    </a:cubicBezTo>
                    <a:cubicBezTo>
                      <a:pt x="142" y="20"/>
                      <a:pt x="142" y="20"/>
                      <a:pt x="142" y="20"/>
                    </a:cubicBezTo>
                    <a:cubicBezTo>
                      <a:pt x="142" y="55"/>
                      <a:pt x="142" y="55"/>
                      <a:pt x="142" y="55"/>
                    </a:cubicBezTo>
                    <a:cubicBezTo>
                      <a:pt x="130" y="57"/>
                      <a:pt x="130" y="57"/>
                      <a:pt x="130" y="57"/>
                    </a:cubicBezTo>
                    <a:cubicBezTo>
                      <a:pt x="128" y="58"/>
                      <a:pt x="126" y="57"/>
                      <a:pt x="125" y="56"/>
                    </a:cubicBezTo>
                    <a:cubicBezTo>
                      <a:pt x="35" y="73"/>
                      <a:pt x="35" y="73"/>
                      <a:pt x="35" y="73"/>
                    </a:cubicBezTo>
                    <a:cubicBezTo>
                      <a:pt x="28" y="70"/>
                      <a:pt x="28" y="70"/>
                      <a:pt x="28" y="70"/>
                    </a:cubicBezTo>
                    <a:cubicBezTo>
                      <a:pt x="28" y="67"/>
                      <a:pt x="28" y="67"/>
                      <a:pt x="28" y="67"/>
                    </a:cubicBezTo>
                    <a:cubicBezTo>
                      <a:pt x="35" y="70"/>
                      <a:pt x="35" y="70"/>
                      <a:pt x="35" y="70"/>
                    </a:cubicBezTo>
                    <a:cubicBezTo>
                      <a:pt x="35" y="70"/>
                      <a:pt x="35" y="70"/>
                      <a:pt x="35" y="70"/>
                    </a:cubicBezTo>
                    <a:cubicBezTo>
                      <a:pt x="37" y="70"/>
                      <a:pt x="37" y="70"/>
                      <a:pt x="37" y="70"/>
                    </a:cubicBezTo>
                    <a:cubicBezTo>
                      <a:pt x="41" y="69"/>
                      <a:pt x="43" y="66"/>
                      <a:pt x="42" y="62"/>
                    </a:cubicBezTo>
                    <a:cubicBezTo>
                      <a:pt x="42" y="59"/>
                      <a:pt x="39" y="57"/>
                      <a:pt x="36" y="57"/>
                    </a:cubicBezTo>
                    <a:cubicBezTo>
                      <a:pt x="39" y="56"/>
                      <a:pt x="40" y="53"/>
                      <a:pt x="40" y="50"/>
                    </a:cubicBezTo>
                    <a:cubicBezTo>
                      <a:pt x="39" y="47"/>
                      <a:pt x="37" y="45"/>
                      <a:pt x="34" y="45"/>
                    </a:cubicBezTo>
                    <a:cubicBezTo>
                      <a:pt x="36" y="44"/>
                      <a:pt x="38" y="41"/>
                      <a:pt x="37" y="38"/>
                    </a:cubicBezTo>
                    <a:cubicBezTo>
                      <a:pt x="37" y="34"/>
                      <a:pt x="33" y="32"/>
                      <a:pt x="30" y="33"/>
                    </a:cubicBezTo>
                    <a:cubicBezTo>
                      <a:pt x="28" y="33"/>
                      <a:pt x="28" y="33"/>
                      <a:pt x="28" y="33"/>
                    </a:cubicBezTo>
                    <a:cubicBezTo>
                      <a:pt x="28" y="34"/>
                      <a:pt x="28" y="34"/>
                      <a:pt x="28" y="34"/>
                    </a:cubicBezTo>
                    <a:lnTo>
                      <a:pt x="28" y="30"/>
                    </a:lnTo>
                    <a:close/>
                    <a:moveTo>
                      <a:pt x="26" y="31"/>
                    </a:moveTo>
                    <a:cubicBezTo>
                      <a:pt x="28" y="30"/>
                      <a:pt x="28" y="30"/>
                      <a:pt x="28" y="30"/>
                    </a:cubicBezTo>
                    <a:cubicBezTo>
                      <a:pt x="28" y="34"/>
                      <a:pt x="28" y="34"/>
                      <a:pt x="28" y="34"/>
                    </a:cubicBezTo>
                    <a:cubicBezTo>
                      <a:pt x="13" y="49"/>
                      <a:pt x="13" y="49"/>
                      <a:pt x="13" y="49"/>
                    </a:cubicBezTo>
                    <a:cubicBezTo>
                      <a:pt x="15" y="62"/>
                      <a:pt x="15" y="62"/>
                      <a:pt x="15" y="62"/>
                    </a:cubicBezTo>
                    <a:cubicBezTo>
                      <a:pt x="28" y="67"/>
                      <a:pt x="28" y="67"/>
                      <a:pt x="28" y="67"/>
                    </a:cubicBezTo>
                    <a:cubicBezTo>
                      <a:pt x="28" y="70"/>
                      <a:pt x="28" y="70"/>
                      <a:pt x="28" y="70"/>
                    </a:cubicBezTo>
                    <a:cubicBezTo>
                      <a:pt x="0" y="58"/>
                      <a:pt x="0" y="58"/>
                      <a:pt x="0" y="58"/>
                    </a:cubicBezTo>
                    <a:lnTo>
                      <a:pt x="26" y="31"/>
                    </a:lnTo>
                    <a:close/>
                  </a:path>
                </a:pathLst>
              </a:custGeom>
              <a:solidFill>
                <a:srgbClr val="6DC1B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76" name="Google Shape;776;p21"/>
              <p:cNvSpPr/>
              <p:nvPr/>
            </p:nvSpPr>
            <p:spPr>
              <a:xfrm>
                <a:off x="9860601" y="3839278"/>
                <a:ext cx="246063" cy="315913"/>
              </a:xfrm>
              <a:custGeom>
                <a:avLst/>
                <a:gdLst/>
                <a:ahLst/>
                <a:cxnLst/>
                <a:rect l="l" t="t" r="r" b="b"/>
                <a:pathLst>
                  <a:path w="113" h="145" extrusionOk="0">
                    <a:moveTo>
                      <a:pt x="113" y="25"/>
                    </a:moveTo>
                    <a:cubicBezTo>
                      <a:pt x="108" y="22"/>
                      <a:pt x="108" y="22"/>
                      <a:pt x="108" y="22"/>
                    </a:cubicBezTo>
                    <a:cubicBezTo>
                      <a:pt x="42" y="128"/>
                      <a:pt x="42" y="128"/>
                      <a:pt x="42" y="128"/>
                    </a:cubicBezTo>
                    <a:cubicBezTo>
                      <a:pt x="38" y="135"/>
                      <a:pt x="27" y="137"/>
                      <a:pt x="19" y="132"/>
                    </a:cubicBezTo>
                    <a:cubicBezTo>
                      <a:pt x="11" y="127"/>
                      <a:pt x="8" y="117"/>
                      <a:pt x="12" y="109"/>
                    </a:cubicBezTo>
                    <a:cubicBezTo>
                      <a:pt x="78" y="3"/>
                      <a:pt x="78" y="3"/>
                      <a:pt x="78" y="3"/>
                    </a:cubicBezTo>
                    <a:cubicBezTo>
                      <a:pt x="73" y="0"/>
                      <a:pt x="73" y="0"/>
                      <a:pt x="73" y="0"/>
                    </a:cubicBezTo>
                    <a:cubicBezTo>
                      <a:pt x="6" y="107"/>
                      <a:pt x="6" y="107"/>
                      <a:pt x="6" y="107"/>
                    </a:cubicBezTo>
                    <a:cubicBezTo>
                      <a:pt x="0" y="117"/>
                      <a:pt x="4" y="131"/>
                      <a:pt x="15" y="138"/>
                    </a:cubicBezTo>
                    <a:cubicBezTo>
                      <a:pt x="26" y="145"/>
                      <a:pt x="40" y="142"/>
                      <a:pt x="47" y="132"/>
                    </a:cubicBezTo>
                    <a:lnTo>
                      <a:pt x="113" y="25"/>
                    </a:lnTo>
                    <a:close/>
                  </a:path>
                </a:pathLst>
              </a:custGeom>
              <a:solidFill>
                <a:srgbClr val="6DC1B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77" name="Google Shape;777;p21"/>
              <p:cNvSpPr/>
              <p:nvPr/>
            </p:nvSpPr>
            <p:spPr>
              <a:xfrm>
                <a:off x="10000301" y="3828165"/>
                <a:ext cx="119063" cy="82550"/>
              </a:xfrm>
              <a:custGeom>
                <a:avLst/>
                <a:gdLst/>
                <a:ahLst/>
                <a:cxnLst/>
                <a:rect l="l" t="t" r="r" b="b"/>
                <a:pathLst>
                  <a:path w="55" h="38" extrusionOk="0">
                    <a:moveTo>
                      <a:pt x="54" y="35"/>
                    </a:moveTo>
                    <a:cubicBezTo>
                      <a:pt x="53" y="37"/>
                      <a:pt x="50" y="38"/>
                      <a:pt x="48" y="37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1" y="7"/>
                      <a:pt x="0" y="5"/>
                      <a:pt x="2" y="3"/>
                    </a:cubicBezTo>
                    <a:cubicBezTo>
                      <a:pt x="3" y="1"/>
                      <a:pt x="6" y="0"/>
                      <a:pt x="8" y="1"/>
                    </a:cubicBezTo>
                    <a:cubicBezTo>
                      <a:pt x="53" y="29"/>
                      <a:pt x="53" y="29"/>
                      <a:pt x="53" y="29"/>
                    </a:cubicBezTo>
                    <a:cubicBezTo>
                      <a:pt x="55" y="31"/>
                      <a:pt x="55" y="33"/>
                      <a:pt x="54" y="35"/>
                    </a:cubicBezTo>
                    <a:close/>
                  </a:path>
                </a:pathLst>
              </a:custGeom>
              <a:solidFill>
                <a:srgbClr val="6DC1B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78" name="Google Shape;778;p21"/>
              <p:cNvSpPr/>
              <p:nvPr/>
            </p:nvSpPr>
            <p:spPr>
              <a:xfrm>
                <a:off x="9908226" y="3893253"/>
                <a:ext cx="163513" cy="227013"/>
              </a:xfrm>
              <a:custGeom>
                <a:avLst/>
                <a:gdLst/>
                <a:ahLst/>
                <a:cxnLst/>
                <a:rect l="l" t="t" r="r" b="b"/>
                <a:pathLst>
                  <a:path w="75" h="104" extrusionOk="0">
                    <a:moveTo>
                      <a:pt x="75" y="4"/>
                    </a:moveTo>
                    <a:cubicBezTo>
                      <a:pt x="69" y="0"/>
                      <a:pt x="69" y="0"/>
                      <a:pt x="69" y="0"/>
                    </a:cubicBezTo>
                    <a:cubicBezTo>
                      <a:pt x="10" y="95"/>
                      <a:pt x="10" y="95"/>
                      <a:pt x="10" y="95"/>
                    </a:cubicBezTo>
                    <a:cubicBezTo>
                      <a:pt x="8" y="98"/>
                      <a:pt x="4" y="100"/>
                      <a:pt x="0" y="100"/>
                    </a:cubicBezTo>
                    <a:cubicBezTo>
                      <a:pt x="0" y="100"/>
                      <a:pt x="1" y="100"/>
                      <a:pt x="1" y="101"/>
                    </a:cubicBezTo>
                    <a:cubicBezTo>
                      <a:pt x="7" y="104"/>
                      <a:pt x="14" y="103"/>
                      <a:pt x="17" y="98"/>
                    </a:cubicBezTo>
                    <a:lnTo>
                      <a:pt x="75" y="4"/>
                    </a:lnTo>
                    <a:close/>
                  </a:path>
                </a:pathLst>
              </a:custGeom>
              <a:solidFill>
                <a:srgbClr val="6DC1B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79" name="Google Shape;779;p21"/>
              <p:cNvSpPr/>
              <p:nvPr/>
            </p:nvSpPr>
            <p:spPr>
              <a:xfrm>
                <a:off x="9527226" y="2601028"/>
                <a:ext cx="222250" cy="161925"/>
              </a:xfrm>
              <a:custGeom>
                <a:avLst/>
                <a:gdLst/>
                <a:ahLst/>
                <a:cxnLst/>
                <a:rect l="l" t="t" r="r" b="b"/>
                <a:pathLst>
                  <a:path w="102" h="74" extrusionOk="0">
                    <a:moveTo>
                      <a:pt x="79" y="7"/>
                    </a:moveTo>
                    <a:cubicBezTo>
                      <a:pt x="102" y="22"/>
                      <a:pt x="98" y="62"/>
                      <a:pt x="84" y="71"/>
                    </a:cubicBezTo>
                    <a:cubicBezTo>
                      <a:pt x="82" y="72"/>
                      <a:pt x="80" y="73"/>
                      <a:pt x="79" y="73"/>
                    </a:cubicBezTo>
                    <a:cubicBezTo>
                      <a:pt x="79" y="69"/>
                      <a:pt x="79" y="69"/>
                      <a:pt x="79" y="69"/>
                    </a:cubicBezTo>
                    <a:cubicBezTo>
                      <a:pt x="79" y="69"/>
                      <a:pt x="79" y="69"/>
                      <a:pt x="79" y="69"/>
                    </a:cubicBezTo>
                    <a:cubicBezTo>
                      <a:pt x="79" y="69"/>
                      <a:pt x="79" y="69"/>
                      <a:pt x="79" y="69"/>
                    </a:cubicBezTo>
                    <a:cubicBezTo>
                      <a:pt x="83" y="67"/>
                      <a:pt x="85" y="61"/>
                      <a:pt x="83" y="57"/>
                    </a:cubicBezTo>
                    <a:cubicBezTo>
                      <a:pt x="82" y="55"/>
                      <a:pt x="80" y="53"/>
                      <a:pt x="79" y="52"/>
                    </a:cubicBezTo>
                    <a:cubicBezTo>
                      <a:pt x="79" y="49"/>
                      <a:pt x="79" y="49"/>
                      <a:pt x="79" y="49"/>
                    </a:cubicBezTo>
                    <a:cubicBezTo>
                      <a:pt x="81" y="50"/>
                      <a:pt x="84" y="50"/>
                      <a:pt x="86" y="49"/>
                    </a:cubicBezTo>
                    <a:cubicBezTo>
                      <a:pt x="86" y="49"/>
                      <a:pt x="86" y="49"/>
                      <a:pt x="86" y="49"/>
                    </a:cubicBezTo>
                    <a:cubicBezTo>
                      <a:pt x="90" y="47"/>
                      <a:pt x="92" y="42"/>
                      <a:pt x="90" y="38"/>
                    </a:cubicBezTo>
                    <a:cubicBezTo>
                      <a:pt x="88" y="34"/>
                      <a:pt x="83" y="32"/>
                      <a:pt x="79" y="34"/>
                    </a:cubicBezTo>
                    <a:cubicBezTo>
                      <a:pt x="79" y="31"/>
                      <a:pt x="79" y="31"/>
                      <a:pt x="79" y="31"/>
                    </a:cubicBezTo>
                    <a:cubicBezTo>
                      <a:pt x="80" y="31"/>
                      <a:pt x="81" y="30"/>
                      <a:pt x="82" y="30"/>
                    </a:cubicBezTo>
                    <a:cubicBezTo>
                      <a:pt x="86" y="28"/>
                      <a:pt x="87" y="24"/>
                      <a:pt x="85" y="20"/>
                    </a:cubicBezTo>
                    <a:cubicBezTo>
                      <a:pt x="85" y="20"/>
                      <a:pt x="85" y="20"/>
                      <a:pt x="85" y="20"/>
                    </a:cubicBezTo>
                    <a:cubicBezTo>
                      <a:pt x="84" y="17"/>
                      <a:pt x="81" y="16"/>
                      <a:pt x="79" y="16"/>
                    </a:cubicBezTo>
                    <a:lnTo>
                      <a:pt x="79" y="7"/>
                    </a:lnTo>
                    <a:close/>
                    <a:moveTo>
                      <a:pt x="72" y="3"/>
                    </a:moveTo>
                    <a:cubicBezTo>
                      <a:pt x="74" y="4"/>
                      <a:pt x="76" y="5"/>
                      <a:pt x="79" y="7"/>
                    </a:cubicBezTo>
                    <a:cubicBezTo>
                      <a:pt x="79" y="16"/>
                      <a:pt x="79" y="16"/>
                      <a:pt x="79" y="16"/>
                    </a:cubicBezTo>
                    <a:cubicBezTo>
                      <a:pt x="77" y="16"/>
                      <a:pt x="76" y="16"/>
                      <a:pt x="75" y="17"/>
                    </a:cubicBezTo>
                    <a:cubicBezTo>
                      <a:pt x="73" y="17"/>
                      <a:pt x="72" y="19"/>
                      <a:pt x="72" y="21"/>
                    </a:cubicBezTo>
                    <a:cubicBezTo>
                      <a:pt x="72" y="13"/>
                      <a:pt x="72" y="13"/>
                      <a:pt x="72" y="13"/>
                    </a:cubicBezTo>
                    <a:cubicBezTo>
                      <a:pt x="72" y="12"/>
                      <a:pt x="72" y="10"/>
                      <a:pt x="72" y="9"/>
                    </a:cubicBezTo>
                    <a:cubicBezTo>
                      <a:pt x="72" y="3"/>
                      <a:pt x="72" y="3"/>
                      <a:pt x="72" y="3"/>
                    </a:cubicBezTo>
                    <a:close/>
                    <a:moveTo>
                      <a:pt x="79" y="73"/>
                    </a:moveTo>
                    <a:cubicBezTo>
                      <a:pt x="76" y="74"/>
                      <a:pt x="74" y="74"/>
                      <a:pt x="72" y="74"/>
                    </a:cubicBezTo>
                    <a:cubicBezTo>
                      <a:pt x="72" y="69"/>
                      <a:pt x="72" y="69"/>
                      <a:pt x="72" y="69"/>
                    </a:cubicBezTo>
                    <a:cubicBezTo>
                      <a:pt x="74" y="70"/>
                      <a:pt x="76" y="70"/>
                      <a:pt x="79" y="69"/>
                    </a:cubicBezTo>
                    <a:cubicBezTo>
                      <a:pt x="79" y="73"/>
                      <a:pt x="79" y="73"/>
                      <a:pt x="79" y="73"/>
                    </a:cubicBezTo>
                    <a:close/>
                    <a:moveTo>
                      <a:pt x="79" y="31"/>
                    </a:moveTo>
                    <a:cubicBezTo>
                      <a:pt x="79" y="34"/>
                      <a:pt x="79" y="34"/>
                      <a:pt x="79" y="34"/>
                    </a:cubicBezTo>
                    <a:cubicBezTo>
                      <a:pt x="78" y="34"/>
                      <a:pt x="78" y="34"/>
                      <a:pt x="78" y="34"/>
                    </a:cubicBezTo>
                    <a:cubicBezTo>
                      <a:pt x="74" y="36"/>
                      <a:pt x="73" y="41"/>
                      <a:pt x="75" y="45"/>
                    </a:cubicBezTo>
                    <a:cubicBezTo>
                      <a:pt x="76" y="47"/>
                      <a:pt x="77" y="48"/>
                      <a:pt x="79" y="49"/>
                    </a:cubicBezTo>
                    <a:cubicBezTo>
                      <a:pt x="79" y="52"/>
                      <a:pt x="79" y="52"/>
                      <a:pt x="79" y="52"/>
                    </a:cubicBezTo>
                    <a:cubicBezTo>
                      <a:pt x="76" y="51"/>
                      <a:pt x="74" y="51"/>
                      <a:pt x="72" y="52"/>
                    </a:cubicBezTo>
                    <a:cubicBezTo>
                      <a:pt x="72" y="25"/>
                      <a:pt x="72" y="25"/>
                      <a:pt x="72" y="25"/>
                    </a:cubicBezTo>
                    <a:cubicBezTo>
                      <a:pt x="72" y="26"/>
                      <a:pt x="72" y="26"/>
                      <a:pt x="72" y="26"/>
                    </a:cubicBezTo>
                    <a:cubicBezTo>
                      <a:pt x="73" y="29"/>
                      <a:pt x="76" y="31"/>
                      <a:pt x="79" y="31"/>
                    </a:cubicBezTo>
                    <a:close/>
                    <a:moveTo>
                      <a:pt x="66" y="2"/>
                    </a:moveTo>
                    <a:cubicBezTo>
                      <a:pt x="68" y="2"/>
                      <a:pt x="70" y="3"/>
                      <a:pt x="72" y="3"/>
                    </a:cubicBezTo>
                    <a:cubicBezTo>
                      <a:pt x="72" y="9"/>
                      <a:pt x="72" y="9"/>
                      <a:pt x="72" y="9"/>
                    </a:cubicBezTo>
                    <a:cubicBezTo>
                      <a:pt x="71" y="9"/>
                      <a:pt x="71" y="9"/>
                      <a:pt x="71" y="8"/>
                    </a:cubicBezTo>
                    <a:cubicBezTo>
                      <a:pt x="70" y="7"/>
                      <a:pt x="68" y="5"/>
                      <a:pt x="66" y="5"/>
                    </a:cubicBezTo>
                    <a:cubicBezTo>
                      <a:pt x="66" y="2"/>
                      <a:pt x="66" y="2"/>
                      <a:pt x="66" y="2"/>
                    </a:cubicBezTo>
                    <a:close/>
                    <a:moveTo>
                      <a:pt x="72" y="74"/>
                    </a:moveTo>
                    <a:cubicBezTo>
                      <a:pt x="70" y="74"/>
                      <a:pt x="68" y="73"/>
                      <a:pt x="66" y="73"/>
                    </a:cubicBezTo>
                    <a:cubicBezTo>
                      <a:pt x="66" y="64"/>
                      <a:pt x="66" y="64"/>
                      <a:pt x="66" y="64"/>
                    </a:cubicBezTo>
                    <a:cubicBezTo>
                      <a:pt x="66" y="64"/>
                      <a:pt x="67" y="64"/>
                      <a:pt x="67" y="65"/>
                    </a:cubicBezTo>
                    <a:cubicBezTo>
                      <a:pt x="68" y="67"/>
                      <a:pt x="70" y="68"/>
                      <a:pt x="72" y="69"/>
                    </a:cubicBezTo>
                    <a:cubicBezTo>
                      <a:pt x="72" y="74"/>
                      <a:pt x="72" y="74"/>
                      <a:pt x="72" y="74"/>
                    </a:cubicBezTo>
                    <a:close/>
                    <a:moveTo>
                      <a:pt x="72" y="13"/>
                    </a:moveTo>
                    <a:cubicBezTo>
                      <a:pt x="72" y="21"/>
                      <a:pt x="72" y="21"/>
                      <a:pt x="72" y="21"/>
                    </a:cubicBezTo>
                    <a:cubicBezTo>
                      <a:pt x="71" y="22"/>
                      <a:pt x="71" y="24"/>
                      <a:pt x="72" y="25"/>
                    </a:cubicBezTo>
                    <a:cubicBezTo>
                      <a:pt x="72" y="52"/>
                      <a:pt x="72" y="52"/>
                      <a:pt x="72" y="52"/>
                    </a:cubicBezTo>
                    <a:cubicBezTo>
                      <a:pt x="71" y="52"/>
                      <a:pt x="71" y="52"/>
                      <a:pt x="71" y="52"/>
                    </a:cubicBezTo>
                    <a:cubicBezTo>
                      <a:pt x="69" y="54"/>
                      <a:pt x="67" y="55"/>
                      <a:pt x="66" y="57"/>
                    </a:cubicBezTo>
                    <a:cubicBezTo>
                      <a:pt x="66" y="16"/>
                      <a:pt x="66" y="16"/>
                      <a:pt x="66" y="16"/>
                    </a:cubicBezTo>
                    <a:cubicBezTo>
                      <a:pt x="67" y="16"/>
                      <a:pt x="68" y="16"/>
                      <a:pt x="69" y="16"/>
                    </a:cubicBezTo>
                    <a:cubicBezTo>
                      <a:pt x="70" y="15"/>
                      <a:pt x="71" y="14"/>
                      <a:pt x="72" y="13"/>
                    </a:cubicBezTo>
                    <a:close/>
                    <a:moveTo>
                      <a:pt x="22" y="10"/>
                    </a:moveTo>
                    <a:cubicBezTo>
                      <a:pt x="41" y="2"/>
                      <a:pt x="55" y="0"/>
                      <a:pt x="66" y="2"/>
                    </a:cubicBezTo>
                    <a:cubicBezTo>
                      <a:pt x="66" y="5"/>
                      <a:pt x="66" y="5"/>
                      <a:pt x="66" y="5"/>
                    </a:cubicBezTo>
                    <a:cubicBezTo>
                      <a:pt x="65" y="5"/>
                      <a:pt x="65" y="6"/>
                      <a:pt x="64" y="6"/>
                    </a:cubicBezTo>
                    <a:cubicBezTo>
                      <a:pt x="64" y="6"/>
                      <a:pt x="64" y="6"/>
                      <a:pt x="64" y="6"/>
                    </a:cubicBezTo>
                    <a:cubicBezTo>
                      <a:pt x="61" y="7"/>
                      <a:pt x="60" y="11"/>
                      <a:pt x="61" y="13"/>
                    </a:cubicBezTo>
                    <a:cubicBezTo>
                      <a:pt x="62" y="15"/>
                      <a:pt x="64" y="16"/>
                      <a:pt x="66" y="16"/>
                    </a:cubicBezTo>
                    <a:cubicBezTo>
                      <a:pt x="66" y="57"/>
                      <a:pt x="66" y="57"/>
                      <a:pt x="66" y="57"/>
                    </a:cubicBezTo>
                    <a:cubicBezTo>
                      <a:pt x="66" y="59"/>
                      <a:pt x="66" y="62"/>
                      <a:pt x="66" y="64"/>
                    </a:cubicBezTo>
                    <a:cubicBezTo>
                      <a:pt x="66" y="73"/>
                      <a:pt x="66" y="73"/>
                      <a:pt x="66" y="73"/>
                    </a:cubicBezTo>
                    <a:cubicBezTo>
                      <a:pt x="56" y="68"/>
                      <a:pt x="48" y="56"/>
                      <a:pt x="37" y="57"/>
                    </a:cubicBezTo>
                    <a:cubicBezTo>
                      <a:pt x="32" y="57"/>
                      <a:pt x="27" y="58"/>
                      <a:pt x="22" y="57"/>
                    </a:cubicBezTo>
                    <a:cubicBezTo>
                      <a:pt x="22" y="49"/>
                      <a:pt x="22" y="49"/>
                      <a:pt x="22" y="49"/>
                    </a:cubicBezTo>
                    <a:cubicBezTo>
                      <a:pt x="24" y="49"/>
                      <a:pt x="25" y="48"/>
                      <a:pt x="27" y="48"/>
                    </a:cubicBezTo>
                    <a:cubicBezTo>
                      <a:pt x="27" y="48"/>
                      <a:pt x="27" y="48"/>
                      <a:pt x="27" y="48"/>
                    </a:cubicBezTo>
                    <a:cubicBezTo>
                      <a:pt x="32" y="45"/>
                      <a:pt x="34" y="38"/>
                      <a:pt x="32" y="33"/>
                    </a:cubicBezTo>
                    <a:cubicBezTo>
                      <a:pt x="30" y="29"/>
                      <a:pt x="26" y="27"/>
                      <a:pt x="22" y="27"/>
                    </a:cubicBezTo>
                    <a:lnTo>
                      <a:pt x="22" y="10"/>
                    </a:lnTo>
                    <a:close/>
                    <a:moveTo>
                      <a:pt x="2" y="41"/>
                    </a:moveTo>
                    <a:cubicBezTo>
                      <a:pt x="0" y="23"/>
                      <a:pt x="18" y="12"/>
                      <a:pt x="18" y="12"/>
                    </a:cubicBezTo>
                    <a:cubicBezTo>
                      <a:pt x="20" y="12"/>
                      <a:pt x="21" y="11"/>
                      <a:pt x="22" y="10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20" y="27"/>
                      <a:pt x="19" y="27"/>
                      <a:pt x="17" y="28"/>
                    </a:cubicBezTo>
                    <a:cubicBezTo>
                      <a:pt x="12" y="31"/>
                      <a:pt x="9" y="37"/>
                      <a:pt x="12" y="43"/>
                    </a:cubicBezTo>
                    <a:cubicBezTo>
                      <a:pt x="14" y="47"/>
                      <a:pt x="18" y="49"/>
                      <a:pt x="22" y="49"/>
                    </a:cubicBezTo>
                    <a:cubicBezTo>
                      <a:pt x="22" y="57"/>
                      <a:pt x="22" y="57"/>
                      <a:pt x="22" y="57"/>
                    </a:cubicBezTo>
                    <a:cubicBezTo>
                      <a:pt x="12" y="57"/>
                      <a:pt x="4" y="53"/>
                      <a:pt x="2" y="41"/>
                    </a:cubicBezTo>
                    <a:close/>
                  </a:path>
                </a:pathLst>
              </a:custGeom>
              <a:solidFill>
                <a:srgbClr val="6DC1B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80" name="Google Shape;780;p21"/>
              <p:cNvSpPr/>
              <p:nvPr/>
            </p:nvSpPr>
            <p:spPr>
              <a:xfrm>
                <a:off x="7674614" y="3661478"/>
                <a:ext cx="206375" cy="266700"/>
              </a:xfrm>
              <a:custGeom>
                <a:avLst/>
                <a:gdLst/>
                <a:ahLst/>
                <a:cxnLst/>
                <a:rect l="l" t="t" r="r" b="b"/>
                <a:pathLst>
                  <a:path w="95" h="123" extrusionOk="0">
                    <a:moveTo>
                      <a:pt x="0" y="21"/>
                    </a:moveTo>
                    <a:cubicBezTo>
                      <a:pt x="4" y="19"/>
                      <a:pt x="4" y="19"/>
                      <a:pt x="4" y="19"/>
                    </a:cubicBezTo>
                    <a:cubicBezTo>
                      <a:pt x="59" y="109"/>
                      <a:pt x="59" y="109"/>
                      <a:pt x="59" y="109"/>
                    </a:cubicBezTo>
                    <a:cubicBezTo>
                      <a:pt x="63" y="115"/>
                      <a:pt x="72" y="117"/>
                      <a:pt x="79" y="112"/>
                    </a:cubicBezTo>
                    <a:cubicBezTo>
                      <a:pt x="87" y="108"/>
                      <a:pt x="89" y="99"/>
                      <a:pt x="85" y="93"/>
                    </a:cubicBezTo>
                    <a:cubicBezTo>
                      <a:pt x="29" y="3"/>
                      <a:pt x="29" y="3"/>
                      <a:pt x="29" y="3"/>
                    </a:cubicBezTo>
                    <a:cubicBezTo>
                      <a:pt x="34" y="0"/>
                      <a:pt x="34" y="0"/>
                      <a:pt x="34" y="0"/>
                    </a:cubicBezTo>
                    <a:cubicBezTo>
                      <a:pt x="90" y="91"/>
                      <a:pt x="90" y="91"/>
                      <a:pt x="90" y="91"/>
                    </a:cubicBezTo>
                    <a:cubicBezTo>
                      <a:pt x="95" y="100"/>
                      <a:pt x="92" y="111"/>
                      <a:pt x="82" y="117"/>
                    </a:cubicBezTo>
                    <a:cubicBezTo>
                      <a:pt x="73" y="123"/>
                      <a:pt x="61" y="121"/>
                      <a:pt x="56" y="112"/>
                    </a:cubicBez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6DC1B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81" name="Google Shape;781;p21"/>
              <p:cNvSpPr/>
              <p:nvPr/>
            </p:nvSpPr>
            <p:spPr>
              <a:xfrm>
                <a:off x="7661914" y="3651953"/>
                <a:ext cx="101600" cy="69850"/>
              </a:xfrm>
              <a:custGeom>
                <a:avLst/>
                <a:gdLst/>
                <a:ahLst/>
                <a:cxnLst/>
                <a:rect l="l" t="t" r="r" b="b"/>
                <a:pathLst>
                  <a:path w="47" h="32" extrusionOk="0">
                    <a:moveTo>
                      <a:pt x="1" y="30"/>
                    </a:moveTo>
                    <a:cubicBezTo>
                      <a:pt x="2" y="32"/>
                      <a:pt x="4" y="32"/>
                      <a:pt x="6" y="31"/>
                    </a:cubicBezTo>
                    <a:cubicBezTo>
                      <a:pt x="44" y="7"/>
                      <a:pt x="44" y="7"/>
                      <a:pt x="44" y="7"/>
                    </a:cubicBezTo>
                    <a:cubicBezTo>
                      <a:pt x="46" y="6"/>
                      <a:pt x="47" y="4"/>
                      <a:pt x="46" y="2"/>
                    </a:cubicBezTo>
                    <a:cubicBezTo>
                      <a:pt x="45" y="1"/>
                      <a:pt x="42" y="0"/>
                      <a:pt x="41" y="1"/>
                    </a:cubicBezTo>
                    <a:cubicBezTo>
                      <a:pt x="2" y="25"/>
                      <a:pt x="2" y="25"/>
                      <a:pt x="2" y="25"/>
                    </a:cubicBezTo>
                    <a:cubicBezTo>
                      <a:pt x="1" y="26"/>
                      <a:pt x="0" y="28"/>
                      <a:pt x="1" y="30"/>
                    </a:cubicBezTo>
                    <a:close/>
                  </a:path>
                </a:pathLst>
              </a:custGeom>
              <a:solidFill>
                <a:srgbClr val="6DC1B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82" name="Google Shape;782;p21"/>
              <p:cNvSpPr/>
              <p:nvPr/>
            </p:nvSpPr>
            <p:spPr>
              <a:xfrm>
                <a:off x="7703189" y="3709103"/>
                <a:ext cx="139700" cy="192088"/>
              </a:xfrm>
              <a:custGeom>
                <a:avLst/>
                <a:gdLst/>
                <a:ahLst/>
                <a:cxnLst/>
                <a:rect l="l" t="t" r="r" b="b"/>
                <a:pathLst>
                  <a:path w="64" h="88" extrusionOk="0">
                    <a:moveTo>
                      <a:pt x="0" y="3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55" y="80"/>
                      <a:pt x="55" y="80"/>
                      <a:pt x="55" y="80"/>
                    </a:cubicBezTo>
                    <a:cubicBezTo>
                      <a:pt x="57" y="83"/>
                      <a:pt x="60" y="85"/>
                      <a:pt x="64" y="85"/>
                    </a:cubicBezTo>
                    <a:cubicBezTo>
                      <a:pt x="63" y="85"/>
                      <a:pt x="63" y="85"/>
                      <a:pt x="63" y="85"/>
                    </a:cubicBezTo>
                    <a:cubicBezTo>
                      <a:pt x="58" y="88"/>
                      <a:pt x="52" y="87"/>
                      <a:pt x="49" y="82"/>
                    </a:cubicBez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6DC1B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83" name="Google Shape;783;p21"/>
              <p:cNvSpPr/>
              <p:nvPr/>
            </p:nvSpPr>
            <p:spPr>
              <a:xfrm>
                <a:off x="9035101" y="5312478"/>
                <a:ext cx="219075" cy="239713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10" extrusionOk="0">
                    <a:moveTo>
                      <a:pt x="75" y="63"/>
                    </a:moveTo>
                    <a:cubicBezTo>
                      <a:pt x="77" y="59"/>
                      <a:pt x="78" y="55"/>
                      <a:pt x="78" y="51"/>
                    </a:cubicBezTo>
                    <a:cubicBezTo>
                      <a:pt x="78" y="47"/>
                      <a:pt x="77" y="43"/>
                      <a:pt x="75" y="39"/>
                    </a:cubicBezTo>
                    <a:cubicBezTo>
                      <a:pt x="75" y="63"/>
                      <a:pt x="75" y="63"/>
                      <a:pt x="75" y="63"/>
                    </a:cubicBezTo>
                    <a:close/>
                    <a:moveTo>
                      <a:pt x="75" y="80"/>
                    </a:moveTo>
                    <a:cubicBezTo>
                      <a:pt x="75" y="73"/>
                      <a:pt x="75" y="73"/>
                      <a:pt x="75" y="73"/>
                    </a:cubicBezTo>
                    <a:cubicBezTo>
                      <a:pt x="76" y="73"/>
                      <a:pt x="77" y="73"/>
                      <a:pt x="77" y="74"/>
                    </a:cubicBezTo>
                    <a:cubicBezTo>
                      <a:pt x="77" y="74"/>
                      <a:pt x="77" y="74"/>
                      <a:pt x="77" y="74"/>
                    </a:cubicBezTo>
                    <a:cubicBezTo>
                      <a:pt x="86" y="83"/>
                      <a:pt x="86" y="83"/>
                      <a:pt x="86" y="83"/>
                    </a:cubicBezTo>
                    <a:cubicBezTo>
                      <a:pt x="87" y="84"/>
                      <a:pt x="87" y="85"/>
                      <a:pt x="86" y="86"/>
                    </a:cubicBezTo>
                    <a:cubicBezTo>
                      <a:pt x="85" y="87"/>
                      <a:pt x="83" y="87"/>
                      <a:pt x="82" y="86"/>
                    </a:cubicBezTo>
                    <a:cubicBezTo>
                      <a:pt x="75" y="80"/>
                      <a:pt x="75" y="80"/>
                      <a:pt x="75" y="80"/>
                    </a:cubicBezTo>
                    <a:close/>
                    <a:moveTo>
                      <a:pt x="75" y="28"/>
                    </a:moveTo>
                    <a:cubicBezTo>
                      <a:pt x="75" y="22"/>
                      <a:pt x="75" y="22"/>
                      <a:pt x="75" y="22"/>
                    </a:cubicBezTo>
                    <a:cubicBezTo>
                      <a:pt x="82" y="15"/>
                      <a:pt x="82" y="15"/>
                      <a:pt x="82" y="15"/>
                    </a:cubicBezTo>
                    <a:cubicBezTo>
                      <a:pt x="83" y="14"/>
                      <a:pt x="85" y="14"/>
                      <a:pt x="86" y="15"/>
                    </a:cubicBezTo>
                    <a:cubicBezTo>
                      <a:pt x="87" y="16"/>
                      <a:pt x="87" y="18"/>
                      <a:pt x="86" y="19"/>
                    </a:cubicBezTo>
                    <a:cubicBezTo>
                      <a:pt x="77" y="28"/>
                      <a:pt x="77" y="28"/>
                      <a:pt x="77" y="28"/>
                    </a:cubicBezTo>
                    <a:cubicBezTo>
                      <a:pt x="77" y="28"/>
                      <a:pt x="77" y="28"/>
                      <a:pt x="77" y="28"/>
                    </a:cubicBezTo>
                    <a:cubicBezTo>
                      <a:pt x="77" y="28"/>
                      <a:pt x="76" y="28"/>
                      <a:pt x="75" y="28"/>
                    </a:cubicBezTo>
                    <a:close/>
                    <a:moveTo>
                      <a:pt x="98" y="48"/>
                    </a:moveTo>
                    <a:cubicBezTo>
                      <a:pt x="98" y="48"/>
                      <a:pt x="98" y="48"/>
                      <a:pt x="98" y="48"/>
                    </a:cubicBezTo>
                    <a:cubicBezTo>
                      <a:pt x="86" y="48"/>
                      <a:pt x="86" y="48"/>
                      <a:pt x="86" y="48"/>
                    </a:cubicBezTo>
                    <a:cubicBezTo>
                      <a:pt x="84" y="48"/>
                      <a:pt x="83" y="49"/>
                      <a:pt x="83" y="51"/>
                    </a:cubicBezTo>
                    <a:cubicBezTo>
                      <a:pt x="83" y="52"/>
                      <a:pt x="84" y="53"/>
                      <a:pt x="86" y="53"/>
                    </a:cubicBezTo>
                    <a:cubicBezTo>
                      <a:pt x="98" y="53"/>
                      <a:pt x="98" y="53"/>
                      <a:pt x="98" y="53"/>
                    </a:cubicBezTo>
                    <a:cubicBezTo>
                      <a:pt x="100" y="53"/>
                      <a:pt x="101" y="52"/>
                      <a:pt x="101" y="51"/>
                    </a:cubicBezTo>
                    <a:cubicBezTo>
                      <a:pt x="101" y="49"/>
                      <a:pt x="100" y="48"/>
                      <a:pt x="98" y="48"/>
                    </a:cubicBezTo>
                    <a:close/>
                    <a:moveTo>
                      <a:pt x="50" y="110"/>
                    </a:moveTo>
                    <a:cubicBezTo>
                      <a:pt x="52" y="110"/>
                      <a:pt x="52" y="110"/>
                      <a:pt x="52" y="110"/>
                    </a:cubicBezTo>
                    <a:cubicBezTo>
                      <a:pt x="60" y="110"/>
                      <a:pt x="66" y="104"/>
                      <a:pt x="66" y="96"/>
                    </a:cubicBezTo>
                    <a:cubicBezTo>
                      <a:pt x="66" y="74"/>
                      <a:pt x="66" y="74"/>
                      <a:pt x="66" y="74"/>
                    </a:cubicBezTo>
                    <a:cubicBezTo>
                      <a:pt x="70" y="71"/>
                      <a:pt x="73" y="67"/>
                      <a:pt x="75" y="63"/>
                    </a:cubicBezTo>
                    <a:cubicBezTo>
                      <a:pt x="75" y="39"/>
                      <a:pt x="75" y="39"/>
                      <a:pt x="75" y="39"/>
                    </a:cubicBezTo>
                    <a:cubicBezTo>
                      <a:pt x="71" y="29"/>
                      <a:pt x="61" y="23"/>
                      <a:pt x="50" y="23"/>
                    </a:cubicBezTo>
                    <a:cubicBezTo>
                      <a:pt x="50" y="29"/>
                      <a:pt x="50" y="29"/>
                      <a:pt x="50" y="29"/>
                    </a:cubicBezTo>
                    <a:cubicBezTo>
                      <a:pt x="56" y="29"/>
                      <a:pt x="62" y="31"/>
                      <a:pt x="66" y="35"/>
                    </a:cubicBezTo>
                    <a:cubicBezTo>
                      <a:pt x="70" y="39"/>
                      <a:pt x="72" y="45"/>
                      <a:pt x="72" y="51"/>
                    </a:cubicBezTo>
                    <a:cubicBezTo>
                      <a:pt x="72" y="59"/>
                      <a:pt x="68" y="66"/>
                      <a:pt x="62" y="70"/>
                    </a:cubicBezTo>
                    <a:cubicBezTo>
                      <a:pt x="62" y="70"/>
                      <a:pt x="62" y="70"/>
                      <a:pt x="62" y="70"/>
                    </a:cubicBezTo>
                    <a:cubicBezTo>
                      <a:pt x="61" y="70"/>
                      <a:pt x="60" y="71"/>
                      <a:pt x="60" y="72"/>
                    </a:cubicBezTo>
                    <a:cubicBezTo>
                      <a:pt x="60" y="85"/>
                      <a:pt x="60" y="85"/>
                      <a:pt x="60" y="85"/>
                    </a:cubicBezTo>
                    <a:cubicBezTo>
                      <a:pt x="50" y="85"/>
                      <a:pt x="50" y="85"/>
                      <a:pt x="50" y="85"/>
                    </a:cubicBezTo>
                    <a:cubicBezTo>
                      <a:pt x="50" y="110"/>
                      <a:pt x="50" y="110"/>
                      <a:pt x="50" y="110"/>
                    </a:cubicBezTo>
                    <a:close/>
                    <a:moveTo>
                      <a:pt x="75" y="22"/>
                    </a:moveTo>
                    <a:cubicBezTo>
                      <a:pt x="75" y="28"/>
                      <a:pt x="75" y="28"/>
                      <a:pt x="75" y="28"/>
                    </a:cubicBezTo>
                    <a:cubicBezTo>
                      <a:pt x="75" y="28"/>
                      <a:pt x="74" y="28"/>
                      <a:pt x="74" y="28"/>
                    </a:cubicBezTo>
                    <a:cubicBezTo>
                      <a:pt x="72" y="27"/>
                      <a:pt x="72" y="25"/>
                      <a:pt x="74" y="24"/>
                    </a:cubicBezTo>
                    <a:cubicBezTo>
                      <a:pt x="75" y="22"/>
                      <a:pt x="75" y="22"/>
                      <a:pt x="75" y="22"/>
                    </a:cubicBezTo>
                    <a:close/>
                    <a:moveTo>
                      <a:pt x="75" y="73"/>
                    </a:moveTo>
                    <a:cubicBezTo>
                      <a:pt x="75" y="80"/>
                      <a:pt x="75" y="80"/>
                      <a:pt x="75" y="80"/>
                    </a:cubicBezTo>
                    <a:cubicBezTo>
                      <a:pt x="74" y="78"/>
                      <a:pt x="74" y="78"/>
                      <a:pt x="74" y="78"/>
                    </a:cubicBezTo>
                    <a:cubicBezTo>
                      <a:pt x="72" y="77"/>
                      <a:pt x="72" y="75"/>
                      <a:pt x="74" y="74"/>
                    </a:cubicBezTo>
                    <a:cubicBezTo>
                      <a:pt x="74" y="73"/>
                      <a:pt x="75" y="73"/>
                      <a:pt x="75" y="73"/>
                    </a:cubicBezTo>
                    <a:close/>
                    <a:moveTo>
                      <a:pt x="50" y="18"/>
                    </a:moveTo>
                    <a:cubicBezTo>
                      <a:pt x="50" y="0"/>
                      <a:pt x="50" y="0"/>
                      <a:pt x="50" y="0"/>
                    </a:cubicBezTo>
                    <a:cubicBezTo>
                      <a:pt x="50" y="0"/>
                      <a:pt x="50" y="0"/>
                      <a:pt x="50" y="0"/>
                    </a:cubicBezTo>
                    <a:cubicBezTo>
                      <a:pt x="52" y="0"/>
                      <a:pt x="53" y="2"/>
                      <a:pt x="53" y="3"/>
                    </a:cubicBezTo>
                    <a:cubicBezTo>
                      <a:pt x="53" y="15"/>
                      <a:pt x="53" y="15"/>
                      <a:pt x="53" y="15"/>
                    </a:cubicBezTo>
                    <a:cubicBezTo>
                      <a:pt x="53" y="17"/>
                      <a:pt x="52" y="18"/>
                      <a:pt x="50" y="18"/>
                    </a:cubicBezTo>
                    <a:cubicBezTo>
                      <a:pt x="50" y="18"/>
                      <a:pt x="50" y="18"/>
                      <a:pt x="50" y="18"/>
                    </a:cubicBezTo>
                    <a:close/>
                    <a:moveTo>
                      <a:pt x="50" y="23"/>
                    </a:moveTo>
                    <a:cubicBezTo>
                      <a:pt x="39" y="23"/>
                      <a:pt x="30" y="29"/>
                      <a:pt x="25" y="39"/>
                    </a:cubicBezTo>
                    <a:cubicBezTo>
                      <a:pt x="25" y="63"/>
                      <a:pt x="25" y="63"/>
                      <a:pt x="25" y="63"/>
                    </a:cubicBezTo>
                    <a:cubicBezTo>
                      <a:pt x="27" y="68"/>
                      <a:pt x="31" y="71"/>
                      <a:pt x="35" y="74"/>
                    </a:cubicBezTo>
                    <a:cubicBezTo>
                      <a:pt x="35" y="96"/>
                      <a:pt x="35" y="96"/>
                      <a:pt x="35" y="96"/>
                    </a:cubicBezTo>
                    <a:cubicBezTo>
                      <a:pt x="35" y="104"/>
                      <a:pt x="41" y="110"/>
                      <a:pt x="49" y="110"/>
                    </a:cubicBezTo>
                    <a:cubicBezTo>
                      <a:pt x="50" y="110"/>
                      <a:pt x="50" y="110"/>
                      <a:pt x="50" y="110"/>
                    </a:cubicBezTo>
                    <a:cubicBezTo>
                      <a:pt x="50" y="85"/>
                      <a:pt x="50" y="85"/>
                      <a:pt x="50" y="85"/>
                    </a:cubicBezTo>
                    <a:cubicBezTo>
                      <a:pt x="41" y="85"/>
                      <a:pt x="41" y="85"/>
                      <a:pt x="41" y="85"/>
                    </a:cubicBezTo>
                    <a:cubicBezTo>
                      <a:pt x="41" y="72"/>
                      <a:pt x="41" y="72"/>
                      <a:pt x="41" y="72"/>
                    </a:cubicBezTo>
                    <a:cubicBezTo>
                      <a:pt x="41" y="71"/>
                      <a:pt x="40" y="71"/>
                      <a:pt x="39" y="70"/>
                    </a:cubicBezTo>
                    <a:cubicBezTo>
                      <a:pt x="33" y="66"/>
                      <a:pt x="28" y="59"/>
                      <a:pt x="28" y="51"/>
                    </a:cubicBezTo>
                    <a:cubicBezTo>
                      <a:pt x="28" y="45"/>
                      <a:pt x="30" y="39"/>
                      <a:pt x="34" y="35"/>
                    </a:cubicBezTo>
                    <a:cubicBezTo>
                      <a:pt x="39" y="31"/>
                      <a:pt x="44" y="29"/>
                      <a:pt x="50" y="29"/>
                    </a:cubicBezTo>
                    <a:cubicBezTo>
                      <a:pt x="50" y="23"/>
                      <a:pt x="50" y="23"/>
                      <a:pt x="50" y="23"/>
                    </a:cubicBezTo>
                    <a:close/>
                    <a:moveTo>
                      <a:pt x="50" y="0"/>
                    </a:moveTo>
                    <a:cubicBezTo>
                      <a:pt x="50" y="18"/>
                      <a:pt x="50" y="18"/>
                      <a:pt x="50" y="18"/>
                    </a:cubicBezTo>
                    <a:cubicBezTo>
                      <a:pt x="49" y="18"/>
                      <a:pt x="48" y="17"/>
                      <a:pt x="48" y="15"/>
                    </a:cubicBezTo>
                    <a:cubicBezTo>
                      <a:pt x="48" y="3"/>
                      <a:pt x="48" y="3"/>
                      <a:pt x="48" y="3"/>
                    </a:cubicBezTo>
                    <a:cubicBezTo>
                      <a:pt x="48" y="2"/>
                      <a:pt x="49" y="1"/>
                      <a:pt x="50" y="0"/>
                    </a:cubicBezTo>
                    <a:close/>
                    <a:moveTo>
                      <a:pt x="25" y="80"/>
                    </a:moveTo>
                    <a:cubicBezTo>
                      <a:pt x="25" y="73"/>
                      <a:pt x="25" y="73"/>
                      <a:pt x="25" y="73"/>
                    </a:cubicBezTo>
                    <a:cubicBezTo>
                      <a:pt x="26" y="73"/>
                      <a:pt x="27" y="73"/>
                      <a:pt x="27" y="74"/>
                    </a:cubicBezTo>
                    <a:cubicBezTo>
                      <a:pt x="28" y="75"/>
                      <a:pt x="28" y="77"/>
                      <a:pt x="27" y="78"/>
                    </a:cubicBezTo>
                    <a:cubicBezTo>
                      <a:pt x="25" y="80"/>
                      <a:pt x="25" y="80"/>
                      <a:pt x="25" y="80"/>
                    </a:cubicBezTo>
                    <a:close/>
                    <a:moveTo>
                      <a:pt x="25" y="28"/>
                    </a:moveTo>
                    <a:cubicBezTo>
                      <a:pt x="25" y="22"/>
                      <a:pt x="25" y="22"/>
                      <a:pt x="25" y="22"/>
                    </a:cubicBezTo>
                    <a:cubicBezTo>
                      <a:pt x="27" y="24"/>
                      <a:pt x="27" y="24"/>
                      <a:pt x="27" y="24"/>
                    </a:cubicBezTo>
                    <a:cubicBezTo>
                      <a:pt x="28" y="25"/>
                      <a:pt x="28" y="27"/>
                      <a:pt x="27" y="28"/>
                    </a:cubicBezTo>
                    <a:cubicBezTo>
                      <a:pt x="27" y="28"/>
                      <a:pt x="26" y="28"/>
                      <a:pt x="25" y="28"/>
                    </a:cubicBezTo>
                    <a:close/>
                    <a:moveTo>
                      <a:pt x="25" y="39"/>
                    </a:moveTo>
                    <a:cubicBezTo>
                      <a:pt x="23" y="42"/>
                      <a:pt x="22" y="46"/>
                      <a:pt x="22" y="51"/>
                    </a:cubicBezTo>
                    <a:cubicBezTo>
                      <a:pt x="22" y="55"/>
                      <a:pt x="23" y="59"/>
                      <a:pt x="25" y="63"/>
                    </a:cubicBezTo>
                    <a:cubicBezTo>
                      <a:pt x="25" y="39"/>
                      <a:pt x="25" y="39"/>
                      <a:pt x="25" y="39"/>
                    </a:cubicBezTo>
                    <a:close/>
                    <a:moveTo>
                      <a:pt x="25" y="22"/>
                    </a:moveTo>
                    <a:cubicBezTo>
                      <a:pt x="25" y="28"/>
                      <a:pt x="25" y="28"/>
                      <a:pt x="25" y="28"/>
                    </a:cubicBezTo>
                    <a:cubicBezTo>
                      <a:pt x="25" y="28"/>
                      <a:pt x="24" y="28"/>
                      <a:pt x="23" y="28"/>
                    </a:cubicBezTo>
                    <a:cubicBezTo>
                      <a:pt x="23" y="28"/>
                      <a:pt x="23" y="28"/>
                      <a:pt x="23" y="28"/>
                    </a:cubicBezTo>
                    <a:cubicBezTo>
                      <a:pt x="15" y="19"/>
                      <a:pt x="15" y="19"/>
                      <a:pt x="15" y="19"/>
                    </a:cubicBezTo>
                    <a:cubicBezTo>
                      <a:pt x="14" y="18"/>
                      <a:pt x="14" y="16"/>
                      <a:pt x="15" y="15"/>
                    </a:cubicBezTo>
                    <a:cubicBezTo>
                      <a:pt x="16" y="14"/>
                      <a:pt x="17" y="14"/>
                      <a:pt x="18" y="15"/>
                    </a:cubicBezTo>
                    <a:cubicBezTo>
                      <a:pt x="25" y="22"/>
                      <a:pt x="25" y="22"/>
                      <a:pt x="25" y="22"/>
                    </a:cubicBezTo>
                    <a:close/>
                    <a:moveTo>
                      <a:pt x="25" y="73"/>
                    </a:moveTo>
                    <a:cubicBezTo>
                      <a:pt x="25" y="80"/>
                      <a:pt x="25" y="80"/>
                      <a:pt x="25" y="80"/>
                    </a:cubicBezTo>
                    <a:cubicBezTo>
                      <a:pt x="18" y="86"/>
                      <a:pt x="18" y="86"/>
                      <a:pt x="18" y="86"/>
                    </a:cubicBezTo>
                    <a:cubicBezTo>
                      <a:pt x="17" y="87"/>
                      <a:pt x="16" y="87"/>
                      <a:pt x="15" y="86"/>
                    </a:cubicBezTo>
                    <a:cubicBezTo>
                      <a:pt x="14" y="85"/>
                      <a:pt x="14" y="84"/>
                      <a:pt x="15" y="83"/>
                    </a:cubicBezTo>
                    <a:cubicBezTo>
                      <a:pt x="23" y="74"/>
                      <a:pt x="23" y="74"/>
                      <a:pt x="23" y="74"/>
                    </a:cubicBezTo>
                    <a:cubicBezTo>
                      <a:pt x="23" y="74"/>
                      <a:pt x="23" y="74"/>
                      <a:pt x="23" y="74"/>
                    </a:cubicBezTo>
                    <a:cubicBezTo>
                      <a:pt x="24" y="74"/>
                      <a:pt x="25" y="73"/>
                      <a:pt x="25" y="73"/>
                    </a:cubicBezTo>
                    <a:close/>
                    <a:moveTo>
                      <a:pt x="18" y="51"/>
                    </a:moveTo>
                    <a:cubicBezTo>
                      <a:pt x="18" y="51"/>
                      <a:pt x="18" y="51"/>
                      <a:pt x="18" y="51"/>
                    </a:cubicBezTo>
                    <a:cubicBezTo>
                      <a:pt x="18" y="49"/>
                      <a:pt x="16" y="48"/>
                      <a:pt x="15" y="48"/>
                    </a:cubicBezTo>
                    <a:cubicBezTo>
                      <a:pt x="3" y="48"/>
                      <a:pt x="3" y="48"/>
                      <a:pt x="3" y="48"/>
                    </a:cubicBezTo>
                    <a:cubicBezTo>
                      <a:pt x="1" y="48"/>
                      <a:pt x="0" y="49"/>
                      <a:pt x="0" y="51"/>
                    </a:cubicBezTo>
                    <a:cubicBezTo>
                      <a:pt x="0" y="52"/>
                      <a:pt x="1" y="53"/>
                      <a:pt x="3" y="53"/>
                    </a:cubicBezTo>
                    <a:cubicBezTo>
                      <a:pt x="15" y="53"/>
                      <a:pt x="15" y="53"/>
                      <a:pt x="15" y="53"/>
                    </a:cubicBezTo>
                    <a:cubicBezTo>
                      <a:pt x="16" y="53"/>
                      <a:pt x="18" y="52"/>
                      <a:pt x="18" y="51"/>
                    </a:cubicBezTo>
                    <a:close/>
                  </a:path>
                </a:pathLst>
              </a:custGeom>
              <a:solidFill>
                <a:srgbClr val="6DC1B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84" name="Google Shape;784;p21"/>
              <p:cNvSpPr/>
              <p:nvPr/>
            </p:nvSpPr>
            <p:spPr>
              <a:xfrm>
                <a:off x="8769989" y="3732915"/>
                <a:ext cx="63500" cy="60325"/>
              </a:xfrm>
              <a:custGeom>
                <a:avLst/>
                <a:gdLst/>
                <a:ahLst/>
                <a:cxnLst/>
                <a:rect l="l" t="t" r="r" b="b"/>
                <a:pathLst>
                  <a:path w="29" h="28" extrusionOk="0">
                    <a:moveTo>
                      <a:pt x="28" y="16"/>
                    </a:moveTo>
                    <a:cubicBezTo>
                      <a:pt x="26" y="23"/>
                      <a:pt x="19" y="28"/>
                      <a:pt x="12" y="27"/>
                    </a:cubicBezTo>
                    <a:cubicBezTo>
                      <a:pt x="5" y="26"/>
                      <a:pt x="0" y="19"/>
                      <a:pt x="1" y="12"/>
                    </a:cubicBezTo>
                    <a:cubicBezTo>
                      <a:pt x="3" y="4"/>
                      <a:pt x="10" y="0"/>
                      <a:pt x="17" y="1"/>
                    </a:cubicBezTo>
                    <a:cubicBezTo>
                      <a:pt x="24" y="2"/>
                      <a:pt x="29" y="9"/>
                      <a:pt x="28" y="16"/>
                    </a:cubicBezTo>
                    <a:close/>
                  </a:path>
                </a:pathLst>
              </a:custGeom>
              <a:solidFill>
                <a:srgbClr val="6DC1B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85" name="Google Shape;785;p21"/>
              <p:cNvSpPr/>
              <p:nvPr/>
            </p:nvSpPr>
            <p:spPr>
              <a:xfrm>
                <a:off x="8755701" y="3550353"/>
                <a:ext cx="58738" cy="196850"/>
              </a:xfrm>
              <a:custGeom>
                <a:avLst/>
                <a:gdLst/>
                <a:ahLst/>
                <a:cxnLst/>
                <a:rect l="l" t="t" r="r" b="b"/>
                <a:pathLst>
                  <a:path w="27" h="91" extrusionOk="0">
                    <a:moveTo>
                      <a:pt x="27" y="90"/>
                    </a:moveTo>
                    <a:cubicBezTo>
                      <a:pt x="27" y="90"/>
                      <a:pt x="12" y="14"/>
                      <a:pt x="12" y="14"/>
                    </a:cubicBezTo>
                    <a:cubicBezTo>
                      <a:pt x="12" y="14"/>
                      <a:pt x="3" y="0"/>
                      <a:pt x="1" y="0"/>
                    </a:cubicBezTo>
                    <a:cubicBezTo>
                      <a:pt x="0" y="0"/>
                      <a:pt x="17" y="91"/>
                      <a:pt x="17" y="91"/>
                    </a:cubicBezTo>
                    <a:lnTo>
                      <a:pt x="27" y="90"/>
                    </a:lnTo>
                    <a:close/>
                  </a:path>
                </a:pathLst>
              </a:custGeom>
              <a:solidFill>
                <a:srgbClr val="6DC1B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86" name="Google Shape;786;p21"/>
              <p:cNvSpPr/>
              <p:nvPr/>
            </p:nvSpPr>
            <p:spPr>
              <a:xfrm>
                <a:off x="8796976" y="3582103"/>
                <a:ext cx="127000" cy="169863"/>
              </a:xfrm>
              <a:custGeom>
                <a:avLst/>
                <a:gdLst/>
                <a:ahLst/>
                <a:cxnLst/>
                <a:rect l="l" t="t" r="r" b="b"/>
                <a:pathLst>
                  <a:path w="80" h="107" extrusionOk="0">
                    <a:moveTo>
                      <a:pt x="1" y="99"/>
                    </a:moveTo>
                    <a:lnTo>
                      <a:pt x="60" y="13"/>
                    </a:lnTo>
                    <a:lnTo>
                      <a:pt x="80" y="0"/>
                    </a:lnTo>
                    <a:lnTo>
                      <a:pt x="71" y="21"/>
                    </a:lnTo>
                    <a:lnTo>
                      <a:pt x="12" y="107"/>
                    </a:lnTo>
                    <a:lnTo>
                      <a:pt x="0" y="100"/>
                    </a:lnTo>
                    <a:lnTo>
                      <a:pt x="1" y="99"/>
                    </a:lnTo>
                    <a:close/>
                  </a:path>
                </a:pathLst>
              </a:custGeom>
              <a:solidFill>
                <a:srgbClr val="6DC1B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87" name="Google Shape;787;p21"/>
              <p:cNvSpPr/>
              <p:nvPr/>
            </p:nvSpPr>
            <p:spPr>
              <a:xfrm>
                <a:off x="8785864" y="3778953"/>
                <a:ext cx="1587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7" h="15" extrusionOk="0">
                    <a:moveTo>
                      <a:pt x="2" y="3"/>
                    </a:moveTo>
                    <a:cubicBezTo>
                      <a:pt x="3" y="1"/>
                      <a:pt x="4" y="0"/>
                      <a:pt x="5" y="1"/>
                    </a:cubicBezTo>
                    <a:cubicBezTo>
                      <a:pt x="6" y="1"/>
                      <a:pt x="7" y="2"/>
                      <a:pt x="7" y="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4"/>
                      <a:pt x="4" y="15"/>
                      <a:pt x="3" y="15"/>
                    </a:cubicBezTo>
                    <a:cubicBezTo>
                      <a:pt x="1" y="15"/>
                      <a:pt x="0" y="13"/>
                      <a:pt x="1" y="12"/>
                    </a:cubicBez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6DC1B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88" name="Google Shape;788;p21"/>
              <p:cNvSpPr/>
              <p:nvPr/>
            </p:nvSpPr>
            <p:spPr>
              <a:xfrm>
                <a:off x="8735064" y="2170815"/>
                <a:ext cx="220663" cy="236538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9" extrusionOk="0">
                    <a:moveTo>
                      <a:pt x="76" y="62"/>
                    </a:moveTo>
                    <a:cubicBezTo>
                      <a:pt x="78" y="58"/>
                      <a:pt x="78" y="54"/>
                      <a:pt x="78" y="50"/>
                    </a:cubicBezTo>
                    <a:cubicBezTo>
                      <a:pt x="78" y="46"/>
                      <a:pt x="78" y="42"/>
                      <a:pt x="76" y="38"/>
                    </a:cubicBezTo>
                    <a:cubicBezTo>
                      <a:pt x="76" y="62"/>
                      <a:pt x="76" y="62"/>
                      <a:pt x="76" y="62"/>
                    </a:cubicBezTo>
                    <a:close/>
                    <a:moveTo>
                      <a:pt x="76" y="79"/>
                    </a:moveTo>
                    <a:cubicBezTo>
                      <a:pt x="76" y="73"/>
                      <a:pt x="76" y="73"/>
                      <a:pt x="76" y="73"/>
                    </a:cubicBezTo>
                    <a:cubicBezTo>
                      <a:pt x="77" y="73"/>
                      <a:pt x="77" y="73"/>
                      <a:pt x="78" y="73"/>
                    </a:cubicBezTo>
                    <a:cubicBezTo>
                      <a:pt x="78" y="73"/>
                      <a:pt x="78" y="73"/>
                      <a:pt x="78" y="73"/>
                    </a:cubicBezTo>
                    <a:cubicBezTo>
                      <a:pt x="86" y="82"/>
                      <a:pt x="86" y="82"/>
                      <a:pt x="86" y="82"/>
                    </a:cubicBezTo>
                    <a:cubicBezTo>
                      <a:pt x="87" y="83"/>
                      <a:pt x="87" y="85"/>
                      <a:pt x="86" y="86"/>
                    </a:cubicBezTo>
                    <a:cubicBezTo>
                      <a:pt x="85" y="87"/>
                      <a:pt x="84" y="87"/>
                      <a:pt x="83" y="86"/>
                    </a:cubicBezTo>
                    <a:cubicBezTo>
                      <a:pt x="76" y="79"/>
                      <a:pt x="76" y="79"/>
                      <a:pt x="76" y="79"/>
                    </a:cubicBezTo>
                    <a:close/>
                    <a:moveTo>
                      <a:pt x="76" y="28"/>
                    </a:moveTo>
                    <a:cubicBezTo>
                      <a:pt x="76" y="22"/>
                      <a:pt x="76" y="22"/>
                      <a:pt x="76" y="22"/>
                    </a:cubicBezTo>
                    <a:cubicBezTo>
                      <a:pt x="83" y="15"/>
                      <a:pt x="83" y="15"/>
                      <a:pt x="83" y="15"/>
                    </a:cubicBezTo>
                    <a:cubicBezTo>
                      <a:pt x="84" y="14"/>
                      <a:pt x="85" y="14"/>
                      <a:pt x="86" y="15"/>
                    </a:cubicBezTo>
                    <a:cubicBezTo>
                      <a:pt x="87" y="16"/>
                      <a:pt x="87" y="17"/>
                      <a:pt x="86" y="18"/>
                    </a:cubicBezTo>
                    <a:cubicBezTo>
                      <a:pt x="78" y="27"/>
                      <a:pt x="78" y="27"/>
                      <a:pt x="78" y="27"/>
                    </a:cubicBezTo>
                    <a:cubicBezTo>
                      <a:pt x="78" y="27"/>
                      <a:pt x="78" y="27"/>
                      <a:pt x="78" y="27"/>
                    </a:cubicBezTo>
                    <a:cubicBezTo>
                      <a:pt x="77" y="28"/>
                      <a:pt x="77" y="28"/>
                      <a:pt x="76" y="28"/>
                    </a:cubicBezTo>
                    <a:close/>
                    <a:moveTo>
                      <a:pt x="99" y="48"/>
                    </a:moveTo>
                    <a:cubicBezTo>
                      <a:pt x="99" y="48"/>
                      <a:pt x="99" y="48"/>
                      <a:pt x="99" y="48"/>
                    </a:cubicBezTo>
                    <a:cubicBezTo>
                      <a:pt x="86" y="48"/>
                      <a:pt x="86" y="48"/>
                      <a:pt x="86" y="48"/>
                    </a:cubicBezTo>
                    <a:cubicBezTo>
                      <a:pt x="85" y="48"/>
                      <a:pt x="84" y="49"/>
                      <a:pt x="84" y="50"/>
                    </a:cubicBezTo>
                    <a:cubicBezTo>
                      <a:pt x="84" y="52"/>
                      <a:pt x="85" y="53"/>
                      <a:pt x="86" y="53"/>
                    </a:cubicBezTo>
                    <a:cubicBezTo>
                      <a:pt x="99" y="53"/>
                      <a:pt x="99" y="53"/>
                      <a:pt x="99" y="53"/>
                    </a:cubicBezTo>
                    <a:cubicBezTo>
                      <a:pt x="100" y="53"/>
                      <a:pt x="101" y="52"/>
                      <a:pt x="101" y="50"/>
                    </a:cubicBezTo>
                    <a:cubicBezTo>
                      <a:pt x="101" y="49"/>
                      <a:pt x="100" y="48"/>
                      <a:pt x="99" y="48"/>
                    </a:cubicBezTo>
                    <a:close/>
                    <a:moveTo>
                      <a:pt x="51" y="109"/>
                    </a:moveTo>
                    <a:cubicBezTo>
                      <a:pt x="53" y="109"/>
                      <a:pt x="53" y="109"/>
                      <a:pt x="53" y="109"/>
                    </a:cubicBezTo>
                    <a:cubicBezTo>
                      <a:pt x="60" y="109"/>
                      <a:pt x="66" y="103"/>
                      <a:pt x="66" y="95"/>
                    </a:cubicBezTo>
                    <a:cubicBezTo>
                      <a:pt x="66" y="73"/>
                      <a:pt x="66" y="73"/>
                      <a:pt x="66" y="73"/>
                    </a:cubicBezTo>
                    <a:cubicBezTo>
                      <a:pt x="70" y="70"/>
                      <a:pt x="74" y="67"/>
                      <a:pt x="76" y="62"/>
                    </a:cubicBezTo>
                    <a:cubicBezTo>
                      <a:pt x="76" y="38"/>
                      <a:pt x="76" y="38"/>
                      <a:pt x="76" y="38"/>
                    </a:cubicBezTo>
                    <a:cubicBezTo>
                      <a:pt x="71" y="29"/>
                      <a:pt x="62" y="22"/>
                      <a:pt x="51" y="22"/>
                    </a:cubicBezTo>
                    <a:cubicBezTo>
                      <a:pt x="51" y="28"/>
                      <a:pt x="51" y="28"/>
                      <a:pt x="51" y="28"/>
                    </a:cubicBezTo>
                    <a:cubicBezTo>
                      <a:pt x="57" y="28"/>
                      <a:pt x="62" y="31"/>
                      <a:pt x="66" y="35"/>
                    </a:cubicBezTo>
                    <a:cubicBezTo>
                      <a:pt x="70" y="39"/>
                      <a:pt x="73" y="44"/>
                      <a:pt x="73" y="50"/>
                    </a:cubicBezTo>
                    <a:cubicBezTo>
                      <a:pt x="73" y="58"/>
                      <a:pt x="68" y="65"/>
                      <a:pt x="62" y="69"/>
                    </a:cubicBezTo>
                    <a:cubicBezTo>
                      <a:pt x="62" y="69"/>
                      <a:pt x="62" y="69"/>
                      <a:pt x="62" y="69"/>
                    </a:cubicBezTo>
                    <a:cubicBezTo>
                      <a:pt x="61" y="70"/>
                      <a:pt x="61" y="71"/>
                      <a:pt x="61" y="72"/>
                    </a:cubicBezTo>
                    <a:cubicBezTo>
                      <a:pt x="61" y="84"/>
                      <a:pt x="61" y="84"/>
                      <a:pt x="61" y="84"/>
                    </a:cubicBezTo>
                    <a:cubicBezTo>
                      <a:pt x="51" y="84"/>
                      <a:pt x="51" y="84"/>
                      <a:pt x="51" y="84"/>
                    </a:cubicBezTo>
                    <a:cubicBezTo>
                      <a:pt x="51" y="109"/>
                      <a:pt x="51" y="109"/>
                      <a:pt x="51" y="109"/>
                    </a:cubicBezTo>
                    <a:close/>
                    <a:moveTo>
                      <a:pt x="76" y="22"/>
                    </a:moveTo>
                    <a:cubicBezTo>
                      <a:pt x="76" y="28"/>
                      <a:pt x="76" y="28"/>
                      <a:pt x="76" y="28"/>
                    </a:cubicBezTo>
                    <a:cubicBezTo>
                      <a:pt x="75" y="28"/>
                      <a:pt x="75" y="28"/>
                      <a:pt x="74" y="27"/>
                    </a:cubicBezTo>
                    <a:cubicBezTo>
                      <a:pt x="73" y="26"/>
                      <a:pt x="73" y="24"/>
                      <a:pt x="74" y="23"/>
                    </a:cubicBezTo>
                    <a:cubicBezTo>
                      <a:pt x="76" y="22"/>
                      <a:pt x="76" y="22"/>
                      <a:pt x="76" y="22"/>
                    </a:cubicBezTo>
                    <a:close/>
                    <a:moveTo>
                      <a:pt x="76" y="73"/>
                    </a:moveTo>
                    <a:cubicBezTo>
                      <a:pt x="76" y="79"/>
                      <a:pt x="76" y="79"/>
                      <a:pt x="76" y="79"/>
                    </a:cubicBezTo>
                    <a:cubicBezTo>
                      <a:pt x="74" y="77"/>
                      <a:pt x="74" y="77"/>
                      <a:pt x="74" y="77"/>
                    </a:cubicBezTo>
                    <a:cubicBezTo>
                      <a:pt x="73" y="76"/>
                      <a:pt x="73" y="74"/>
                      <a:pt x="74" y="73"/>
                    </a:cubicBezTo>
                    <a:cubicBezTo>
                      <a:pt x="75" y="73"/>
                      <a:pt x="75" y="73"/>
                      <a:pt x="76" y="73"/>
                    </a:cubicBezTo>
                    <a:close/>
                    <a:moveTo>
                      <a:pt x="51" y="17"/>
                    </a:moveTo>
                    <a:cubicBezTo>
                      <a:pt x="51" y="0"/>
                      <a:pt x="51" y="0"/>
                      <a:pt x="51" y="0"/>
                    </a:cubicBezTo>
                    <a:cubicBezTo>
                      <a:pt x="51" y="0"/>
                      <a:pt x="51" y="0"/>
                      <a:pt x="51" y="0"/>
                    </a:cubicBezTo>
                    <a:cubicBezTo>
                      <a:pt x="52" y="0"/>
                      <a:pt x="53" y="1"/>
                      <a:pt x="53" y="2"/>
                    </a:cubicBezTo>
                    <a:cubicBezTo>
                      <a:pt x="53" y="15"/>
                      <a:pt x="53" y="15"/>
                      <a:pt x="53" y="15"/>
                    </a:cubicBezTo>
                    <a:cubicBezTo>
                      <a:pt x="53" y="16"/>
                      <a:pt x="52" y="17"/>
                      <a:pt x="51" y="17"/>
                    </a:cubicBezTo>
                    <a:cubicBezTo>
                      <a:pt x="51" y="17"/>
                      <a:pt x="51" y="17"/>
                      <a:pt x="51" y="17"/>
                    </a:cubicBezTo>
                    <a:close/>
                    <a:moveTo>
                      <a:pt x="51" y="22"/>
                    </a:moveTo>
                    <a:cubicBezTo>
                      <a:pt x="40" y="22"/>
                      <a:pt x="30" y="29"/>
                      <a:pt x="26" y="38"/>
                    </a:cubicBezTo>
                    <a:cubicBezTo>
                      <a:pt x="26" y="62"/>
                      <a:pt x="26" y="62"/>
                      <a:pt x="26" y="62"/>
                    </a:cubicBezTo>
                    <a:cubicBezTo>
                      <a:pt x="28" y="67"/>
                      <a:pt x="31" y="71"/>
                      <a:pt x="35" y="74"/>
                    </a:cubicBezTo>
                    <a:cubicBezTo>
                      <a:pt x="35" y="95"/>
                      <a:pt x="35" y="95"/>
                      <a:pt x="35" y="95"/>
                    </a:cubicBezTo>
                    <a:cubicBezTo>
                      <a:pt x="35" y="103"/>
                      <a:pt x="42" y="109"/>
                      <a:pt x="49" y="109"/>
                    </a:cubicBezTo>
                    <a:cubicBezTo>
                      <a:pt x="51" y="109"/>
                      <a:pt x="51" y="109"/>
                      <a:pt x="51" y="109"/>
                    </a:cubicBezTo>
                    <a:cubicBezTo>
                      <a:pt x="51" y="84"/>
                      <a:pt x="51" y="84"/>
                      <a:pt x="51" y="84"/>
                    </a:cubicBezTo>
                    <a:cubicBezTo>
                      <a:pt x="41" y="84"/>
                      <a:pt x="41" y="84"/>
                      <a:pt x="41" y="84"/>
                    </a:cubicBezTo>
                    <a:cubicBezTo>
                      <a:pt x="41" y="72"/>
                      <a:pt x="41" y="72"/>
                      <a:pt x="41" y="72"/>
                    </a:cubicBezTo>
                    <a:cubicBezTo>
                      <a:pt x="41" y="71"/>
                      <a:pt x="41" y="70"/>
                      <a:pt x="40" y="69"/>
                    </a:cubicBezTo>
                    <a:cubicBezTo>
                      <a:pt x="33" y="66"/>
                      <a:pt x="28" y="58"/>
                      <a:pt x="28" y="50"/>
                    </a:cubicBezTo>
                    <a:cubicBezTo>
                      <a:pt x="28" y="44"/>
                      <a:pt x="31" y="39"/>
                      <a:pt x="35" y="35"/>
                    </a:cubicBezTo>
                    <a:cubicBezTo>
                      <a:pt x="39" y="31"/>
                      <a:pt x="44" y="28"/>
                      <a:pt x="51" y="28"/>
                    </a:cubicBezTo>
                    <a:cubicBezTo>
                      <a:pt x="51" y="22"/>
                      <a:pt x="51" y="22"/>
                      <a:pt x="51" y="22"/>
                    </a:cubicBezTo>
                    <a:close/>
                    <a:moveTo>
                      <a:pt x="51" y="0"/>
                    </a:moveTo>
                    <a:cubicBezTo>
                      <a:pt x="51" y="17"/>
                      <a:pt x="51" y="17"/>
                      <a:pt x="51" y="17"/>
                    </a:cubicBezTo>
                    <a:cubicBezTo>
                      <a:pt x="49" y="17"/>
                      <a:pt x="48" y="16"/>
                      <a:pt x="48" y="15"/>
                    </a:cubicBezTo>
                    <a:cubicBezTo>
                      <a:pt x="48" y="2"/>
                      <a:pt x="48" y="2"/>
                      <a:pt x="48" y="2"/>
                    </a:cubicBezTo>
                    <a:cubicBezTo>
                      <a:pt x="48" y="1"/>
                      <a:pt x="49" y="0"/>
                      <a:pt x="51" y="0"/>
                    </a:cubicBezTo>
                    <a:close/>
                    <a:moveTo>
                      <a:pt x="26" y="79"/>
                    </a:moveTo>
                    <a:cubicBezTo>
                      <a:pt x="26" y="73"/>
                      <a:pt x="26" y="73"/>
                      <a:pt x="26" y="73"/>
                    </a:cubicBezTo>
                    <a:cubicBezTo>
                      <a:pt x="26" y="73"/>
                      <a:pt x="27" y="73"/>
                      <a:pt x="28" y="73"/>
                    </a:cubicBezTo>
                    <a:cubicBezTo>
                      <a:pt x="29" y="74"/>
                      <a:pt x="29" y="76"/>
                      <a:pt x="28" y="77"/>
                    </a:cubicBezTo>
                    <a:cubicBezTo>
                      <a:pt x="26" y="79"/>
                      <a:pt x="26" y="79"/>
                      <a:pt x="26" y="79"/>
                    </a:cubicBezTo>
                    <a:close/>
                    <a:moveTo>
                      <a:pt x="26" y="28"/>
                    </a:moveTo>
                    <a:cubicBezTo>
                      <a:pt x="26" y="21"/>
                      <a:pt x="26" y="21"/>
                      <a:pt x="26" y="21"/>
                    </a:cubicBezTo>
                    <a:cubicBezTo>
                      <a:pt x="28" y="23"/>
                      <a:pt x="28" y="23"/>
                      <a:pt x="28" y="23"/>
                    </a:cubicBezTo>
                    <a:cubicBezTo>
                      <a:pt x="29" y="24"/>
                      <a:pt x="29" y="26"/>
                      <a:pt x="28" y="27"/>
                    </a:cubicBezTo>
                    <a:cubicBezTo>
                      <a:pt x="27" y="28"/>
                      <a:pt x="26" y="28"/>
                      <a:pt x="26" y="28"/>
                    </a:cubicBezTo>
                    <a:close/>
                    <a:moveTo>
                      <a:pt x="26" y="38"/>
                    </a:moveTo>
                    <a:cubicBezTo>
                      <a:pt x="24" y="42"/>
                      <a:pt x="23" y="46"/>
                      <a:pt x="23" y="50"/>
                    </a:cubicBezTo>
                    <a:cubicBezTo>
                      <a:pt x="23" y="55"/>
                      <a:pt x="24" y="59"/>
                      <a:pt x="26" y="62"/>
                    </a:cubicBezTo>
                    <a:cubicBezTo>
                      <a:pt x="26" y="38"/>
                      <a:pt x="26" y="38"/>
                      <a:pt x="26" y="38"/>
                    </a:cubicBezTo>
                    <a:close/>
                    <a:moveTo>
                      <a:pt x="26" y="21"/>
                    </a:moveTo>
                    <a:cubicBezTo>
                      <a:pt x="26" y="28"/>
                      <a:pt x="26" y="28"/>
                      <a:pt x="26" y="28"/>
                    </a:cubicBezTo>
                    <a:cubicBezTo>
                      <a:pt x="25" y="28"/>
                      <a:pt x="24" y="27"/>
                      <a:pt x="24" y="27"/>
                    </a:cubicBezTo>
                    <a:cubicBezTo>
                      <a:pt x="24" y="27"/>
                      <a:pt x="24" y="27"/>
                      <a:pt x="24" y="27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4" y="17"/>
                      <a:pt x="14" y="16"/>
                      <a:pt x="15" y="15"/>
                    </a:cubicBezTo>
                    <a:cubicBezTo>
                      <a:pt x="16" y="14"/>
                      <a:pt x="18" y="14"/>
                      <a:pt x="19" y="15"/>
                    </a:cubicBezTo>
                    <a:cubicBezTo>
                      <a:pt x="26" y="21"/>
                      <a:pt x="26" y="21"/>
                      <a:pt x="26" y="21"/>
                    </a:cubicBezTo>
                    <a:close/>
                    <a:moveTo>
                      <a:pt x="26" y="73"/>
                    </a:moveTo>
                    <a:cubicBezTo>
                      <a:pt x="26" y="79"/>
                      <a:pt x="26" y="79"/>
                      <a:pt x="26" y="79"/>
                    </a:cubicBezTo>
                    <a:cubicBezTo>
                      <a:pt x="19" y="86"/>
                      <a:pt x="19" y="86"/>
                      <a:pt x="19" y="86"/>
                    </a:cubicBezTo>
                    <a:cubicBezTo>
                      <a:pt x="18" y="87"/>
                      <a:pt x="16" y="87"/>
                      <a:pt x="15" y="86"/>
                    </a:cubicBezTo>
                    <a:cubicBezTo>
                      <a:pt x="14" y="85"/>
                      <a:pt x="14" y="83"/>
                      <a:pt x="15" y="82"/>
                    </a:cubicBezTo>
                    <a:cubicBezTo>
                      <a:pt x="24" y="73"/>
                      <a:pt x="24" y="73"/>
                      <a:pt x="24" y="73"/>
                    </a:cubicBezTo>
                    <a:cubicBezTo>
                      <a:pt x="24" y="73"/>
                      <a:pt x="24" y="73"/>
                      <a:pt x="24" y="73"/>
                    </a:cubicBezTo>
                    <a:cubicBezTo>
                      <a:pt x="24" y="73"/>
                      <a:pt x="25" y="73"/>
                      <a:pt x="26" y="73"/>
                    </a:cubicBezTo>
                    <a:close/>
                    <a:moveTo>
                      <a:pt x="18" y="50"/>
                    </a:moveTo>
                    <a:cubicBezTo>
                      <a:pt x="18" y="50"/>
                      <a:pt x="18" y="50"/>
                      <a:pt x="18" y="50"/>
                    </a:cubicBezTo>
                    <a:cubicBezTo>
                      <a:pt x="18" y="49"/>
                      <a:pt x="17" y="48"/>
                      <a:pt x="15" y="48"/>
                    </a:cubicBezTo>
                    <a:cubicBezTo>
                      <a:pt x="3" y="48"/>
                      <a:pt x="3" y="48"/>
                      <a:pt x="3" y="48"/>
                    </a:cubicBezTo>
                    <a:cubicBezTo>
                      <a:pt x="2" y="48"/>
                      <a:pt x="0" y="49"/>
                      <a:pt x="0" y="50"/>
                    </a:cubicBezTo>
                    <a:cubicBezTo>
                      <a:pt x="0" y="52"/>
                      <a:pt x="2" y="53"/>
                      <a:pt x="3" y="53"/>
                    </a:cubicBezTo>
                    <a:cubicBezTo>
                      <a:pt x="15" y="53"/>
                      <a:pt x="15" y="53"/>
                      <a:pt x="15" y="53"/>
                    </a:cubicBezTo>
                    <a:cubicBezTo>
                      <a:pt x="17" y="53"/>
                      <a:pt x="18" y="52"/>
                      <a:pt x="18" y="50"/>
                    </a:cubicBezTo>
                    <a:close/>
                  </a:path>
                </a:pathLst>
              </a:custGeom>
              <a:solidFill>
                <a:srgbClr val="6DC1B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791" name="Google Shape;791;p21"/>
          <p:cNvSpPr/>
          <p:nvPr/>
        </p:nvSpPr>
        <p:spPr>
          <a:xfrm>
            <a:off x="2669279" y="2368153"/>
            <a:ext cx="5124139" cy="1169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5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kumimoji="0" lang="en-US" sz="35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ải </a:t>
            </a:r>
            <a:r>
              <a:rPr kumimoji="0" lang="en-US" sz="3500" b="1" i="0" u="none" strike="noStrike" kern="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lệnh</a:t>
            </a:r>
            <a:r>
              <a:rPr kumimoji="0" lang="en-US" sz="35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5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Page Layout,</a:t>
            </a:r>
            <a:r>
              <a:rPr kumimoji="0" lang="en-US" sz="35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5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kumimoji="0" lang="en-US" sz="35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hóm </a:t>
            </a:r>
            <a:r>
              <a:rPr kumimoji="0" lang="en-US" sz="3500" b="1" i="0" u="none" strike="noStrike" kern="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lệnh</a:t>
            </a:r>
            <a:r>
              <a:rPr kumimoji="0" lang="en-US" sz="35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Page Setup.</a:t>
            </a:r>
            <a:endParaRPr kumimoji="0" lang="en-US" sz="3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794" name="Google Shape;794;p21"/>
          <p:cNvSpPr/>
          <p:nvPr/>
        </p:nvSpPr>
        <p:spPr>
          <a:xfrm>
            <a:off x="2678245" y="3854586"/>
            <a:ext cx="5124139" cy="2677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tabLst/>
              <a:defRPr/>
            </a:pPr>
            <a:r>
              <a:rPr kumimoji="0" lang="en-US" sz="35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Các</a:t>
            </a:r>
            <a:r>
              <a:rPr kumimoji="0" lang="en-US" sz="35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35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yêu</a:t>
            </a:r>
            <a:r>
              <a:rPr kumimoji="0" lang="en-US" sz="35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35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cầu</a:t>
            </a:r>
            <a:r>
              <a:rPr kumimoji="0" lang="en-US" sz="35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3500" b="0" i="0" u="none" strike="noStrike" kern="0" cap="none" spc="0" normalizeH="0" baseline="0" noProof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cơ</a:t>
            </a:r>
            <a:r>
              <a:rPr kumimoji="0" lang="en-US" sz="35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bản: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tabLst/>
              <a:defRPr/>
            </a:pPr>
            <a:r>
              <a:rPr lang="en-US" sz="350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+ Chọn hướng trang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tabLst/>
              <a:defRPr/>
            </a:pPr>
            <a:r>
              <a:rPr kumimoji="0" lang="en-US" sz="3500" b="0" i="0" u="none" strike="noStrike" kern="0" cap="none" spc="0" normalizeH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+ Đặt lề trang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tabLst/>
              <a:defRPr/>
            </a:pPr>
            <a:r>
              <a:rPr lang="en-US" sz="350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+ Chọn khổ giấy</a:t>
            </a:r>
            <a:r>
              <a:rPr kumimoji="0" lang="en-US" sz="3500" b="0" i="0" u="none" strike="noStrike" kern="0" cap="none" spc="0" normalizeH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endParaRPr kumimoji="0" sz="3500" b="0" i="0" u="none" strike="noStrike" kern="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798" name="Google Shape;798;p21"/>
          <p:cNvSpPr/>
          <p:nvPr/>
        </p:nvSpPr>
        <p:spPr>
          <a:xfrm rot="1855731">
            <a:off x="1946471" y="2323703"/>
            <a:ext cx="716571" cy="599670"/>
          </a:xfrm>
          <a:custGeom>
            <a:avLst/>
            <a:gdLst/>
            <a:ahLst/>
            <a:cxnLst/>
            <a:rect l="l" t="t" r="r" b="b"/>
            <a:pathLst>
              <a:path w="2740" h="2446" extrusionOk="0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solidFill>
            <a:srgbClr val="6DC1B5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9" name="Google Shape;799;p21"/>
          <p:cNvSpPr txBox="1"/>
          <p:nvPr/>
        </p:nvSpPr>
        <p:spPr>
          <a:xfrm>
            <a:off x="2096291" y="2362569"/>
            <a:ext cx="554599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"/>
                <a:ea typeface="Microsoft Yahei"/>
                <a:cs typeface="Microsoft Yahei"/>
                <a:sym typeface="Microsoft Yahei"/>
              </a:rPr>
              <a:t>1.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800" name="Google Shape;800;p21"/>
          <p:cNvSpPr/>
          <p:nvPr/>
        </p:nvSpPr>
        <p:spPr>
          <a:xfrm rot="1855731">
            <a:off x="1991383" y="3885970"/>
            <a:ext cx="686288" cy="574535"/>
          </a:xfrm>
          <a:custGeom>
            <a:avLst/>
            <a:gdLst/>
            <a:ahLst/>
            <a:cxnLst/>
            <a:rect l="l" t="t" r="r" b="b"/>
            <a:pathLst>
              <a:path w="2740" h="2446" extrusionOk="0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solidFill>
            <a:srgbClr val="6DC1B5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1" name="Google Shape;801;p21"/>
          <p:cNvSpPr txBox="1"/>
          <p:nvPr/>
        </p:nvSpPr>
        <p:spPr>
          <a:xfrm>
            <a:off x="2097145" y="3892153"/>
            <a:ext cx="566997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"/>
                <a:ea typeface="Microsoft Yahei"/>
                <a:cs typeface="Microsoft Yahei"/>
                <a:sym typeface="Microsoft Yahei"/>
              </a:rPr>
              <a:t>2.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803" name="Google Shape;803;p21"/>
          <p:cNvSpPr txBox="1"/>
          <p:nvPr/>
        </p:nvSpPr>
        <p:spPr>
          <a:xfrm>
            <a:off x="2172770" y="4990230"/>
            <a:ext cx="377796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4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"/>
                <a:ea typeface="Microsoft Yahei"/>
                <a:cs typeface="Microsoft Yahei"/>
                <a:sym typeface="Microsoft Yahei"/>
              </a:rPr>
              <a:t>3</a:t>
            </a:r>
            <a:r>
              <a:rPr kumimoji="0" lang="zh-CN" altLang="en-US" sz="4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"/>
                <a:ea typeface="Microsoft Yahei"/>
                <a:cs typeface="Microsoft Yahei"/>
                <a:sym typeface="Microsoft Yahei"/>
              </a:rPr>
              <a:t>。</a:t>
            </a:r>
            <a:endParaRPr kumimoji="0" sz="40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128" name="Google Shape;171;p4"/>
          <p:cNvSpPr txBox="1"/>
          <p:nvPr/>
        </p:nvSpPr>
        <p:spPr>
          <a:xfrm>
            <a:off x="409214" y="327386"/>
            <a:ext cx="817207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3400" b="1" i="0" u="none" strike="noStrike" kern="0" cap="none" spc="0" normalizeH="0" baseline="0" noProof="0" dirty="0">
                <a:ln>
                  <a:noFill/>
                </a:ln>
                <a:solidFill>
                  <a:srgbClr val="6DC1B5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  2. </a:t>
            </a:r>
            <a:r>
              <a:rPr kumimoji="0" lang="en-US" altLang="zh-CN" sz="3400" b="1" i="0" u="none" strike="noStrike" kern="0" cap="none" spc="0" normalizeH="0" baseline="0" noProof="0" dirty="0" err="1">
                <a:ln>
                  <a:noFill/>
                </a:ln>
                <a:solidFill>
                  <a:srgbClr val="6DC1B5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Định</a:t>
            </a:r>
            <a:r>
              <a:rPr kumimoji="0" lang="en-US" altLang="zh-CN" sz="3400" b="1" i="0" u="none" strike="noStrike" kern="0" cap="none" spc="0" normalizeH="0" baseline="0" noProof="0" dirty="0">
                <a:ln>
                  <a:noFill/>
                </a:ln>
                <a:solidFill>
                  <a:srgbClr val="6DC1B5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</a:t>
            </a:r>
            <a:r>
              <a:rPr kumimoji="0" lang="en-US" altLang="zh-CN" sz="3400" b="1" i="0" u="none" strike="noStrike" kern="0" cap="none" spc="0" normalizeH="0" baseline="0" noProof="0" dirty="0" err="1">
                <a:ln>
                  <a:noFill/>
                </a:ln>
                <a:solidFill>
                  <a:srgbClr val="6DC1B5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dạng</a:t>
            </a:r>
            <a:r>
              <a:rPr kumimoji="0" lang="vi-VN" altLang="zh-CN" sz="3400" b="1" i="0" u="none" strike="noStrike" kern="0" cap="none" spc="0" normalizeH="0" baseline="0" noProof="0" dirty="0">
                <a:ln>
                  <a:noFill/>
                </a:ln>
                <a:solidFill>
                  <a:srgbClr val="6DC1B5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văn bản</a:t>
            </a:r>
            <a:r>
              <a:rPr kumimoji="0" lang="en-US" altLang="zh-CN" sz="3400" b="1" i="0" u="none" strike="noStrike" kern="0" cap="none" spc="0" normalizeH="0" baseline="0" noProof="0" dirty="0">
                <a:ln>
                  <a:noFill/>
                </a:ln>
                <a:solidFill>
                  <a:srgbClr val="6DC1B5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</a:t>
            </a:r>
            <a:r>
              <a:rPr kumimoji="0" lang="en-US" altLang="zh-CN" sz="3400" b="1" i="0" u="none" strike="noStrike" kern="0" cap="none" spc="0" normalizeH="0" baseline="0" noProof="0" dirty="0" err="1">
                <a:ln>
                  <a:noFill/>
                </a:ln>
                <a:solidFill>
                  <a:srgbClr val="6DC1B5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và</a:t>
            </a:r>
            <a:r>
              <a:rPr kumimoji="0" lang="en-US" altLang="zh-CN" sz="3400" b="1" i="0" u="none" strike="noStrike" kern="0" cap="none" spc="0" normalizeH="0" baseline="0" noProof="0" dirty="0">
                <a:ln>
                  <a:noFill/>
                </a:ln>
                <a:solidFill>
                  <a:srgbClr val="6DC1B5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in</a:t>
            </a:r>
            <a:endParaRPr kumimoji="0" lang="vi-VN" sz="3400" b="1" i="0" u="none" strike="noStrike" kern="0" cap="none" spc="0" normalizeH="0" baseline="0" noProof="0" dirty="0">
              <a:ln>
                <a:noFill/>
              </a:ln>
              <a:solidFill>
                <a:srgbClr val="6DC1B5"/>
              </a:solidFill>
              <a:effectLst/>
              <a:uLnTx/>
              <a:uFillTx/>
              <a:latin typeface="Times New Roman" pitchFamily="18" charset="0"/>
              <a:ea typeface="Microsoft Yahei"/>
              <a:cs typeface="Times New Roman" pitchFamily="18" charset="0"/>
              <a:sym typeface="Microsoft Yahei"/>
            </a:endParaRPr>
          </a:p>
        </p:txBody>
      </p:sp>
      <p:sp>
        <p:nvSpPr>
          <p:cNvPr id="129" name="Google Shape;313;p8"/>
          <p:cNvSpPr/>
          <p:nvPr/>
        </p:nvSpPr>
        <p:spPr>
          <a:xfrm rot="1855731">
            <a:off x="256470" y="1235550"/>
            <a:ext cx="774267" cy="652241"/>
          </a:xfrm>
          <a:custGeom>
            <a:avLst/>
            <a:gdLst/>
            <a:ahLst/>
            <a:cxnLst/>
            <a:rect l="l" t="t" r="r" b="b"/>
            <a:pathLst>
              <a:path w="2740" h="2446" extrusionOk="0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solidFill>
            <a:srgbClr val="6DC1B5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" name="Google Shape;315;p8"/>
          <p:cNvSpPr txBox="1"/>
          <p:nvPr/>
        </p:nvSpPr>
        <p:spPr>
          <a:xfrm>
            <a:off x="1229278" y="1214045"/>
            <a:ext cx="5990672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Định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dạng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trang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văn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bản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131" name="Google Shape;329;p8"/>
          <p:cNvSpPr txBox="1"/>
          <p:nvPr/>
        </p:nvSpPr>
        <p:spPr>
          <a:xfrm>
            <a:off x="441035" y="1235347"/>
            <a:ext cx="377796" cy="1261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b</a:t>
            </a:r>
            <a:r>
              <a:rPr kumimoji="0" lang="zh-CN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"/>
                <a:ea typeface="Microsoft Yahei"/>
                <a:cs typeface="Microsoft Yahei"/>
                <a:sym typeface="Microsoft Yahei"/>
              </a:rPr>
              <a:t>。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</p:spTree>
    <p:extLst>
      <p:ext uri="{BB962C8B-B14F-4D97-AF65-F5344CB8AC3E}">
        <p14:creationId xmlns:p14="http://schemas.microsoft.com/office/powerpoint/2010/main" val="3498591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240"/>
            <a:ext cx="12190413" cy="6857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10210799" y="5676900"/>
            <a:ext cx="1979612" cy="12703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268159" y="-176501"/>
            <a:ext cx="3007965" cy="22529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246092" y="5276849"/>
            <a:ext cx="1563657" cy="16925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582822">
            <a:off x="-208723" y="-62999"/>
            <a:ext cx="2981316" cy="1901570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3"/>
          <p:cNvSpPr/>
          <p:nvPr/>
        </p:nvSpPr>
        <p:spPr>
          <a:xfrm>
            <a:off x="2514600" y="1455275"/>
            <a:ext cx="7021979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ctr"/>
            <a:r>
              <a:rPr lang="en-US" sz="4800" b="1" dirty="0" err="1">
                <a:solidFill>
                  <a:srgbClr val="6DC1B5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Các</a:t>
            </a:r>
            <a:r>
              <a:rPr lang="en-US" sz="4800" b="1" dirty="0">
                <a:solidFill>
                  <a:srgbClr val="6DC1B5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</a:t>
            </a:r>
            <a:r>
              <a:rPr lang="en-US" sz="4800" b="1" dirty="0" err="1">
                <a:solidFill>
                  <a:srgbClr val="6DC1B5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bước</a:t>
            </a:r>
            <a:r>
              <a:rPr lang="en-US" sz="4800" b="1" dirty="0">
                <a:solidFill>
                  <a:srgbClr val="6DC1B5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</a:t>
            </a:r>
            <a:r>
              <a:rPr lang="en-US" sz="4800" b="1" dirty="0" err="1">
                <a:solidFill>
                  <a:srgbClr val="6DC1B5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thực</a:t>
            </a:r>
            <a:r>
              <a:rPr lang="en-US" sz="4800" b="1" dirty="0">
                <a:solidFill>
                  <a:srgbClr val="6DC1B5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</a:t>
            </a:r>
            <a:r>
              <a:rPr lang="en-US" sz="4800" b="1" dirty="0" err="1">
                <a:solidFill>
                  <a:srgbClr val="6DC1B5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hiện</a:t>
            </a:r>
            <a:endParaRPr sz="4800" dirty="0"/>
          </a:p>
        </p:txBody>
      </p:sp>
      <p:grpSp>
        <p:nvGrpSpPr>
          <p:cNvPr id="160" name="Google Shape;160;p3"/>
          <p:cNvGrpSpPr/>
          <p:nvPr/>
        </p:nvGrpSpPr>
        <p:grpSpPr>
          <a:xfrm>
            <a:off x="3935479" y="1100863"/>
            <a:ext cx="4288638" cy="1629526"/>
            <a:chOff x="2802618" y="3136900"/>
            <a:chExt cx="6578600" cy="1018073"/>
          </a:xfrm>
        </p:grpSpPr>
        <p:cxnSp>
          <p:nvCxnSpPr>
            <p:cNvPr id="161" name="Google Shape;161;p3"/>
            <p:cNvCxnSpPr/>
            <p:nvPr/>
          </p:nvCxnSpPr>
          <p:spPr>
            <a:xfrm>
              <a:off x="2802618" y="3136900"/>
              <a:ext cx="6578600" cy="0"/>
            </a:xfrm>
            <a:prstGeom prst="straightConnector1">
              <a:avLst/>
            </a:prstGeom>
            <a:noFill/>
            <a:ln w="9525" cap="flat" cmpd="sng">
              <a:solidFill>
                <a:srgbClr val="6DC1B5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62" name="Google Shape;162;p3"/>
            <p:cNvCxnSpPr/>
            <p:nvPr/>
          </p:nvCxnSpPr>
          <p:spPr>
            <a:xfrm>
              <a:off x="2802618" y="4154973"/>
              <a:ext cx="6578600" cy="0"/>
            </a:xfrm>
            <a:prstGeom prst="straightConnector1">
              <a:avLst/>
            </a:prstGeom>
            <a:noFill/>
            <a:ln w="9525" cap="flat" cmpd="sng">
              <a:solidFill>
                <a:srgbClr val="6DC1B5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pic>
        <p:nvPicPr>
          <p:cNvPr id="5122" name="Picture 2" descr="C:\Users\Administrator.VV7FD9NSUBR0TMN\Downloads\Capture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8522" y="4380820"/>
            <a:ext cx="8814134" cy="168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ounded Rectangular Callout 20"/>
          <p:cNvSpPr/>
          <p:nvPr/>
        </p:nvSpPr>
        <p:spPr bwMode="auto">
          <a:xfrm>
            <a:off x="1618522" y="2925125"/>
            <a:ext cx="5529038" cy="666436"/>
          </a:xfrm>
          <a:prstGeom prst="wedgeRoundRectCallout">
            <a:avLst>
              <a:gd name="adj1" fmla="val 6502"/>
              <a:gd name="adj2" fmla="val 183197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108850" tIns="54425" rIns="108850" bIns="54425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dải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Page Layout</a:t>
            </a:r>
          </a:p>
        </p:txBody>
      </p:sp>
    </p:spTree>
    <p:extLst>
      <p:ext uri="{BB962C8B-B14F-4D97-AF65-F5344CB8AC3E}">
        <p14:creationId xmlns:p14="http://schemas.microsoft.com/office/powerpoint/2010/main" val="1491709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829055"/>
            <a:ext cx="9592945" cy="5811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8002" y="1870257"/>
            <a:ext cx="2642451" cy="1590080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 bwMode="auto">
          <a:xfrm>
            <a:off x="4736686" y="656288"/>
            <a:ext cx="3486467" cy="1653940"/>
          </a:xfrm>
          <a:prstGeom prst="wedgeRoundRectCallout">
            <a:avLst>
              <a:gd name="adj1" fmla="val -93131"/>
              <a:gd name="adj2" fmla="val -11248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108850" tIns="54425" rIns="108850" bIns="54425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altLang="en-US" sz="3000">
                <a:latin typeface="Times New Roman" pitchFamily="18" charset="0"/>
                <a:cs typeface="Times New Roman" pitchFamily="18" charset="0"/>
              </a:rPr>
              <a:t>Nháy </a:t>
            </a:r>
            <a:r>
              <a:rPr lang="en-US" altLang="en-US" sz="3000" dirty="0" err="1">
                <a:latin typeface="Times New Roman" pitchFamily="18" charset="0"/>
                <a:cs typeface="Times New Roman" pitchFamily="18" charset="0"/>
              </a:rPr>
              <a:t>chuột</a:t>
            </a:r>
            <a:r>
              <a:rPr lang="en-US" alt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latin typeface="Times New Roman" pitchFamily="18" charset="0"/>
                <a:cs typeface="Times New Roman" pitchFamily="18" charset="0"/>
              </a:rPr>
              <a:t>mũi</a:t>
            </a:r>
            <a:r>
              <a:rPr lang="en-US" alt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alt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alt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alt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alt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Orientation</a:t>
            </a:r>
          </a:p>
        </p:txBody>
      </p:sp>
      <p:sp>
        <p:nvSpPr>
          <p:cNvPr id="7" name="Rounded Rectangular Callout 6"/>
          <p:cNvSpPr/>
          <p:nvPr/>
        </p:nvSpPr>
        <p:spPr bwMode="auto">
          <a:xfrm>
            <a:off x="1548002" y="4390104"/>
            <a:ext cx="4298853" cy="1653940"/>
          </a:xfrm>
          <a:prstGeom prst="wedgeRoundRectCallout">
            <a:avLst>
              <a:gd name="adj1" fmla="val -17195"/>
              <a:gd name="adj2" fmla="val -118307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108850" tIns="54425" rIns="108850" bIns="54425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altLang="en-US" sz="3000">
                <a:latin typeface="Times New Roman" pitchFamily="18" charset="0"/>
                <a:cs typeface="Times New Roman" pitchFamily="18" charset="0"/>
              </a:rPr>
              <a:t>Chọn </a:t>
            </a:r>
            <a:r>
              <a:rPr lang="en-US" alt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Portrait</a:t>
            </a:r>
            <a:r>
              <a:rPr lang="en-US" altLang="en-US" sz="30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altLang="en-US" sz="30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alt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US" altLang="en-US" sz="3000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altLang="en-US" sz="3000" dirty="0" err="1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alt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Landscape</a:t>
            </a:r>
            <a:r>
              <a:rPr lang="en-US" altLang="en-US" sz="30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altLang="en-US" sz="30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alt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latin typeface="Times New Roman" pitchFamily="18" charset="0"/>
                <a:cs typeface="Times New Roman" pitchFamily="18" charset="0"/>
              </a:rPr>
              <a:t>ngang</a:t>
            </a:r>
            <a:r>
              <a:rPr lang="en-US" altLang="en-US" sz="3000" dirty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grpSp>
        <p:nvGrpSpPr>
          <p:cNvPr id="8" name="Google Shape;304;p8"/>
          <p:cNvGrpSpPr/>
          <p:nvPr/>
        </p:nvGrpSpPr>
        <p:grpSpPr>
          <a:xfrm>
            <a:off x="0" y="57377"/>
            <a:ext cx="12190413" cy="625207"/>
            <a:chOff x="0" y="57377"/>
            <a:chExt cx="12190413" cy="1059460"/>
          </a:xfrm>
        </p:grpSpPr>
        <p:grpSp>
          <p:nvGrpSpPr>
            <p:cNvPr id="9" name="Google Shape;305;p8"/>
            <p:cNvGrpSpPr/>
            <p:nvPr/>
          </p:nvGrpSpPr>
          <p:grpSpPr>
            <a:xfrm>
              <a:off x="0" y="248331"/>
              <a:ext cx="12190413" cy="868506"/>
              <a:chOff x="0" y="12357"/>
              <a:chExt cx="12190413" cy="868506"/>
            </a:xfrm>
          </p:grpSpPr>
          <p:cxnSp>
            <p:nvCxnSpPr>
              <p:cNvPr id="11" name="Google Shape;308;p8"/>
              <p:cNvCxnSpPr/>
              <p:nvPr/>
            </p:nvCxnSpPr>
            <p:spPr>
              <a:xfrm>
                <a:off x="384045" y="865331"/>
                <a:ext cx="11806368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6DC1B5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sp>
            <p:nvSpPr>
              <p:cNvPr id="12" name="Google Shape;309;p8"/>
              <p:cNvSpPr/>
              <p:nvPr/>
            </p:nvSpPr>
            <p:spPr>
              <a:xfrm>
                <a:off x="0" y="12357"/>
                <a:ext cx="457200" cy="868506"/>
              </a:xfrm>
              <a:prstGeom prst="rect">
                <a:avLst/>
              </a:prstGeom>
              <a:solidFill>
                <a:srgbClr val="6DC1B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10" name="Google Shape;310;p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1380821" y="57377"/>
              <a:ext cx="809592" cy="101489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3" name="Google Shape;171;p4"/>
          <p:cNvSpPr txBox="1"/>
          <p:nvPr/>
        </p:nvSpPr>
        <p:spPr>
          <a:xfrm>
            <a:off x="409214" y="133419"/>
            <a:ext cx="817207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ctr"/>
            <a:r>
              <a:rPr lang="en-US" altLang="zh-CN" sz="3400" b="1" dirty="0" err="1">
                <a:solidFill>
                  <a:srgbClr val="6DC1B5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Chọn</a:t>
            </a:r>
            <a:r>
              <a:rPr lang="en-US" altLang="zh-CN" sz="3400" b="1" dirty="0">
                <a:solidFill>
                  <a:srgbClr val="6DC1B5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</a:t>
            </a:r>
            <a:r>
              <a:rPr lang="en-US" altLang="zh-CN" sz="3400" b="1" dirty="0" err="1">
                <a:solidFill>
                  <a:srgbClr val="6DC1B5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hướng</a:t>
            </a:r>
            <a:r>
              <a:rPr lang="en-US" altLang="zh-CN" sz="3400" b="1" dirty="0">
                <a:solidFill>
                  <a:srgbClr val="6DC1B5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</a:t>
            </a:r>
            <a:r>
              <a:rPr lang="en-US" altLang="zh-CN" sz="3400" b="1" dirty="0" err="1">
                <a:solidFill>
                  <a:srgbClr val="6DC1B5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trang</a:t>
            </a:r>
            <a:endParaRPr lang="vi-VN" sz="3400" b="1" dirty="0">
              <a:solidFill>
                <a:srgbClr val="6DC1B5"/>
              </a:solidFill>
              <a:latin typeface="Times New Roman" pitchFamily="18" charset="0"/>
              <a:ea typeface="Microsoft Yahei"/>
              <a:cs typeface="Times New Roman" pitchFamily="18" charset="0"/>
              <a:sym typeface="Microsoft Yahei"/>
            </a:endParaRPr>
          </a:p>
        </p:txBody>
      </p:sp>
    </p:spTree>
    <p:extLst>
      <p:ext uri="{BB962C8B-B14F-4D97-AF65-F5344CB8AC3E}">
        <p14:creationId xmlns:p14="http://schemas.microsoft.com/office/powerpoint/2010/main" val="78325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1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829055"/>
            <a:ext cx="9592945" cy="5811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/>
          <a:srcRect t="14766"/>
          <a:stretch/>
        </p:blipFill>
        <p:spPr>
          <a:xfrm>
            <a:off x="1295401" y="1969811"/>
            <a:ext cx="2865120" cy="348610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5" name="Rounded Rectangular Callout 4"/>
          <p:cNvSpPr/>
          <p:nvPr/>
        </p:nvSpPr>
        <p:spPr bwMode="auto">
          <a:xfrm>
            <a:off x="4495253" y="829055"/>
            <a:ext cx="4560139" cy="1143162"/>
          </a:xfrm>
          <a:prstGeom prst="wedgeRoundRectCallout">
            <a:avLst>
              <a:gd name="adj1" fmla="val -88335"/>
              <a:gd name="adj2" fmla="val -59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108850" tIns="54425" rIns="108850" bIns="54425" numCol="1" rtlCol="0" anchor="t" anchorCtr="0" compatLnSpc="1">
            <a:prstTxWarp prst="textNoShape">
              <a:avLst/>
            </a:prstTxWarp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en-US" sz="3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altLang="en-US" sz="3000">
                <a:latin typeface="Times New Roman" pitchFamily="18" charset="0"/>
                <a:cs typeface="Times New Roman" pitchFamily="18" charset="0"/>
              </a:rPr>
              <a:t>Nháy </a:t>
            </a:r>
            <a:r>
              <a:rPr lang="en-US" altLang="en-US" sz="3000" dirty="0" err="1">
                <a:latin typeface="Times New Roman" pitchFamily="18" charset="0"/>
                <a:cs typeface="Times New Roman" pitchFamily="18" charset="0"/>
              </a:rPr>
              <a:t>chuột</a:t>
            </a:r>
            <a:r>
              <a:rPr lang="en-US" alt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latin typeface="Times New Roman" pitchFamily="18" charset="0"/>
                <a:cs typeface="Times New Roman" pitchFamily="18" charset="0"/>
              </a:rPr>
              <a:t>mũi</a:t>
            </a:r>
            <a:r>
              <a:rPr lang="en-US" alt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alt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alt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alt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alt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Margins</a:t>
            </a:r>
          </a:p>
        </p:txBody>
      </p:sp>
      <p:sp>
        <p:nvSpPr>
          <p:cNvPr id="7" name="Rounded Rectangular Callout 6"/>
          <p:cNvSpPr/>
          <p:nvPr/>
        </p:nvSpPr>
        <p:spPr bwMode="auto">
          <a:xfrm>
            <a:off x="5084508" y="3402371"/>
            <a:ext cx="6076123" cy="2164718"/>
          </a:xfrm>
          <a:prstGeom prst="wedgeRoundRectCallout">
            <a:avLst>
              <a:gd name="adj1" fmla="val -82482"/>
              <a:gd name="adj2" fmla="val 21434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108850" tIns="54425" rIns="108850" bIns="54425" numCol="1" rtlCol="0" anchor="t" anchorCtr="0" compatLnSpc="1">
            <a:prstTxWarp prst="textNoShape">
              <a:avLst/>
            </a:prstTxWarp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en-US" sz="3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altLang="en-US" sz="3000">
                <a:latin typeface="Times New Roman" pitchFamily="18" charset="0"/>
                <a:cs typeface="Times New Roman" pitchFamily="18" charset="0"/>
              </a:rPr>
              <a:t>Nháy </a:t>
            </a:r>
            <a:r>
              <a:rPr lang="en-US" altLang="en-US" sz="30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alt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alt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alt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kiểu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lề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alt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latin typeface="Times New Roman" pitchFamily="18" charset="0"/>
                <a:cs typeface="Times New Roman" pitchFamily="18" charset="0"/>
              </a:rPr>
              <a:t>sẵn</a:t>
            </a:r>
            <a:r>
              <a:rPr lang="en-US" alt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alt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alt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alt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Custom Margins</a:t>
            </a:r>
            <a:r>
              <a:rPr lang="en-US" alt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alt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alt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alt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latin typeface="Times New Roman" pitchFamily="18" charset="0"/>
                <a:cs typeface="Times New Roman" pitchFamily="18" charset="0"/>
              </a:rPr>
              <a:t>hộp</a:t>
            </a:r>
            <a:r>
              <a:rPr lang="en-US" alt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latin typeface="Times New Roman" pitchFamily="18" charset="0"/>
                <a:cs typeface="Times New Roman" pitchFamily="18" charset="0"/>
              </a:rPr>
              <a:t>thoại</a:t>
            </a:r>
            <a:r>
              <a:rPr lang="en-US" alt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Page setup </a:t>
            </a:r>
          </a:p>
        </p:txBody>
      </p:sp>
      <p:grpSp>
        <p:nvGrpSpPr>
          <p:cNvPr id="8" name="Google Shape;304;p8"/>
          <p:cNvGrpSpPr/>
          <p:nvPr/>
        </p:nvGrpSpPr>
        <p:grpSpPr>
          <a:xfrm>
            <a:off x="0" y="57377"/>
            <a:ext cx="12190413" cy="625207"/>
            <a:chOff x="0" y="57377"/>
            <a:chExt cx="12190413" cy="1059460"/>
          </a:xfrm>
        </p:grpSpPr>
        <p:grpSp>
          <p:nvGrpSpPr>
            <p:cNvPr id="9" name="Google Shape;305;p8"/>
            <p:cNvGrpSpPr/>
            <p:nvPr/>
          </p:nvGrpSpPr>
          <p:grpSpPr>
            <a:xfrm>
              <a:off x="0" y="248331"/>
              <a:ext cx="12190413" cy="868506"/>
              <a:chOff x="0" y="12357"/>
              <a:chExt cx="12190413" cy="868506"/>
            </a:xfrm>
          </p:grpSpPr>
          <p:cxnSp>
            <p:nvCxnSpPr>
              <p:cNvPr id="11" name="Google Shape;308;p8"/>
              <p:cNvCxnSpPr/>
              <p:nvPr/>
            </p:nvCxnSpPr>
            <p:spPr>
              <a:xfrm>
                <a:off x="384045" y="865331"/>
                <a:ext cx="11806368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6DC1B5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sp>
            <p:nvSpPr>
              <p:cNvPr id="12" name="Google Shape;309;p8"/>
              <p:cNvSpPr/>
              <p:nvPr/>
            </p:nvSpPr>
            <p:spPr>
              <a:xfrm>
                <a:off x="0" y="12357"/>
                <a:ext cx="457200" cy="868506"/>
              </a:xfrm>
              <a:prstGeom prst="rect">
                <a:avLst/>
              </a:prstGeom>
              <a:solidFill>
                <a:srgbClr val="6DC1B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10" name="Google Shape;310;p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1380821" y="57377"/>
              <a:ext cx="809592" cy="101489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3" name="Google Shape;171;p4"/>
          <p:cNvSpPr txBox="1"/>
          <p:nvPr/>
        </p:nvSpPr>
        <p:spPr>
          <a:xfrm>
            <a:off x="409214" y="133419"/>
            <a:ext cx="817207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ctr"/>
            <a:r>
              <a:rPr lang="en-US" altLang="zh-CN" sz="3400" b="1" dirty="0" err="1">
                <a:solidFill>
                  <a:srgbClr val="6DC1B5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Đặt</a:t>
            </a:r>
            <a:r>
              <a:rPr lang="en-US" altLang="zh-CN" sz="3400" b="1" dirty="0">
                <a:solidFill>
                  <a:srgbClr val="6DC1B5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</a:t>
            </a:r>
            <a:r>
              <a:rPr lang="en-US" altLang="zh-CN" sz="3400" b="1" dirty="0" err="1">
                <a:solidFill>
                  <a:srgbClr val="6DC1B5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lề</a:t>
            </a:r>
            <a:r>
              <a:rPr lang="en-US" altLang="zh-CN" sz="3400" b="1" dirty="0">
                <a:solidFill>
                  <a:srgbClr val="6DC1B5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</a:t>
            </a:r>
            <a:r>
              <a:rPr lang="en-US" altLang="zh-CN" sz="3400" b="1" dirty="0" err="1">
                <a:solidFill>
                  <a:srgbClr val="6DC1B5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trang</a:t>
            </a:r>
            <a:endParaRPr lang="vi-VN" sz="3400" b="1" dirty="0">
              <a:solidFill>
                <a:srgbClr val="6DC1B5"/>
              </a:solidFill>
              <a:latin typeface="Times New Roman" pitchFamily="18" charset="0"/>
              <a:ea typeface="Microsoft Yahei"/>
              <a:cs typeface="Times New Roman" pitchFamily="18" charset="0"/>
              <a:sym typeface="Microsoft Yahei"/>
            </a:endParaRPr>
          </a:p>
        </p:txBody>
      </p:sp>
    </p:spTree>
    <p:extLst>
      <p:ext uri="{BB962C8B-B14F-4D97-AF65-F5344CB8AC3E}">
        <p14:creationId xmlns:p14="http://schemas.microsoft.com/office/powerpoint/2010/main" val="729828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1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467" y="820829"/>
            <a:ext cx="5544761" cy="5960772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 bwMode="auto">
          <a:xfrm>
            <a:off x="7524766" y="1355908"/>
            <a:ext cx="4560139" cy="3390586"/>
          </a:xfrm>
          <a:prstGeom prst="wedgeRoundRectCallout">
            <a:avLst>
              <a:gd name="adj1" fmla="val -81650"/>
              <a:gd name="adj2" fmla="val -29953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108850" tIns="54425" rIns="108850" bIns="54425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200">
                <a:latin typeface="Times New Roman" pitchFamily="18" charset="0"/>
                <a:cs typeface="Times New Roman" pitchFamily="18" charset="0"/>
              </a:rPr>
              <a:t>Thay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ô:</a:t>
            </a:r>
          </a:p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Top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Lề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Bottom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Lề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Left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Lề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Right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Lề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phải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8" name="Google Shape;304;p8"/>
          <p:cNvGrpSpPr/>
          <p:nvPr/>
        </p:nvGrpSpPr>
        <p:grpSpPr>
          <a:xfrm>
            <a:off x="0" y="57377"/>
            <a:ext cx="12190413" cy="625207"/>
            <a:chOff x="0" y="57377"/>
            <a:chExt cx="12190413" cy="1059460"/>
          </a:xfrm>
        </p:grpSpPr>
        <p:grpSp>
          <p:nvGrpSpPr>
            <p:cNvPr id="9" name="Google Shape;305;p8"/>
            <p:cNvGrpSpPr/>
            <p:nvPr/>
          </p:nvGrpSpPr>
          <p:grpSpPr>
            <a:xfrm>
              <a:off x="0" y="248331"/>
              <a:ext cx="12190413" cy="868506"/>
              <a:chOff x="0" y="12357"/>
              <a:chExt cx="12190413" cy="868506"/>
            </a:xfrm>
          </p:grpSpPr>
          <p:cxnSp>
            <p:nvCxnSpPr>
              <p:cNvPr id="11" name="Google Shape;308;p8"/>
              <p:cNvCxnSpPr/>
              <p:nvPr/>
            </p:nvCxnSpPr>
            <p:spPr>
              <a:xfrm>
                <a:off x="384045" y="865331"/>
                <a:ext cx="11806368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6DC1B5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sp>
            <p:nvSpPr>
              <p:cNvPr id="12" name="Google Shape;309;p8"/>
              <p:cNvSpPr/>
              <p:nvPr/>
            </p:nvSpPr>
            <p:spPr>
              <a:xfrm>
                <a:off x="0" y="12357"/>
                <a:ext cx="457200" cy="868506"/>
              </a:xfrm>
              <a:prstGeom prst="rect">
                <a:avLst/>
              </a:prstGeom>
              <a:solidFill>
                <a:srgbClr val="6DC1B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10" name="Google Shape;310;p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1380821" y="57377"/>
              <a:ext cx="809592" cy="101489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3" name="Google Shape;171;p4"/>
          <p:cNvSpPr txBox="1"/>
          <p:nvPr/>
        </p:nvSpPr>
        <p:spPr>
          <a:xfrm>
            <a:off x="409214" y="133419"/>
            <a:ext cx="817207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ctr"/>
            <a:r>
              <a:rPr lang="en-US" altLang="zh-CN" sz="3400" b="1" dirty="0" err="1">
                <a:solidFill>
                  <a:srgbClr val="6DC1B5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Đặt</a:t>
            </a:r>
            <a:r>
              <a:rPr lang="en-US" altLang="zh-CN" sz="3400" b="1" dirty="0">
                <a:solidFill>
                  <a:srgbClr val="6DC1B5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</a:t>
            </a:r>
            <a:r>
              <a:rPr lang="en-US" altLang="zh-CN" sz="3400" b="1" dirty="0" err="1">
                <a:solidFill>
                  <a:srgbClr val="6DC1B5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lề</a:t>
            </a:r>
            <a:r>
              <a:rPr lang="en-US" altLang="zh-CN" sz="3400" b="1" dirty="0">
                <a:solidFill>
                  <a:srgbClr val="6DC1B5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</a:t>
            </a:r>
            <a:r>
              <a:rPr lang="en-US" altLang="zh-CN" sz="3400" b="1" dirty="0" err="1">
                <a:solidFill>
                  <a:srgbClr val="6DC1B5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trang</a:t>
            </a:r>
            <a:endParaRPr lang="vi-VN" sz="3400" b="1" dirty="0">
              <a:solidFill>
                <a:srgbClr val="6DC1B5"/>
              </a:solidFill>
              <a:latin typeface="Times New Roman" pitchFamily="18" charset="0"/>
              <a:ea typeface="Microsoft Yahei"/>
              <a:cs typeface="Times New Roman" pitchFamily="18" charset="0"/>
              <a:sym typeface="Microsoft Yahei"/>
            </a:endParaRPr>
          </a:p>
        </p:txBody>
      </p:sp>
      <p:sp>
        <p:nvSpPr>
          <p:cNvPr id="15" name="Rounded Rectangular Callout 14"/>
          <p:cNvSpPr/>
          <p:nvPr/>
        </p:nvSpPr>
        <p:spPr bwMode="auto">
          <a:xfrm>
            <a:off x="8581292" y="5406382"/>
            <a:ext cx="2628875" cy="666436"/>
          </a:xfrm>
          <a:prstGeom prst="wedgeRoundRectCallout">
            <a:avLst>
              <a:gd name="adj1" fmla="val -190693"/>
              <a:gd name="adj2" fmla="val 109121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108850" tIns="54425" rIns="108850" bIns="54425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altLang="en-US" sz="3200">
                <a:latin typeface="Times New Roman" pitchFamily="18" charset="0"/>
                <a:cs typeface="Times New Roman" pitchFamily="18" charset="0"/>
              </a:rPr>
              <a:t>Nháy 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OK</a:t>
            </a:r>
          </a:p>
        </p:txBody>
      </p:sp>
    </p:spTree>
    <p:extLst>
      <p:ext uri="{BB962C8B-B14F-4D97-AF65-F5344CB8AC3E}">
        <p14:creationId xmlns:p14="http://schemas.microsoft.com/office/powerpoint/2010/main" val="841396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829055"/>
            <a:ext cx="9592945" cy="5811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" name="Google Shape;304;p8"/>
          <p:cNvGrpSpPr/>
          <p:nvPr/>
        </p:nvGrpSpPr>
        <p:grpSpPr>
          <a:xfrm>
            <a:off x="0" y="57377"/>
            <a:ext cx="12190413" cy="625207"/>
            <a:chOff x="0" y="57377"/>
            <a:chExt cx="12190413" cy="1059460"/>
          </a:xfrm>
        </p:grpSpPr>
        <p:grpSp>
          <p:nvGrpSpPr>
            <p:cNvPr id="9" name="Google Shape;305;p8"/>
            <p:cNvGrpSpPr/>
            <p:nvPr/>
          </p:nvGrpSpPr>
          <p:grpSpPr>
            <a:xfrm>
              <a:off x="0" y="248331"/>
              <a:ext cx="12190413" cy="868506"/>
              <a:chOff x="0" y="12357"/>
              <a:chExt cx="12190413" cy="868506"/>
            </a:xfrm>
          </p:grpSpPr>
          <p:cxnSp>
            <p:nvCxnSpPr>
              <p:cNvPr id="11" name="Google Shape;308;p8"/>
              <p:cNvCxnSpPr/>
              <p:nvPr/>
            </p:nvCxnSpPr>
            <p:spPr>
              <a:xfrm>
                <a:off x="384045" y="865331"/>
                <a:ext cx="11806368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6DC1B5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sp>
            <p:nvSpPr>
              <p:cNvPr id="12" name="Google Shape;309;p8"/>
              <p:cNvSpPr/>
              <p:nvPr/>
            </p:nvSpPr>
            <p:spPr>
              <a:xfrm>
                <a:off x="0" y="12357"/>
                <a:ext cx="457200" cy="868506"/>
              </a:xfrm>
              <a:prstGeom prst="rect">
                <a:avLst/>
              </a:prstGeom>
              <a:solidFill>
                <a:srgbClr val="6DC1B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10" name="Google Shape;310;p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1380821" y="57377"/>
              <a:ext cx="809592" cy="101489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3" name="Google Shape;171;p4"/>
          <p:cNvSpPr txBox="1"/>
          <p:nvPr/>
        </p:nvSpPr>
        <p:spPr>
          <a:xfrm>
            <a:off x="409214" y="133419"/>
            <a:ext cx="817207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ctr"/>
            <a:r>
              <a:rPr lang="en-US" altLang="zh-CN" sz="3400" b="1" dirty="0" err="1">
                <a:solidFill>
                  <a:srgbClr val="6DC1B5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Lựa</a:t>
            </a:r>
            <a:r>
              <a:rPr lang="en-US" altLang="zh-CN" sz="3400" b="1" dirty="0">
                <a:solidFill>
                  <a:srgbClr val="6DC1B5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</a:t>
            </a:r>
            <a:r>
              <a:rPr lang="en-US" altLang="zh-CN" sz="3400" b="1" dirty="0" err="1">
                <a:solidFill>
                  <a:srgbClr val="6DC1B5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chọn</a:t>
            </a:r>
            <a:r>
              <a:rPr lang="en-US" altLang="zh-CN" sz="3400" b="1" dirty="0">
                <a:solidFill>
                  <a:srgbClr val="6DC1B5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</a:t>
            </a:r>
            <a:r>
              <a:rPr lang="en-US" altLang="zh-CN" sz="3400" b="1" dirty="0" err="1">
                <a:solidFill>
                  <a:srgbClr val="6DC1B5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khổ</a:t>
            </a:r>
            <a:r>
              <a:rPr lang="en-US" altLang="zh-CN" sz="3400" b="1" dirty="0">
                <a:solidFill>
                  <a:srgbClr val="6DC1B5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</a:t>
            </a:r>
            <a:r>
              <a:rPr lang="en-US" altLang="zh-CN" sz="3400" b="1" dirty="0" err="1">
                <a:solidFill>
                  <a:srgbClr val="6DC1B5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giấy</a:t>
            </a:r>
            <a:endParaRPr lang="vi-VN" sz="3400" b="1" dirty="0">
              <a:solidFill>
                <a:srgbClr val="6DC1B5"/>
              </a:solidFill>
              <a:latin typeface="Times New Roman" pitchFamily="18" charset="0"/>
              <a:ea typeface="Microsoft Yahei"/>
              <a:cs typeface="Times New Roman" pitchFamily="18" charset="0"/>
              <a:sym typeface="Microsoft Yahei"/>
            </a:endParaRPr>
          </a:p>
        </p:txBody>
      </p:sp>
      <p:pic>
        <p:nvPicPr>
          <p:cNvPr id="6146" name="Picture 16" descr="Screenshot_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244"/>
          <a:stretch>
            <a:fillRect/>
          </a:stretch>
        </p:blipFill>
        <p:spPr bwMode="auto">
          <a:xfrm>
            <a:off x="1295400" y="1885448"/>
            <a:ext cx="2895600" cy="335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ounded Rectangular Callout 17"/>
          <p:cNvSpPr/>
          <p:nvPr/>
        </p:nvSpPr>
        <p:spPr bwMode="auto">
          <a:xfrm>
            <a:off x="5415583" y="1482684"/>
            <a:ext cx="4560139" cy="1143162"/>
          </a:xfrm>
          <a:prstGeom prst="wedgeRoundRectCallout">
            <a:avLst>
              <a:gd name="adj1" fmla="val -88001"/>
              <a:gd name="adj2" fmla="val -49140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108850" tIns="54425" rIns="108850" bIns="54425" numCol="1" rtlCol="0" anchor="t" anchorCtr="0" compatLnSpc="1">
            <a:prstTxWarp prst="textNoShape">
              <a:avLst/>
            </a:prstTxWarp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en-US" sz="3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altLang="en-US" sz="3000">
                <a:latin typeface="Times New Roman" pitchFamily="18" charset="0"/>
                <a:cs typeface="Times New Roman" pitchFamily="18" charset="0"/>
              </a:rPr>
              <a:t>Nháy </a:t>
            </a:r>
            <a:r>
              <a:rPr lang="en-US" altLang="en-US" sz="3000" dirty="0" err="1">
                <a:latin typeface="Times New Roman" pitchFamily="18" charset="0"/>
                <a:cs typeface="Times New Roman" pitchFamily="18" charset="0"/>
              </a:rPr>
              <a:t>chuột</a:t>
            </a:r>
            <a:r>
              <a:rPr lang="en-US" alt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latin typeface="Times New Roman" pitchFamily="18" charset="0"/>
                <a:cs typeface="Times New Roman" pitchFamily="18" charset="0"/>
              </a:rPr>
              <a:t>mũi</a:t>
            </a:r>
            <a:r>
              <a:rPr lang="en-US" alt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alt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alt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alt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alt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Size</a:t>
            </a:r>
          </a:p>
        </p:txBody>
      </p:sp>
      <p:sp>
        <p:nvSpPr>
          <p:cNvPr id="19" name="Rounded Rectangular Callout 18"/>
          <p:cNvSpPr/>
          <p:nvPr/>
        </p:nvSpPr>
        <p:spPr bwMode="auto">
          <a:xfrm>
            <a:off x="3367219" y="5318728"/>
            <a:ext cx="2256067" cy="1143162"/>
          </a:xfrm>
          <a:prstGeom prst="wedgeRoundRectCallout">
            <a:avLst>
              <a:gd name="adj1" fmla="val -91754"/>
              <a:gd name="adj2" fmla="val -152702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108850" tIns="54425" rIns="108850" bIns="54425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altLang="en-US" sz="3000">
                <a:latin typeface="Times New Roman" pitchFamily="18" charset="0"/>
                <a:cs typeface="Times New Roman" pitchFamily="18" charset="0"/>
              </a:rPr>
              <a:t>Chọn </a:t>
            </a:r>
            <a:r>
              <a:rPr lang="en-US" altLang="en-US" sz="3000" dirty="0" err="1"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alt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alt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A4</a:t>
            </a:r>
          </a:p>
        </p:txBody>
      </p:sp>
    </p:spTree>
    <p:extLst>
      <p:ext uri="{BB962C8B-B14F-4D97-AF65-F5344CB8AC3E}">
        <p14:creationId xmlns:p14="http://schemas.microsoft.com/office/powerpoint/2010/main" val="1362584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8" grpId="0" animBg="1"/>
      <p:bldP spid="1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4" name="Google Shape;304;p8"/>
          <p:cNvGrpSpPr/>
          <p:nvPr/>
        </p:nvGrpSpPr>
        <p:grpSpPr>
          <a:xfrm>
            <a:off x="0" y="57377"/>
            <a:ext cx="12190413" cy="625207"/>
            <a:chOff x="0" y="57377"/>
            <a:chExt cx="12190413" cy="1059460"/>
          </a:xfrm>
        </p:grpSpPr>
        <p:grpSp>
          <p:nvGrpSpPr>
            <p:cNvPr id="305" name="Google Shape;305;p8"/>
            <p:cNvGrpSpPr/>
            <p:nvPr/>
          </p:nvGrpSpPr>
          <p:grpSpPr>
            <a:xfrm>
              <a:off x="0" y="248331"/>
              <a:ext cx="12190413" cy="868506"/>
              <a:chOff x="0" y="12357"/>
              <a:chExt cx="12190413" cy="868506"/>
            </a:xfrm>
          </p:grpSpPr>
          <p:cxnSp>
            <p:nvCxnSpPr>
              <p:cNvPr id="308" name="Google Shape;308;p8"/>
              <p:cNvCxnSpPr/>
              <p:nvPr/>
            </p:nvCxnSpPr>
            <p:spPr>
              <a:xfrm>
                <a:off x="384045" y="865331"/>
                <a:ext cx="11806368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6DC1B5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sp>
            <p:nvSpPr>
              <p:cNvPr id="309" name="Google Shape;309;p8"/>
              <p:cNvSpPr/>
              <p:nvPr/>
            </p:nvSpPr>
            <p:spPr>
              <a:xfrm>
                <a:off x="0" y="12357"/>
                <a:ext cx="457200" cy="868506"/>
              </a:xfrm>
              <a:prstGeom prst="rect">
                <a:avLst/>
              </a:prstGeom>
              <a:solidFill>
                <a:srgbClr val="6DC1B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310" name="Google Shape;310;p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1380821" y="57377"/>
              <a:ext cx="809592" cy="101489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11" name="Google Shape;311;p8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10804708" y="5834198"/>
            <a:ext cx="1467030" cy="1126989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Google Shape;313;p8"/>
          <p:cNvSpPr/>
          <p:nvPr/>
        </p:nvSpPr>
        <p:spPr>
          <a:xfrm rot="1855731">
            <a:off x="256470" y="816450"/>
            <a:ext cx="774267" cy="652241"/>
          </a:xfrm>
          <a:custGeom>
            <a:avLst/>
            <a:gdLst/>
            <a:ahLst/>
            <a:cxnLst/>
            <a:rect l="l" t="t" r="r" b="b"/>
            <a:pathLst>
              <a:path w="2740" h="2446" extrusionOk="0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solidFill>
            <a:srgbClr val="6DC1B5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5" name="Google Shape;315;p8"/>
          <p:cNvSpPr txBox="1"/>
          <p:nvPr/>
        </p:nvSpPr>
        <p:spPr>
          <a:xfrm>
            <a:off x="1229278" y="794945"/>
            <a:ext cx="5990672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Arial"/>
              <a:buNone/>
            </a:pPr>
            <a:r>
              <a:rPr lang="en-US" sz="3200" b="1" dirty="0" err="1">
                <a:solidFill>
                  <a:srgbClr val="7F7F7F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Định</a:t>
            </a:r>
            <a:r>
              <a:rPr lang="en-US" sz="3200" b="1" dirty="0">
                <a:solidFill>
                  <a:srgbClr val="7F7F7F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</a:t>
            </a:r>
            <a:r>
              <a:rPr lang="en-US" sz="3200" b="1" dirty="0" err="1">
                <a:solidFill>
                  <a:srgbClr val="7F7F7F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dạng</a:t>
            </a:r>
            <a:r>
              <a:rPr lang="en-US" sz="3200" b="1" dirty="0">
                <a:solidFill>
                  <a:srgbClr val="7F7F7F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</a:t>
            </a:r>
            <a:r>
              <a:rPr lang="en-US" sz="3200" b="1" dirty="0" err="1">
                <a:solidFill>
                  <a:srgbClr val="7F7F7F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trang</a:t>
            </a:r>
            <a:r>
              <a:rPr lang="en-US" sz="3200" b="1" dirty="0">
                <a:solidFill>
                  <a:srgbClr val="7F7F7F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</a:t>
            </a:r>
            <a:r>
              <a:rPr lang="en-US" sz="3200" b="1" dirty="0" err="1">
                <a:solidFill>
                  <a:srgbClr val="7F7F7F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văn</a:t>
            </a:r>
            <a:r>
              <a:rPr lang="en-US" sz="3200" b="1" dirty="0">
                <a:solidFill>
                  <a:srgbClr val="7F7F7F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</a:t>
            </a:r>
            <a:r>
              <a:rPr lang="en-US" sz="3200" b="1" dirty="0" err="1">
                <a:solidFill>
                  <a:srgbClr val="7F7F7F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bản</a:t>
            </a:r>
            <a:endParaRPr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9" name="Google Shape;329;p8"/>
          <p:cNvSpPr txBox="1"/>
          <p:nvPr/>
        </p:nvSpPr>
        <p:spPr>
          <a:xfrm>
            <a:off x="441035" y="816247"/>
            <a:ext cx="377796" cy="1261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3600" b="1" dirty="0">
                <a:solidFill>
                  <a:schemeClr val="lt1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b</a:t>
            </a:r>
            <a:r>
              <a:rPr lang="zh-CN" sz="4000" b="1" dirty="0">
                <a:solidFill>
                  <a:schemeClr val="lt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。</a:t>
            </a:r>
            <a:endParaRPr sz="4000" b="1" dirty="0">
              <a:solidFill>
                <a:schemeClr val="lt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331" name="Google Shape;331;p8"/>
          <p:cNvSpPr txBox="1"/>
          <p:nvPr/>
        </p:nvSpPr>
        <p:spPr>
          <a:xfrm>
            <a:off x="6773959" y="4241857"/>
            <a:ext cx="377796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4000" b="1">
                <a:solidFill>
                  <a:schemeClr val="lt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4。</a:t>
            </a:r>
            <a:endParaRPr sz="4000" b="1">
              <a:solidFill>
                <a:schemeClr val="lt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332" name="Google Shape;332;p8"/>
          <p:cNvSpPr txBox="1"/>
          <p:nvPr/>
        </p:nvSpPr>
        <p:spPr>
          <a:xfrm>
            <a:off x="6803299" y="2137527"/>
            <a:ext cx="377796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4000" b="1">
                <a:solidFill>
                  <a:schemeClr val="lt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3。</a:t>
            </a:r>
            <a:endParaRPr sz="4000" b="1">
              <a:solidFill>
                <a:schemeClr val="lt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31" name="Google Shape;171;p4"/>
          <p:cNvSpPr txBox="1"/>
          <p:nvPr/>
        </p:nvSpPr>
        <p:spPr>
          <a:xfrm>
            <a:off x="409214" y="133419"/>
            <a:ext cx="817207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/>
            <a:r>
              <a:rPr lang="en-US" altLang="zh-CN" sz="3400" b="1" dirty="0">
                <a:solidFill>
                  <a:srgbClr val="6DC1B5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  2. </a:t>
            </a:r>
            <a:r>
              <a:rPr lang="en-US" altLang="zh-CN" sz="3400" b="1" dirty="0" err="1">
                <a:solidFill>
                  <a:srgbClr val="6DC1B5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Định</a:t>
            </a:r>
            <a:r>
              <a:rPr lang="en-US" altLang="zh-CN" sz="3400" b="1" dirty="0">
                <a:solidFill>
                  <a:srgbClr val="6DC1B5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</a:t>
            </a:r>
            <a:r>
              <a:rPr lang="en-US" altLang="zh-CN" sz="3400" b="1" dirty="0" err="1">
                <a:solidFill>
                  <a:srgbClr val="6DC1B5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dạng</a:t>
            </a:r>
            <a:r>
              <a:rPr lang="vi-VN" altLang="zh-CN" sz="3400" b="1" dirty="0">
                <a:solidFill>
                  <a:srgbClr val="6DC1B5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văn bản</a:t>
            </a:r>
            <a:r>
              <a:rPr lang="en-US" altLang="zh-CN" sz="3400" b="1" dirty="0">
                <a:solidFill>
                  <a:srgbClr val="6DC1B5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</a:t>
            </a:r>
            <a:r>
              <a:rPr lang="en-US" altLang="zh-CN" sz="3400" b="1" dirty="0" err="1">
                <a:solidFill>
                  <a:srgbClr val="6DC1B5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và</a:t>
            </a:r>
            <a:r>
              <a:rPr lang="en-US" altLang="zh-CN" sz="3400" b="1" dirty="0">
                <a:solidFill>
                  <a:srgbClr val="6DC1B5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in</a:t>
            </a:r>
            <a:endParaRPr lang="vi-VN" sz="3400" b="1" dirty="0">
              <a:solidFill>
                <a:srgbClr val="6DC1B5"/>
              </a:solidFill>
              <a:latin typeface="Times New Roman" pitchFamily="18" charset="0"/>
              <a:ea typeface="Microsoft Yahei"/>
              <a:cs typeface="Times New Roman" pitchFamily="18" charset="0"/>
              <a:sym typeface="Microsoft Yahei"/>
            </a:endParaRPr>
          </a:p>
        </p:txBody>
      </p:sp>
      <p:pic>
        <p:nvPicPr>
          <p:cNvPr id="4098" name="Picture 2" descr="C:\Users\Administrator.VV7FD9NSUBR0TMN\Downloads\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6131" y="1447169"/>
            <a:ext cx="5736863" cy="5412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Line 21"/>
          <p:cNvSpPr>
            <a:spLocks noChangeShapeType="1"/>
          </p:cNvSpPr>
          <p:nvPr/>
        </p:nvSpPr>
        <p:spPr bwMode="auto">
          <a:xfrm>
            <a:off x="4297649" y="4461790"/>
            <a:ext cx="744426" cy="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 lIns="18000" tIns="10800" rIns="18000" bIns="10800">
            <a:spAutoFit/>
          </a:bodyPr>
          <a:lstStyle/>
          <a:p>
            <a:endParaRPr lang="en-US"/>
          </a:p>
        </p:txBody>
      </p:sp>
      <p:sp>
        <p:nvSpPr>
          <p:cNvPr id="24" name="Line 22"/>
          <p:cNvSpPr>
            <a:spLocks noChangeShapeType="1"/>
          </p:cNvSpPr>
          <p:nvPr/>
        </p:nvSpPr>
        <p:spPr bwMode="auto">
          <a:xfrm>
            <a:off x="6873030" y="1411745"/>
            <a:ext cx="0" cy="609196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 lIns="18000" tIns="10800" rIns="18000" bIns="10800">
            <a:spAutoFit/>
          </a:bodyPr>
          <a:lstStyle/>
          <a:p>
            <a:endParaRPr lang="en-US"/>
          </a:p>
        </p:txBody>
      </p:sp>
      <p:sp>
        <p:nvSpPr>
          <p:cNvPr id="25" name="Line 23"/>
          <p:cNvSpPr>
            <a:spLocks noChangeShapeType="1"/>
          </p:cNvSpPr>
          <p:nvPr/>
        </p:nvSpPr>
        <p:spPr bwMode="auto">
          <a:xfrm>
            <a:off x="9362342" y="4421645"/>
            <a:ext cx="650652" cy="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 lIns="18000" tIns="10800" rIns="18000" bIns="10800">
            <a:spAutoFit/>
          </a:bodyPr>
          <a:lstStyle/>
          <a:p>
            <a:endParaRPr lang="en-US"/>
          </a:p>
        </p:txBody>
      </p:sp>
      <p:sp>
        <p:nvSpPr>
          <p:cNvPr id="26" name="Line 24"/>
          <p:cNvSpPr>
            <a:spLocks noChangeShapeType="1"/>
          </p:cNvSpPr>
          <p:nvPr/>
        </p:nvSpPr>
        <p:spPr bwMode="auto">
          <a:xfrm>
            <a:off x="6873030" y="6467780"/>
            <a:ext cx="19050" cy="391807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 lIns="18000" tIns="10800" rIns="18000" bIns="10800">
            <a:spAutoFit/>
          </a:bodyPr>
          <a:lstStyle/>
          <a:p>
            <a:endParaRPr lang="en-US"/>
          </a:p>
        </p:txBody>
      </p:sp>
      <p:grpSp>
        <p:nvGrpSpPr>
          <p:cNvPr id="27" name="Google Shape;364;p10"/>
          <p:cNvGrpSpPr/>
          <p:nvPr/>
        </p:nvGrpSpPr>
        <p:grpSpPr>
          <a:xfrm>
            <a:off x="10012994" y="4146550"/>
            <a:ext cx="2497828" cy="988925"/>
            <a:chOff x="6459260" y="1628712"/>
            <a:chExt cx="5022149" cy="7521136"/>
          </a:xfrm>
        </p:grpSpPr>
        <p:sp>
          <p:nvSpPr>
            <p:cNvPr id="28" name="Google Shape;365;p10"/>
            <p:cNvSpPr/>
            <p:nvPr/>
          </p:nvSpPr>
          <p:spPr>
            <a:xfrm>
              <a:off x="6520226" y="1720174"/>
              <a:ext cx="4099908" cy="4536836"/>
            </a:xfrm>
            <a:prstGeom prst="rect">
              <a:avLst/>
            </a:prstGeom>
            <a:noFill/>
            <a:ln w="9525" cap="flat" cmpd="sng">
              <a:solidFill>
                <a:srgbClr val="6DC1B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Google Shape;366;p10"/>
            <p:cNvSpPr txBox="1"/>
            <p:nvPr/>
          </p:nvSpPr>
          <p:spPr>
            <a:xfrm>
              <a:off x="6656060" y="1893820"/>
              <a:ext cx="4099908" cy="725602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err="1">
                  <a:solidFill>
                    <a:schemeClr val="tx1"/>
                  </a:solidFill>
                  <a:latin typeface="Times New Roman" pitchFamily="18" charset="0"/>
                  <a:ea typeface="Microsoft Yahei"/>
                  <a:cs typeface="Times New Roman" pitchFamily="18" charset="0"/>
                  <a:sym typeface="Microsoft Yahei"/>
                </a:rPr>
                <a:t>Lề</a:t>
              </a:r>
              <a:r>
                <a:rPr lang="en-US" sz="2800">
                  <a:solidFill>
                    <a:schemeClr val="tx1"/>
                  </a:solidFill>
                  <a:latin typeface="Times New Roman" pitchFamily="18" charset="0"/>
                  <a:ea typeface="Microsoft Yahei"/>
                  <a:cs typeface="Times New Roman" pitchFamily="18" charset="0"/>
                  <a:sym typeface="Microsoft Yahei"/>
                </a:rPr>
                <a:t> phải 2cm</a:t>
              </a:r>
              <a:endParaRPr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" name="Google Shape;367;p10"/>
            <p:cNvSpPr/>
            <p:nvPr/>
          </p:nvSpPr>
          <p:spPr>
            <a:xfrm>
              <a:off x="6459260" y="1628712"/>
              <a:ext cx="528638" cy="530225"/>
            </a:xfrm>
            <a:custGeom>
              <a:avLst/>
              <a:gdLst/>
              <a:ahLst/>
              <a:cxnLst/>
              <a:rect l="l" t="t" r="r" b="b"/>
              <a:pathLst>
                <a:path w="1446" h="1446" extrusionOk="0">
                  <a:moveTo>
                    <a:pt x="0" y="0"/>
                  </a:moveTo>
                  <a:lnTo>
                    <a:pt x="1446" y="0"/>
                  </a:lnTo>
                  <a:lnTo>
                    <a:pt x="1446" y="458"/>
                  </a:lnTo>
                  <a:lnTo>
                    <a:pt x="438" y="458"/>
                  </a:lnTo>
                  <a:lnTo>
                    <a:pt x="438" y="1446"/>
                  </a:lnTo>
                  <a:lnTo>
                    <a:pt x="0" y="14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DC1B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Google Shape;368;p10"/>
            <p:cNvSpPr/>
            <p:nvPr/>
          </p:nvSpPr>
          <p:spPr>
            <a:xfrm rot="10800000">
              <a:off x="10952771" y="5794070"/>
              <a:ext cx="528638" cy="530225"/>
            </a:xfrm>
            <a:custGeom>
              <a:avLst/>
              <a:gdLst/>
              <a:ahLst/>
              <a:cxnLst/>
              <a:rect l="l" t="t" r="r" b="b"/>
              <a:pathLst>
                <a:path w="1446" h="1446" extrusionOk="0">
                  <a:moveTo>
                    <a:pt x="0" y="0"/>
                  </a:moveTo>
                  <a:lnTo>
                    <a:pt x="1446" y="0"/>
                  </a:lnTo>
                  <a:lnTo>
                    <a:pt x="1446" y="458"/>
                  </a:lnTo>
                  <a:lnTo>
                    <a:pt x="438" y="458"/>
                  </a:lnTo>
                  <a:lnTo>
                    <a:pt x="438" y="1446"/>
                  </a:lnTo>
                  <a:lnTo>
                    <a:pt x="0" y="14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DC1B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" name="Google Shape;364;p10"/>
          <p:cNvGrpSpPr/>
          <p:nvPr/>
        </p:nvGrpSpPr>
        <p:grpSpPr>
          <a:xfrm>
            <a:off x="7024129" y="1146215"/>
            <a:ext cx="2590023" cy="617404"/>
            <a:chOff x="6459260" y="1628712"/>
            <a:chExt cx="5022149" cy="4695583"/>
          </a:xfrm>
        </p:grpSpPr>
        <p:sp>
          <p:nvSpPr>
            <p:cNvPr id="34" name="Google Shape;365;p10"/>
            <p:cNvSpPr/>
            <p:nvPr/>
          </p:nvSpPr>
          <p:spPr>
            <a:xfrm>
              <a:off x="6520226" y="1720171"/>
              <a:ext cx="4863138" cy="4536836"/>
            </a:xfrm>
            <a:prstGeom prst="rect">
              <a:avLst/>
            </a:prstGeom>
            <a:noFill/>
            <a:ln w="9525" cap="flat" cmpd="sng">
              <a:solidFill>
                <a:srgbClr val="6DC1B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366;p10"/>
            <p:cNvSpPr txBox="1"/>
            <p:nvPr/>
          </p:nvSpPr>
          <p:spPr>
            <a:xfrm>
              <a:off x="7201240" y="2089088"/>
              <a:ext cx="4099906" cy="39789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err="1">
                  <a:solidFill>
                    <a:schemeClr val="tx1"/>
                  </a:solidFill>
                  <a:latin typeface="Times New Roman" pitchFamily="18" charset="0"/>
                  <a:ea typeface="Microsoft Yahei"/>
                  <a:cs typeface="Times New Roman" pitchFamily="18" charset="0"/>
                  <a:sym typeface="Microsoft Yahei"/>
                </a:rPr>
                <a:t>Lề</a:t>
              </a:r>
              <a:r>
                <a:rPr lang="en-US" sz="2800">
                  <a:solidFill>
                    <a:schemeClr val="tx1"/>
                  </a:solidFill>
                  <a:latin typeface="Times New Roman" pitchFamily="18" charset="0"/>
                  <a:ea typeface="Microsoft Yahei"/>
                  <a:cs typeface="Times New Roman" pitchFamily="18" charset="0"/>
                  <a:sym typeface="Microsoft Yahei"/>
                </a:rPr>
                <a:t> trên 2cm</a:t>
              </a:r>
              <a:endParaRPr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6" name="Google Shape;367;p10"/>
            <p:cNvSpPr/>
            <p:nvPr/>
          </p:nvSpPr>
          <p:spPr>
            <a:xfrm>
              <a:off x="6459260" y="1628712"/>
              <a:ext cx="528638" cy="530225"/>
            </a:xfrm>
            <a:custGeom>
              <a:avLst/>
              <a:gdLst/>
              <a:ahLst/>
              <a:cxnLst/>
              <a:rect l="l" t="t" r="r" b="b"/>
              <a:pathLst>
                <a:path w="1446" h="1446" extrusionOk="0">
                  <a:moveTo>
                    <a:pt x="0" y="0"/>
                  </a:moveTo>
                  <a:lnTo>
                    <a:pt x="1446" y="0"/>
                  </a:lnTo>
                  <a:lnTo>
                    <a:pt x="1446" y="458"/>
                  </a:lnTo>
                  <a:lnTo>
                    <a:pt x="438" y="458"/>
                  </a:lnTo>
                  <a:lnTo>
                    <a:pt x="438" y="1446"/>
                  </a:lnTo>
                  <a:lnTo>
                    <a:pt x="0" y="14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DC1B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Google Shape;368;p10"/>
            <p:cNvSpPr/>
            <p:nvPr/>
          </p:nvSpPr>
          <p:spPr>
            <a:xfrm rot="10800000">
              <a:off x="10952771" y="5794070"/>
              <a:ext cx="528638" cy="530225"/>
            </a:xfrm>
            <a:custGeom>
              <a:avLst/>
              <a:gdLst/>
              <a:ahLst/>
              <a:cxnLst/>
              <a:rect l="l" t="t" r="r" b="b"/>
              <a:pathLst>
                <a:path w="1446" h="1446" extrusionOk="0">
                  <a:moveTo>
                    <a:pt x="0" y="0"/>
                  </a:moveTo>
                  <a:lnTo>
                    <a:pt x="1446" y="0"/>
                  </a:lnTo>
                  <a:lnTo>
                    <a:pt x="1446" y="458"/>
                  </a:lnTo>
                  <a:lnTo>
                    <a:pt x="438" y="458"/>
                  </a:lnTo>
                  <a:lnTo>
                    <a:pt x="438" y="1446"/>
                  </a:lnTo>
                  <a:lnTo>
                    <a:pt x="0" y="14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DC1B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8" name="Google Shape;364;p10"/>
          <p:cNvGrpSpPr/>
          <p:nvPr/>
        </p:nvGrpSpPr>
        <p:grpSpPr>
          <a:xfrm>
            <a:off x="1622323" y="4111692"/>
            <a:ext cx="2511436" cy="1014600"/>
            <a:chOff x="6459260" y="1628712"/>
            <a:chExt cx="5022149" cy="7716404"/>
          </a:xfrm>
        </p:grpSpPr>
        <p:sp>
          <p:nvSpPr>
            <p:cNvPr id="39" name="Google Shape;365;p10"/>
            <p:cNvSpPr/>
            <p:nvPr/>
          </p:nvSpPr>
          <p:spPr>
            <a:xfrm>
              <a:off x="6520226" y="1720171"/>
              <a:ext cx="4863138" cy="4536836"/>
            </a:xfrm>
            <a:prstGeom prst="rect">
              <a:avLst/>
            </a:prstGeom>
            <a:noFill/>
            <a:ln w="9525" cap="flat" cmpd="sng">
              <a:solidFill>
                <a:srgbClr val="6DC1B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Google Shape;366;p10"/>
            <p:cNvSpPr txBox="1"/>
            <p:nvPr/>
          </p:nvSpPr>
          <p:spPr>
            <a:xfrm>
              <a:off x="7201241" y="2089088"/>
              <a:ext cx="4099907" cy="725602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err="1">
                  <a:solidFill>
                    <a:schemeClr val="tx1"/>
                  </a:solidFill>
                  <a:latin typeface="Times New Roman" pitchFamily="18" charset="0"/>
                  <a:ea typeface="Microsoft Yahei"/>
                  <a:cs typeface="Times New Roman" pitchFamily="18" charset="0"/>
                  <a:sym typeface="Microsoft Yahei"/>
                </a:rPr>
                <a:t>Lề</a:t>
              </a:r>
              <a:r>
                <a:rPr lang="en-US" sz="2800">
                  <a:solidFill>
                    <a:schemeClr val="tx1"/>
                  </a:solidFill>
                  <a:latin typeface="Times New Roman" pitchFamily="18" charset="0"/>
                  <a:ea typeface="Microsoft Yahei"/>
                  <a:cs typeface="Times New Roman" pitchFamily="18" charset="0"/>
                  <a:sym typeface="Microsoft Yahei"/>
                </a:rPr>
                <a:t> trái 3cm</a:t>
              </a:r>
              <a:endParaRPr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1" name="Google Shape;367;p10"/>
            <p:cNvSpPr/>
            <p:nvPr/>
          </p:nvSpPr>
          <p:spPr>
            <a:xfrm>
              <a:off x="6459260" y="1628712"/>
              <a:ext cx="528638" cy="530225"/>
            </a:xfrm>
            <a:custGeom>
              <a:avLst/>
              <a:gdLst/>
              <a:ahLst/>
              <a:cxnLst/>
              <a:rect l="l" t="t" r="r" b="b"/>
              <a:pathLst>
                <a:path w="1446" h="1446" extrusionOk="0">
                  <a:moveTo>
                    <a:pt x="0" y="0"/>
                  </a:moveTo>
                  <a:lnTo>
                    <a:pt x="1446" y="0"/>
                  </a:lnTo>
                  <a:lnTo>
                    <a:pt x="1446" y="458"/>
                  </a:lnTo>
                  <a:lnTo>
                    <a:pt x="438" y="458"/>
                  </a:lnTo>
                  <a:lnTo>
                    <a:pt x="438" y="1446"/>
                  </a:lnTo>
                  <a:lnTo>
                    <a:pt x="0" y="14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DC1B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368;p10"/>
            <p:cNvSpPr/>
            <p:nvPr/>
          </p:nvSpPr>
          <p:spPr>
            <a:xfrm rot="10800000">
              <a:off x="10952771" y="5794070"/>
              <a:ext cx="528638" cy="530225"/>
            </a:xfrm>
            <a:custGeom>
              <a:avLst/>
              <a:gdLst/>
              <a:ahLst/>
              <a:cxnLst/>
              <a:rect l="l" t="t" r="r" b="b"/>
              <a:pathLst>
                <a:path w="1446" h="1446" extrusionOk="0">
                  <a:moveTo>
                    <a:pt x="0" y="0"/>
                  </a:moveTo>
                  <a:lnTo>
                    <a:pt x="1446" y="0"/>
                  </a:lnTo>
                  <a:lnTo>
                    <a:pt x="1446" y="458"/>
                  </a:lnTo>
                  <a:lnTo>
                    <a:pt x="438" y="458"/>
                  </a:lnTo>
                  <a:lnTo>
                    <a:pt x="438" y="1446"/>
                  </a:lnTo>
                  <a:lnTo>
                    <a:pt x="0" y="14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DC1B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3" name="Google Shape;364;p10"/>
          <p:cNvGrpSpPr/>
          <p:nvPr/>
        </p:nvGrpSpPr>
        <p:grpSpPr>
          <a:xfrm>
            <a:off x="7115985" y="6264326"/>
            <a:ext cx="2765434" cy="1072295"/>
            <a:chOff x="6188586" y="1628712"/>
            <a:chExt cx="5292823" cy="8155195"/>
          </a:xfrm>
        </p:grpSpPr>
        <p:sp>
          <p:nvSpPr>
            <p:cNvPr id="44" name="Google Shape;365;p10"/>
            <p:cNvSpPr/>
            <p:nvPr/>
          </p:nvSpPr>
          <p:spPr>
            <a:xfrm>
              <a:off x="6188586" y="2560833"/>
              <a:ext cx="4177369" cy="4536836"/>
            </a:xfrm>
            <a:prstGeom prst="rect">
              <a:avLst/>
            </a:prstGeom>
            <a:noFill/>
            <a:ln w="9525" cap="flat" cmpd="sng">
              <a:solidFill>
                <a:srgbClr val="6DC1B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366;p10"/>
            <p:cNvSpPr txBox="1"/>
            <p:nvPr/>
          </p:nvSpPr>
          <p:spPr>
            <a:xfrm>
              <a:off x="6375429" y="2527879"/>
              <a:ext cx="4099906" cy="725602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err="1">
                  <a:solidFill>
                    <a:schemeClr val="tx1"/>
                  </a:solidFill>
                  <a:latin typeface="Times New Roman" pitchFamily="18" charset="0"/>
                  <a:ea typeface="Microsoft Yahei"/>
                  <a:cs typeface="Times New Roman" pitchFamily="18" charset="0"/>
                  <a:sym typeface="Microsoft Yahei"/>
                </a:rPr>
                <a:t>Lề</a:t>
              </a:r>
              <a:r>
                <a:rPr lang="en-US" sz="2800">
                  <a:solidFill>
                    <a:schemeClr val="tx1"/>
                  </a:solidFill>
                  <a:latin typeface="Times New Roman" pitchFamily="18" charset="0"/>
                  <a:ea typeface="Microsoft Yahei"/>
                  <a:cs typeface="Times New Roman" pitchFamily="18" charset="0"/>
                  <a:sym typeface="Microsoft Yahei"/>
                </a:rPr>
                <a:t> dưới 2cm</a:t>
              </a:r>
              <a:endParaRPr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6" name="Google Shape;367;p10"/>
            <p:cNvSpPr/>
            <p:nvPr/>
          </p:nvSpPr>
          <p:spPr>
            <a:xfrm>
              <a:off x="6459260" y="1628712"/>
              <a:ext cx="528638" cy="530225"/>
            </a:xfrm>
            <a:custGeom>
              <a:avLst/>
              <a:gdLst/>
              <a:ahLst/>
              <a:cxnLst/>
              <a:rect l="l" t="t" r="r" b="b"/>
              <a:pathLst>
                <a:path w="1446" h="1446" extrusionOk="0">
                  <a:moveTo>
                    <a:pt x="0" y="0"/>
                  </a:moveTo>
                  <a:lnTo>
                    <a:pt x="1446" y="0"/>
                  </a:lnTo>
                  <a:lnTo>
                    <a:pt x="1446" y="458"/>
                  </a:lnTo>
                  <a:lnTo>
                    <a:pt x="438" y="458"/>
                  </a:lnTo>
                  <a:lnTo>
                    <a:pt x="438" y="1446"/>
                  </a:lnTo>
                  <a:lnTo>
                    <a:pt x="0" y="14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DC1B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" name="Google Shape;368;p10"/>
            <p:cNvSpPr/>
            <p:nvPr/>
          </p:nvSpPr>
          <p:spPr>
            <a:xfrm rot="10800000">
              <a:off x="10952771" y="5794070"/>
              <a:ext cx="528638" cy="530225"/>
            </a:xfrm>
            <a:custGeom>
              <a:avLst/>
              <a:gdLst/>
              <a:ahLst/>
              <a:cxnLst/>
              <a:rect l="l" t="t" r="r" b="b"/>
              <a:pathLst>
                <a:path w="1446" h="1446" extrusionOk="0">
                  <a:moveTo>
                    <a:pt x="0" y="0"/>
                  </a:moveTo>
                  <a:lnTo>
                    <a:pt x="1446" y="0"/>
                  </a:lnTo>
                  <a:lnTo>
                    <a:pt x="1446" y="458"/>
                  </a:lnTo>
                  <a:lnTo>
                    <a:pt x="438" y="458"/>
                  </a:lnTo>
                  <a:lnTo>
                    <a:pt x="438" y="1446"/>
                  </a:lnTo>
                  <a:lnTo>
                    <a:pt x="0" y="14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DC1B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8" name="Google Shape;364;p10"/>
          <p:cNvGrpSpPr/>
          <p:nvPr/>
        </p:nvGrpSpPr>
        <p:grpSpPr>
          <a:xfrm>
            <a:off x="315349" y="1458452"/>
            <a:ext cx="2898647" cy="1327505"/>
            <a:chOff x="6273742" y="1628712"/>
            <a:chExt cx="5444660" cy="4695583"/>
          </a:xfrm>
        </p:grpSpPr>
        <p:sp>
          <p:nvSpPr>
            <p:cNvPr id="49" name="Google Shape;365;p10"/>
            <p:cNvSpPr/>
            <p:nvPr/>
          </p:nvSpPr>
          <p:spPr>
            <a:xfrm>
              <a:off x="6520226" y="1720171"/>
              <a:ext cx="4863138" cy="4536836"/>
            </a:xfrm>
            <a:prstGeom prst="rect">
              <a:avLst/>
            </a:prstGeom>
            <a:noFill/>
            <a:ln w="9525" cap="flat" cmpd="sng">
              <a:solidFill>
                <a:srgbClr val="6DC1B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" name="Google Shape;366;p10"/>
            <p:cNvSpPr txBox="1"/>
            <p:nvPr/>
          </p:nvSpPr>
          <p:spPr>
            <a:xfrm>
              <a:off x="6273742" y="1990276"/>
              <a:ext cx="5444660" cy="42455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dirty="0" err="1">
                  <a:solidFill>
                    <a:schemeClr val="tx1"/>
                  </a:solidFill>
                  <a:latin typeface="Times New Roman" pitchFamily="18" charset="0"/>
                  <a:ea typeface="Microsoft Yahei"/>
                  <a:cs typeface="Times New Roman" pitchFamily="18" charset="0"/>
                  <a:sym typeface="Microsoft Yahei"/>
                </a:rPr>
                <a:t>Hướng</a:t>
              </a:r>
              <a:r>
                <a:rPr lang="en-US" sz="2400" dirty="0">
                  <a:solidFill>
                    <a:schemeClr val="tx1"/>
                  </a:solidFill>
                  <a:latin typeface="Times New Roman" pitchFamily="18" charset="0"/>
                  <a:ea typeface="Microsoft Yahei"/>
                  <a:cs typeface="Times New Roman" pitchFamily="18" charset="0"/>
                  <a:sym typeface="Microsoft Yahei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Times New Roman" pitchFamily="18" charset="0"/>
                  <a:ea typeface="Microsoft Yahei"/>
                  <a:cs typeface="Times New Roman" pitchFamily="18" charset="0"/>
                  <a:sym typeface="Microsoft Yahei"/>
                </a:rPr>
                <a:t>trang</a:t>
              </a:r>
              <a:r>
                <a:rPr lang="en-US" sz="2400" dirty="0">
                  <a:solidFill>
                    <a:schemeClr val="tx1"/>
                  </a:solidFill>
                  <a:latin typeface="Times New Roman" pitchFamily="18" charset="0"/>
                  <a:ea typeface="Microsoft Yahei"/>
                  <a:cs typeface="Times New Roman" pitchFamily="18" charset="0"/>
                  <a:sym typeface="Microsoft Yahei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Times New Roman" pitchFamily="18" charset="0"/>
                  <a:ea typeface="Microsoft Yahei"/>
                  <a:cs typeface="Times New Roman" pitchFamily="18" charset="0"/>
                  <a:sym typeface="Microsoft Yahei"/>
                </a:rPr>
                <a:t>đứng</a:t>
              </a:r>
              <a:r>
                <a:rPr lang="en-US" sz="2400" dirty="0">
                  <a:solidFill>
                    <a:schemeClr val="tx1"/>
                  </a:solidFill>
                  <a:latin typeface="Times New Roman" pitchFamily="18" charset="0"/>
                  <a:ea typeface="Microsoft Yahei"/>
                  <a:cs typeface="Times New Roman" pitchFamily="18" charset="0"/>
                  <a:sym typeface="Microsoft Yahei"/>
                </a:rPr>
                <a:t>, </a:t>
              </a:r>
              <a:r>
                <a:rPr lang="en-US" sz="2400" dirty="0" err="1">
                  <a:solidFill>
                    <a:schemeClr val="tx1"/>
                  </a:solidFill>
                  <a:latin typeface="Times New Roman" pitchFamily="18" charset="0"/>
                  <a:ea typeface="Microsoft Yahei"/>
                  <a:cs typeface="Times New Roman" pitchFamily="18" charset="0"/>
                  <a:sym typeface="Microsoft Yahei"/>
                </a:rPr>
                <a:t>Khổ</a:t>
              </a:r>
              <a:r>
                <a:rPr lang="en-US" sz="2400" dirty="0">
                  <a:solidFill>
                    <a:schemeClr val="tx1"/>
                  </a:solidFill>
                  <a:latin typeface="Times New Roman" pitchFamily="18" charset="0"/>
                  <a:ea typeface="Microsoft Yahei"/>
                  <a:cs typeface="Times New Roman" pitchFamily="18" charset="0"/>
                  <a:sym typeface="Microsoft Yahei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Times New Roman" pitchFamily="18" charset="0"/>
                  <a:ea typeface="Microsoft Yahei"/>
                  <a:cs typeface="Times New Roman" pitchFamily="18" charset="0"/>
                  <a:sym typeface="Microsoft Yahei"/>
                </a:rPr>
                <a:t>giấy</a:t>
              </a:r>
              <a:r>
                <a:rPr lang="en-US" sz="2400" dirty="0">
                  <a:solidFill>
                    <a:schemeClr val="tx1"/>
                  </a:solidFill>
                  <a:latin typeface="Times New Roman" pitchFamily="18" charset="0"/>
                  <a:ea typeface="Microsoft Yahei"/>
                  <a:cs typeface="Times New Roman" pitchFamily="18" charset="0"/>
                  <a:sym typeface="Microsoft Yahei"/>
                </a:rPr>
                <a:t> A4</a:t>
              </a:r>
              <a:endParaRPr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1" name="Google Shape;367;p10"/>
            <p:cNvSpPr/>
            <p:nvPr/>
          </p:nvSpPr>
          <p:spPr>
            <a:xfrm>
              <a:off x="6459260" y="1628712"/>
              <a:ext cx="528638" cy="530225"/>
            </a:xfrm>
            <a:custGeom>
              <a:avLst/>
              <a:gdLst/>
              <a:ahLst/>
              <a:cxnLst/>
              <a:rect l="l" t="t" r="r" b="b"/>
              <a:pathLst>
                <a:path w="1446" h="1446" extrusionOk="0">
                  <a:moveTo>
                    <a:pt x="0" y="0"/>
                  </a:moveTo>
                  <a:lnTo>
                    <a:pt x="1446" y="0"/>
                  </a:lnTo>
                  <a:lnTo>
                    <a:pt x="1446" y="458"/>
                  </a:lnTo>
                  <a:lnTo>
                    <a:pt x="438" y="458"/>
                  </a:lnTo>
                  <a:lnTo>
                    <a:pt x="438" y="1446"/>
                  </a:lnTo>
                  <a:lnTo>
                    <a:pt x="0" y="14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DC1B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" name="Google Shape;368;p10"/>
            <p:cNvSpPr/>
            <p:nvPr/>
          </p:nvSpPr>
          <p:spPr>
            <a:xfrm rot="10800000">
              <a:off x="10952771" y="5794070"/>
              <a:ext cx="528638" cy="530225"/>
            </a:xfrm>
            <a:custGeom>
              <a:avLst/>
              <a:gdLst/>
              <a:ahLst/>
              <a:cxnLst/>
              <a:rect l="l" t="t" r="r" b="b"/>
              <a:pathLst>
                <a:path w="1446" h="1446" extrusionOk="0">
                  <a:moveTo>
                    <a:pt x="0" y="0"/>
                  </a:moveTo>
                  <a:lnTo>
                    <a:pt x="1446" y="0"/>
                  </a:lnTo>
                  <a:lnTo>
                    <a:pt x="1446" y="458"/>
                  </a:lnTo>
                  <a:lnTo>
                    <a:pt x="438" y="458"/>
                  </a:lnTo>
                  <a:lnTo>
                    <a:pt x="438" y="1446"/>
                  </a:lnTo>
                  <a:lnTo>
                    <a:pt x="0" y="14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DC1B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4" name="Elbow Connector 3"/>
          <p:cNvCxnSpPr/>
          <p:nvPr/>
        </p:nvCxnSpPr>
        <p:spPr>
          <a:xfrm>
            <a:off x="3188697" y="1975660"/>
            <a:ext cx="986285" cy="323733"/>
          </a:xfrm>
          <a:prstGeom prst="bentConnector3">
            <a:avLst>
              <a:gd name="adj1" fmla="val 50000"/>
            </a:avLst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760994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8" name="Google Shape;168;p4"/>
          <p:cNvGrpSpPr/>
          <p:nvPr/>
        </p:nvGrpSpPr>
        <p:grpSpPr>
          <a:xfrm>
            <a:off x="0" y="57377"/>
            <a:ext cx="12190413" cy="1059460"/>
            <a:chOff x="0" y="57377"/>
            <a:chExt cx="12190413" cy="1059460"/>
          </a:xfrm>
        </p:grpSpPr>
        <p:grpSp>
          <p:nvGrpSpPr>
            <p:cNvPr id="169" name="Google Shape;169;p4"/>
            <p:cNvGrpSpPr/>
            <p:nvPr/>
          </p:nvGrpSpPr>
          <p:grpSpPr>
            <a:xfrm>
              <a:off x="0" y="248331"/>
              <a:ext cx="12190413" cy="868506"/>
              <a:chOff x="0" y="12357"/>
              <a:chExt cx="12190413" cy="868506"/>
            </a:xfrm>
          </p:grpSpPr>
          <p:cxnSp>
            <p:nvCxnSpPr>
              <p:cNvPr id="172" name="Google Shape;172;p4"/>
              <p:cNvCxnSpPr/>
              <p:nvPr/>
            </p:nvCxnSpPr>
            <p:spPr>
              <a:xfrm>
                <a:off x="384045" y="865331"/>
                <a:ext cx="11806368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6DC1B5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sp>
            <p:nvSpPr>
              <p:cNvPr id="173" name="Google Shape;173;p4"/>
              <p:cNvSpPr/>
              <p:nvPr/>
            </p:nvSpPr>
            <p:spPr>
              <a:xfrm>
                <a:off x="0" y="12357"/>
                <a:ext cx="457200" cy="868506"/>
              </a:xfrm>
              <a:prstGeom prst="rect">
                <a:avLst/>
              </a:prstGeom>
              <a:solidFill>
                <a:srgbClr val="6DC1B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174" name="Google Shape;174;p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1020458" y="57377"/>
              <a:ext cx="1169955" cy="10149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6" name="Picture 8" descr="Book-09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781" y="1911691"/>
            <a:ext cx="1054100" cy="80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oogle Shape;501;p15"/>
          <p:cNvGrpSpPr/>
          <p:nvPr/>
        </p:nvGrpSpPr>
        <p:grpSpPr>
          <a:xfrm>
            <a:off x="0" y="57377"/>
            <a:ext cx="12190413" cy="1059460"/>
            <a:chOff x="0" y="57377"/>
            <a:chExt cx="12190413" cy="1059460"/>
          </a:xfrm>
        </p:grpSpPr>
        <p:grpSp>
          <p:nvGrpSpPr>
            <p:cNvPr id="13" name="Google Shape;502;p15"/>
            <p:cNvGrpSpPr/>
            <p:nvPr/>
          </p:nvGrpSpPr>
          <p:grpSpPr>
            <a:xfrm>
              <a:off x="0" y="248331"/>
              <a:ext cx="12190413" cy="868506"/>
              <a:chOff x="0" y="12357"/>
              <a:chExt cx="12190413" cy="868506"/>
            </a:xfrm>
          </p:grpSpPr>
          <p:cxnSp>
            <p:nvCxnSpPr>
              <p:cNvPr id="15" name="Google Shape;505;p15"/>
              <p:cNvCxnSpPr/>
              <p:nvPr/>
            </p:nvCxnSpPr>
            <p:spPr>
              <a:xfrm>
                <a:off x="384045" y="865331"/>
                <a:ext cx="11806368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6DC1B5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sp>
            <p:nvSpPr>
              <p:cNvPr id="16" name="Google Shape;506;p15"/>
              <p:cNvSpPr/>
              <p:nvPr/>
            </p:nvSpPr>
            <p:spPr>
              <a:xfrm>
                <a:off x="0" y="12357"/>
                <a:ext cx="457200" cy="868506"/>
              </a:xfrm>
              <a:prstGeom prst="rect">
                <a:avLst/>
              </a:prstGeom>
              <a:solidFill>
                <a:srgbClr val="6DC1B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14" name="Google Shape;507;p15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1020458" y="57377"/>
              <a:ext cx="1169955" cy="10149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0" name="Google Shape;171;p4"/>
          <p:cNvSpPr txBox="1"/>
          <p:nvPr/>
        </p:nvSpPr>
        <p:spPr>
          <a:xfrm>
            <a:off x="409214" y="362019"/>
            <a:ext cx="817207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/>
            <a:r>
              <a:rPr lang="en-US" altLang="zh-CN" sz="3400" b="1" dirty="0">
                <a:solidFill>
                  <a:srgbClr val="6DC1B5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  2. </a:t>
            </a:r>
            <a:r>
              <a:rPr lang="en-US" altLang="zh-CN" sz="3400" b="1" dirty="0" err="1">
                <a:solidFill>
                  <a:srgbClr val="6DC1B5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Định</a:t>
            </a:r>
            <a:r>
              <a:rPr lang="en-US" altLang="zh-CN" sz="3400" b="1" dirty="0">
                <a:solidFill>
                  <a:srgbClr val="6DC1B5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</a:t>
            </a:r>
            <a:r>
              <a:rPr lang="en-US" altLang="zh-CN" sz="3400" b="1" dirty="0" err="1">
                <a:solidFill>
                  <a:srgbClr val="6DC1B5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dạng</a:t>
            </a:r>
            <a:r>
              <a:rPr lang="vi-VN" altLang="zh-CN" sz="3400" b="1" dirty="0">
                <a:solidFill>
                  <a:srgbClr val="6DC1B5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văn bản</a:t>
            </a:r>
            <a:r>
              <a:rPr lang="en-US" altLang="zh-CN" sz="3400" b="1" dirty="0">
                <a:solidFill>
                  <a:srgbClr val="6DC1B5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</a:t>
            </a:r>
            <a:r>
              <a:rPr lang="en-US" altLang="zh-CN" sz="3400" b="1" dirty="0" err="1">
                <a:solidFill>
                  <a:srgbClr val="6DC1B5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và</a:t>
            </a:r>
            <a:r>
              <a:rPr lang="en-US" altLang="zh-CN" sz="3400" b="1" dirty="0">
                <a:solidFill>
                  <a:srgbClr val="6DC1B5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in</a:t>
            </a:r>
            <a:endParaRPr lang="vi-VN" sz="3400" b="1" dirty="0">
              <a:solidFill>
                <a:srgbClr val="6DC1B5"/>
              </a:solidFill>
              <a:latin typeface="Times New Roman" pitchFamily="18" charset="0"/>
              <a:ea typeface="Microsoft Yahei"/>
              <a:cs typeface="Times New Roman" pitchFamily="18" charset="0"/>
              <a:sym typeface="Microsoft Yahei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1925721"/>
            <a:ext cx="12190413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         </a:t>
            </a:r>
          </a:p>
          <a:p>
            <a:pPr algn="just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   -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thẻ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Page Layout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ở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Page Setup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	+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(Orientation)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(Portrait) 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hay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ngang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(Landscape)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       +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lề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(Margins)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Lề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(Left)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lề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(Right)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lề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(Top)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lề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(Bottom)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       +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Lựa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(Size)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phổ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A4.</a:t>
            </a:r>
          </a:p>
          <a:p>
            <a:pPr algn="just"/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Google Shape;313;p8"/>
          <p:cNvSpPr/>
          <p:nvPr/>
        </p:nvSpPr>
        <p:spPr>
          <a:xfrm rot="1855731">
            <a:off x="256470" y="1140300"/>
            <a:ext cx="774267" cy="652241"/>
          </a:xfrm>
          <a:custGeom>
            <a:avLst/>
            <a:gdLst/>
            <a:ahLst/>
            <a:cxnLst/>
            <a:rect l="l" t="t" r="r" b="b"/>
            <a:pathLst>
              <a:path w="2740" h="2446" extrusionOk="0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solidFill>
            <a:srgbClr val="6DC1B5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315;p8"/>
          <p:cNvSpPr txBox="1"/>
          <p:nvPr/>
        </p:nvSpPr>
        <p:spPr>
          <a:xfrm>
            <a:off x="1229278" y="1118795"/>
            <a:ext cx="5990672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Arial"/>
              <a:buNone/>
            </a:pPr>
            <a:r>
              <a:rPr lang="en-US" sz="3200" b="1" dirty="0" err="1">
                <a:solidFill>
                  <a:srgbClr val="7F7F7F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Định</a:t>
            </a:r>
            <a:r>
              <a:rPr lang="en-US" sz="3200" b="1" dirty="0">
                <a:solidFill>
                  <a:srgbClr val="7F7F7F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</a:t>
            </a:r>
            <a:r>
              <a:rPr lang="en-US" sz="3200" b="1" dirty="0" err="1">
                <a:solidFill>
                  <a:srgbClr val="7F7F7F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dạng</a:t>
            </a:r>
            <a:r>
              <a:rPr lang="en-US" sz="3200" b="1" dirty="0">
                <a:solidFill>
                  <a:srgbClr val="7F7F7F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</a:t>
            </a:r>
            <a:r>
              <a:rPr lang="en-US" sz="3200" b="1" dirty="0" err="1">
                <a:solidFill>
                  <a:srgbClr val="7F7F7F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trang</a:t>
            </a:r>
            <a:r>
              <a:rPr lang="en-US" sz="3200" b="1" dirty="0">
                <a:solidFill>
                  <a:srgbClr val="7F7F7F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</a:t>
            </a:r>
            <a:r>
              <a:rPr lang="en-US" sz="3200" b="1" dirty="0" err="1">
                <a:solidFill>
                  <a:srgbClr val="7F7F7F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văn</a:t>
            </a:r>
            <a:r>
              <a:rPr lang="en-US" sz="3200" b="1" dirty="0">
                <a:solidFill>
                  <a:srgbClr val="7F7F7F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</a:t>
            </a:r>
            <a:r>
              <a:rPr lang="en-US" sz="3200" b="1" dirty="0" err="1">
                <a:solidFill>
                  <a:srgbClr val="7F7F7F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bản</a:t>
            </a:r>
            <a:endParaRPr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Google Shape;329;p8"/>
          <p:cNvSpPr txBox="1"/>
          <p:nvPr/>
        </p:nvSpPr>
        <p:spPr>
          <a:xfrm>
            <a:off x="441035" y="1140097"/>
            <a:ext cx="377796" cy="1261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3600" b="1" dirty="0">
                <a:solidFill>
                  <a:schemeClr val="lt1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b</a:t>
            </a:r>
            <a:r>
              <a:rPr lang="zh-CN" sz="4000" b="1" dirty="0">
                <a:solidFill>
                  <a:schemeClr val="lt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。</a:t>
            </a:r>
            <a:endParaRPr sz="4000" b="1" dirty="0">
              <a:solidFill>
                <a:schemeClr val="lt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</p:spTree>
    <p:extLst>
      <p:ext uri="{BB962C8B-B14F-4D97-AF65-F5344CB8AC3E}">
        <p14:creationId xmlns:p14="http://schemas.microsoft.com/office/powerpoint/2010/main" val="345138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9" name="Google Shape;809;p22"/>
          <p:cNvGrpSpPr/>
          <p:nvPr/>
        </p:nvGrpSpPr>
        <p:grpSpPr>
          <a:xfrm>
            <a:off x="0" y="57377"/>
            <a:ext cx="12190413" cy="1059460"/>
            <a:chOff x="0" y="57377"/>
            <a:chExt cx="12190413" cy="1059460"/>
          </a:xfrm>
        </p:grpSpPr>
        <p:grpSp>
          <p:nvGrpSpPr>
            <p:cNvPr id="810" name="Google Shape;810;p22"/>
            <p:cNvGrpSpPr/>
            <p:nvPr/>
          </p:nvGrpSpPr>
          <p:grpSpPr>
            <a:xfrm>
              <a:off x="0" y="248331"/>
              <a:ext cx="12190413" cy="868506"/>
              <a:chOff x="0" y="12357"/>
              <a:chExt cx="12190413" cy="868506"/>
            </a:xfrm>
          </p:grpSpPr>
          <p:cxnSp>
            <p:nvCxnSpPr>
              <p:cNvPr id="813" name="Google Shape;813;p22"/>
              <p:cNvCxnSpPr/>
              <p:nvPr/>
            </p:nvCxnSpPr>
            <p:spPr>
              <a:xfrm>
                <a:off x="384045" y="865331"/>
                <a:ext cx="11806368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6DC1B5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sp>
            <p:nvSpPr>
              <p:cNvPr id="814" name="Google Shape;814;p22"/>
              <p:cNvSpPr/>
              <p:nvPr/>
            </p:nvSpPr>
            <p:spPr>
              <a:xfrm>
                <a:off x="0" y="12357"/>
                <a:ext cx="457200" cy="868506"/>
              </a:xfrm>
              <a:prstGeom prst="rect">
                <a:avLst/>
              </a:prstGeom>
              <a:solidFill>
                <a:srgbClr val="6DC1B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815" name="Google Shape;815;p2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1020458" y="57377"/>
              <a:ext cx="1169955" cy="10149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816" name="Google Shape;816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10804708" y="5834198"/>
            <a:ext cx="1467030" cy="1126989"/>
          </a:xfrm>
          <a:prstGeom prst="rect">
            <a:avLst/>
          </a:prstGeom>
          <a:noFill/>
          <a:ln>
            <a:noFill/>
          </a:ln>
        </p:spPr>
      </p:pic>
      <p:pic>
        <p:nvPicPr>
          <p:cNvPr id="817" name="Google Shape;817;p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-36285" y="5651332"/>
            <a:ext cx="1030841" cy="1280827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Google Shape;171;p4"/>
          <p:cNvSpPr txBox="1"/>
          <p:nvPr/>
        </p:nvSpPr>
        <p:spPr>
          <a:xfrm>
            <a:off x="409214" y="362019"/>
            <a:ext cx="817207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/>
            <a:r>
              <a:rPr lang="en-US" altLang="zh-CN" sz="3400" b="1" dirty="0">
                <a:solidFill>
                  <a:srgbClr val="6DC1B5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  2. </a:t>
            </a:r>
            <a:r>
              <a:rPr lang="en-US" altLang="zh-CN" sz="3400" b="1" dirty="0" err="1">
                <a:solidFill>
                  <a:srgbClr val="6DC1B5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Định</a:t>
            </a:r>
            <a:r>
              <a:rPr lang="en-US" altLang="zh-CN" sz="3400" b="1" dirty="0">
                <a:solidFill>
                  <a:srgbClr val="6DC1B5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</a:t>
            </a:r>
            <a:r>
              <a:rPr lang="en-US" altLang="zh-CN" sz="3400" b="1" dirty="0" err="1">
                <a:solidFill>
                  <a:srgbClr val="6DC1B5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dạng</a:t>
            </a:r>
            <a:r>
              <a:rPr lang="vi-VN" altLang="zh-CN" sz="3400" b="1" dirty="0">
                <a:solidFill>
                  <a:srgbClr val="6DC1B5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văn bản</a:t>
            </a:r>
            <a:r>
              <a:rPr lang="en-US" altLang="zh-CN" sz="3400" b="1" dirty="0">
                <a:solidFill>
                  <a:srgbClr val="6DC1B5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</a:t>
            </a:r>
            <a:r>
              <a:rPr lang="en-US" altLang="zh-CN" sz="3400" b="1" dirty="0" err="1">
                <a:solidFill>
                  <a:srgbClr val="6DC1B5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và</a:t>
            </a:r>
            <a:r>
              <a:rPr lang="en-US" altLang="zh-CN" sz="3400" b="1" dirty="0">
                <a:solidFill>
                  <a:srgbClr val="6DC1B5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in</a:t>
            </a:r>
            <a:endParaRPr lang="vi-VN" sz="3400" b="1" dirty="0">
              <a:solidFill>
                <a:srgbClr val="6DC1B5"/>
              </a:solidFill>
              <a:latin typeface="Times New Roman" pitchFamily="18" charset="0"/>
              <a:ea typeface="Microsoft Yahei"/>
              <a:cs typeface="Times New Roman" pitchFamily="18" charset="0"/>
              <a:sym typeface="Microsoft Yahei"/>
            </a:endParaRPr>
          </a:p>
        </p:txBody>
      </p:sp>
      <p:sp>
        <p:nvSpPr>
          <p:cNvPr id="51" name="Google Shape;313;p8"/>
          <p:cNvSpPr/>
          <p:nvPr/>
        </p:nvSpPr>
        <p:spPr>
          <a:xfrm rot="1855731">
            <a:off x="256470" y="1140300"/>
            <a:ext cx="774267" cy="652241"/>
          </a:xfrm>
          <a:custGeom>
            <a:avLst/>
            <a:gdLst/>
            <a:ahLst/>
            <a:cxnLst/>
            <a:rect l="l" t="t" r="r" b="b"/>
            <a:pathLst>
              <a:path w="2740" h="2446" extrusionOk="0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solidFill>
            <a:srgbClr val="6DC1B5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" name="Google Shape;315;p8"/>
          <p:cNvSpPr txBox="1"/>
          <p:nvPr/>
        </p:nvSpPr>
        <p:spPr>
          <a:xfrm>
            <a:off x="1229278" y="1118795"/>
            <a:ext cx="5990672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Arial"/>
              <a:buNone/>
            </a:pPr>
            <a:r>
              <a:rPr lang="en-US" sz="3200" b="1" dirty="0">
                <a:solidFill>
                  <a:srgbClr val="7F7F7F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In </a:t>
            </a:r>
            <a:r>
              <a:rPr lang="en-US" sz="3200" b="1" dirty="0" err="1">
                <a:solidFill>
                  <a:srgbClr val="7F7F7F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văn</a:t>
            </a:r>
            <a:r>
              <a:rPr lang="en-US" sz="3200" b="1" dirty="0">
                <a:solidFill>
                  <a:srgbClr val="7F7F7F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</a:t>
            </a:r>
            <a:r>
              <a:rPr lang="en-US" sz="3200" b="1" dirty="0" err="1">
                <a:solidFill>
                  <a:srgbClr val="7F7F7F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bản</a:t>
            </a:r>
            <a:endParaRPr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3" name="Google Shape;329;p8"/>
          <p:cNvSpPr txBox="1"/>
          <p:nvPr/>
        </p:nvSpPr>
        <p:spPr>
          <a:xfrm>
            <a:off x="441035" y="1140097"/>
            <a:ext cx="377796" cy="1261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3600" b="1" dirty="0">
                <a:solidFill>
                  <a:schemeClr val="lt1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c</a:t>
            </a:r>
            <a:r>
              <a:rPr lang="zh-CN" sz="4000" b="1" dirty="0">
                <a:solidFill>
                  <a:schemeClr val="lt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。</a:t>
            </a:r>
            <a:endParaRPr sz="4000" b="1" dirty="0">
              <a:solidFill>
                <a:schemeClr val="lt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pic>
        <p:nvPicPr>
          <p:cNvPr id="7170" name="Picture 2" descr="C:\Users\Administrator.VV7FD9NSUBR0TMN\Downloads\Capture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207" y="1703530"/>
            <a:ext cx="9851848" cy="50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2" grpId="0"/>
      <p:bldP spid="5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8" name="Google Shape;168;p4"/>
          <p:cNvGrpSpPr/>
          <p:nvPr/>
        </p:nvGrpSpPr>
        <p:grpSpPr>
          <a:xfrm>
            <a:off x="0" y="57377"/>
            <a:ext cx="12190413" cy="1059460"/>
            <a:chOff x="0" y="57377"/>
            <a:chExt cx="12190413" cy="1059460"/>
          </a:xfrm>
        </p:grpSpPr>
        <p:grpSp>
          <p:nvGrpSpPr>
            <p:cNvPr id="169" name="Google Shape;169;p4"/>
            <p:cNvGrpSpPr/>
            <p:nvPr/>
          </p:nvGrpSpPr>
          <p:grpSpPr>
            <a:xfrm>
              <a:off x="0" y="248331"/>
              <a:ext cx="12190413" cy="868506"/>
              <a:chOff x="0" y="12357"/>
              <a:chExt cx="12190413" cy="868506"/>
            </a:xfrm>
          </p:grpSpPr>
          <p:cxnSp>
            <p:nvCxnSpPr>
              <p:cNvPr id="172" name="Google Shape;172;p4"/>
              <p:cNvCxnSpPr/>
              <p:nvPr/>
            </p:nvCxnSpPr>
            <p:spPr>
              <a:xfrm>
                <a:off x="384045" y="865331"/>
                <a:ext cx="11806368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6DC1B5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sp>
            <p:nvSpPr>
              <p:cNvPr id="173" name="Google Shape;173;p4"/>
              <p:cNvSpPr/>
              <p:nvPr/>
            </p:nvSpPr>
            <p:spPr>
              <a:xfrm>
                <a:off x="0" y="12357"/>
                <a:ext cx="457200" cy="868506"/>
              </a:xfrm>
              <a:prstGeom prst="rect">
                <a:avLst/>
              </a:prstGeom>
              <a:solidFill>
                <a:srgbClr val="6DC1B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174" name="Google Shape;174;p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1020458" y="57377"/>
              <a:ext cx="1169955" cy="10149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6" name="Picture 8" descr="Book-09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781" y="1911691"/>
            <a:ext cx="1054100" cy="80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oogle Shape;501;p15"/>
          <p:cNvGrpSpPr/>
          <p:nvPr/>
        </p:nvGrpSpPr>
        <p:grpSpPr>
          <a:xfrm>
            <a:off x="0" y="57377"/>
            <a:ext cx="12190413" cy="1059460"/>
            <a:chOff x="0" y="57377"/>
            <a:chExt cx="12190413" cy="1059460"/>
          </a:xfrm>
        </p:grpSpPr>
        <p:grpSp>
          <p:nvGrpSpPr>
            <p:cNvPr id="13" name="Google Shape;502;p15"/>
            <p:cNvGrpSpPr/>
            <p:nvPr/>
          </p:nvGrpSpPr>
          <p:grpSpPr>
            <a:xfrm>
              <a:off x="0" y="248331"/>
              <a:ext cx="12190413" cy="868506"/>
              <a:chOff x="0" y="12357"/>
              <a:chExt cx="12190413" cy="868506"/>
            </a:xfrm>
          </p:grpSpPr>
          <p:cxnSp>
            <p:nvCxnSpPr>
              <p:cNvPr id="15" name="Google Shape;505;p15"/>
              <p:cNvCxnSpPr/>
              <p:nvPr/>
            </p:nvCxnSpPr>
            <p:spPr>
              <a:xfrm>
                <a:off x="384045" y="865331"/>
                <a:ext cx="11806368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6DC1B5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sp>
            <p:nvSpPr>
              <p:cNvPr id="16" name="Google Shape;506;p15"/>
              <p:cNvSpPr/>
              <p:nvPr/>
            </p:nvSpPr>
            <p:spPr>
              <a:xfrm>
                <a:off x="0" y="12357"/>
                <a:ext cx="457200" cy="868506"/>
              </a:xfrm>
              <a:prstGeom prst="rect">
                <a:avLst/>
              </a:prstGeom>
              <a:solidFill>
                <a:srgbClr val="6DC1B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14" name="Google Shape;507;p15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1020458" y="57377"/>
              <a:ext cx="1169955" cy="10149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0" name="Google Shape;171;p4"/>
          <p:cNvSpPr txBox="1"/>
          <p:nvPr/>
        </p:nvSpPr>
        <p:spPr>
          <a:xfrm>
            <a:off x="409214" y="362019"/>
            <a:ext cx="817207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/>
            <a:r>
              <a:rPr lang="en-US" altLang="zh-CN" sz="3400" b="1" dirty="0">
                <a:solidFill>
                  <a:srgbClr val="6DC1B5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  2. </a:t>
            </a:r>
            <a:r>
              <a:rPr lang="en-US" altLang="zh-CN" sz="3400" b="1" dirty="0" err="1">
                <a:solidFill>
                  <a:srgbClr val="6DC1B5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Định</a:t>
            </a:r>
            <a:r>
              <a:rPr lang="en-US" altLang="zh-CN" sz="3400" b="1" dirty="0">
                <a:solidFill>
                  <a:srgbClr val="6DC1B5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</a:t>
            </a:r>
            <a:r>
              <a:rPr lang="en-US" altLang="zh-CN" sz="3400" b="1" dirty="0" err="1">
                <a:solidFill>
                  <a:srgbClr val="6DC1B5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dạng</a:t>
            </a:r>
            <a:r>
              <a:rPr lang="vi-VN" altLang="zh-CN" sz="3400" b="1" dirty="0">
                <a:solidFill>
                  <a:srgbClr val="6DC1B5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văn bản</a:t>
            </a:r>
            <a:r>
              <a:rPr lang="en-US" altLang="zh-CN" sz="3400" b="1" dirty="0">
                <a:solidFill>
                  <a:srgbClr val="6DC1B5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</a:t>
            </a:r>
            <a:r>
              <a:rPr lang="en-US" altLang="zh-CN" sz="3400" b="1" dirty="0" err="1">
                <a:solidFill>
                  <a:srgbClr val="6DC1B5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và</a:t>
            </a:r>
            <a:r>
              <a:rPr lang="en-US" altLang="zh-CN" sz="3400" b="1" dirty="0">
                <a:solidFill>
                  <a:srgbClr val="6DC1B5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in</a:t>
            </a:r>
            <a:endParaRPr lang="vi-VN" sz="3400" b="1" dirty="0">
              <a:solidFill>
                <a:srgbClr val="6DC1B5"/>
              </a:solidFill>
              <a:latin typeface="Times New Roman" pitchFamily="18" charset="0"/>
              <a:ea typeface="Microsoft Yahei"/>
              <a:cs typeface="Times New Roman" pitchFamily="18" charset="0"/>
              <a:sym typeface="Microsoft Yahei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57200" y="1964194"/>
            <a:ext cx="1173321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         </a:t>
            </a:r>
          </a:p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   </a:t>
            </a:r>
          </a:p>
        </p:txBody>
      </p:sp>
      <p:sp>
        <p:nvSpPr>
          <p:cNvPr id="23" name="Google Shape;329;p8"/>
          <p:cNvSpPr txBox="1"/>
          <p:nvPr/>
        </p:nvSpPr>
        <p:spPr>
          <a:xfrm>
            <a:off x="441035" y="1140097"/>
            <a:ext cx="37779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3600" b="1" dirty="0">
                <a:solidFill>
                  <a:schemeClr val="lt1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b</a:t>
            </a:r>
            <a:endParaRPr sz="4000" b="1" dirty="0">
              <a:solidFill>
                <a:schemeClr val="lt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18" name="Google Shape;313;p8"/>
          <p:cNvSpPr/>
          <p:nvPr/>
        </p:nvSpPr>
        <p:spPr>
          <a:xfrm rot="1855731">
            <a:off x="256470" y="1140300"/>
            <a:ext cx="774267" cy="652241"/>
          </a:xfrm>
          <a:custGeom>
            <a:avLst/>
            <a:gdLst/>
            <a:ahLst/>
            <a:cxnLst/>
            <a:rect l="l" t="t" r="r" b="b"/>
            <a:pathLst>
              <a:path w="2740" h="2446" extrusionOk="0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solidFill>
            <a:srgbClr val="6DC1B5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315;p8"/>
          <p:cNvSpPr txBox="1"/>
          <p:nvPr/>
        </p:nvSpPr>
        <p:spPr>
          <a:xfrm>
            <a:off x="1229278" y="1118795"/>
            <a:ext cx="5990672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Arial"/>
              <a:buNone/>
            </a:pP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In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văn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bản</a:t>
            </a:r>
            <a:endParaRPr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Google Shape;329;p8"/>
          <p:cNvSpPr txBox="1"/>
          <p:nvPr/>
        </p:nvSpPr>
        <p:spPr>
          <a:xfrm>
            <a:off x="441035" y="1140097"/>
            <a:ext cx="377796" cy="1261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3600" b="1" dirty="0">
                <a:solidFill>
                  <a:schemeClr val="lt1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c</a:t>
            </a:r>
            <a:r>
              <a:rPr lang="zh-CN" sz="4000" b="1" dirty="0">
                <a:solidFill>
                  <a:schemeClr val="lt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。</a:t>
            </a:r>
            <a:endParaRPr sz="4000" b="1" dirty="0">
              <a:solidFill>
                <a:schemeClr val="lt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72881" y="2718246"/>
            <a:ext cx="97345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in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thẻ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File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Print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47346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raiga-520x384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-322816" y="-190500"/>
            <a:ext cx="12972016" cy="7482108"/>
          </a:xfrm>
          <a:prstGeom prst="rect">
            <a:avLst/>
          </a:prstGeom>
        </p:spPr>
      </p:pic>
      <p:pic>
        <p:nvPicPr>
          <p:cNvPr id="29" name="Picture 28" descr="images (10)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</a:blip>
          <a:srcRect l="41304" r="4348" b="7471"/>
          <a:stretch>
            <a:fillRect/>
          </a:stretch>
        </p:blipFill>
        <p:spPr>
          <a:xfrm>
            <a:off x="4590374" y="-190500"/>
            <a:ext cx="3564572" cy="139065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10836" y="1858001"/>
            <a:ext cx="6927273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Chia </a:t>
            </a:r>
            <a:r>
              <a:rPr lang="en-US" sz="4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4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4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4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4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4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lượt</a:t>
            </a:r>
            <a:r>
              <a:rPr lang="en-US" sz="4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4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4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nông</a:t>
            </a:r>
            <a:r>
              <a:rPr lang="en-US" sz="4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4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sz="4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hoạch</a:t>
            </a:r>
            <a:r>
              <a:rPr lang="en-US" sz="4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trứng</a:t>
            </a:r>
            <a:r>
              <a:rPr lang="en-US" sz="4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4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4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4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4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4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vi-VN" sz="4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vi-VN" sz="4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ếu HS trả lời đúng thì trứng sẽ vào giỏ bác nông</a:t>
            </a:r>
            <a:r>
              <a:rPr lang="en-US" sz="4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4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vi-VN" sz="4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4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ight Arrow 2">
            <a:hlinkClick r:id="rId4" action="ppaction://hlinksldjump"/>
          </p:cNvPr>
          <p:cNvSpPr/>
          <p:nvPr/>
        </p:nvSpPr>
        <p:spPr>
          <a:xfrm>
            <a:off x="11560969" y="6447953"/>
            <a:ext cx="877887" cy="575319"/>
          </a:xfrm>
          <a:prstGeom prst="rightArrow">
            <a:avLst/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109640"/>
      </p:ext>
    </p:extLst>
  </p:cSld>
  <p:clrMapOvr>
    <a:masterClrMapping/>
  </p:clrMapOvr>
  <p:transition advClick="0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A_图片 2" descr="C:\Users\Thinkpad\Desktop\1.jp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0413" cy="6861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A_图片 4" descr="C:\Users\Thinkpad\Desktop\未标题-1.pn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5" t="9874" r="5765" b="3240"/>
          <a:stretch/>
        </p:blipFill>
        <p:spPr bwMode="auto">
          <a:xfrm>
            <a:off x="355554" y="677490"/>
            <a:ext cx="11123752" cy="5961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A_图片 5" descr="C:\Users\Thinkpad\Desktop\3.pn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r="5833" b="9410"/>
          <a:stretch/>
        </p:blipFill>
        <p:spPr bwMode="auto">
          <a:xfrm>
            <a:off x="609521" y="0"/>
            <a:ext cx="10869785" cy="6215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A_图片 6" descr="C:\Users\Thinkpad\Desktop\4.pn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67" t="88615"/>
          <a:stretch/>
        </p:blipFill>
        <p:spPr bwMode="auto">
          <a:xfrm>
            <a:off x="6535416" y="6080474"/>
            <a:ext cx="4977752" cy="781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A_图片 7" descr="C:\Users\Thinkpad\Desktop\学校\1_0008_图层-8.pn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9068" y="9130"/>
            <a:ext cx="1877988" cy="169207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A_图片 8" descr="C:\Users\Thinkpad\Desktop\学校\1_0007_图层-9.pn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107986"/>
            <a:ext cx="2435280" cy="3751602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3">
            <a:extLst>
              <a:ext uri="{FF2B5EF4-FFF2-40B4-BE49-F238E27FC236}">
                <a16:creationId xmlns:a16="http://schemas.microsoft.com/office/drawing/2014/main" id="{D70C5431-9CD3-4BE8-B4C7-6531AB1835DE}"/>
              </a:ext>
            </a:extLst>
          </p:cNvPr>
          <p:cNvSpPr/>
          <p:nvPr/>
        </p:nvSpPr>
        <p:spPr>
          <a:xfrm>
            <a:off x="355554" y="2255200"/>
            <a:ext cx="11398296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5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 CỐ</a:t>
            </a:r>
          </a:p>
        </p:txBody>
      </p:sp>
    </p:spTree>
    <p:extLst>
      <p:ext uri="{BB962C8B-B14F-4D97-AF65-F5344CB8AC3E}">
        <p14:creationId xmlns:p14="http://schemas.microsoft.com/office/powerpoint/2010/main" val="3152168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.VV7FD9NSUBR0TMN\Downloads\Capt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397" y="-6319"/>
            <a:ext cx="12210809" cy="6858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8FA2652-CA45-4A4F-901E-5CBE41A2EC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0257" y="1263036"/>
            <a:ext cx="4331950" cy="433351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E6E1755-6DCA-4C3F-9893-F446F70098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6200" y="1851001"/>
            <a:ext cx="4148838" cy="284182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FE24B5A-86C6-4A28-86F1-B2F22548750A}"/>
              </a:ext>
            </a:extLst>
          </p:cNvPr>
          <p:cNvSpPr/>
          <p:nvPr/>
        </p:nvSpPr>
        <p:spPr>
          <a:xfrm>
            <a:off x="-277692" y="339491"/>
            <a:ext cx="127457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ĐEO KHẨU TRANG CHỐNG CORONA</a:t>
            </a:r>
            <a:endParaRPr lang="en-US" sz="52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34A51B6B-17CB-4CA6-9934-376086987BE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89" t="-292" r="-5252" b="292"/>
          <a:stretch/>
        </p:blipFill>
        <p:spPr>
          <a:xfrm>
            <a:off x="9307401" y="2406990"/>
            <a:ext cx="1773981" cy="331316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22532792-FA33-4593-9EE4-F454E827E58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437"/>
          <a:stretch/>
        </p:blipFill>
        <p:spPr>
          <a:xfrm>
            <a:off x="7527898" y="2406990"/>
            <a:ext cx="1773981" cy="331316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9E22309-963D-422D-A90B-EA37AB45F8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982" y="3527788"/>
            <a:ext cx="930956" cy="372171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51CB4689-4874-4E06-984E-572747ADCA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3989" y="3747810"/>
            <a:ext cx="930956" cy="372171"/>
          </a:xfrm>
          <a:prstGeom prst="rect">
            <a:avLst/>
          </a:prstGeom>
        </p:spPr>
      </p:pic>
      <p:sp>
        <p:nvSpPr>
          <p:cNvPr id="19" name="Rectangle 18">
            <a:hlinkClick r:id="rId7" action="ppaction://hlinksldjump"/>
            <a:extLst>
              <a:ext uri="{FF2B5EF4-FFF2-40B4-BE49-F238E27FC236}">
                <a16:creationId xmlns:a16="http://schemas.microsoft.com/office/drawing/2014/main" id="{61CEC918-1744-46D1-B576-A6CAC9F65B11}"/>
              </a:ext>
            </a:extLst>
          </p:cNvPr>
          <p:cNvSpPr/>
          <p:nvPr/>
        </p:nvSpPr>
        <p:spPr>
          <a:xfrm>
            <a:off x="6102858" y="5402634"/>
            <a:ext cx="20313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PLAY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2" name="Rectangle 11">
            <a:hlinkClick r:id="rId8" action="ppaction://hlinksldjump"/>
            <a:extLst>
              <a:ext uri="{FF2B5EF4-FFF2-40B4-BE49-F238E27FC236}">
                <a16:creationId xmlns:a16="http://schemas.microsoft.com/office/drawing/2014/main" id="{61CEC918-1744-46D1-B576-A6CAC9F65B11}"/>
              </a:ext>
            </a:extLst>
          </p:cNvPr>
          <p:cNvSpPr/>
          <p:nvPr/>
        </p:nvSpPr>
        <p:spPr>
          <a:xfrm>
            <a:off x="1597410" y="5463594"/>
            <a:ext cx="409278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HƯỚNG DẪN</a:t>
            </a:r>
            <a:endParaRPr lang="en-US" sz="48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8246394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istrator.VV7FD9NSUBR0TMN\Downloads\Capt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24"/>
            <a:ext cx="12190413" cy="6846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B46D6E17-AE03-4206-BD4A-DA77FF0525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74" t="4786" r="-13343" b="-4786"/>
          <a:stretch/>
        </p:blipFill>
        <p:spPr>
          <a:xfrm>
            <a:off x="7853985" y="2845154"/>
            <a:ext cx="1423881" cy="2487184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BB81C29F-B0BF-4B72-B9B8-56E8ABF462B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89" t="-292" r="-5252" b="292"/>
          <a:stretch/>
        </p:blipFill>
        <p:spPr>
          <a:xfrm>
            <a:off x="2143676" y="2056200"/>
            <a:ext cx="1384642" cy="25860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7EFDE0F-F056-4A2C-B154-53C63A80F4C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437"/>
          <a:stretch/>
        </p:blipFill>
        <p:spPr>
          <a:xfrm>
            <a:off x="827088" y="2056202"/>
            <a:ext cx="1384642" cy="25860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00A7FEE-D16C-4D21-A85A-E3C3B10483A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53" t="28687" r="28347" b="13627"/>
          <a:stretch/>
        </p:blipFill>
        <p:spPr>
          <a:xfrm>
            <a:off x="3851591" y="4030467"/>
            <a:ext cx="1319269" cy="211159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6A4272D-7EDA-4F77-B008-483712B1E3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8559" y="3652814"/>
            <a:ext cx="807367" cy="3227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5ACA9E9-3273-4AD1-BF41-E522DD13D5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056" y="3042990"/>
            <a:ext cx="765982" cy="30621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824C8A3-B1D8-4C34-91E4-743543CF37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385" y="2885983"/>
            <a:ext cx="807367" cy="32276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2198587-C16C-4350-9B4E-1984C68DED0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24" t="2" r="16692" b="-1996"/>
          <a:stretch/>
        </p:blipFill>
        <p:spPr>
          <a:xfrm rot="354455">
            <a:off x="4339500" y="4325812"/>
            <a:ext cx="319864" cy="20039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36645EF-9226-4756-A1C3-DF0340F9F08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5" t="39122" r="51898" b="3429"/>
          <a:stretch/>
        </p:blipFill>
        <p:spPr>
          <a:xfrm>
            <a:off x="9609105" y="3750581"/>
            <a:ext cx="1574720" cy="239122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881E25C-6123-49AA-85F6-0DA93CD116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5560" y="4687362"/>
            <a:ext cx="995889" cy="39812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3009DBE-80D2-468B-BC5D-8587D563735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795" y="411017"/>
            <a:ext cx="1303191" cy="130366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20A851A-287E-43FC-A873-CC7411E0FF1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789" y="2845154"/>
            <a:ext cx="1303191" cy="130366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0D7FA37-AE91-4F3E-B4CC-33C10A7E093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1344" y="1159139"/>
            <a:ext cx="1303191" cy="130366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41A2193-5A3F-4485-B0A3-45311249E63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822" y="2611554"/>
            <a:ext cx="1303191" cy="1303663"/>
          </a:xfrm>
          <a:prstGeom prst="rect">
            <a:avLst/>
          </a:prstGeom>
        </p:spPr>
      </p:pic>
      <p:sp>
        <p:nvSpPr>
          <p:cNvPr id="25" name="Oval 24">
            <a:hlinkClick r:id="rId9" action="ppaction://hlinksldjump"/>
            <a:extLst>
              <a:ext uri="{FF2B5EF4-FFF2-40B4-BE49-F238E27FC236}">
                <a16:creationId xmlns:a16="http://schemas.microsoft.com/office/drawing/2014/main" id="{7EFDE4D0-9DA6-46CD-A60A-AB8DA304415D}"/>
              </a:ext>
            </a:extLst>
          </p:cNvPr>
          <p:cNvSpPr/>
          <p:nvPr/>
        </p:nvSpPr>
        <p:spPr>
          <a:xfrm>
            <a:off x="1419620" y="1598895"/>
            <a:ext cx="494178" cy="45730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6" name="Oval 25">
            <a:hlinkClick r:id="rId10" action="ppaction://hlinksldjump"/>
            <a:extLst>
              <a:ext uri="{FF2B5EF4-FFF2-40B4-BE49-F238E27FC236}">
                <a16:creationId xmlns:a16="http://schemas.microsoft.com/office/drawing/2014/main" id="{BA77418A-DDA1-47D0-A644-3689608C60FD}"/>
              </a:ext>
            </a:extLst>
          </p:cNvPr>
          <p:cNvSpPr/>
          <p:nvPr/>
        </p:nvSpPr>
        <p:spPr>
          <a:xfrm>
            <a:off x="2535290" y="1626464"/>
            <a:ext cx="494178" cy="45730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7" name="Oval 26">
            <a:hlinkClick r:id="rId11" action="ppaction://hlinksldjump"/>
            <a:extLst>
              <a:ext uri="{FF2B5EF4-FFF2-40B4-BE49-F238E27FC236}">
                <a16:creationId xmlns:a16="http://schemas.microsoft.com/office/drawing/2014/main" id="{7D118569-2E87-4F71-BFBF-B05A580B20AF}"/>
              </a:ext>
            </a:extLst>
          </p:cNvPr>
          <p:cNvSpPr/>
          <p:nvPr/>
        </p:nvSpPr>
        <p:spPr>
          <a:xfrm>
            <a:off x="4314635" y="3452766"/>
            <a:ext cx="494178" cy="45730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8" name="Oval 27">
            <a:hlinkClick r:id="rId12" action="ppaction://hlinksldjump"/>
            <a:extLst>
              <a:ext uri="{FF2B5EF4-FFF2-40B4-BE49-F238E27FC236}">
                <a16:creationId xmlns:a16="http://schemas.microsoft.com/office/drawing/2014/main" id="{185F8862-5309-451A-BE0F-4E6EFCC0A6B5}"/>
              </a:ext>
            </a:extLst>
          </p:cNvPr>
          <p:cNvSpPr/>
          <p:nvPr/>
        </p:nvSpPr>
        <p:spPr>
          <a:xfrm>
            <a:off x="7122899" y="2265230"/>
            <a:ext cx="494178" cy="45730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9" name="Oval 28">
            <a:hlinkClick r:id="rId13" action="ppaction://hlinksldjump"/>
            <a:extLst>
              <a:ext uri="{FF2B5EF4-FFF2-40B4-BE49-F238E27FC236}">
                <a16:creationId xmlns:a16="http://schemas.microsoft.com/office/drawing/2014/main" id="{F9EA9BCC-E332-44FA-8920-20B850BD8E22}"/>
              </a:ext>
            </a:extLst>
          </p:cNvPr>
          <p:cNvSpPr/>
          <p:nvPr/>
        </p:nvSpPr>
        <p:spPr>
          <a:xfrm>
            <a:off x="8111254" y="2274680"/>
            <a:ext cx="494178" cy="45730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1" name="Oval 30">
            <a:hlinkClick r:id="rId14" action="ppaction://hlinksldjump"/>
            <a:extLst>
              <a:ext uri="{FF2B5EF4-FFF2-40B4-BE49-F238E27FC236}">
                <a16:creationId xmlns:a16="http://schemas.microsoft.com/office/drawing/2014/main" id="{2F539F4C-0DDC-411E-9733-C94D5EB0BE9D}"/>
              </a:ext>
            </a:extLst>
          </p:cNvPr>
          <p:cNvSpPr/>
          <p:nvPr/>
        </p:nvSpPr>
        <p:spPr>
          <a:xfrm>
            <a:off x="10303089" y="3021185"/>
            <a:ext cx="494178" cy="45730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84C144AF-8F9D-4EE2-8AC8-ABCD0339CEA5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9923" b="94436" l="38337" r="85884">
                        <a14:backgroundMark x1="36400" y1="48200" x2="35567" y2="43867"/>
                        <a14:backgroundMark x1="37000" y1="47367" x2="33533" y2="45300"/>
                        <a14:backgroundMark x1="33533" y1="45300" x2="33533" y2="45300"/>
                        <a14:backgroundMark x1="36600" y1="45933" x2="32900" y2="44267"/>
                        <a14:backgroundMark x1="32900" y1="44267" x2="32900" y2="44267"/>
                        <a14:backgroundMark x1="35567" y1="46733" x2="33533" y2="43867"/>
                        <a14:backgroundMark x1="33533" y1="43867" x2="33533" y2="438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394" t="44359" r="8172"/>
          <a:stretch/>
        </p:blipFill>
        <p:spPr>
          <a:xfrm>
            <a:off x="399415" y="1863278"/>
            <a:ext cx="823799" cy="77151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DF7EDBD0-54D7-40E5-83C6-CA8C59D42A3D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9923" b="94436" l="38337" r="85884">
                        <a14:backgroundMark x1="36400" y1="48200" x2="35567" y2="43867"/>
                        <a14:backgroundMark x1="37000" y1="47367" x2="33533" y2="45300"/>
                        <a14:backgroundMark x1="33533" y1="45300" x2="33533" y2="45300"/>
                        <a14:backgroundMark x1="36600" y1="45933" x2="32900" y2="44267"/>
                        <a14:backgroundMark x1="32900" y1="44267" x2="32900" y2="44267"/>
                        <a14:backgroundMark x1="35567" y1="46733" x2="33533" y2="43867"/>
                        <a14:backgroundMark x1="33533" y1="43867" x2="33533" y2="438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394" t="44359" r="8172"/>
          <a:stretch/>
        </p:blipFill>
        <p:spPr>
          <a:xfrm>
            <a:off x="6958088" y="1355399"/>
            <a:ext cx="823799" cy="77151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4855FE77-97C4-47F1-A1BA-F7DD8019B30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024" y="3008775"/>
            <a:ext cx="1581067" cy="1082984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D737B5ED-7538-434E-950A-34EE2E2CAED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251" y="3041241"/>
            <a:ext cx="1581067" cy="108298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2513FD76-F008-45B0-9091-BB668BCFFFD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8131" y="4449851"/>
            <a:ext cx="1581067" cy="10829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C5ECE36-6DC9-480D-A987-A9528562A0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467"/>
          <a:stretch/>
        </p:blipFill>
        <p:spPr>
          <a:xfrm>
            <a:off x="6459824" y="2731985"/>
            <a:ext cx="1405566" cy="248718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0D71198-8A5B-47CD-BE88-C984957291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9328" y="3780140"/>
            <a:ext cx="807367" cy="322763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0E464AD7-2464-431B-AE3E-859C7618A7E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018" y="3847954"/>
            <a:ext cx="1016828" cy="696496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011D0431-8668-4878-8CF8-740E8CFE58C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3203" y="4008830"/>
            <a:ext cx="1066848" cy="730759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D1E2BE9A-81E1-4598-9230-9FDE5C0B457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9267" y="4863120"/>
            <a:ext cx="1368473" cy="937363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D03BEC4E-2143-47AA-91BF-21459A421249}"/>
              </a:ext>
            </a:extLst>
          </p:cNvPr>
          <p:cNvSpPr/>
          <p:nvPr/>
        </p:nvSpPr>
        <p:spPr>
          <a:xfrm>
            <a:off x="1252385" y="2713992"/>
            <a:ext cx="737023" cy="198321"/>
          </a:xfrm>
          <a:custGeom>
            <a:avLst/>
            <a:gdLst>
              <a:gd name="connsiteX0" fmla="*/ 46653 w 737119"/>
              <a:gd name="connsiteY0" fmla="*/ 111967 h 158620"/>
              <a:gd name="connsiteX1" fmla="*/ 149290 w 737119"/>
              <a:gd name="connsiteY1" fmla="*/ 46653 h 158620"/>
              <a:gd name="connsiteX2" fmla="*/ 223935 w 737119"/>
              <a:gd name="connsiteY2" fmla="*/ 83976 h 158620"/>
              <a:gd name="connsiteX3" fmla="*/ 289249 w 737119"/>
              <a:gd name="connsiteY3" fmla="*/ 0 h 158620"/>
              <a:gd name="connsiteX4" fmla="*/ 298580 w 737119"/>
              <a:gd name="connsiteY4" fmla="*/ 102637 h 158620"/>
              <a:gd name="connsiteX5" fmla="*/ 475861 w 737119"/>
              <a:gd name="connsiteY5" fmla="*/ 9331 h 158620"/>
              <a:gd name="connsiteX6" fmla="*/ 606490 w 737119"/>
              <a:gd name="connsiteY6" fmla="*/ 46653 h 158620"/>
              <a:gd name="connsiteX7" fmla="*/ 737119 w 737119"/>
              <a:gd name="connsiteY7" fmla="*/ 93306 h 158620"/>
              <a:gd name="connsiteX8" fmla="*/ 606490 w 737119"/>
              <a:gd name="connsiteY8" fmla="*/ 121298 h 158620"/>
              <a:gd name="connsiteX9" fmla="*/ 737119 w 737119"/>
              <a:gd name="connsiteY9" fmla="*/ 139959 h 158620"/>
              <a:gd name="connsiteX10" fmla="*/ 0 w 737119"/>
              <a:gd name="connsiteY10" fmla="*/ 158620 h 158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37119" h="158620">
                <a:moveTo>
                  <a:pt x="46653" y="111967"/>
                </a:moveTo>
                <a:lnTo>
                  <a:pt x="149290" y="46653"/>
                </a:lnTo>
                <a:lnTo>
                  <a:pt x="223935" y="83976"/>
                </a:lnTo>
                <a:lnTo>
                  <a:pt x="289249" y="0"/>
                </a:lnTo>
                <a:lnTo>
                  <a:pt x="298580" y="102637"/>
                </a:lnTo>
                <a:lnTo>
                  <a:pt x="475861" y="9331"/>
                </a:lnTo>
                <a:lnTo>
                  <a:pt x="606490" y="46653"/>
                </a:lnTo>
                <a:lnTo>
                  <a:pt x="737119" y="93306"/>
                </a:lnTo>
                <a:lnTo>
                  <a:pt x="606490" y="121298"/>
                </a:lnTo>
                <a:lnTo>
                  <a:pt x="737119" y="139959"/>
                </a:lnTo>
                <a:lnTo>
                  <a:pt x="0" y="158620"/>
                </a:lnTo>
              </a:path>
            </a:pathLst>
          </a:custGeom>
          <a:solidFill>
            <a:srgbClr val="00B050">
              <a:alpha val="38000"/>
            </a:srgbClr>
          </a:solidFill>
          <a:ln>
            <a:solidFill>
              <a:srgbClr val="7E56D2">
                <a:alpha val="2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F548D29D-1E52-42FD-B7C9-74D1BF67D532}"/>
              </a:ext>
            </a:extLst>
          </p:cNvPr>
          <p:cNvSpPr/>
          <p:nvPr/>
        </p:nvSpPr>
        <p:spPr>
          <a:xfrm>
            <a:off x="2281115" y="2872778"/>
            <a:ext cx="664902" cy="212881"/>
          </a:xfrm>
          <a:custGeom>
            <a:avLst/>
            <a:gdLst>
              <a:gd name="connsiteX0" fmla="*/ 0 w 637309"/>
              <a:gd name="connsiteY0" fmla="*/ 175490 h 175490"/>
              <a:gd name="connsiteX1" fmla="*/ 64654 w 637309"/>
              <a:gd name="connsiteY1" fmla="*/ 120072 h 175490"/>
              <a:gd name="connsiteX2" fmla="*/ 193964 w 637309"/>
              <a:gd name="connsiteY2" fmla="*/ 138545 h 175490"/>
              <a:gd name="connsiteX3" fmla="*/ 415636 w 637309"/>
              <a:gd name="connsiteY3" fmla="*/ 0 h 175490"/>
              <a:gd name="connsiteX4" fmla="*/ 508000 w 637309"/>
              <a:gd name="connsiteY4" fmla="*/ 120072 h 175490"/>
              <a:gd name="connsiteX5" fmla="*/ 572654 w 637309"/>
              <a:gd name="connsiteY5" fmla="*/ 138545 h 175490"/>
              <a:gd name="connsiteX6" fmla="*/ 637309 w 637309"/>
              <a:gd name="connsiteY6" fmla="*/ 166254 h 175490"/>
              <a:gd name="connsiteX7" fmla="*/ 0 w 637309"/>
              <a:gd name="connsiteY7" fmla="*/ 175490 h 175490"/>
              <a:gd name="connsiteX0" fmla="*/ 0 w 637309"/>
              <a:gd name="connsiteY0" fmla="*/ 175490 h 175490"/>
              <a:gd name="connsiteX1" fmla="*/ 64654 w 637309"/>
              <a:gd name="connsiteY1" fmla="*/ 120072 h 175490"/>
              <a:gd name="connsiteX2" fmla="*/ 193964 w 637309"/>
              <a:gd name="connsiteY2" fmla="*/ 123313 h 175490"/>
              <a:gd name="connsiteX3" fmla="*/ 415636 w 637309"/>
              <a:gd name="connsiteY3" fmla="*/ 0 h 175490"/>
              <a:gd name="connsiteX4" fmla="*/ 508000 w 637309"/>
              <a:gd name="connsiteY4" fmla="*/ 120072 h 175490"/>
              <a:gd name="connsiteX5" fmla="*/ 572654 w 637309"/>
              <a:gd name="connsiteY5" fmla="*/ 138545 h 175490"/>
              <a:gd name="connsiteX6" fmla="*/ 637309 w 637309"/>
              <a:gd name="connsiteY6" fmla="*/ 166254 h 175490"/>
              <a:gd name="connsiteX7" fmla="*/ 0 w 637309"/>
              <a:gd name="connsiteY7" fmla="*/ 175490 h 175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37309" h="175490">
                <a:moveTo>
                  <a:pt x="0" y="175490"/>
                </a:moveTo>
                <a:lnTo>
                  <a:pt x="64654" y="120072"/>
                </a:lnTo>
                <a:lnTo>
                  <a:pt x="193964" y="123313"/>
                </a:lnTo>
                <a:lnTo>
                  <a:pt x="415636" y="0"/>
                </a:lnTo>
                <a:lnTo>
                  <a:pt x="508000" y="120072"/>
                </a:lnTo>
                <a:lnTo>
                  <a:pt x="572654" y="138545"/>
                </a:lnTo>
                <a:lnTo>
                  <a:pt x="637309" y="166254"/>
                </a:lnTo>
                <a:lnTo>
                  <a:pt x="0" y="175490"/>
                </a:lnTo>
                <a:close/>
              </a:path>
            </a:pathLst>
          </a:custGeom>
          <a:solidFill>
            <a:srgbClr val="00B05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1E3918D1-80D2-4056-9058-F604CB53DE25}"/>
              </a:ext>
            </a:extLst>
          </p:cNvPr>
          <p:cNvSpPr/>
          <p:nvPr/>
        </p:nvSpPr>
        <p:spPr>
          <a:xfrm>
            <a:off x="7064899" y="3575301"/>
            <a:ext cx="729578" cy="146672"/>
          </a:xfrm>
          <a:custGeom>
            <a:avLst/>
            <a:gdLst>
              <a:gd name="connsiteX0" fmla="*/ 0 w 729673"/>
              <a:gd name="connsiteY0" fmla="*/ 221672 h 221672"/>
              <a:gd name="connsiteX1" fmla="*/ 0 w 729673"/>
              <a:gd name="connsiteY1" fmla="*/ 157018 h 221672"/>
              <a:gd name="connsiteX2" fmla="*/ 138546 w 729673"/>
              <a:gd name="connsiteY2" fmla="*/ 83127 h 221672"/>
              <a:gd name="connsiteX3" fmla="*/ 138546 w 729673"/>
              <a:gd name="connsiteY3" fmla="*/ 83127 h 221672"/>
              <a:gd name="connsiteX4" fmla="*/ 110837 w 729673"/>
              <a:gd name="connsiteY4" fmla="*/ 0 h 221672"/>
              <a:gd name="connsiteX5" fmla="*/ 535709 w 729673"/>
              <a:gd name="connsiteY5" fmla="*/ 9236 h 221672"/>
              <a:gd name="connsiteX6" fmla="*/ 665018 w 729673"/>
              <a:gd name="connsiteY6" fmla="*/ 27709 h 221672"/>
              <a:gd name="connsiteX7" fmla="*/ 711200 w 729673"/>
              <a:gd name="connsiteY7" fmla="*/ 120072 h 221672"/>
              <a:gd name="connsiteX8" fmla="*/ 729673 w 729673"/>
              <a:gd name="connsiteY8" fmla="*/ 184727 h 221672"/>
              <a:gd name="connsiteX9" fmla="*/ 609600 w 729673"/>
              <a:gd name="connsiteY9" fmla="*/ 221672 h 221672"/>
              <a:gd name="connsiteX10" fmla="*/ 0 w 729673"/>
              <a:gd name="connsiteY10" fmla="*/ 221672 h 221672"/>
              <a:gd name="connsiteX0" fmla="*/ 0 w 729673"/>
              <a:gd name="connsiteY0" fmla="*/ 221672 h 221672"/>
              <a:gd name="connsiteX1" fmla="*/ 0 w 729673"/>
              <a:gd name="connsiteY1" fmla="*/ 157018 h 221672"/>
              <a:gd name="connsiteX2" fmla="*/ 138546 w 729673"/>
              <a:gd name="connsiteY2" fmla="*/ 83127 h 221672"/>
              <a:gd name="connsiteX3" fmla="*/ 92364 w 729673"/>
              <a:gd name="connsiteY3" fmla="*/ 92363 h 221672"/>
              <a:gd name="connsiteX4" fmla="*/ 110837 w 729673"/>
              <a:gd name="connsiteY4" fmla="*/ 0 h 221672"/>
              <a:gd name="connsiteX5" fmla="*/ 535709 w 729673"/>
              <a:gd name="connsiteY5" fmla="*/ 9236 h 221672"/>
              <a:gd name="connsiteX6" fmla="*/ 665018 w 729673"/>
              <a:gd name="connsiteY6" fmla="*/ 27709 h 221672"/>
              <a:gd name="connsiteX7" fmla="*/ 711200 w 729673"/>
              <a:gd name="connsiteY7" fmla="*/ 120072 h 221672"/>
              <a:gd name="connsiteX8" fmla="*/ 729673 w 729673"/>
              <a:gd name="connsiteY8" fmla="*/ 184727 h 221672"/>
              <a:gd name="connsiteX9" fmla="*/ 609600 w 729673"/>
              <a:gd name="connsiteY9" fmla="*/ 221672 h 221672"/>
              <a:gd name="connsiteX10" fmla="*/ 0 w 729673"/>
              <a:gd name="connsiteY10" fmla="*/ 221672 h 221672"/>
              <a:gd name="connsiteX0" fmla="*/ 0 w 729673"/>
              <a:gd name="connsiteY0" fmla="*/ 221672 h 221672"/>
              <a:gd name="connsiteX1" fmla="*/ 0 w 729673"/>
              <a:gd name="connsiteY1" fmla="*/ 157018 h 221672"/>
              <a:gd name="connsiteX2" fmla="*/ 138546 w 729673"/>
              <a:gd name="connsiteY2" fmla="*/ 83127 h 221672"/>
              <a:gd name="connsiteX3" fmla="*/ 46182 w 729673"/>
              <a:gd name="connsiteY3" fmla="*/ 92363 h 221672"/>
              <a:gd name="connsiteX4" fmla="*/ 110837 w 729673"/>
              <a:gd name="connsiteY4" fmla="*/ 0 h 221672"/>
              <a:gd name="connsiteX5" fmla="*/ 535709 w 729673"/>
              <a:gd name="connsiteY5" fmla="*/ 9236 h 221672"/>
              <a:gd name="connsiteX6" fmla="*/ 665018 w 729673"/>
              <a:gd name="connsiteY6" fmla="*/ 27709 h 221672"/>
              <a:gd name="connsiteX7" fmla="*/ 711200 w 729673"/>
              <a:gd name="connsiteY7" fmla="*/ 120072 h 221672"/>
              <a:gd name="connsiteX8" fmla="*/ 729673 w 729673"/>
              <a:gd name="connsiteY8" fmla="*/ 184727 h 221672"/>
              <a:gd name="connsiteX9" fmla="*/ 609600 w 729673"/>
              <a:gd name="connsiteY9" fmla="*/ 221672 h 221672"/>
              <a:gd name="connsiteX10" fmla="*/ 0 w 729673"/>
              <a:gd name="connsiteY10" fmla="*/ 221672 h 221672"/>
              <a:gd name="connsiteX0" fmla="*/ 0 w 729673"/>
              <a:gd name="connsiteY0" fmla="*/ 221672 h 221672"/>
              <a:gd name="connsiteX1" fmla="*/ 0 w 729673"/>
              <a:gd name="connsiteY1" fmla="*/ 157018 h 221672"/>
              <a:gd name="connsiteX2" fmla="*/ 83128 w 729673"/>
              <a:gd name="connsiteY2" fmla="*/ 73891 h 221672"/>
              <a:gd name="connsiteX3" fmla="*/ 46182 w 729673"/>
              <a:gd name="connsiteY3" fmla="*/ 92363 h 221672"/>
              <a:gd name="connsiteX4" fmla="*/ 110837 w 729673"/>
              <a:gd name="connsiteY4" fmla="*/ 0 h 221672"/>
              <a:gd name="connsiteX5" fmla="*/ 535709 w 729673"/>
              <a:gd name="connsiteY5" fmla="*/ 9236 h 221672"/>
              <a:gd name="connsiteX6" fmla="*/ 665018 w 729673"/>
              <a:gd name="connsiteY6" fmla="*/ 27709 h 221672"/>
              <a:gd name="connsiteX7" fmla="*/ 711200 w 729673"/>
              <a:gd name="connsiteY7" fmla="*/ 120072 h 221672"/>
              <a:gd name="connsiteX8" fmla="*/ 729673 w 729673"/>
              <a:gd name="connsiteY8" fmla="*/ 184727 h 221672"/>
              <a:gd name="connsiteX9" fmla="*/ 609600 w 729673"/>
              <a:gd name="connsiteY9" fmla="*/ 221672 h 221672"/>
              <a:gd name="connsiteX10" fmla="*/ 0 w 729673"/>
              <a:gd name="connsiteY10" fmla="*/ 221672 h 221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29673" h="221672">
                <a:moveTo>
                  <a:pt x="0" y="221672"/>
                </a:moveTo>
                <a:lnTo>
                  <a:pt x="0" y="157018"/>
                </a:lnTo>
                <a:cubicBezTo>
                  <a:pt x="46182" y="132388"/>
                  <a:pt x="75431" y="84667"/>
                  <a:pt x="83128" y="73891"/>
                </a:cubicBezTo>
                <a:cubicBezTo>
                  <a:pt x="90825" y="63115"/>
                  <a:pt x="41564" y="104678"/>
                  <a:pt x="46182" y="92363"/>
                </a:cubicBezTo>
                <a:cubicBezTo>
                  <a:pt x="50800" y="80048"/>
                  <a:pt x="89285" y="30788"/>
                  <a:pt x="110837" y="0"/>
                </a:cubicBezTo>
                <a:lnTo>
                  <a:pt x="535709" y="9236"/>
                </a:lnTo>
                <a:lnTo>
                  <a:pt x="665018" y="27709"/>
                </a:lnTo>
                <a:lnTo>
                  <a:pt x="711200" y="120072"/>
                </a:lnTo>
                <a:lnTo>
                  <a:pt x="729673" y="184727"/>
                </a:lnTo>
                <a:lnTo>
                  <a:pt x="609600" y="221672"/>
                </a:lnTo>
                <a:lnTo>
                  <a:pt x="0" y="221672"/>
                </a:lnTo>
                <a:close/>
              </a:path>
            </a:pathLst>
          </a:custGeom>
          <a:solidFill>
            <a:srgbClr val="00B050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C7E420E2-E4A6-40D1-92CD-AE5DA9B1C745}"/>
              </a:ext>
            </a:extLst>
          </p:cNvPr>
          <p:cNvSpPr/>
          <p:nvPr/>
        </p:nvSpPr>
        <p:spPr>
          <a:xfrm>
            <a:off x="7846207" y="3506143"/>
            <a:ext cx="677501" cy="146672"/>
          </a:xfrm>
          <a:custGeom>
            <a:avLst/>
            <a:gdLst>
              <a:gd name="connsiteX0" fmla="*/ 0 w 729673"/>
              <a:gd name="connsiteY0" fmla="*/ 221672 h 221672"/>
              <a:gd name="connsiteX1" fmla="*/ 0 w 729673"/>
              <a:gd name="connsiteY1" fmla="*/ 157018 h 221672"/>
              <a:gd name="connsiteX2" fmla="*/ 138546 w 729673"/>
              <a:gd name="connsiteY2" fmla="*/ 83127 h 221672"/>
              <a:gd name="connsiteX3" fmla="*/ 138546 w 729673"/>
              <a:gd name="connsiteY3" fmla="*/ 83127 h 221672"/>
              <a:gd name="connsiteX4" fmla="*/ 110837 w 729673"/>
              <a:gd name="connsiteY4" fmla="*/ 0 h 221672"/>
              <a:gd name="connsiteX5" fmla="*/ 535709 w 729673"/>
              <a:gd name="connsiteY5" fmla="*/ 9236 h 221672"/>
              <a:gd name="connsiteX6" fmla="*/ 665018 w 729673"/>
              <a:gd name="connsiteY6" fmla="*/ 27709 h 221672"/>
              <a:gd name="connsiteX7" fmla="*/ 711200 w 729673"/>
              <a:gd name="connsiteY7" fmla="*/ 120072 h 221672"/>
              <a:gd name="connsiteX8" fmla="*/ 729673 w 729673"/>
              <a:gd name="connsiteY8" fmla="*/ 184727 h 221672"/>
              <a:gd name="connsiteX9" fmla="*/ 609600 w 729673"/>
              <a:gd name="connsiteY9" fmla="*/ 221672 h 221672"/>
              <a:gd name="connsiteX10" fmla="*/ 0 w 729673"/>
              <a:gd name="connsiteY10" fmla="*/ 221672 h 221672"/>
              <a:gd name="connsiteX0" fmla="*/ 0 w 729673"/>
              <a:gd name="connsiteY0" fmla="*/ 221672 h 221672"/>
              <a:gd name="connsiteX1" fmla="*/ 0 w 729673"/>
              <a:gd name="connsiteY1" fmla="*/ 157018 h 221672"/>
              <a:gd name="connsiteX2" fmla="*/ 138546 w 729673"/>
              <a:gd name="connsiteY2" fmla="*/ 83127 h 221672"/>
              <a:gd name="connsiteX3" fmla="*/ 92364 w 729673"/>
              <a:gd name="connsiteY3" fmla="*/ 92363 h 221672"/>
              <a:gd name="connsiteX4" fmla="*/ 110837 w 729673"/>
              <a:gd name="connsiteY4" fmla="*/ 0 h 221672"/>
              <a:gd name="connsiteX5" fmla="*/ 535709 w 729673"/>
              <a:gd name="connsiteY5" fmla="*/ 9236 h 221672"/>
              <a:gd name="connsiteX6" fmla="*/ 665018 w 729673"/>
              <a:gd name="connsiteY6" fmla="*/ 27709 h 221672"/>
              <a:gd name="connsiteX7" fmla="*/ 711200 w 729673"/>
              <a:gd name="connsiteY7" fmla="*/ 120072 h 221672"/>
              <a:gd name="connsiteX8" fmla="*/ 729673 w 729673"/>
              <a:gd name="connsiteY8" fmla="*/ 184727 h 221672"/>
              <a:gd name="connsiteX9" fmla="*/ 609600 w 729673"/>
              <a:gd name="connsiteY9" fmla="*/ 221672 h 221672"/>
              <a:gd name="connsiteX10" fmla="*/ 0 w 729673"/>
              <a:gd name="connsiteY10" fmla="*/ 221672 h 221672"/>
              <a:gd name="connsiteX0" fmla="*/ 0 w 729673"/>
              <a:gd name="connsiteY0" fmla="*/ 221672 h 221672"/>
              <a:gd name="connsiteX1" fmla="*/ 0 w 729673"/>
              <a:gd name="connsiteY1" fmla="*/ 157018 h 221672"/>
              <a:gd name="connsiteX2" fmla="*/ 138546 w 729673"/>
              <a:gd name="connsiteY2" fmla="*/ 83127 h 221672"/>
              <a:gd name="connsiteX3" fmla="*/ 46182 w 729673"/>
              <a:gd name="connsiteY3" fmla="*/ 92363 h 221672"/>
              <a:gd name="connsiteX4" fmla="*/ 110837 w 729673"/>
              <a:gd name="connsiteY4" fmla="*/ 0 h 221672"/>
              <a:gd name="connsiteX5" fmla="*/ 535709 w 729673"/>
              <a:gd name="connsiteY5" fmla="*/ 9236 h 221672"/>
              <a:gd name="connsiteX6" fmla="*/ 665018 w 729673"/>
              <a:gd name="connsiteY6" fmla="*/ 27709 h 221672"/>
              <a:gd name="connsiteX7" fmla="*/ 711200 w 729673"/>
              <a:gd name="connsiteY7" fmla="*/ 120072 h 221672"/>
              <a:gd name="connsiteX8" fmla="*/ 729673 w 729673"/>
              <a:gd name="connsiteY8" fmla="*/ 184727 h 221672"/>
              <a:gd name="connsiteX9" fmla="*/ 609600 w 729673"/>
              <a:gd name="connsiteY9" fmla="*/ 221672 h 221672"/>
              <a:gd name="connsiteX10" fmla="*/ 0 w 729673"/>
              <a:gd name="connsiteY10" fmla="*/ 221672 h 221672"/>
              <a:gd name="connsiteX0" fmla="*/ 0 w 729673"/>
              <a:gd name="connsiteY0" fmla="*/ 221672 h 221672"/>
              <a:gd name="connsiteX1" fmla="*/ 0 w 729673"/>
              <a:gd name="connsiteY1" fmla="*/ 157018 h 221672"/>
              <a:gd name="connsiteX2" fmla="*/ 83128 w 729673"/>
              <a:gd name="connsiteY2" fmla="*/ 73891 h 221672"/>
              <a:gd name="connsiteX3" fmla="*/ 46182 w 729673"/>
              <a:gd name="connsiteY3" fmla="*/ 92363 h 221672"/>
              <a:gd name="connsiteX4" fmla="*/ 110837 w 729673"/>
              <a:gd name="connsiteY4" fmla="*/ 0 h 221672"/>
              <a:gd name="connsiteX5" fmla="*/ 535709 w 729673"/>
              <a:gd name="connsiteY5" fmla="*/ 9236 h 221672"/>
              <a:gd name="connsiteX6" fmla="*/ 665018 w 729673"/>
              <a:gd name="connsiteY6" fmla="*/ 27709 h 221672"/>
              <a:gd name="connsiteX7" fmla="*/ 711200 w 729673"/>
              <a:gd name="connsiteY7" fmla="*/ 120072 h 221672"/>
              <a:gd name="connsiteX8" fmla="*/ 729673 w 729673"/>
              <a:gd name="connsiteY8" fmla="*/ 184727 h 221672"/>
              <a:gd name="connsiteX9" fmla="*/ 609600 w 729673"/>
              <a:gd name="connsiteY9" fmla="*/ 221672 h 221672"/>
              <a:gd name="connsiteX10" fmla="*/ 0 w 729673"/>
              <a:gd name="connsiteY10" fmla="*/ 221672 h 221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29673" h="221672">
                <a:moveTo>
                  <a:pt x="0" y="221672"/>
                </a:moveTo>
                <a:lnTo>
                  <a:pt x="0" y="157018"/>
                </a:lnTo>
                <a:cubicBezTo>
                  <a:pt x="46182" y="132388"/>
                  <a:pt x="75431" y="84667"/>
                  <a:pt x="83128" y="73891"/>
                </a:cubicBezTo>
                <a:cubicBezTo>
                  <a:pt x="90825" y="63115"/>
                  <a:pt x="41564" y="104678"/>
                  <a:pt x="46182" y="92363"/>
                </a:cubicBezTo>
                <a:cubicBezTo>
                  <a:pt x="50800" y="80048"/>
                  <a:pt x="89285" y="30788"/>
                  <a:pt x="110837" y="0"/>
                </a:cubicBezTo>
                <a:lnTo>
                  <a:pt x="535709" y="9236"/>
                </a:lnTo>
                <a:lnTo>
                  <a:pt x="665018" y="27709"/>
                </a:lnTo>
                <a:lnTo>
                  <a:pt x="711200" y="120072"/>
                </a:lnTo>
                <a:lnTo>
                  <a:pt x="729673" y="184727"/>
                </a:lnTo>
                <a:lnTo>
                  <a:pt x="609600" y="221672"/>
                </a:lnTo>
                <a:lnTo>
                  <a:pt x="0" y="221672"/>
                </a:lnTo>
                <a:close/>
              </a:path>
            </a:pathLst>
          </a:custGeom>
          <a:solidFill>
            <a:srgbClr val="00B050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F93CB23A-D95A-403E-BFFD-3F90ADFC500D}"/>
              </a:ext>
            </a:extLst>
          </p:cNvPr>
          <p:cNvSpPr/>
          <p:nvPr/>
        </p:nvSpPr>
        <p:spPr>
          <a:xfrm rot="21303368">
            <a:off x="10074955" y="4220495"/>
            <a:ext cx="983397" cy="346536"/>
          </a:xfrm>
          <a:custGeom>
            <a:avLst/>
            <a:gdLst>
              <a:gd name="connsiteX0" fmla="*/ 0 w 895928"/>
              <a:gd name="connsiteY0" fmla="*/ 157019 h 286328"/>
              <a:gd name="connsiteX1" fmla="*/ 110837 w 895928"/>
              <a:gd name="connsiteY1" fmla="*/ 0 h 286328"/>
              <a:gd name="connsiteX2" fmla="*/ 138546 w 895928"/>
              <a:gd name="connsiteY2" fmla="*/ 92364 h 286328"/>
              <a:gd name="connsiteX3" fmla="*/ 304800 w 895928"/>
              <a:gd name="connsiteY3" fmla="*/ 27710 h 286328"/>
              <a:gd name="connsiteX4" fmla="*/ 341746 w 895928"/>
              <a:gd name="connsiteY4" fmla="*/ 92364 h 286328"/>
              <a:gd name="connsiteX5" fmla="*/ 443346 w 895928"/>
              <a:gd name="connsiteY5" fmla="*/ 36946 h 286328"/>
              <a:gd name="connsiteX6" fmla="*/ 498764 w 895928"/>
              <a:gd name="connsiteY6" fmla="*/ 101600 h 286328"/>
              <a:gd name="connsiteX7" fmla="*/ 628073 w 895928"/>
              <a:gd name="connsiteY7" fmla="*/ 0 h 286328"/>
              <a:gd name="connsiteX8" fmla="*/ 766618 w 895928"/>
              <a:gd name="connsiteY8" fmla="*/ 193964 h 286328"/>
              <a:gd name="connsiteX9" fmla="*/ 803564 w 895928"/>
              <a:gd name="connsiteY9" fmla="*/ 110837 h 286328"/>
              <a:gd name="connsiteX10" fmla="*/ 895928 w 895928"/>
              <a:gd name="connsiteY10" fmla="*/ 286328 h 286328"/>
              <a:gd name="connsiteX11" fmla="*/ 0 w 895928"/>
              <a:gd name="connsiteY11" fmla="*/ 157019 h 286328"/>
              <a:gd name="connsiteX0" fmla="*/ 0 w 895928"/>
              <a:gd name="connsiteY0" fmla="*/ 157019 h 286328"/>
              <a:gd name="connsiteX1" fmla="*/ 110837 w 895928"/>
              <a:gd name="connsiteY1" fmla="*/ 0 h 286328"/>
              <a:gd name="connsiteX2" fmla="*/ 38387 w 895928"/>
              <a:gd name="connsiteY2" fmla="*/ 76289 h 286328"/>
              <a:gd name="connsiteX3" fmla="*/ 304800 w 895928"/>
              <a:gd name="connsiteY3" fmla="*/ 27710 h 286328"/>
              <a:gd name="connsiteX4" fmla="*/ 341746 w 895928"/>
              <a:gd name="connsiteY4" fmla="*/ 92364 h 286328"/>
              <a:gd name="connsiteX5" fmla="*/ 443346 w 895928"/>
              <a:gd name="connsiteY5" fmla="*/ 36946 h 286328"/>
              <a:gd name="connsiteX6" fmla="*/ 498764 w 895928"/>
              <a:gd name="connsiteY6" fmla="*/ 101600 h 286328"/>
              <a:gd name="connsiteX7" fmla="*/ 628073 w 895928"/>
              <a:gd name="connsiteY7" fmla="*/ 0 h 286328"/>
              <a:gd name="connsiteX8" fmla="*/ 766618 w 895928"/>
              <a:gd name="connsiteY8" fmla="*/ 193964 h 286328"/>
              <a:gd name="connsiteX9" fmla="*/ 803564 w 895928"/>
              <a:gd name="connsiteY9" fmla="*/ 110837 h 286328"/>
              <a:gd name="connsiteX10" fmla="*/ 895928 w 895928"/>
              <a:gd name="connsiteY10" fmla="*/ 286328 h 286328"/>
              <a:gd name="connsiteX11" fmla="*/ 0 w 895928"/>
              <a:gd name="connsiteY11" fmla="*/ 157019 h 286328"/>
              <a:gd name="connsiteX0" fmla="*/ 0 w 980907"/>
              <a:gd name="connsiteY0" fmla="*/ 175319 h 286328"/>
              <a:gd name="connsiteX1" fmla="*/ 195816 w 980907"/>
              <a:gd name="connsiteY1" fmla="*/ 0 h 286328"/>
              <a:gd name="connsiteX2" fmla="*/ 123366 w 980907"/>
              <a:gd name="connsiteY2" fmla="*/ 76289 h 286328"/>
              <a:gd name="connsiteX3" fmla="*/ 389779 w 980907"/>
              <a:gd name="connsiteY3" fmla="*/ 27710 h 286328"/>
              <a:gd name="connsiteX4" fmla="*/ 426725 w 980907"/>
              <a:gd name="connsiteY4" fmla="*/ 92364 h 286328"/>
              <a:gd name="connsiteX5" fmla="*/ 528325 w 980907"/>
              <a:gd name="connsiteY5" fmla="*/ 36946 h 286328"/>
              <a:gd name="connsiteX6" fmla="*/ 583743 w 980907"/>
              <a:gd name="connsiteY6" fmla="*/ 101600 h 286328"/>
              <a:gd name="connsiteX7" fmla="*/ 713052 w 980907"/>
              <a:gd name="connsiteY7" fmla="*/ 0 h 286328"/>
              <a:gd name="connsiteX8" fmla="*/ 851597 w 980907"/>
              <a:gd name="connsiteY8" fmla="*/ 193964 h 286328"/>
              <a:gd name="connsiteX9" fmla="*/ 888543 w 980907"/>
              <a:gd name="connsiteY9" fmla="*/ 110837 h 286328"/>
              <a:gd name="connsiteX10" fmla="*/ 980907 w 980907"/>
              <a:gd name="connsiteY10" fmla="*/ 286328 h 286328"/>
              <a:gd name="connsiteX11" fmla="*/ 0 w 980907"/>
              <a:gd name="connsiteY11" fmla="*/ 175319 h 286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80907" h="286328">
                <a:moveTo>
                  <a:pt x="0" y="175319"/>
                </a:moveTo>
                <a:lnTo>
                  <a:pt x="195816" y="0"/>
                </a:lnTo>
                <a:lnTo>
                  <a:pt x="123366" y="76289"/>
                </a:lnTo>
                <a:lnTo>
                  <a:pt x="389779" y="27710"/>
                </a:lnTo>
                <a:lnTo>
                  <a:pt x="426725" y="92364"/>
                </a:lnTo>
                <a:lnTo>
                  <a:pt x="528325" y="36946"/>
                </a:lnTo>
                <a:lnTo>
                  <a:pt x="583743" y="101600"/>
                </a:lnTo>
                <a:lnTo>
                  <a:pt x="713052" y="0"/>
                </a:lnTo>
                <a:lnTo>
                  <a:pt x="851597" y="193964"/>
                </a:lnTo>
                <a:lnTo>
                  <a:pt x="888543" y="110837"/>
                </a:lnTo>
                <a:lnTo>
                  <a:pt x="980907" y="286328"/>
                </a:lnTo>
                <a:lnTo>
                  <a:pt x="0" y="175319"/>
                </a:lnTo>
                <a:close/>
              </a:path>
            </a:pathLst>
          </a:custGeom>
          <a:solidFill>
            <a:srgbClr val="00B050">
              <a:alpha val="5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94659890-8FAF-48D7-8B28-8FF8DB03103F}"/>
              </a:ext>
            </a:extLst>
          </p:cNvPr>
          <p:cNvSpPr/>
          <p:nvPr/>
        </p:nvSpPr>
        <p:spPr>
          <a:xfrm>
            <a:off x="4363501" y="4231971"/>
            <a:ext cx="338784" cy="107241"/>
          </a:xfrm>
          <a:custGeom>
            <a:avLst/>
            <a:gdLst>
              <a:gd name="connsiteX0" fmla="*/ 0 w 729673"/>
              <a:gd name="connsiteY0" fmla="*/ 221672 h 221672"/>
              <a:gd name="connsiteX1" fmla="*/ 0 w 729673"/>
              <a:gd name="connsiteY1" fmla="*/ 157018 h 221672"/>
              <a:gd name="connsiteX2" fmla="*/ 138546 w 729673"/>
              <a:gd name="connsiteY2" fmla="*/ 83127 h 221672"/>
              <a:gd name="connsiteX3" fmla="*/ 138546 w 729673"/>
              <a:gd name="connsiteY3" fmla="*/ 83127 h 221672"/>
              <a:gd name="connsiteX4" fmla="*/ 110837 w 729673"/>
              <a:gd name="connsiteY4" fmla="*/ 0 h 221672"/>
              <a:gd name="connsiteX5" fmla="*/ 535709 w 729673"/>
              <a:gd name="connsiteY5" fmla="*/ 9236 h 221672"/>
              <a:gd name="connsiteX6" fmla="*/ 665018 w 729673"/>
              <a:gd name="connsiteY6" fmla="*/ 27709 h 221672"/>
              <a:gd name="connsiteX7" fmla="*/ 711200 w 729673"/>
              <a:gd name="connsiteY7" fmla="*/ 120072 h 221672"/>
              <a:gd name="connsiteX8" fmla="*/ 729673 w 729673"/>
              <a:gd name="connsiteY8" fmla="*/ 184727 h 221672"/>
              <a:gd name="connsiteX9" fmla="*/ 609600 w 729673"/>
              <a:gd name="connsiteY9" fmla="*/ 221672 h 221672"/>
              <a:gd name="connsiteX10" fmla="*/ 0 w 729673"/>
              <a:gd name="connsiteY10" fmla="*/ 221672 h 221672"/>
              <a:gd name="connsiteX0" fmla="*/ 0 w 729673"/>
              <a:gd name="connsiteY0" fmla="*/ 221672 h 221672"/>
              <a:gd name="connsiteX1" fmla="*/ 0 w 729673"/>
              <a:gd name="connsiteY1" fmla="*/ 157018 h 221672"/>
              <a:gd name="connsiteX2" fmla="*/ 138546 w 729673"/>
              <a:gd name="connsiteY2" fmla="*/ 83127 h 221672"/>
              <a:gd name="connsiteX3" fmla="*/ 92364 w 729673"/>
              <a:gd name="connsiteY3" fmla="*/ 92363 h 221672"/>
              <a:gd name="connsiteX4" fmla="*/ 110837 w 729673"/>
              <a:gd name="connsiteY4" fmla="*/ 0 h 221672"/>
              <a:gd name="connsiteX5" fmla="*/ 535709 w 729673"/>
              <a:gd name="connsiteY5" fmla="*/ 9236 h 221672"/>
              <a:gd name="connsiteX6" fmla="*/ 665018 w 729673"/>
              <a:gd name="connsiteY6" fmla="*/ 27709 h 221672"/>
              <a:gd name="connsiteX7" fmla="*/ 711200 w 729673"/>
              <a:gd name="connsiteY7" fmla="*/ 120072 h 221672"/>
              <a:gd name="connsiteX8" fmla="*/ 729673 w 729673"/>
              <a:gd name="connsiteY8" fmla="*/ 184727 h 221672"/>
              <a:gd name="connsiteX9" fmla="*/ 609600 w 729673"/>
              <a:gd name="connsiteY9" fmla="*/ 221672 h 221672"/>
              <a:gd name="connsiteX10" fmla="*/ 0 w 729673"/>
              <a:gd name="connsiteY10" fmla="*/ 221672 h 221672"/>
              <a:gd name="connsiteX0" fmla="*/ 0 w 729673"/>
              <a:gd name="connsiteY0" fmla="*/ 221672 h 221672"/>
              <a:gd name="connsiteX1" fmla="*/ 0 w 729673"/>
              <a:gd name="connsiteY1" fmla="*/ 157018 h 221672"/>
              <a:gd name="connsiteX2" fmla="*/ 138546 w 729673"/>
              <a:gd name="connsiteY2" fmla="*/ 83127 h 221672"/>
              <a:gd name="connsiteX3" fmla="*/ 46182 w 729673"/>
              <a:gd name="connsiteY3" fmla="*/ 92363 h 221672"/>
              <a:gd name="connsiteX4" fmla="*/ 110837 w 729673"/>
              <a:gd name="connsiteY4" fmla="*/ 0 h 221672"/>
              <a:gd name="connsiteX5" fmla="*/ 535709 w 729673"/>
              <a:gd name="connsiteY5" fmla="*/ 9236 h 221672"/>
              <a:gd name="connsiteX6" fmla="*/ 665018 w 729673"/>
              <a:gd name="connsiteY6" fmla="*/ 27709 h 221672"/>
              <a:gd name="connsiteX7" fmla="*/ 711200 w 729673"/>
              <a:gd name="connsiteY7" fmla="*/ 120072 h 221672"/>
              <a:gd name="connsiteX8" fmla="*/ 729673 w 729673"/>
              <a:gd name="connsiteY8" fmla="*/ 184727 h 221672"/>
              <a:gd name="connsiteX9" fmla="*/ 609600 w 729673"/>
              <a:gd name="connsiteY9" fmla="*/ 221672 h 221672"/>
              <a:gd name="connsiteX10" fmla="*/ 0 w 729673"/>
              <a:gd name="connsiteY10" fmla="*/ 221672 h 221672"/>
              <a:gd name="connsiteX0" fmla="*/ 0 w 729673"/>
              <a:gd name="connsiteY0" fmla="*/ 221672 h 221672"/>
              <a:gd name="connsiteX1" fmla="*/ 0 w 729673"/>
              <a:gd name="connsiteY1" fmla="*/ 157018 h 221672"/>
              <a:gd name="connsiteX2" fmla="*/ 83128 w 729673"/>
              <a:gd name="connsiteY2" fmla="*/ 73891 h 221672"/>
              <a:gd name="connsiteX3" fmla="*/ 46182 w 729673"/>
              <a:gd name="connsiteY3" fmla="*/ 92363 h 221672"/>
              <a:gd name="connsiteX4" fmla="*/ 110837 w 729673"/>
              <a:gd name="connsiteY4" fmla="*/ 0 h 221672"/>
              <a:gd name="connsiteX5" fmla="*/ 535709 w 729673"/>
              <a:gd name="connsiteY5" fmla="*/ 9236 h 221672"/>
              <a:gd name="connsiteX6" fmla="*/ 665018 w 729673"/>
              <a:gd name="connsiteY6" fmla="*/ 27709 h 221672"/>
              <a:gd name="connsiteX7" fmla="*/ 711200 w 729673"/>
              <a:gd name="connsiteY7" fmla="*/ 120072 h 221672"/>
              <a:gd name="connsiteX8" fmla="*/ 729673 w 729673"/>
              <a:gd name="connsiteY8" fmla="*/ 184727 h 221672"/>
              <a:gd name="connsiteX9" fmla="*/ 609600 w 729673"/>
              <a:gd name="connsiteY9" fmla="*/ 221672 h 221672"/>
              <a:gd name="connsiteX10" fmla="*/ 0 w 729673"/>
              <a:gd name="connsiteY10" fmla="*/ 221672 h 221672"/>
              <a:gd name="connsiteX0" fmla="*/ 0 w 729673"/>
              <a:gd name="connsiteY0" fmla="*/ 212436 h 212436"/>
              <a:gd name="connsiteX1" fmla="*/ 0 w 729673"/>
              <a:gd name="connsiteY1" fmla="*/ 147782 h 212436"/>
              <a:gd name="connsiteX2" fmla="*/ 83128 w 729673"/>
              <a:gd name="connsiteY2" fmla="*/ 64655 h 212436"/>
              <a:gd name="connsiteX3" fmla="*/ 46182 w 729673"/>
              <a:gd name="connsiteY3" fmla="*/ 83127 h 212436"/>
              <a:gd name="connsiteX4" fmla="*/ 170509 w 729673"/>
              <a:gd name="connsiteY4" fmla="*/ 94493 h 212436"/>
              <a:gd name="connsiteX5" fmla="*/ 535709 w 729673"/>
              <a:gd name="connsiteY5" fmla="*/ 0 h 212436"/>
              <a:gd name="connsiteX6" fmla="*/ 665018 w 729673"/>
              <a:gd name="connsiteY6" fmla="*/ 18473 h 212436"/>
              <a:gd name="connsiteX7" fmla="*/ 711200 w 729673"/>
              <a:gd name="connsiteY7" fmla="*/ 110836 h 212436"/>
              <a:gd name="connsiteX8" fmla="*/ 729673 w 729673"/>
              <a:gd name="connsiteY8" fmla="*/ 175491 h 212436"/>
              <a:gd name="connsiteX9" fmla="*/ 609600 w 729673"/>
              <a:gd name="connsiteY9" fmla="*/ 212436 h 212436"/>
              <a:gd name="connsiteX10" fmla="*/ 0 w 729673"/>
              <a:gd name="connsiteY10" fmla="*/ 212436 h 212436"/>
              <a:gd name="connsiteX0" fmla="*/ 0 w 729673"/>
              <a:gd name="connsiteY0" fmla="*/ 212436 h 212436"/>
              <a:gd name="connsiteX1" fmla="*/ 0 w 729673"/>
              <a:gd name="connsiteY1" fmla="*/ 147782 h 212436"/>
              <a:gd name="connsiteX2" fmla="*/ 83128 w 729673"/>
              <a:gd name="connsiteY2" fmla="*/ 64655 h 212436"/>
              <a:gd name="connsiteX3" fmla="*/ 46182 w 729673"/>
              <a:gd name="connsiteY3" fmla="*/ 83127 h 212436"/>
              <a:gd name="connsiteX4" fmla="*/ 170509 w 729673"/>
              <a:gd name="connsiteY4" fmla="*/ 94493 h 212436"/>
              <a:gd name="connsiteX5" fmla="*/ 535709 w 729673"/>
              <a:gd name="connsiteY5" fmla="*/ 0 h 212436"/>
              <a:gd name="connsiteX6" fmla="*/ 605346 w 729673"/>
              <a:gd name="connsiteY6" fmla="*/ 135167 h 212436"/>
              <a:gd name="connsiteX7" fmla="*/ 711200 w 729673"/>
              <a:gd name="connsiteY7" fmla="*/ 110836 h 212436"/>
              <a:gd name="connsiteX8" fmla="*/ 729673 w 729673"/>
              <a:gd name="connsiteY8" fmla="*/ 175491 h 212436"/>
              <a:gd name="connsiteX9" fmla="*/ 609600 w 729673"/>
              <a:gd name="connsiteY9" fmla="*/ 212436 h 212436"/>
              <a:gd name="connsiteX10" fmla="*/ 0 w 729673"/>
              <a:gd name="connsiteY10" fmla="*/ 212436 h 212436"/>
              <a:gd name="connsiteX0" fmla="*/ 0 w 729673"/>
              <a:gd name="connsiteY0" fmla="*/ 150511 h 150511"/>
              <a:gd name="connsiteX1" fmla="*/ 0 w 729673"/>
              <a:gd name="connsiteY1" fmla="*/ 85857 h 150511"/>
              <a:gd name="connsiteX2" fmla="*/ 83128 w 729673"/>
              <a:gd name="connsiteY2" fmla="*/ 2730 h 150511"/>
              <a:gd name="connsiteX3" fmla="*/ 46182 w 729673"/>
              <a:gd name="connsiteY3" fmla="*/ 21202 h 150511"/>
              <a:gd name="connsiteX4" fmla="*/ 170509 w 729673"/>
              <a:gd name="connsiteY4" fmla="*/ 32568 h 150511"/>
              <a:gd name="connsiteX5" fmla="*/ 456148 w 729673"/>
              <a:gd name="connsiteY5" fmla="*/ 28838 h 150511"/>
              <a:gd name="connsiteX6" fmla="*/ 605346 w 729673"/>
              <a:gd name="connsiteY6" fmla="*/ 73242 h 150511"/>
              <a:gd name="connsiteX7" fmla="*/ 711200 w 729673"/>
              <a:gd name="connsiteY7" fmla="*/ 48911 h 150511"/>
              <a:gd name="connsiteX8" fmla="*/ 729673 w 729673"/>
              <a:gd name="connsiteY8" fmla="*/ 113566 h 150511"/>
              <a:gd name="connsiteX9" fmla="*/ 609600 w 729673"/>
              <a:gd name="connsiteY9" fmla="*/ 150511 h 150511"/>
              <a:gd name="connsiteX10" fmla="*/ 0 w 729673"/>
              <a:gd name="connsiteY10" fmla="*/ 150511 h 150511"/>
              <a:gd name="connsiteX0" fmla="*/ 119344 w 729673"/>
              <a:gd name="connsiteY0" fmla="*/ 98647 h 150511"/>
              <a:gd name="connsiteX1" fmla="*/ 0 w 729673"/>
              <a:gd name="connsiteY1" fmla="*/ 85857 h 150511"/>
              <a:gd name="connsiteX2" fmla="*/ 83128 w 729673"/>
              <a:gd name="connsiteY2" fmla="*/ 2730 h 150511"/>
              <a:gd name="connsiteX3" fmla="*/ 46182 w 729673"/>
              <a:gd name="connsiteY3" fmla="*/ 21202 h 150511"/>
              <a:gd name="connsiteX4" fmla="*/ 170509 w 729673"/>
              <a:gd name="connsiteY4" fmla="*/ 32568 h 150511"/>
              <a:gd name="connsiteX5" fmla="*/ 456148 w 729673"/>
              <a:gd name="connsiteY5" fmla="*/ 28838 h 150511"/>
              <a:gd name="connsiteX6" fmla="*/ 605346 w 729673"/>
              <a:gd name="connsiteY6" fmla="*/ 73242 h 150511"/>
              <a:gd name="connsiteX7" fmla="*/ 711200 w 729673"/>
              <a:gd name="connsiteY7" fmla="*/ 48911 h 150511"/>
              <a:gd name="connsiteX8" fmla="*/ 729673 w 729673"/>
              <a:gd name="connsiteY8" fmla="*/ 113566 h 150511"/>
              <a:gd name="connsiteX9" fmla="*/ 609600 w 729673"/>
              <a:gd name="connsiteY9" fmla="*/ 150511 h 150511"/>
              <a:gd name="connsiteX10" fmla="*/ 119344 w 729673"/>
              <a:gd name="connsiteY10" fmla="*/ 98647 h 150511"/>
              <a:gd name="connsiteX0" fmla="*/ 238688 w 729673"/>
              <a:gd name="connsiteY0" fmla="*/ 98647 h 150511"/>
              <a:gd name="connsiteX1" fmla="*/ 0 w 729673"/>
              <a:gd name="connsiteY1" fmla="*/ 85857 h 150511"/>
              <a:gd name="connsiteX2" fmla="*/ 83128 w 729673"/>
              <a:gd name="connsiteY2" fmla="*/ 2730 h 150511"/>
              <a:gd name="connsiteX3" fmla="*/ 46182 w 729673"/>
              <a:gd name="connsiteY3" fmla="*/ 21202 h 150511"/>
              <a:gd name="connsiteX4" fmla="*/ 170509 w 729673"/>
              <a:gd name="connsiteY4" fmla="*/ 32568 h 150511"/>
              <a:gd name="connsiteX5" fmla="*/ 456148 w 729673"/>
              <a:gd name="connsiteY5" fmla="*/ 28838 h 150511"/>
              <a:gd name="connsiteX6" fmla="*/ 605346 w 729673"/>
              <a:gd name="connsiteY6" fmla="*/ 73242 h 150511"/>
              <a:gd name="connsiteX7" fmla="*/ 711200 w 729673"/>
              <a:gd name="connsiteY7" fmla="*/ 48911 h 150511"/>
              <a:gd name="connsiteX8" fmla="*/ 729673 w 729673"/>
              <a:gd name="connsiteY8" fmla="*/ 113566 h 150511"/>
              <a:gd name="connsiteX9" fmla="*/ 609600 w 729673"/>
              <a:gd name="connsiteY9" fmla="*/ 150511 h 150511"/>
              <a:gd name="connsiteX10" fmla="*/ 238688 w 729673"/>
              <a:gd name="connsiteY10" fmla="*/ 98647 h 150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29673" h="150511">
                <a:moveTo>
                  <a:pt x="238688" y="98647"/>
                </a:moveTo>
                <a:lnTo>
                  <a:pt x="0" y="85857"/>
                </a:lnTo>
                <a:cubicBezTo>
                  <a:pt x="46182" y="61227"/>
                  <a:pt x="75431" y="13506"/>
                  <a:pt x="83128" y="2730"/>
                </a:cubicBezTo>
                <a:cubicBezTo>
                  <a:pt x="90825" y="-8046"/>
                  <a:pt x="31618" y="16229"/>
                  <a:pt x="46182" y="21202"/>
                </a:cubicBezTo>
                <a:cubicBezTo>
                  <a:pt x="60746" y="26175"/>
                  <a:pt x="148957" y="63356"/>
                  <a:pt x="170509" y="32568"/>
                </a:cubicBezTo>
                <a:lnTo>
                  <a:pt x="456148" y="28838"/>
                </a:lnTo>
                <a:lnTo>
                  <a:pt x="605346" y="73242"/>
                </a:lnTo>
                <a:lnTo>
                  <a:pt x="711200" y="48911"/>
                </a:lnTo>
                <a:lnTo>
                  <a:pt x="729673" y="113566"/>
                </a:lnTo>
                <a:lnTo>
                  <a:pt x="609600" y="150511"/>
                </a:lnTo>
                <a:lnTo>
                  <a:pt x="238688" y="98647"/>
                </a:lnTo>
                <a:close/>
              </a:path>
            </a:pathLst>
          </a:custGeom>
          <a:solidFill>
            <a:srgbClr val="00B050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" name="Picture 39" descr="images (3).jpg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0000" r="-1" b="46667"/>
          <a:stretch>
            <a:fillRect/>
          </a:stretch>
        </p:blipFill>
        <p:spPr>
          <a:xfrm>
            <a:off x="11257740" y="6142062"/>
            <a:ext cx="809895" cy="64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730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2.22222E-6 L 3.54167E-6 0.00023 L 0.04023 0.0868 " pathEditMode="relative" rAng="0" ptsTypes="AAA">
                                      <p:cBhvr>
                                        <p:cTn id="84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5" y="4329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1.11111E-6 L -0.06757 0.19005 " pathEditMode="relative" rAng="0" ptsTypes="AA">
                                      <p:cBhvr>
                                        <p:cTn id="10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85" y="9491"/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7.40741E-7 L -4.375E-6 0.00023 C -0.00338 0.00347 -0.00677 0.00648 -0.00989 0.01111 C -0.0121 0.01412 -0.01393 0.01898 -0.01614 0.02222 C -0.01875 0.02639 -0.02148 0.03009 -0.02421 0.03333 C -0.02682 0.03657 -0.03229 0.04259 -0.03229 0.04282 L -0.05546 0.12847 L -0.0457 0.10787 " pathEditMode="relative" rAng="0" ptsTypes="AAAAAAAA">
                                      <p:cBhvr>
                                        <p:cTn id="12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73" y="6412"/>
                                    </p:animMotion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5.20417E-18 L 0.00078 0.17639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" y="9005"/>
                                    </p:animMotion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59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0" fill="hold">
                      <p:stCondLst>
                        <p:cond delay="0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2.22222E-6 L -3.54167E-6 0.00023 C -0.00169 0.00648 -0.00703 0.02801 -0.00885 0.03958 C -0.01953 0.1081 -0.0095 0.04745 -0.01653 0.09606 C -0.01744 0.10231 -0.01836 0.10833 -0.01927 0.11481 C -0.02096 0.12731 -0.02252 0.13981 -0.02422 0.15231 C -0.02513 0.15879 -0.02604 0.16481 -0.02695 0.17106 C -0.02734 0.17407 -0.0276 0.17754 -0.02812 0.18055 C -0.02825 0.18241 -0.02903 0.18541 -0.02903 0.18588 L -0.02695 0.16412 " pathEditMode="relative" rAng="0" ptsTypes="AAAAAAAAAA">
                                      <p:cBhvr>
                                        <p:cTn id="17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8" y="9282"/>
                                    </p:animMotion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8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" fill="hold">
                      <p:stCondLst>
                        <p:cond delay="0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9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1" fill="hold">
                      <p:stCondLst>
                        <p:cond delay="0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4.07407E-6 L -0.05 0.15278 " pathEditMode="relative" rAng="0" ptsTypes="AA">
                                      <p:cBhvr>
                                        <p:cTn id="19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91" y="8032"/>
                                    </p:animMotion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8" grpId="0" animBg="1"/>
      <p:bldP spid="29" grpId="0" animBg="1"/>
      <p:bldP spid="31" grpId="0" animBg="1"/>
      <p:bldP spid="2" grpId="0" animBg="1"/>
      <p:bldP spid="10" grpId="0" animBg="1"/>
      <p:bldP spid="17" grpId="0" animBg="1"/>
      <p:bldP spid="41" grpId="0" animBg="1"/>
      <p:bldP spid="30" grpId="0" animBg="1"/>
      <p:bldP spid="4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D:\HÌNH NỀN POWER POINT\89550527_1497880377051965_461252858793164800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" y="605790"/>
            <a:ext cx="5019675" cy="552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86400" y="1385464"/>
            <a:ext cx="6183529" cy="2654512"/>
          </a:xfrm>
        </p:spPr>
        <p:txBody>
          <a:bodyPr>
            <a:noAutofit/>
          </a:bodyPr>
          <a:lstStyle/>
          <a:p>
            <a:pPr marL="114300" indent="0" algn="just">
              <a:buNone/>
            </a:pP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lượt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>
              <a:buFont typeface="Wingdings" pitchFamily="2" charset="2"/>
              <a:buChar char="v"/>
            </a:pP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vi-VN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ếu trả lời đúng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đeo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khẩu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tránh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Covid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>
              <a:buFont typeface="Wingdings" pitchFamily="2" charset="2"/>
              <a:buChar char="v"/>
            </a:pP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sai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rút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tấn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sz="3600" dirty="0"/>
          </a:p>
        </p:txBody>
      </p:sp>
      <p:pic>
        <p:nvPicPr>
          <p:cNvPr id="5" name="Picture 4" descr="images (10)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</a:blip>
          <a:srcRect l="41304" r="4348" b="7471"/>
          <a:stretch>
            <a:fillRect/>
          </a:stretch>
        </p:blipFill>
        <p:spPr>
          <a:xfrm>
            <a:off x="818991" y="4213860"/>
            <a:ext cx="3564572" cy="1390650"/>
          </a:xfrm>
          <a:prstGeom prst="rect">
            <a:avLst/>
          </a:prstGeom>
        </p:spPr>
      </p:pic>
      <p:sp>
        <p:nvSpPr>
          <p:cNvPr id="8" name="5-Point Star 7">
            <a:hlinkClick r:id="rId4" action="ppaction://hlinksldjump"/>
          </p:cNvPr>
          <p:cNvSpPr/>
          <p:nvPr/>
        </p:nvSpPr>
        <p:spPr>
          <a:xfrm>
            <a:off x="11144387" y="6159863"/>
            <a:ext cx="922096" cy="563159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0" tIns="54425" rIns="108850" bIns="54425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79273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istrator.VV7FD9NSUBR0TMN\Downloads\Captur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0413" cy="6846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12FFDAC-CCE0-4DB3-8CCC-8863174314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2600" y="-349902"/>
            <a:ext cx="7211624" cy="46117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9E3F70C-F09D-45AE-8CDE-908B389F207A}"/>
              </a:ext>
            </a:extLst>
          </p:cNvPr>
          <p:cNvSpPr txBox="1"/>
          <p:nvPr/>
        </p:nvSpPr>
        <p:spPr>
          <a:xfrm>
            <a:off x="3035141" y="1030523"/>
            <a:ext cx="611367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E6368BA-91F3-464D-B0E1-636070DBB6BB}"/>
              </a:ext>
            </a:extLst>
          </p:cNvPr>
          <p:cNvSpPr/>
          <p:nvPr/>
        </p:nvSpPr>
        <p:spPr>
          <a:xfrm>
            <a:off x="1213437" y="4625034"/>
            <a:ext cx="4906159" cy="77099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ClrTx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A.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6233179" y="4629224"/>
            <a:ext cx="4906159" cy="77099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B.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ABCEE7A-EA91-4D1A-99A8-B825AF6CD9ED}"/>
              </a:ext>
            </a:extLst>
          </p:cNvPr>
          <p:cNvSpPr/>
          <p:nvPr/>
        </p:nvSpPr>
        <p:spPr>
          <a:xfrm>
            <a:off x="1213437" y="5568489"/>
            <a:ext cx="4906159" cy="77099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ClrTx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C.</a:t>
            </a:r>
            <a:r>
              <a:rPr lang="en-US" sz="3200" dirty="0">
                <a:latin typeface="+mj-lt"/>
                <a:cs typeface="Times New Roman" pitchFamily="18" charset="0"/>
              </a:rPr>
              <a:t> 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In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565BC8A-4762-432C-A0A3-39D72E6C2A3C}"/>
              </a:ext>
            </a:extLst>
          </p:cNvPr>
          <p:cNvSpPr/>
          <p:nvPr/>
        </p:nvSpPr>
        <p:spPr>
          <a:xfrm>
            <a:off x="6233179" y="5572679"/>
            <a:ext cx="4906159" cy="77099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ClrTx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D. </a:t>
            </a:r>
            <a:r>
              <a:rPr lang="en-US" sz="3200" noProof="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hỉnh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sửa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dung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3979" y="4650515"/>
            <a:ext cx="805617" cy="7082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2CF35B7-5844-4DF7-A8A8-604390DF4C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4701" y="5613461"/>
            <a:ext cx="804637" cy="70736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4701" y="4756277"/>
            <a:ext cx="804637" cy="64394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7342" y="5600306"/>
            <a:ext cx="804637" cy="707361"/>
          </a:xfrm>
          <a:prstGeom prst="rect">
            <a:avLst/>
          </a:prstGeom>
        </p:spPr>
      </p:pic>
      <p:sp>
        <p:nvSpPr>
          <p:cNvPr id="14" name="Arrow: Right 13">
            <a:hlinkClick r:id="rId9" action="ppaction://hlinksldjump"/>
            <a:extLst>
              <a:ext uri="{FF2B5EF4-FFF2-40B4-BE49-F238E27FC236}">
                <a16:creationId xmlns:a16="http://schemas.microsoft.com/office/drawing/2014/main" id="{7F210FEF-4F32-4DC7-9B9F-A7ABF004CDD0}"/>
              </a:ext>
            </a:extLst>
          </p:cNvPr>
          <p:cNvSpPr/>
          <p:nvPr/>
        </p:nvSpPr>
        <p:spPr>
          <a:xfrm rot="10605222" flipH="1">
            <a:off x="11517046" y="6307666"/>
            <a:ext cx="673367" cy="55192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71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8" grpId="0" animBg="1"/>
      <p:bldP spid="9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istrator.VV7FD9NSUBR0TMN\Downloads\Captur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0413" cy="6846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4CF8E18-12B2-4D28-B056-C61B514E9B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7580" y="-218414"/>
            <a:ext cx="7142842" cy="460105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9C5401F-4081-4A38-A7F8-2E3B3A25E1A8}"/>
              </a:ext>
            </a:extLst>
          </p:cNvPr>
          <p:cNvSpPr txBox="1"/>
          <p:nvPr/>
        </p:nvSpPr>
        <p:spPr>
          <a:xfrm>
            <a:off x="3284793" y="969445"/>
            <a:ext cx="61136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3B92D8D-3F72-436A-99AB-56DACF40B753}"/>
              </a:ext>
            </a:extLst>
          </p:cNvPr>
          <p:cNvSpPr/>
          <p:nvPr/>
        </p:nvSpPr>
        <p:spPr>
          <a:xfrm>
            <a:off x="1250809" y="4793312"/>
            <a:ext cx="4906159" cy="77099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A. 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Insert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66CFBB1-FD8B-4792-AB2A-BD0CACA18994}"/>
              </a:ext>
            </a:extLst>
          </p:cNvPr>
          <p:cNvSpPr/>
          <p:nvPr/>
        </p:nvSpPr>
        <p:spPr>
          <a:xfrm>
            <a:off x="6270551" y="4797502"/>
            <a:ext cx="4906159" cy="77099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B. 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Home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835CD8A-9743-4465-98F5-F25788915FFF}"/>
              </a:ext>
            </a:extLst>
          </p:cNvPr>
          <p:cNvSpPr/>
          <p:nvPr/>
        </p:nvSpPr>
        <p:spPr>
          <a:xfrm>
            <a:off x="1250809" y="5682690"/>
            <a:ext cx="4906159" cy="77099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C. </a:t>
            </a:r>
            <a:r>
              <a:rPr lang="en-US" sz="3200" kern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Page Layout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E110877-5420-4CE1-AC4A-AF493A926B98}"/>
              </a:ext>
            </a:extLst>
          </p:cNvPr>
          <p:cNvSpPr/>
          <p:nvPr/>
        </p:nvSpPr>
        <p:spPr>
          <a:xfrm>
            <a:off x="6270551" y="5686880"/>
            <a:ext cx="4906159" cy="77099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D. 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View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75C58CA-F1BE-46AD-8731-F8B8E23797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1351" y="4818793"/>
            <a:ext cx="805617" cy="7082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0E21229-DE6B-4CDF-831B-155E3958E62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352537" y="5716061"/>
            <a:ext cx="804431" cy="7042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9D90EBD-EDCD-47F5-89B8-F116CFAB65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2073" y="5727661"/>
            <a:ext cx="804637" cy="70736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30D61D1-5F6C-4EF2-AFB4-D63BC548DBC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2073" y="4870477"/>
            <a:ext cx="804637" cy="643942"/>
          </a:xfrm>
          <a:prstGeom prst="rect">
            <a:avLst/>
          </a:prstGeom>
        </p:spPr>
      </p:pic>
      <p:sp>
        <p:nvSpPr>
          <p:cNvPr id="15" name="Arrow: Right 13">
            <a:hlinkClick r:id="rId10" action="ppaction://hlinksldjump"/>
            <a:extLst>
              <a:ext uri="{FF2B5EF4-FFF2-40B4-BE49-F238E27FC236}">
                <a16:creationId xmlns:a16="http://schemas.microsoft.com/office/drawing/2014/main" id="{7F210FEF-4F32-4DC7-9B9F-A7ABF004CDD0}"/>
              </a:ext>
            </a:extLst>
          </p:cNvPr>
          <p:cNvSpPr/>
          <p:nvPr/>
        </p:nvSpPr>
        <p:spPr>
          <a:xfrm rot="10605222" flipH="1">
            <a:off x="11517046" y="6307666"/>
            <a:ext cx="673367" cy="55192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859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8" grpId="0" animBg="1"/>
      <p:bldP spid="9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dministrator.VV7FD9NSUBR0TMN\Downloads\Captur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56" y="0"/>
            <a:ext cx="12186743" cy="6844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662D3EB-5EBB-44D0-A2EB-5C399E12C6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1344" y="-183672"/>
            <a:ext cx="6801132" cy="46107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3BAF337-8A9D-493D-B205-8602D25A0068}"/>
              </a:ext>
            </a:extLst>
          </p:cNvPr>
          <p:cNvSpPr txBox="1"/>
          <p:nvPr/>
        </p:nvSpPr>
        <p:spPr>
          <a:xfrm>
            <a:off x="3075982" y="1186944"/>
            <a:ext cx="61136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3.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42AA8DC-A8EC-499D-BE4A-F52DE9BFA108}"/>
              </a:ext>
            </a:extLst>
          </p:cNvPr>
          <p:cNvSpPr/>
          <p:nvPr/>
        </p:nvSpPr>
        <p:spPr>
          <a:xfrm>
            <a:off x="1042236" y="4776842"/>
            <a:ext cx="4906159" cy="77099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Tx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>
              <a:buClrTx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A. </a:t>
            </a:r>
            <a:r>
              <a:rPr lang="en-US" alt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File </a:t>
            </a:r>
            <a:r>
              <a:rPr lang="en-US" alt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 Margins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929E6F1-D04C-4E29-A787-0131F0868E74}"/>
              </a:ext>
            </a:extLst>
          </p:cNvPr>
          <p:cNvSpPr/>
          <p:nvPr/>
        </p:nvSpPr>
        <p:spPr>
          <a:xfrm>
            <a:off x="6061978" y="4781032"/>
            <a:ext cx="4906159" cy="77099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50000"/>
              </a:spcBef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B. </a:t>
            </a:r>
            <a:r>
              <a:rPr lang="en-US" alt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File  Page Setup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3E9677F-3325-4145-812C-41BC5102ECAF}"/>
              </a:ext>
            </a:extLst>
          </p:cNvPr>
          <p:cNvSpPr/>
          <p:nvPr/>
        </p:nvSpPr>
        <p:spPr>
          <a:xfrm>
            <a:off x="1042236" y="5666220"/>
            <a:ext cx="4906159" cy="77099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C. </a:t>
            </a:r>
            <a:r>
              <a:rPr lang="en-US" sz="3200" noProof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File </a:t>
            </a:r>
            <a:r>
              <a:rPr lang="en-US" sz="3200" noProof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 Print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833335E-3A86-4170-9FBC-A5369947D1F8}"/>
              </a:ext>
            </a:extLst>
          </p:cNvPr>
          <p:cNvSpPr/>
          <p:nvPr/>
        </p:nvSpPr>
        <p:spPr>
          <a:xfrm>
            <a:off x="6061978" y="5670410"/>
            <a:ext cx="4906159" cy="77099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Tx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>
              <a:buClrTx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D.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en-US" alt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File </a:t>
            </a:r>
            <a:r>
              <a:rPr lang="en-US" alt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 Orientation</a:t>
            </a:r>
            <a:endParaRPr lang="nl-NL" altLang="en-US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2779" y="4802323"/>
            <a:ext cx="805617" cy="7082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C73202A-DFDA-497D-B377-24F8C66DD60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964" y="5729828"/>
            <a:ext cx="804431" cy="64377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4377091-D21F-4EE3-B9C4-81ED77B7D8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3500" y="5711192"/>
            <a:ext cx="804637" cy="70736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12C4651-4AB9-4D19-9F3B-F03599BF09B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5640" y="4854007"/>
            <a:ext cx="732497" cy="643942"/>
          </a:xfrm>
          <a:prstGeom prst="rect">
            <a:avLst/>
          </a:prstGeom>
        </p:spPr>
      </p:pic>
      <p:sp>
        <p:nvSpPr>
          <p:cNvPr id="15" name="Arrow: Right 13">
            <a:hlinkClick r:id="rId9" action="ppaction://hlinksldjump"/>
            <a:extLst>
              <a:ext uri="{FF2B5EF4-FFF2-40B4-BE49-F238E27FC236}">
                <a16:creationId xmlns:a16="http://schemas.microsoft.com/office/drawing/2014/main" id="{7F210FEF-4F32-4DC7-9B9F-A7ABF004CDD0}"/>
              </a:ext>
            </a:extLst>
          </p:cNvPr>
          <p:cNvSpPr/>
          <p:nvPr/>
        </p:nvSpPr>
        <p:spPr>
          <a:xfrm rot="10605222" flipH="1">
            <a:off x="11517046" y="6307666"/>
            <a:ext cx="673367" cy="55192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883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8" grpId="0" animBg="1"/>
      <p:bldP spid="9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dministrator.VV7FD9NSUBR0TMN\Downloads\Captur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654"/>
            <a:ext cx="12205500" cy="6855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15C282D-B9D6-455E-BF97-C69A31A601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306" y="-250709"/>
            <a:ext cx="6978390" cy="451550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8BA05BA-8763-4930-AB5A-6548810DAA02}"/>
              </a:ext>
            </a:extLst>
          </p:cNvPr>
          <p:cNvSpPr txBox="1"/>
          <p:nvPr/>
        </p:nvSpPr>
        <p:spPr>
          <a:xfrm>
            <a:off x="3322072" y="985274"/>
            <a:ext cx="61136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4.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5874430-EC00-4DE6-8692-095D6D8C977A}"/>
              </a:ext>
            </a:extLst>
          </p:cNvPr>
          <p:cNvSpPr/>
          <p:nvPr/>
        </p:nvSpPr>
        <p:spPr>
          <a:xfrm>
            <a:off x="1096820" y="4735890"/>
            <a:ext cx="4906159" cy="77099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ClrTx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A.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Insert</a:t>
            </a:r>
            <a:endParaRPr lang="vi-VN" sz="3200" kern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47216BB-FCD2-46EB-9B17-F443DA8DA8ED}"/>
              </a:ext>
            </a:extLst>
          </p:cNvPr>
          <p:cNvSpPr/>
          <p:nvPr/>
        </p:nvSpPr>
        <p:spPr>
          <a:xfrm>
            <a:off x="6116562" y="4740080"/>
            <a:ext cx="4906159" cy="77099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Tx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B. 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Home</a:t>
            </a:r>
            <a:endParaRPr lang="vi-VN" sz="3200" kern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E25267F-A38E-4B74-A147-67C49BA172CA}"/>
              </a:ext>
            </a:extLst>
          </p:cNvPr>
          <p:cNvSpPr/>
          <p:nvPr/>
        </p:nvSpPr>
        <p:spPr>
          <a:xfrm>
            <a:off x="1096820" y="5625267"/>
            <a:ext cx="4906159" cy="77099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ClrTx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C.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en-US" sz="3200" kern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Page Layout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1BFF876-8AF5-4609-89C6-97F6344F31BF}"/>
              </a:ext>
            </a:extLst>
          </p:cNvPr>
          <p:cNvSpPr/>
          <p:nvPr/>
        </p:nvSpPr>
        <p:spPr>
          <a:xfrm>
            <a:off x="6116562" y="5629457"/>
            <a:ext cx="4906159" cy="77099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ClrTx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D. 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View</a:t>
            </a:r>
            <a:endParaRPr lang="vi-VN" sz="3200" kern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E302976-6CB5-422A-9388-4C3C41241E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7362" y="4761371"/>
            <a:ext cx="805617" cy="7082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880BC0A-E4AC-4610-90F0-45FED425A9B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8548" y="5688876"/>
            <a:ext cx="804431" cy="64377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3C0F430-50F6-46FF-8670-A9A3992284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8084" y="5670239"/>
            <a:ext cx="804637" cy="70736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EE367DB-76A4-481C-99D2-162715CE5FC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0224" y="4813055"/>
            <a:ext cx="732497" cy="643942"/>
          </a:xfrm>
          <a:prstGeom prst="rect">
            <a:avLst/>
          </a:prstGeom>
        </p:spPr>
      </p:pic>
      <p:sp>
        <p:nvSpPr>
          <p:cNvPr id="15" name="Arrow: Right 13">
            <a:hlinkClick r:id="rId9" action="ppaction://hlinksldjump"/>
            <a:extLst>
              <a:ext uri="{FF2B5EF4-FFF2-40B4-BE49-F238E27FC236}">
                <a16:creationId xmlns:a16="http://schemas.microsoft.com/office/drawing/2014/main" id="{7F210FEF-4F32-4DC7-9B9F-A7ABF004CDD0}"/>
              </a:ext>
            </a:extLst>
          </p:cNvPr>
          <p:cNvSpPr/>
          <p:nvPr/>
        </p:nvSpPr>
        <p:spPr>
          <a:xfrm rot="10605222" flipH="1">
            <a:off x="11517046" y="6307666"/>
            <a:ext cx="673367" cy="55192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041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8" grpId="0" animBg="1"/>
      <p:bldP spid="9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dministrator.VV7FD9NSUBR0TMN\Downloads\Captur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9273"/>
            <a:ext cx="12190413" cy="6888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94D21E8-22D2-4708-9EA3-608FFFCCA9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0" y="-341272"/>
            <a:ext cx="7416870" cy="476904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075CE3C-1837-4BCC-B304-37B5CCBB58C3}"/>
              </a:ext>
            </a:extLst>
          </p:cNvPr>
          <p:cNvSpPr txBox="1"/>
          <p:nvPr/>
        </p:nvSpPr>
        <p:spPr>
          <a:xfrm>
            <a:off x="3062938" y="1129583"/>
            <a:ext cx="61136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5.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D708A1A-11AA-4B83-ABA7-3115281024C1}"/>
              </a:ext>
            </a:extLst>
          </p:cNvPr>
          <p:cNvSpPr/>
          <p:nvPr/>
        </p:nvSpPr>
        <p:spPr>
          <a:xfrm>
            <a:off x="1351132" y="4738562"/>
            <a:ext cx="4906159" cy="77099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A4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64F4872-6D90-468D-811F-6DCB72C32207}"/>
              </a:ext>
            </a:extLst>
          </p:cNvPr>
          <p:cNvSpPr/>
          <p:nvPr/>
        </p:nvSpPr>
        <p:spPr>
          <a:xfrm>
            <a:off x="6370874" y="4742752"/>
            <a:ext cx="4906159" cy="77099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lang="en-US" sz="3200" kern="1200" noProof="0" dirty="0">
                <a:solidFill>
                  <a:prstClr val="black"/>
                </a:solidFill>
                <a:latin typeface="Arial" panose="020B0604020202020204" pitchFamily="34" charset="0"/>
              </a:rPr>
              <a:t>A5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5506071-3A8F-44E7-A9C0-55CC11A8AB2E}"/>
              </a:ext>
            </a:extLst>
          </p:cNvPr>
          <p:cNvSpPr/>
          <p:nvPr/>
        </p:nvSpPr>
        <p:spPr>
          <a:xfrm>
            <a:off x="1351132" y="5627940"/>
            <a:ext cx="4906159" cy="77099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</a:t>
            </a:r>
            <a:r>
              <a:rPr lang="en-US" sz="3200" kern="1200" noProof="0" dirty="0">
                <a:solidFill>
                  <a:prstClr val="black"/>
                </a:solidFill>
                <a:latin typeface="Arial" panose="020B0604020202020204" pitchFamily="34" charset="0"/>
              </a:rPr>
              <a:t>A6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94A0C18-1937-432C-840C-8759683C12D5}"/>
              </a:ext>
            </a:extLst>
          </p:cNvPr>
          <p:cNvSpPr/>
          <p:nvPr/>
        </p:nvSpPr>
        <p:spPr>
          <a:xfrm>
            <a:off x="6370874" y="5632130"/>
            <a:ext cx="4906159" cy="77099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A7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0DD7198-7BCF-4874-A0E7-357638F2E1A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372270" y="4764043"/>
            <a:ext cx="885022" cy="7082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15D9F29-079F-4361-9F55-4E861983D13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452860" y="5661312"/>
            <a:ext cx="804431" cy="7042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2421C06-876E-41BA-B173-445067494CF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2396" y="5672912"/>
            <a:ext cx="804637" cy="70736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65818B8-74CA-4473-817F-F1BD2954424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2396" y="4784018"/>
            <a:ext cx="804637" cy="707361"/>
          </a:xfrm>
          <a:prstGeom prst="rect">
            <a:avLst/>
          </a:prstGeom>
        </p:spPr>
      </p:pic>
      <p:sp>
        <p:nvSpPr>
          <p:cNvPr id="15" name="Arrow: Right 13">
            <a:hlinkClick r:id="rId10" action="ppaction://hlinksldjump"/>
            <a:extLst>
              <a:ext uri="{FF2B5EF4-FFF2-40B4-BE49-F238E27FC236}">
                <a16:creationId xmlns:a16="http://schemas.microsoft.com/office/drawing/2014/main" id="{7F210FEF-4F32-4DC7-9B9F-A7ABF004CDD0}"/>
              </a:ext>
            </a:extLst>
          </p:cNvPr>
          <p:cNvSpPr/>
          <p:nvPr/>
        </p:nvSpPr>
        <p:spPr>
          <a:xfrm rot="10605222" flipH="1">
            <a:off x="11517046" y="6307666"/>
            <a:ext cx="673367" cy="55192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779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8" grpId="0" animBg="1"/>
      <p:bldP spid="9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dministrator.VV7FD9NSUBR0TMN\Downloads\Captur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2" y="-10655"/>
            <a:ext cx="12205500" cy="6855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15C282D-B9D6-455E-BF97-C69A31A601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306" y="-250709"/>
            <a:ext cx="6978390" cy="451550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8BA05BA-8763-4930-AB5A-6548810DAA02}"/>
              </a:ext>
            </a:extLst>
          </p:cNvPr>
          <p:cNvSpPr txBox="1"/>
          <p:nvPr/>
        </p:nvSpPr>
        <p:spPr>
          <a:xfrm>
            <a:off x="3322072" y="985274"/>
            <a:ext cx="61136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6: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alt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đích</a:t>
            </a:r>
            <a:r>
              <a:rPr lang="en-US" alt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alt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alt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alt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alt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alt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5874430-EC00-4DE6-8692-095D6D8C977A}"/>
              </a:ext>
            </a:extLst>
          </p:cNvPr>
          <p:cNvSpPr/>
          <p:nvPr/>
        </p:nvSpPr>
        <p:spPr>
          <a:xfrm>
            <a:off x="456740" y="4546200"/>
            <a:ext cx="4906159" cy="77099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ClrTx/>
              <a:defRPr/>
            </a:pPr>
            <a:r>
              <a:rPr lang="en-US" sz="3200" kern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vi-VN" sz="3200" kern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fr-FR" alt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fr-FR" alt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alt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fr-FR" alt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alt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fr-FR" alt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alt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endParaRPr lang="vi-VN" sz="3200" kern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47216BB-FCD2-46EB-9B17-F443DA8DA8ED}"/>
              </a:ext>
            </a:extLst>
          </p:cNvPr>
          <p:cNvSpPr/>
          <p:nvPr/>
        </p:nvSpPr>
        <p:spPr>
          <a:xfrm>
            <a:off x="6032502" y="4587680"/>
            <a:ext cx="5821228" cy="77099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Tx/>
              <a:defRPr/>
            </a:pPr>
            <a:r>
              <a:rPr lang="en-US" sz="3200" kern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vi-VN" sz="3200" kern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fr-FR" alt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fr-FR" alt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alt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fr-FR" alt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alt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fr-FR" alt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alt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dễ</a:t>
            </a:r>
            <a:r>
              <a:rPr lang="fr-FR" alt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alt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endParaRPr lang="en-US" altLang="en-US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E302976-6CB5-422A-9388-4C3C41241E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282" y="4628514"/>
            <a:ext cx="805617" cy="7082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EE367DB-76A4-481C-99D2-162715CE5FC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0224" y="4660655"/>
            <a:ext cx="732497" cy="643942"/>
          </a:xfrm>
          <a:prstGeom prst="rect">
            <a:avLst/>
          </a:prstGeom>
        </p:spPr>
      </p:pic>
      <p:sp>
        <p:nvSpPr>
          <p:cNvPr id="15" name="Arrow: Right 13">
            <a:hlinkClick r:id="rId8" action="ppaction://hlinksldjump"/>
            <a:extLst>
              <a:ext uri="{FF2B5EF4-FFF2-40B4-BE49-F238E27FC236}">
                <a16:creationId xmlns:a16="http://schemas.microsoft.com/office/drawing/2014/main" id="{7F210FEF-4F32-4DC7-9B9F-A7ABF004CDD0}"/>
              </a:ext>
            </a:extLst>
          </p:cNvPr>
          <p:cNvSpPr/>
          <p:nvPr/>
        </p:nvSpPr>
        <p:spPr>
          <a:xfrm rot="10605222" flipH="1">
            <a:off x="11517046" y="6307666"/>
            <a:ext cx="673367" cy="55192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DB7AB65-2CA2-4671-A128-66CA5DF028BF}"/>
              </a:ext>
            </a:extLst>
          </p:cNvPr>
          <p:cNvSpPr/>
          <p:nvPr/>
        </p:nvSpPr>
        <p:spPr>
          <a:xfrm>
            <a:off x="456740" y="5386850"/>
            <a:ext cx="4906159" cy="969338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Tx/>
              <a:defRPr/>
            </a:pPr>
            <a:r>
              <a:rPr lang="fr-FR" alt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fr-FR" alt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fr-FR" alt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alt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fr-FR" alt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alt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fr-FR" alt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alt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dễ</a:t>
            </a:r>
            <a:r>
              <a:rPr lang="fr-FR" alt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alt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fr-FR" alt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alt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fr-FR" alt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alt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fr-FR" alt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alt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fr-FR" alt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alt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dung</a:t>
            </a:r>
            <a:r>
              <a:rPr lang="fr-FR" alt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en-US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3D60890-ADF7-4F57-8F5C-6B8487ED6B4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4549132" y="5494588"/>
            <a:ext cx="804431" cy="704251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2D708A1A-11AA-4B83-ABA7-3115281024C1}"/>
              </a:ext>
            </a:extLst>
          </p:cNvPr>
          <p:cNvSpPr/>
          <p:nvPr/>
        </p:nvSpPr>
        <p:spPr>
          <a:xfrm>
            <a:off x="6032501" y="5427844"/>
            <a:ext cx="5821228" cy="92834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Tx/>
              <a:defRPr/>
            </a:pPr>
            <a:r>
              <a:rPr lang="vi-VN" sz="3200" kern="1200" dirty="0">
                <a:solidFill>
                  <a:prstClr val="black"/>
                </a:solidFill>
                <a:latin typeface="+mj-lt"/>
              </a:rPr>
              <a:t>D.</a:t>
            </a:r>
            <a:r>
              <a:rPr lang="vi-VN" sz="3200" kern="1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fr-FR" alt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fr-FR" alt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VB </a:t>
            </a:r>
            <a:r>
              <a:rPr lang="fr-FR" alt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fr-FR" alt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fr-FR" alt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dễ</a:t>
            </a:r>
            <a:r>
              <a:rPr lang="fr-FR" alt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alt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fr-FR" alt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alt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fr-FR" alt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alt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fr-FR" alt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alt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fr-FR" alt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alt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dễ</a:t>
            </a:r>
            <a:r>
              <a:rPr lang="fr-FR" alt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alt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fr-FR" alt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fr-FR" alt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fr-FR" alt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alt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fr-FR" alt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alt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fr-FR" alt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alt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dung</a:t>
            </a:r>
            <a:r>
              <a:rPr lang="fr-FR" altLang="en-US" sz="3200" dirty="0">
                <a:solidFill>
                  <a:schemeClr val="tx1"/>
                </a:solidFill>
                <a:latin typeface="Arial" panose="020B0604020202020204" pitchFamily="34" charset="0"/>
              </a:rPr>
              <a:t>.</a:t>
            </a:r>
            <a:endParaRPr lang="en-US" altLang="en-US" sz="32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0DD7198-7BCF-4874-A0E7-357638F2E1A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10965166" y="5517407"/>
            <a:ext cx="885021" cy="708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161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16" grpId="0" animBg="1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Untitled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35271" y="2433749"/>
            <a:ext cx="6911868" cy="4425840"/>
          </a:xfrm>
          <a:prstGeom prst="rect">
            <a:avLst/>
          </a:prstGeom>
        </p:spPr>
      </p:pic>
      <p:pic>
        <p:nvPicPr>
          <p:cNvPr id="24" name="Picture 23" descr="11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3263938" cy="1993745"/>
          </a:xfrm>
          <a:prstGeom prst="rect">
            <a:avLst/>
          </a:prstGeom>
        </p:spPr>
      </p:pic>
      <p:pic>
        <p:nvPicPr>
          <p:cNvPr id="25" name="Picture 24" descr="11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2061325"/>
            <a:ext cx="3263938" cy="1993745"/>
          </a:xfrm>
          <a:prstGeom prst="rect">
            <a:avLst/>
          </a:prstGeom>
        </p:spPr>
      </p:pic>
      <p:pic>
        <p:nvPicPr>
          <p:cNvPr id="26" name="Picture 25" descr="11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4366115"/>
            <a:ext cx="3263938" cy="1993745"/>
          </a:xfrm>
          <a:prstGeom prst="rect">
            <a:avLst/>
          </a:prstGeom>
        </p:spPr>
      </p:pic>
      <p:pic>
        <p:nvPicPr>
          <p:cNvPr id="27" name="Picture 26" descr="11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455142" y="0"/>
            <a:ext cx="3263938" cy="1993745"/>
          </a:xfrm>
          <a:prstGeom prst="rect">
            <a:avLst/>
          </a:prstGeom>
        </p:spPr>
      </p:pic>
      <p:pic>
        <p:nvPicPr>
          <p:cNvPr id="28" name="Picture 27" descr="11.png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455142" y="2050124"/>
            <a:ext cx="3263938" cy="1993745"/>
          </a:xfrm>
          <a:prstGeom prst="rect">
            <a:avLst/>
          </a:prstGeom>
        </p:spPr>
      </p:pic>
      <p:pic>
        <p:nvPicPr>
          <p:cNvPr id="29" name="Picture 28" descr="11.png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263146" y="4366115"/>
            <a:ext cx="3263938" cy="1993745"/>
          </a:xfrm>
          <a:prstGeom prst="rect">
            <a:avLst/>
          </a:prstGeom>
        </p:spPr>
      </p:pic>
      <p:pic>
        <p:nvPicPr>
          <p:cNvPr id="30" name="Picture 29" descr="c251d3767e76a1947d0dd0b27d7c7372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007303" y="1354900"/>
            <a:ext cx="479991" cy="383159"/>
          </a:xfrm>
          <a:prstGeom prst="rect">
            <a:avLst/>
          </a:prstGeom>
        </p:spPr>
      </p:pic>
      <p:pic>
        <p:nvPicPr>
          <p:cNvPr id="32" name="Picture 31" descr="c251d3767e76a1947d0dd0b27d7c7372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0415124" y="3019244"/>
            <a:ext cx="479991" cy="383159"/>
          </a:xfrm>
          <a:prstGeom prst="rect">
            <a:avLst/>
          </a:prstGeom>
        </p:spPr>
      </p:pic>
      <p:pic>
        <p:nvPicPr>
          <p:cNvPr id="33" name="Picture 32" descr="c251d3767e76a1947d0dd0b27d7c7372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0127130" y="5535501"/>
            <a:ext cx="575989" cy="459790"/>
          </a:xfrm>
          <a:prstGeom prst="rect">
            <a:avLst/>
          </a:prstGeom>
        </p:spPr>
      </p:pic>
      <p:pic>
        <p:nvPicPr>
          <p:cNvPr id="34" name="Picture 33" descr="c251d3767e76a1947d0dd0b27d7c7372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911306" y="5590534"/>
            <a:ext cx="507047" cy="404757"/>
          </a:xfrm>
          <a:prstGeom prst="rect">
            <a:avLst/>
          </a:prstGeom>
        </p:spPr>
      </p:pic>
      <p:pic>
        <p:nvPicPr>
          <p:cNvPr id="35" name="Picture 34" descr="c251d3767e76a1947d0dd0b27d7c7372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007304" y="3429794"/>
            <a:ext cx="491533" cy="392373"/>
          </a:xfrm>
          <a:prstGeom prst="rect">
            <a:avLst/>
          </a:prstGeom>
        </p:spPr>
      </p:pic>
      <p:pic>
        <p:nvPicPr>
          <p:cNvPr id="36" name="Picture 35" descr="c251d3767e76a1947d0dd0b27d7c7372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0415124" y="1286045"/>
            <a:ext cx="575989" cy="459790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3791250" y="332733"/>
            <a:ext cx="5471896" cy="129644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108850" tIns="54425" rIns="108850" bIns="54425" rtlCol="0" anchor="ctr"/>
          <a:lstStyle/>
          <a:p>
            <a:pPr algn="ctr"/>
            <a:r>
              <a:rPr lang="en-US" sz="3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3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sz="3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hoạch</a:t>
            </a:r>
            <a:r>
              <a:rPr lang="en-US" sz="3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3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^^</a:t>
            </a:r>
          </a:p>
        </p:txBody>
      </p:sp>
      <p:pic>
        <p:nvPicPr>
          <p:cNvPr id="17" name="Picture 16" descr="images (3).jpg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0000" r="-1" b="46667"/>
          <a:stretch>
            <a:fillRect/>
          </a:stretch>
        </p:blipFill>
        <p:spPr>
          <a:xfrm>
            <a:off x="11380518" y="6211438"/>
            <a:ext cx="809895" cy="64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638157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2.96296E-6 C 0.03298 0.03056 0.06649 0.06204 0.11267 0.09098 C 0.15868 0.12037 0.24583 0.1419 0.27656 0.17523 C 0.30729 0.2088 0.28784 0.25139 0.29635 0.29167 C 0.30486 0.33172 0.31805 0.37894 0.32708 0.41621 C 0.33611 0.45301 0.34305 0.48426 0.35052 0.51598 " pathEditMode="relative" rAng="0" ptsTypes="aaaaaA">
                                      <p:cBhvr>
                                        <p:cTn id="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00" y="25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0.00046 C 0.03958 -0.00208 0.08021 -0.0037 0.10764 -0.00416 C 0.13507 -0.00416 0.14774 -0.00416 0.16493 -0.00416 C 0.18212 -0.0037 0.19236 -0.0037 0.21007 0.00116 C 0.2276 0.00602 0.25555 0.01111 0.26996 0.02361 C 0.28489 0.03588 0.2901 0.05371 0.29722 0.07408 C 0.30451 0.09468 0.31076 0.12037 0.31406 0.14699 C 0.3184 0.17338 0.31736 0.20324 0.31719 0.23403 " pathEditMode="relative" rAng="0" ptsTypes="aaaaaaaA">
                                      <p:cBhvr>
                                        <p:cTn id="1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00" y="11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2.22222E-6 C -0.12708 0.04352 -0.25381 0.0875 -0.33177 0.11944 C -0.40972 0.15162 -0.43576 0.16828 -0.46857 0.19259 C -0.50138 0.21643 -0.51423 0.23634 -0.52847 0.26342 C -0.54288 0.29028 -0.54392 0.29907 -0.55347 0.35347 C -0.56336 0.40764 -0.57534 0.49838 -0.58663 0.58912 " pathEditMode="relative" rAng="0" ptsTypes="aaaaaA">
                                      <p:cBhvr>
                                        <p:cTn id="1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300" y="29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0.03055 C 0.02743 -0.04861 0.05503 -0.06643 0.07274 -0.07939 C 0.09062 -0.09259 0.09323 -0.10439 0.10677 -0.10949 C 0.12031 -0.11435 0.13663 -0.11203 0.15416 -0.10949 C 0.17152 -0.10764 0.19826 -0.1074 0.21163 -0.09722 C 0.22448 -0.08726 0.22812 -0.06828 0.23229 -0.04907 " pathEditMode="relative" rAng="0" ptsTypes="aaaaaA">
                                      <p:cBhvr>
                                        <p:cTn id="21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00" y="-4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0.03611 C -0.04722 -0.11898 -0.0941 -0.20093 -0.125 -0.25463 C -0.15538 -0.3081 -0.16111 -0.33611 -0.1849 -0.35787 C -0.20868 -0.37963 -0.23333 -0.38495 -0.2684 -0.38495 C -0.30295 -0.38495 -0.36632 -0.37292 -0.39427 -0.35787 C -0.42205 -0.34259 -0.42292 -0.31852 -0.4349 -0.29375 C -0.44757 -0.26898 -0.46354 -0.2456 -0.46823 -0.20903 C -0.4724 -0.17222 -0.46823 -0.12338 -0.46354 -0.07477 " pathEditMode="relative" rAng="0" ptsTypes="aaaaaaaA">
                                      <p:cBhvr>
                                        <p:cTn id="2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600" y="-17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0.00046 C -0.06719 -0.04584 -0.13386 -0.09213 -0.18316 -0.10926 C -0.23264 -0.12593 -0.25018 -0.11366 -0.2974 -0.10093 C -0.34427 -0.08843 -0.42969 -0.06852 -0.46476 -0.03403 C -0.49948 0.00046 -0.49861 0.06273 -0.50677 0.10601 C -0.51511 0.14953 -0.51337 0.19282 -0.51458 0.22777 C -0.51563 0.26273 -0.51528 0.28888 -0.51458 0.3155 " pathEditMode="relative" rAng="0" ptsTypes="aaaaaaA">
                                      <p:cBhvr>
                                        <p:cTn id="31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800" y="9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Administrator.VV7FD9NSUBR0TMN\Downloads\hinh-nen-powerpoint-xanh-duong-cuc-dep_012324053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52472"/>
            <a:ext cx="12190413" cy="6903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" name="图片 7">
            <a:extLst>
              <a:ext uri="{FF2B5EF4-FFF2-40B4-BE49-F238E27FC236}">
                <a16:creationId xmlns:a16="http://schemas.microsoft.com/office/drawing/2014/main" id="{98CBC5DA-48AE-4C92-BE19-927F240BE9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522225"/>
            <a:ext cx="3926502" cy="3813989"/>
          </a:xfrm>
          <a:prstGeom prst="rect">
            <a:avLst/>
          </a:prstGeom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id="{F94A4287-4A11-4265-B35A-968294A23DA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6" t="10132" r="13498" b="11867"/>
          <a:stretch/>
        </p:blipFill>
        <p:spPr>
          <a:xfrm>
            <a:off x="4393873" y="467909"/>
            <a:ext cx="1440182" cy="1473827"/>
          </a:xfrm>
          <a:prstGeom prst="rect">
            <a:avLst/>
          </a:prstGeom>
        </p:spPr>
      </p:pic>
      <p:pic>
        <p:nvPicPr>
          <p:cNvPr id="111" name="Picture 110">
            <a:extLst>
              <a:ext uri="{FF2B5EF4-FFF2-40B4-BE49-F238E27FC236}">
                <a16:creationId xmlns:a16="http://schemas.microsoft.com/office/drawing/2014/main" id="{AD743F2F-E4D2-40AB-B299-2D670C3E1F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2802" y="951069"/>
            <a:ext cx="1108255" cy="1108656"/>
          </a:xfrm>
          <a:prstGeom prst="rect">
            <a:avLst/>
          </a:prstGeom>
        </p:spPr>
      </p:pic>
      <p:pic>
        <p:nvPicPr>
          <p:cNvPr id="112" name="Picture 111">
            <a:extLst>
              <a:ext uri="{FF2B5EF4-FFF2-40B4-BE49-F238E27FC236}">
                <a16:creationId xmlns:a16="http://schemas.microsoft.com/office/drawing/2014/main" id="{22317655-1C25-41A9-8617-F41E69A132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6950" y="4728806"/>
            <a:ext cx="1108255" cy="1108656"/>
          </a:xfrm>
          <a:prstGeom prst="rect">
            <a:avLst/>
          </a:prstGeom>
        </p:spPr>
      </p:pic>
      <p:pic>
        <p:nvPicPr>
          <p:cNvPr id="113" name="Picture 112">
            <a:extLst>
              <a:ext uri="{FF2B5EF4-FFF2-40B4-BE49-F238E27FC236}">
                <a16:creationId xmlns:a16="http://schemas.microsoft.com/office/drawing/2014/main" id="{3676BD1C-2789-48AD-ADA1-EE359FFCFE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5563" y="5385756"/>
            <a:ext cx="1108255" cy="1108656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2120ED19-C7A8-4081-9A6C-58B502AE138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2" t="-1025" r="11957" b="1023"/>
          <a:stretch/>
        </p:blipFill>
        <p:spPr>
          <a:xfrm>
            <a:off x="2166073" y="3222436"/>
            <a:ext cx="576974" cy="346929"/>
          </a:xfrm>
          <a:prstGeom prst="rect">
            <a:avLst/>
          </a:prstGeom>
        </p:spPr>
      </p:pic>
      <p:pic>
        <p:nvPicPr>
          <p:cNvPr id="115" name="Picture 114">
            <a:extLst>
              <a:ext uri="{FF2B5EF4-FFF2-40B4-BE49-F238E27FC236}">
                <a16:creationId xmlns:a16="http://schemas.microsoft.com/office/drawing/2014/main" id="{851C14A4-6908-46AB-919E-A5ACEEE7B2E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2" t="-1025" r="11957" b="1023"/>
          <a:stretch/>
        </p:blipFill>
        <p:spPr>
          <a:xfrm>
            <a:off x="497465" y="3577035"/>
            <a:ext cx="576974" cy="3469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CC27DCF-C8FE-4502-B8EC-C9BD6A77A3E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3455" y="0"/>
            <a:ext cx="1820725" cy="182138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665322" y="2400305"/>
            <a:ext cx="852509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>
              <a:defRPr/>
            </a:pPr>
            <a:r>
              <a:rPr lang="en-US" altLang="zh-CN" sz="5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ea typeface="Arial Unicode MS" panose="020B0604020202020204" pitchFamily="34" charset="-122"/>
                <a:cs typeface="Times New Roman" pitchFamily="18" charset="0"/>
              </a:rPr>
              <a:t>Chúc</a:t>
            </a:r>
            <a:r>
              <a:rPr lang="en-US" altLang="zh-CN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ea typeface="Arial Unicode MS" panose="020B0604020202020204" pitchFamily="34" charset="-122"/>
                <a:cs typeface="Times New Roman" pitchFamily="18" charset="0"/>
              </a:rPr>
              <a:t> </a:t>
            </a:r>
            <a:r>
              <a:rPr lang="en-US" altLang="zh-CN" sz="5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ea typeface="Arial Unicode MS" panose="020B0604020202020204" pitchFamily="34" charset="-122"/>
                <a:cs typeface="Times New Roman" pitchFamily="18" charset="0"/>
              </a:rPr>
              <a:t>các</a:t>
            </a:r>
            <a:r>
              <a:rPr lang="en-US" altLang="zh-CN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ea typeface="Arial Unicode MS" panose="020B0604020202020204" pitchFamily="34" charset="-122"/>
                <a:cs typeface="Times New Roman" pitchFamily="18" charset="0"/>
              </a:rPr>
              <a:t> </a:t>
            </a:r>
            <a:r>
              <a:rPr lang="en-US" altLang="zh-CN" sz="5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ea typeface="Arial Unicode MS" panose="020B0604020202020204" pitchFamily="34" charset="-122"/>
                <a:cs typeface="Times New Roman" pitchFamily="18" charset="0"/>
              </a:rPr>
              <a:t>em</a:t>
            </a:r>
            <a:r>
              <a:rPr lang="en-US" altLang="zh-CN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ea typeface="Arial Unicode MS" panose="020B0604020202020204" pitchFamily="34" charset="-122"/>
                <a:cs typeface="Times New Roman" pitchFamily="18" charset="0"/>
              </a:rPr>
              <a:t> </a:t>
            </a:r>
            <a:r>
              <a:rPr lang="en-US" altLang="zh-CN" sz="5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ea typeface="Arial Unicode MS" panose="020B0604020202020204" pitchFamily="34" charset="-122"/>
                <a:cs typeface="Times New Roman" pitchFamily="18" charset="0"/>
              </a:rPr>
              <a:t>có</a:t>
            </a:r>
            <a:r>
              <a:rPr lang="en-US" altLang="zh-CN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ea typeface="Arial Unicode MS" panose="020B0604020202020204" pitchFamily="34" charset="-122"/>
                <a:cs typeface="Times New Roman" pitchFamily="18" charset="0"/>
              </a:rPr>
              <a:t> </a:t>
            </a:r>
            <a:r>
              <a:rPr lang="en-US" altLang="zh-CN" sz="5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ea typeface="Arial Unicode MS" panose="020B0604020202020204" pitchFamily="34" charset="-122"/>
                <a:cs typeface="Times New Roman" pitchFamily="18" charset="0"/>
              </a:rPr>
              <a:t>sức</a:t>
            </a:r>
            <a:r>
              <a:rPr lang="en-US" altLang="zh-CN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ea typeface="Arial Unicode MS" panose="020B0604020202020204" pitchFamily="34" charset="-122"/>
                <a:cs typeface="Times New Roman" pitchFamily="18" charset="0"/>
              </a:rPr>
              <a:t> </a:t>
            </a:r>
            <a:r>
              <a:rPr lang="en-US" altLang="zh-CN" sz="5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ea typeface="Arial Unicode MS" panose="020B0604020202020204" pitchFamily="34" charset="-122"/>
                <a:cs typeface="Times New Roman" pitchFamily="18" charset="0"/>
              </a:rPr>
              <a:t>khoẻ</a:t>
            </a:r>
            <a:r>
              <a:rPr lang="en-US" altLang="zh-CN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ea typeface="Arial Unicode MS" panose="020B0604020202020204" pitchFamily="34" charset="-122"/>
                <a:cs typeface="Times New Roman" pitchFamily="18" charset="0"/>
              </a:rPr>
              <a:t> </a:t>
            </a:r>
            <a:r>
              <a:rPr lang="en-US" altLang="zh-CN" sz="5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ea typeface="Arial Unicode MS" panose="020B0604020202020204" pitchFamily="34" charset="-122"/>
                <a:cs typeface="Times New Roman" pitchFamily="18" charset="0"/>
              </a:rPr>
              <a:t>tốt</a:t>
            </a:r>
            <a:endParaRPr lang="en-US" altLang="zh-CN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70C0"/>
              </a:solidFill>
              <a:latin typeface="Times New Roman" pitchFamily="18" charset="0"/>
              <a:ea typeface="Arial Unicode MS" panose="020B0604020202020204" pitchFamily="34" charset="-122"/>
              <a:cs typeface="Times New Roman" pitchFamily="18" charset="0"/>
            </a:endParaRPr>
          </a:p>
          <a:p>
            <a:pPr lvl="0" algn="ctr">
              <a:defRPr/>
            </a:pPr>
            <a:r>
              <a:rPr lang="en-US" altLang="zh-CN" sz="5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ea typeface="Arial Unicode MS" panose="020B0604020202020204" pitchFamily="34" charset="-122"/>
                <a:cs typeface="Times New Roman" pitchFamily="18" charset="0"/>
              </a:rPr>
              <a:t>Để</a:t>
            </a:r>
            <a:r>
              <a:rPr lang="en-US" altLang="zh-CN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ea typeface="Arial Unicode MS" panose="020B0604020202020204" pitchFamily="34" charset="-122"/>
                <a:cs typeface="Times New Roman" pitchFamily="18" charset="0"/>
              </a:rPr>
              <a:t> </a:t>
            </a:r>
            <a:r>
              <a:rPr lang="en-US" altLang="zh-CN" sz="5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ea typeface="Arial Unicode MS" panose="020B0604020202020204" pitchFamily="34" charset="-122"/>
                <a:cs typeface="Times New Roman" pitchFamily="18" charset="0"/>
              </a:rPr>
              <a:t>chống</a:t>
            </a:r>
            <a:r>
              <a:rPr lang="en-US" altLang="zh-CN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ea typeface="Arial Unicode MS" panose="020B0604020202020204" pitchFamily="34" charset="-122"/>
                <a:cs typeface="Times New Roman" pitchFamily="18" charset="0"/>
              </a:rPr>
              <a:t> </a:t>
            </a:r>
            <a:r>
              <a:rPr lang="en-US" altLang="zh-CN" sz="5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ea typeface="Arial Unicode MS" panose="020B0604020202020204" pitchFamily="34" charset="-122"/>
                <a:cs typeface="Times New Roman" pitchFamily="18" charset="0"/>
              </a:rPr>
              <a:t>lại</a:t>
            </a:r>
            <a:r>
              <a:rPr lang="en-US" altLang="zh-CN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ea typeface="Arial Unicode MS" panose="020B0604020202020204" pitchFamily="34" charset="-122"/>
                <a:cs typeface="Times New Roman" pitchFamily="18" charset="0"/>
              </a:rPr>
              <a:t> </a:t>
            </a:r>
            <a:r>
              <a:rPr lang="en-US" altLang="zh-CN" sz="5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ea typeface="Arial Unicode MS" panose="020B0604020202020204" pitchFamily="34" charset="-122"/>
                <a:cs typeface="Times New Roman" pitchFamily="18" charset="0"/>
              </a:rPr>
              <a:t>các</a:t>
            </a:r>
            <a:r>
              <a:rPr lang="en-US" altLang="zh-CN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ea typeface="Arial Unicode MS" panose="020B0604020202020204" pitchFamily="34" charset="-122"/>
                <a:cs typeface="Times New Roman" pitchFamily="18" charset="0"/>
              </a:rPr>
              <a:t> </a:t>
            </a:r>
            <a:r>
              <a:rPr lang="en-US" altLang="zh-CN" sz="5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ea typeface="Arial Unicode MS" panose="020B0604020202020204" pitchFamily="34" charset="-122"/>
                <a:cs typeface="Times New Roman" pitchFamily="18" charset="0"/>
              </a:rPr>
              <a:t>dịch</a:t>
            </a:r>
            <a:r>
              <a:rPr lang="en-US" altLang="zh-CN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ea typeface="Arial Unicode MS" panose="020B0604020202020204" pitchFamily="34" charset="-122"/>
                <a:cs typeface="Times New Roman" pitchFamily="18" charset="0"/>
              </a:rPr>
              <a:t> </a:t>
            </a:r>
            <a:r>
              <a:rPr lang="en-US" altLang="zh-CN" sz="5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ea typeface="Arial Unicode MS" panose="020B0604020202020204" pitchFamily="34" charset="-122"/>
                <a:cs typeface="Times New Roman" pitchFamily="18" charset="0"/>
              </a:rPr>
              <a:t>bệnh</a:t>
            </a:r>
            <a:endParaRPr lang="en-US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143323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Rectangle 16"/>
          <p:cNvSpPr>
            <a:spLocks noChangeArrowheads="1"/>
          </p:cNvSpPr>
          <p:nvPr/>
        </p:nvSpPr>
        <p:spPr bwMode="auto">
          <a:xfrm>
            <a:off x="1203959" y="1524212"/>
            <a:ext cx="9997441" cy="1341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8850" tIns="54425" rIns="108850" bIns="54425">
            <a:spAutoFit/>
          </a:bodyPr>
          <a:lstStyle/>
          <a:p>
            <a:pPr algn="ctr"/>
            <a:r>
              <a:rPr lang="en-US" altLang="en-US" sz="40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en-US" sz="4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4000" dirty="0" err="1"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alt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alt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altLang="en-US" sz="4000" dirty="0"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altLang="en-US" sz="40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alt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alt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alt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alt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alt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alt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alt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alt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altLang="en-US" sz="40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grpSp>
        <p:nvGrpSpPr>
          <p:cNvPr id="8" name="Google Shape;862;p23"/>
          <p:cNvGrpSpPr/>
          <p:nvPr/>
        </p:nvGrpSpPr>
        <p:grpSpPr>
          <a:xfrm>
            <a:off x="0" y="57378"/>
            <a:ext cx="12190413" cy="1257072"/>
            <a:chOff x="0" y="57377"/>
            <a:chExt cx="12190413" cy="1059460"/>
          </a:xfrm>
        </p:grpSpPr>
        <p:grpSp>
          <p:nvGrpSpPr>
            <p:cNvPr id="9" name="Google Shape;863;p23"/>
            <p:cNvGrpSpPr/>
            <p:nvPr/>
          </p:nvGrpSpPr>
          <p:grpSpPr>
            <a:xfrm>
              <a:off x="0" y="247719"/>
              <a:ext cx="12190413" cy="869118"/>
              <a:chOff x="0" y="11745"/>
              <a:chExt cx="12190413" cy="869118"/>
            </a:xfrm>
          </p:grpSpPr>
          <p:grpSp>
            <p:nvGrpSpPr>
              <p:cNvPr id="11" name="Google Shape;864;p23"/>
              <p:cNvGrpSpPr/>
              <p:nvPr/>
            </p:nvGrpSpPr>
            <p:grpSpPr>
              <a:xfrm>
                <a:off x="384045" y="11745"/>
                <a:ext cx="11806368" cy="853586"/>
                <a:chOff x="384045" y="11745"/>
                <a:chExt cx="11806368" cy="853586"/>
              </a:xfrm>
            </p:grpSpPr>
            <p:sp>
              <p:nvSpPr>
                <p:cNvPr id="16" name="Google Shape;865;p23"/>
                <p:cNvSpPr txBox="1"/>
                <p:nvPr/>
              </p:nvSpPr>
              <p:spPr>
                <a:xfrm>
                  <a:off x="2466614" y="11745"/>
                  <a:ext cx="7281461" cy="61555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0" tIns="0" rIns="0" bIns="0" anchor="t" anchorCtr="0">
                  <a:spAutoFit/>
                </a:bodyPr>
                <a:lstStyle/>
                <a:p>
                  <a:pPr marL="0" marR="0" lvl="1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altLang="zh-CN" sz="4000" b="1" i="0" u="none" strike="noStrike" cap="none" dirty="0">
                      <a:solidFill>
                        <a:srgbClr val="6DC1B5"/>
                      </a:solidFill>
                      <a:latin typeface="Times New Roman" pitchFamily="18" charset="0"/>
                      <a:ea typeface="Microsoft Yahei"/>
                      <a:cs typeface="Times New Roman" pitchFamily="18" charset="0"/>
                      <a:sym typeface="Microsoft Yahei"/>
                    </a:rPr>
                    <a:t>HƯỚNG DẪN VỀ NHÀ</a:t>
                  </a:r>
                  <a:endParaRPr sz="4000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cxnSp>
              <p:nvCxnSpPr>
                <p:cNvPr id="17" name="Google Shape;866;p23"/>
                <p:cNvCxnSpPr/>
                <p:nvPr/>
              </p:nvCxnSpPr>
              <p:spPr>
                <a:xfrm>
                  <a:off x="384045" y="865331"/>
                  <a:ext cx="11806368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6DC1B5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</p:grpSp>
          <p:sp>
            <p:nvSpPr>
              <p:cNvPr id="15" name="Google Shape;867;p23"/>
              <p:cNvSpPr/>
              <p:nvPr/>
            </p:nvSpPr>
            <p:spPr>
              <a:xfrm>
                <a:off x="0" y="12357"/>
                <a:ext cx="457200" cy="868506"/>
              </a:xfrm>
              <a:prstGeom prst="rect">
                <a:avLst/>
              </a:prstGeom>
              <a:solidFill>
                <a:srgbClr val="6DC1B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10" name="Google Shape;868;p23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11020458" y="57377"/>
              <a:ext cx="1169955" cy="101490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59286372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4" name="Google Shape;914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6676"/>
            <a:ext cx="12190413" cy="6857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915" name="Google Shape;915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9020195" y="4511820"/>
            <a:ext cx="3170218" cy="2435398"/>
          </a:xfrm>
          <a:prstGeom prst="rect">
            <a:avLst/>
          </a:prstGeom>
          <a:noFill/>
          <a:ln>
            <a:noFill/>
          </a:ln>
        </p:spPr>
      </p:pic>
      <p:pic>
        <p:nvPicPr>
          <p:cNvPr id="916" name="Google Shape;916;p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020195" y="-176501"/>
            <a:ext cx="3255929" cy="2656152"/>
          </a:xfrm>
          <a:prstGeom prst="rect">
            <a:avLst/>
          </a:prstGeom>
          <a:noFill/>
          <a:ln>
            <a:noFill/>
          </a:ln>
        </p:spPr>
      </p:pic>
      <p:pic>
        <p:nvPicPr>
          <p:cNvPr id="917" name="Google Shape;917;p2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246093" y="3732431"/>
            <a:ext cx="2605158" cy="3236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918" name="Google Shape;918;p2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582822">
            <a:off x="-249407" y="-14213"/>
            <a:ext cx="3596158" cy="2331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19" name="Google Shape;919;p2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892270" y="3295537"/>
            <a:ext cx="4742857" cy="411428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20" name="Google Shape;920;p24"/>
          <p:cNvGrpSpPr/>
          <p:nvPr/>
        </p:nvGrpSpPr>
        <p:grpSpPr>
          <a:xfrm>
            <a:off x="2966846" y="2012414"/>
            <a:ext cx="6075278" cy="1473675"/>
            <a:chOff x="3079795" y="2059004"/>
            <a:chExt cx="6075278" cy="1473675"/>
          </a:xfrm>
        </p:grpSpPr>
        <p:sp>
          <p:nvSpPr>
            <p:cNvPr id="921" name="Google Shape;921;p24"/>
            <p:cNvSpPr txBox="1"/>
            <p:nvPr/>
          </p:nvSpPr>
          <p:spPr>
            <a:xfrm>
              <a:off x="3079795" y="2059004"/>
              <a:ext cx="6032422" cy="14465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sz="8800">
                  <a:solidFill>
                    <a:srgbClr val="FF4D67"/>
                  </a:solidFill>
                  <a:latin typeface="Arial"/>
                  <a:ea typeface="Arial"/>
                  <a:cs typeface="Arial"/>
                  <a:sym typeface="Arial"/>
                </a:rPr>
                <a:t>Thank you!</a:t>
              </a:r>
              <a:endParaRPr sz="8800">
                <a:solidFill>
                  <a:srgbClr val="FF4D67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2" name="Google Shape;922;p24"/>
            <p:cNvSpPr txBox="1"/>
            <p:nvPr/>
          </p:nvSpPr>
          <p:spPr>
            <a:xfrm>
              <a:off x="3122651" y="2086129"/>
              <a:ext cx="6032422" cy="14465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sz="8800" dirty="0">
                  <a:solidFill>
                    <a:srgbClr val="FF4D67"/>
                  </a:solidFill>
                  <a:latin typeface="Arial"/>
                  <a:ea typeface="Arial"/>
                  <a:cs typeface="Arial"/>
                  <a:sym typeface="Arial"/>
                </a:rPr>
                <a:t>Thank you!</a:t>
              </a:r>
              <a:endParaRPr sz="8800" dirty="0">
                <a:solidFill>
                  <a:srgbClr val="FF4D67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ame-hung-trung-ga.jpg"/>
          <p:cNvPicPr>
            <a:picLocks noChangeAspect="1"/>
          </p:cNvPicPr>
          <p:nvPr/>
        </p:nvPicPr>
        <p:blipFill>
          <a:blip r:embed="rId4" cstate="print"/>
          <a:srcRect l="23869" t="14147" r="24076" b="27428"/>
          <a:stretch>
            <a:fillRect/>
          </a:stretch>
        </p:blipFill>
        <p:spPr>
          <a:xfrm>
            <a:off x="-1" y="19468"/>
            <a:ext cx="12190414" cy="6840120"/>
          </a:xfrm>
          <a:prstGeom prst="rect">
            <a:avLst/>
          </a:prstGeom>
        </p:spPr>
      </p:pic>
      <p:sp>
        <p:nvSpPr>
          <p:cNvPr id="10" name="Cloud Callout 9"/>
          <p:cNvSpPr/>
          <p:nvPr/>
        </p:nvSpPr>
        <p:spPr>
          <a:xfrm>
            <a:off x="0" y="5467"/>
            <a:ext cx="12190413" cy="1714909"/>
          </a:xfrm>
          <a:prstGeom prst="cloudCallout">
            <a:avLst>
              <a:gd name="adj1" fmla="val 31321"/>
              <a:gd name="adj2" fmla="val 110910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108850" tIns="54425" rIns="108850" bIns="54425" rtlCol="0" anchor="ctr"/>
          <a:lstStyle/>
          <a:p>
            <a:pPr algn="just"/>
            <a:r>
              <a:rPr lang="en-US" sz="33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300" b="1" dirty="0"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3300" b="1" dirty="0" err="1"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3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3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sz="3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latin typeface="Times New Roman" pitchFamily="18" charset="0"/>
                <a:cs typeface="Times New Roman" pitchFamily="18" charset="0"/>
              </a:rPr>
              <a:t>soạn</a:t>
            </a:r>
            <a:r>
              <a:rPr lang="en-US" sz="3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3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3300" b="1" dirty="0">
                <a:latin typeface="Times New Roman" pitchFamily="18" charset="0"/>
                <a:cs typeface="Times New Roman" pitchFamily="18" charset="0"/>
              </a:rPr>
              <a:t>:</a:t>
            </a:r>
            <a:endParaRPr lang="vi-VN" sz="33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Hexagon 12"/>
          <p:cNvSpPr/>
          <p:nvPr/>
        </p:nvSpPr>
        <p:spPr>
          <a:xfrm>
            <a:off x="1428531" y="3512231"/>
            <a:ext cx="5238105" cy="571636"/>
          </a:xfrm>
          <a:prstGeom prst="hexagon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08850" tIns="54425" rIns="108850" bIns="54425" rtlCol="0" anchor="ctr"/>
          <a:lstStyle/>
          <a:p>
            <a:pPr algn="ctr"/>
            <a:r>
              <a:rPr lang="en-US" sz="3300" b="1" dirty="0">
                <a:solidFill>
                  <a:schemeClr val="bg1"/>
                </a:solidFill>
              </a:rPr>
              <a:t>A. Word</a:t>
            </a:r>
            <a:endParaRPr lang="vi-VN" sz="3300" b="1" dirty="0">
              <a:solidFill>
                <a:schemeClr val="bg1"/>
              </a:solidFill>
            </a:endParaRPr>
          </a:p>
        </p:txBody>
      </p:sp>
      <p:pic>
        <p:nvPicPr>
          <p:cNvPr id="14" name="Picture 13" descr="ga cau hoi.pn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7943" y="4215794"/>
            <a:ext cx="1283532" cy="928909"/>
          </a:xfrm>
          <a:prstGeom prst="rect">
            <a:avLst/>
          </a:prstGeom>
        </p:spPr>
      </p:pic>
      <p:sp>
        <p:nvSpPr>
          <p:cNvPr id="15" name="Hexagon 14"/>
          <p:cNvSpPr/>
          <p:nvPr/>
        </p:nvSpPr>
        <p:spPr>
          <a:xfrm>
            <a:off x="1384782" y="4430158"/>
            <a:ext cx="5238105" cy="571636"/>
          </a:xfrm>
          <a:prstGeom prst="hexagon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08850" tIns="54425" rIns="108850" bIns="54425" rtlCol="0" anchor="ctr"/>
          <a:lstStyle/>
          <a:p>
            <a:pPr algn="ctr"/>
            <a:r>
              <a:rPr lang="en-US" sz="3300" b="1" dirty="0">
                <a:solidFill>
                  <a:schemeClr val="bg1"/>
                </a:solidFill>
              </a:rPr>
              <a:t>B. Paint</a:t>
            </a:r>
            <a:endParaRPr lang="vi-VN" sz="3300" b="1" dirty="0">
              <a:solidFill>
                <a:schemeClr val="bg1"/>
              </a:solidFill>
            </a:endParaRPr>
          </a:p>
        </p:txBody>
      </p:sp>
      <p:pic>
        <p:nvPicPr>
          <p:cNvPr id="16" name="Picture 15" descr="ga cau hoi.pn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3131" y="5097180"/>
            <a:ext cx="1283532" cy="928909"/>
          </a:xfrm>
          <a:prstGeom prst="rect">
            <a:avLst/>
          </a:prstGeom>
        </p:spPr>
      </p:pic>
      <p:sp>
        <p:nvSpPr>
          <p:cNvPr id="17" name="Hexagon 16"/>
          <p:cNvSpPr/>
          <p:nvPr/>
        </p:nvSpPr>
        <p:spPr>
          <a:xfrm>
            <a:off x="1379970" y="5311544"/>
            <a:ext cx="5238105" cy="571636"/>
          </a:xfrm>
          <a:prstGeom prst="hexagon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08850" tIns="54425" rIns="108850" bIns="54425" rtlCol="0" anchor="ctr"/>
          <a:lstStyle/>
          <a:p>
            <a:pPr algn="ctr"/>
            <a:r>
              <a:rPr lang="en-US" sz="3300" b="1" dirty="0">
                <a:solidFill>
                  <a:schemeClr val="bg1"/>
                </a:solidFill>
              </a:rPr>
              <a:t>C. Power Point</a:t>
            </a:r>
            <a:endParaRPr lang="vi-VN" sz="3300" b="1" dirty="0">
              <a:solidFill>
                <a:schemeClr val="bg1"/>
              </a:solidFill>
            </a:endParaRPr>
          </a:p>
        </p:txBody>
      </p:sp>
      <p:pic>
        <p:nvPicPr>
          <p:cNvPr id="18" name="Picture 17" descr="ga cau hoi.pn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9382" y="5986964"/>
            <a:ext cx="1283532" cy="928909"/>
          </a:xfrm>
          <a:prstGeom prst="rect">
            <a:avLst/>
          </a:prstGeom>
        </p:spPr>
      </p:pic>
      <p:sp>
        <p:nvSpPr>
          <p:cNvPr id="19" name="Hexagon 18"/>
          <p:cNvSpPr/>
          <p:nvPr/>
        </p:nvSpPr>
        <p:spPr>
          <a:xfrm>
            <a:off x="1336221" y="6201328"/>
            <a:ext cx="5238105" cy="571636"/>
          </a:xfrm>
          <a:prstGeom prst="hexagon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08850" tIns="54425" rIns="108850" bIns="54425" rtlCol="0" anchor="ctr"/>
          <a:lstStyle/>
          <a:p>
            <a:pPr algn="ctr"/>
            <a:r>
              <a:rPr lang="en-US" sz="3300" b="1" dirty="0">
                <a:solidFill>
                  <a:schemeClr val="bg1"/>
                </a:solidFill>
              </a:rPr>
              <a:t>D. Excel</a:t>
            </a:r>
            <a:endParaRPr lang="vi-VN" sz="3300" b="1" dirty="0">
              <a:solidFill>
                <a:schemeClr val="bg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 rot="19938490">
            <a:off x="2221012" y="2176420"/>
            <a:ext cx="2558608" cy="848577"/>
          </a:xfrm>
          <a:prstGeom prst="rect">
            <a:avLst/>
          </a:prstGeom>
          <a:noFill/>
        </p:spPr>
        <p:txBody>
          <a:bodyPr wrap="none" lIns="108850" tIns="54425" rIns="108850" bIns="54425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Yeah,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Đúng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rồi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</a:p>
          <a:p>
            <a:pPr algn="ctr"/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bạn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giỏi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quá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vi-VN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5" name="Picture 24" descr="ga cau hoi.pn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8162" y="3313929"/>
            <a:ext cx="1283532" cy="928909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7904734" y="4858885"/>
            <a:ext cx="3619054" cy="479245"/>
          </a:xfrm>
          <a:prstGeom prst="rect">
            <a:avLst/>
          </a:prstGeom>
          <a:noFill/>
        </p:spPr>
        <p:txBody>
          <a:bodyPr wrap="square" lIns="108850" tIns="54425" rIns="108850" bIns="54425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</a:rPr>
              <a:t>Ồ, </a:t>
            </a:r>
            <a:r>
              <a:rPr lang="en-US" sz="2400" b="1" dirty="0" err="1">
                <a:solidFill>
                  <a:srgbClr val="C00000"/>
                </a:solidFill>
              </a:rPr>
              <a:t>tiếc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quá</a:t>
            </a:r>
            <a:r>
              <a:rPr lang="en-US" sz="2400" b="1" dirty="0">
                <a:solidFill>
                  <a:srgbClr val="C00000"/>
                </a:solidFill>
              </a:rPr>
              <a:t>, </a:t>
            </a:r>
            <a:r>
              <a:rPr lang="en-US" sz="2400" b="1" dirty="0" err="1">
                <a:solidFill>
                  <a:srgbClr val="C00000"/>
                </a:solidFill>
              </a:rPr>
              <a:t>sai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mất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rồi</a:t>
            </a:r>
            <a:r>
              <a:rPr lang="en-US" sz="2400" b="1" dirty="0">
                <a:solidFill>
                  <a:srgbClr val="C00000"/>
                </a:solidFill>
              </a:rPr>
              <a:t>!</a:t>
            </a:r>
            <a:endParaRPr lang="vi-VN" sz="2400" b="1" dirty="0">
              <a:solidFill>
                <a:srgbClr val="C00000"/>
              </a:solidFill>
            </a:endParaRPr>
          </a:p>
        </p:txBody>
      </p:sp>
      <p:pic>
        <p:nvPicPr>
          <p:cNvPr id="33" name="Picture 32" descr="egg-2151891_960_720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714250" y="2858158"/>
            <a:ext cx="887884" cy="666154"/>
          </a:xfrm>
          <a:prstGeom prst="rect">
            <a:avLst/>
          </a:prstGeom>
        </p:spPr>
      </p:pic>
      <p:pic>
        <p:nvPicPr>
          <p:cNvPr id="34" name="Picture 33" descr="egg-2151896__340.pn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47589" y="4573067"/>
            <a:ext cx="888860" cy="666886"/>
          </a:xfrm>
          <a:prstGeom prst="rect">
            <a:avLst/>
          </a:prstGeom>
        </p:spPr>
      </p:pic>
      <p:pic>
        <p:nvPicPr>
          <p:cNvPr id="20" name="Picture 19" descr="ee376867b6edb2b7f8a1c93f2ceb4b12.png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55143" y="6103387"/>
            <a:ext cx="1007903" cy="756201"/>
          </a:xfrm>
          <a:prstGeom prst="rect">
            <a:avLst/>
          </a:prstGeom>
        </p:spPr>
      </p:pic>
      <p:pic>
        <p:nvPicPr>
          <p:cNvPr id="23" name="Picture 22" descr="images (7).jpg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511123" y="6194131"/>
            <a:ext cx="886955" cy="665457"/>
          </a:xfrm>
          <a:prstGeom prst="rect">
            <a:avLst/>
          </a:prstGeom>
        </p:spPr>
      </p:pic>
      <p:pic>
        <p:nvPicPr>
          <p:cNvPr id="24" name="Picture 23" descr="123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383201" y="1684352"/>
            <a:ext cx="5471896" cy="3785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704313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  <p:set>
                                      <p:cBhvr>
                                        <p:cTn id="5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77777"/>
                                      </p:to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77777"/>
                                      </p:to>
                                    </p:animClr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77777"/>
                                      </p:to>
                                    </p:animClr>
                                    <p:set>
                                      <p:cBhvr>
                                        <p:cTn id="7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  <p:set>
                                      <p:cBhvr>
                                        <p:cTn id="8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  <p:set>
                                      <p:cBhvr>
                                        <p:cTn id="8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  <p:set>
                                      <p:cBhvr>
                                        <p:cTn id="9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77777"/>
                                      </p:to>
                                    </p:animClr>
                                    <p:set>
                                      <p:cBhvr>
                                        <p:cTn id="10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77777"/>
                                      </p:to>
                                    </p:animClr>
                                    <p:set>
                                      <p:cBhvr>
                                        <p:cTn id="10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77777"/>
                                      </p:to>
                                    </p:animClr>
                                    <p:set>
                                      <p:cBhvr>
                                        <p:cTn id="1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1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1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1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5" grpId="0" animBg="1"/>
      <p:bldP spid="15" grpId="1" animBg="1"/>
      <p:bldP spid="17" grpId="0" animBg="1"/>
      <p:bldP spid="17" grpId="1" animBg="1"/>
      <p:bldP spid="19" grpId="0" animBg="1"/>
      <p:bldP spid="19" grpId="1" animBg="1"/>
      <p:bldP spid="32" grpId="0"/>
      <p:bldP spid="32" grpId="1"/>
      <p:bldP spid="22" grpId="0"/>
      <p:bldP spid="22" grpId="1"/>
      <p:bldP spid="22" grpId="2"/>
      <p:bldP spid="22" grpId="3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ame-hung-trung-ga.jpg"/>
          <p:cNvPicPr>
            <a:picLocks noChangeAspect="1"/>
          </p:cNvPicPr>
          <p:nvPr/>
        </p:nvPicPr>
        <p:blipFill>
          <a:blip r:embed="rId4" cstate="print"/>
          <a:srcRect l="23869" t="14147" r="24076" b="27428"/>
          <a:stretch>
            <a:fillRect/>
          </a:stretch>
        </p:blipFill>
        <p:spPr>
          <a:xfrm>
            <a:off x="-1" y="19468"/>
            <a:ext cx="12190414" cy="6840120"/>
          </a:xfrm>
          <a:prstGeom prst="rect">
            <a:avLst/>
          </a:prstGeom>
        </p:spPr>
      </p:pic>
      <p:sp>
        <p:nvSpPr>
          <p:cNvPr id="10" name="Cloud Callout 9"/>
          <p:cNvSpPr/>
          <p:nvPr/>
        </p:nvSpPr>
        <p:spPr>
          <a:xfrm>
            <a:off x="0" y="0"/>
            <a:ext cx="12190413" cy="1714909"/>
          </a:xfrm>
          <a:prstGeom prst="cloudCallout">
            <a:avLst>
              <a:gd name="adj1" fmla="val 31321"/>
              <a:gd name="adj2" fmla="val 11091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08850" tIns="54425" rIns="108850" bIns="54425" rtlCol="0" anchor="ctr"/>
          <a:lstStyle/>
          <a:p>
            <a:pPr algn="just"/>
            <a:r>
              <a:rPr lang="en-US" sz="33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300" b="1" dirty="0"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3300" b="1" dirty="0" err="1">
                <a:latin typeface="Times New Roman" pitchFamily="18" charset="0"/>
                <a:cs typeface="Times New Roman" pitchFamily="18" charset="0"/>
              </a:rPr>
              <a:t>Nút</a:t>
            </a:r>
            <a:r>
              <a:rPr lang="en-US" sz="3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sz="3300" b="1" dirty="0"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sz="3300" b="1" dirty="0" err="1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300" b="1" dirty="0">
                <a:latin typeface="Times New Roman" pitchFamily="18" charset="0"/>
                <a:cs typeface="Times New Roman" pitchFamily="18" charset="0"/>
              </a:rPr>
              <a:t>:</a:t>
            </a:r>
            <a:endParaRPr lang="vi-VN" sz="33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Hexagon 12"/>
          <p:cNvSpPr/>
          <p:nvPr/>
        </p:nvSpPr>
        <p:spPr>
          <a:xfrm>
            <a:off x="1295298" y="5374460"/>
            <a:ext cx="6196721" cy="571636"/>
          </a:xfrm>
          <a:prstGeom prst="hexagon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08850" tIns="54425" rIns="108850" bIns="54425" rtlCol="0" anchor="ctr"/>
          <a:lstStyle/>
          <a:p>
            <a:pPr algn="ctr"/>
            <a:r>
              <a:rPr lang="en-US" sz="3300" b="1" dirty="0">
                <a:solidFill>
                  <a:schemeClr val="bg1"/>
                </a:solidFill>
              </a:rPr>
              <a:t>C. </a:t>
            </a:r>
            <a:r>
              <a:rPr lang="en-US" sz="3300" b="1" dirty="0" err="1">
                <a:solidFill>
                  <a:schemeClr val="bg1"/>
                </a:solidFill>
              </a:rPr>
              <a:t>Định</a:t>
            </a:r>
            <a:r>
              <a:rPr lang="en-US" sz="3300" b="1" dirty="0">
                <a:solidFill>
                  <a:schemeClr val="bg1"/>
                </a:solidFill>
              </a:rPr>
              <a:t> </a:t>
            </a:r>
            <a:r>
              <a:rPr lang="en-US" sz="3300" b="1" dirty="0" err="1">
                <a:solidFill>
                  <a:schemeClr val="bg1"/>
                </a:solidFill>
              </a:rPr>
              <a:t>dạng</a:t>
            </a:r>
            <a:r>
              <a:rPr lang="en-US" sz="3300" b="1" dirty="0">
                <a:solidFill>
                  <a:schemeClr val="bg1"/>
                </a:solidFill>
              </a:rPr>
              <a:t> </a:t>
            </a:r>
            <a:r>
              <a:rPr lang="en-US" sz="3300" b="1" dirty="0" err="1">
                <a:solidFill>
                  <a:schemeClr val="bg1"/>
                </a:solidFill>
              </a:rPr>
              <a:t>màu</a:t>
            </a:r>
            <a:r>
              <a:rPr lang="en-US" sz="3300" b="1" dirty="0">
                <a:solidFill>
                  <a:schemeClr val="bg1"/>
                </a:solidFill>
              </a:rPr>
              <a:t> </a:t>
            </a:r>
            <a:r>
              <a:rPr lang="en-US" sz="3300" b="1" dirty="0" err="1">
                <a:solidFill>
                  <a:schemeClr val="bg1"/>
                </a:solidFill>
              </a:rPr>
              <a:t>chữ</a:t>
            </a:r>
            <a:endParaRPr lang="vi-VN" sz="3300" b="1" dirty="0">
              <a:solidFill>
                <a:schemeClr val="bg1"/>
              </a:solidFill>
            </a:endParaRPr>
          </a:p>
        </p:txBody>
      </p:sp>
      <p:pic>
        <p:nvPicPr>
          <p:cNvPr id="14" name="Picture 13" descr="ga cau hoi.pn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1460" y="3286885"/>
            <a:ext cx="1283532" cy="928909"/>
          </a:xfrm>
          <a:prstGeom prst="rect">
            <a:avLst/>
          </a:prstGeom>
        </p:spPr>
      </p:pic>
      <p:sp>
        <p:nvSpPr>
          <p:cNvPr id="15" name="Hexagon 14"/>
          <p:cNvSpPr/>
          <p:nvPr/>
        </p:nvSpPr>
        <p:spPr>
          <a:xfrm>
            <a:off x="1308298" y="3501249"/>
            <a:ext cx="6296461" cy="571636"/>
          </a:xfrm>
          <a:prstGeom prst="hexagon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08850" tIns="54425" rIns="108850" bIns="54425" rtlCol="0" anchor="ctr"/>
          <a:lstStyle/>
          <a:p>
            <a:pPr algn="ctr"/>
            <a:r>
              <a:rPr lang="en-US" sz="3300" b="1" dirty="0">
                <a:solidFill>
                  <a:schemeClr val="bg1"/>
                </a:solidFill>
              </a:rPr>
              <a:t>A. </a:t>
            </a:r>
            <a:r>
              <a:rPr lang="en-US" sz="3300" b="1" dirty="0" err="1">
                <a:solidFill>
                  <a:schemeClr val="bg1"/>
                </a:solidFill>
              </a:rPr>
              <a:t>Định</a:t>
            </a:r>
            <a:r>
              <a:rPr lang="en-US" sz="3300" b="1" dirty="0">
                <a:solidFill>
                  <a:schemeClr val="bg1"/>
                </a:solidFill>
              </a:rPr>
              <a:t> </a:t>
            </a:r>
            <a:r>
              <a:rPr lang="en-US" sz="3300" b="1" dirty="0" err="1">
                <a:solidFill>
                  <a:schemeClr val="bg1"/>
                </a:solidFill>
              </a:rPr>
              <a:t>dạng</a:t>
            </a:r>
            <a:r>
              <a:rPr lang="en-US" sz="3300" b="1" dirty="0">
                <a:solidFill>
                  <a:schemeClr val="bg1"/>
                </a:solidFill>
              </a:rPr>
              <a:t> </a:t>
            </a:r>
            <a:r>
              <a:rPr lang="en-US" sz="3300" b="1" dirty="0" err="1">
                <a:solidFill>
                  <a:schemeClr val="bg1"/>
                </a:solidFill>
              </a:rPr>
              <a:t>phông</a:t>
            </a:r>
            <a:r>
              <a:rPr lang="en-US" sz="3300" b="1" dirty="0">
                <a:solidFill>
                  <a:schemeClr val="bg1"/>
                </a:solidFill>
              </a:rPr>
              <a:t> </a:t>
            </a:r>
            <a:r>
              <a:rPr lang="en-US" sz="3300" b="1" dirty="0" err="1">
                <a:solidFill>
                  <a:schemeClr val="bg1"/>
                </a:solidFill>
              </a:rPr>
              <a:t>chữ</a:t>
            </a:r>
            <a:endParaRPr lang="vi-VN" sz="3300" b="1" dirty="0">
              <a:solidFill>
                <a:schemeClr val="bg1"/>
              </a:solidFill>
            </a:endParaRPr>
          </a:p>
        </p:txBody>
      </p:sp>
      <p:pic>
        <p:nvPicPr>
          <p:cNvPr id="16" name="Picture 15" descr="ga cau hoi.pn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805" y="4275871"/>
            <a:ext cx="1283532" cy="928909"/>
          </a:xfrm>
          <a:prstGeom prst="rect">
            <a:avLst/>
          </a:prstGeom>
        </p:spPr>
      </p:pic>
      <p:sp>
        <p:nvSpPr>
          <p:cNvPr id="17" name="Hexagon 16"/>
          <p:cNvSpPr/>
          <p:nvPr/>
        </p:nvSpPr>
        <p:spPr>
          <a:xfrm>
            <a:off x="1295298" y="4510164"/>
            <a:ext cx="5752291" cy="571636"/>
          </a:xfrm>
          <a:prstGeom prst="hexagon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08850" tIns="54425" rIns="108850" bIns="54425" rtlCol="0" anchor="ctr"/>
          <a:lstStyle/>
          <a:p>
            <a:pPr algn="ctr"/>
            <a:r>
              <a:rPr lang="en-US" sz="3300" b="1" dirty="0">
                <a:solidFill>
                  <a:schemeClr val="bg1"/>
                </a:solidFill>
              </a:rPr>
              <a:t>B. </a:t>
            </a:r>
            <a:r>
              <a:rPr lang="en-US" sz="3300" b="1" dirty="0" err="1">
                <a:solidFill>
                  <a:schemeClr val="bg1"/>
                </a:solidFill>
              </a:rPr>
              <a:t>Định</a:t>
            </a:r>
            <a:r>
              <a:rPr lang="en-US" sz="3300" b="1" dirty="0">
                <a:solidFill>
                  <a:schemeClr val="bg1"/>
                </a:solidFill>
              </a:rPr>
              <a:t> </a:t>
            </a:r>
            <a:r>
              <a:rPr lang="en-US" sz="3300" b="1" dirty="0" err="1">
                <a:solidFill>
                  <a:schemeClr val="bg1"/>
                </a:solidFill>
              </a:rPr>
              <a:t>dạng</a:t>
            </a:r>
            <a:r>
              <a:rPr lang="en-US" sz="3300" b="1" dirty="0">
                <a:solidFill>
                  <a:schemeClr val="bg1"/>
                </a:solidFill>
              </a:rPr>
              <a:t> </a:t>
            </a:r>
            <a:r>
              <a:rPr lang="en-US" sz="3300" b="1" dirty="0" err="1">
                <a:solidFill>
                  <a:schemeClr val="bg1"/>
                </a:solidFill>
              </a:rPr>
              <a:t>kiểu</a:t>
            </a:r>
            <a:r>
              <a:rPr lang="en-US" sz="3300" b="1" dirty="0">
                <a:solidFill>
                  <a:schemeClr val="bg1"/>
                </a:solidFill>
              </a:rPr>
              <a:t> </a:t>
            </a:r>
            <a:r>
              <a:rPr lang="en-US" sz="3300" b="1" dirty="0" err="1">
                <a:solidFill>
                  <a:schemeClr val="bg1"/>
                </a:solidFill>
              </a:rPr>
              <a:t>chữ</a:t>
            </a:r>
            <a:endParaRPr lang="vi-VN" sz="3300" b="1" dirty="0">
              <a:solidFill>
                <a:schemeClr val="bg1"/>
              </a:solidFill>
            </a:endParaRPr>
          </a:p>
        </p:txBody>
      </p:sp>
      <p:pic>
        <p:nvPicPr>
          <p:cNvPr id="18" name="Picture 17" descr="ga cau hoi.pn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9382" y="5986964"/>
            <a:ext cx="1283532" cy="928909"/>
          </a:xfrm>
          <a:prstGeom prst="rect">
            <a:avLst/>
          </a:prstGeom>
        </p:spPr>
      </p:pic>
      <p:sp>
        <p:nvSpPr>
          <p:cNvPr id="19" name="Hexagon 18"/>
          <p:cNvSpPr/>
          <p:nvPr/>
        </p:nvSpPr>
        <p:spPr>
          <a:xfrm>
            <a:off x="1336221" y="6201328"/>
            <a:ext cx="6155798" cy="571636"/>
          </a:xfrm>
          <a:prstGeom prst="hexagon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08850" tIns="54425" rIns="108850" bIns="54425" rtlCol="0" anchor="ctr"/>
          <a:lstStyle/>
          <a:p>
            <a:pPr algn="ctr"/>
            <a:r>
              <a:rPr lang="en-US" sz="3300" b="1" dirty="0">
                <a:solidFill>
                  <a:schemeClr val="bg1"/>
                </a:solidFill>
              </a:rPr>
              <a:t>D. </a:t>
            </a:r>
            <a:r>
              <a:rPr lang="en-US" sz="3300" b="1" dirty="0" err="1">
                <a:solidFill>
                  <a:schemeClr val="bg1"/>
                </a:solidFill>
              </a:rPr>
              <a:t>Định</a:t>
            </a:r>
            <a:r>
              <a:rPr lang="en-US" sz="3300" b="1" dirty="0">
                <a:solidFill>
                  <a:schemeClr val="bg1"/>
                </a:solidFill>
              </a:rPr>
              <a:t> </a:t>
            </a:r>
            <a:r>
              <a:rPr lang="en-US" sz="3300" b="1" dirty="0" err="1">
                <a:solidFill>
                  <a:schemeClr val="bg1"/>
                </a:solidFill>
              </a:rPr>
              <a:t>dạng</a:t>
            </a:r>
            <a:r>
              <a:rPr lang="en-US" sz="3300" b="1" dirty="0">
                <a:solidFill>
                  <a:schemeClr val="bg1"/>
                </a:solidFill>
              </a:rPr>
              <a:t> </a:t>
            </a:r>
            <a:r>
              <a:rPr lang="en-US" sz="3300" b="1" dirty="0" err="1">
                <a:solidFill>
                  <a:schemeClr val="bg1"/>
                </a:solidFill>
              </a:rPr>
              <a:t>cỡ</a:t>
            </a:r>
            <a:r>
              <a:rPr lang="en-US" sz="3300" b="1" dirty="0">
                <a:solidFill>
                  <a:schemeClr val="bg1"/>
                </a:solidFill>
              </a:rPr>
              <a:t> </a:t>
            </a:r>
            <a:r>
              <a:rPr lang="en-US" sz="3300" b="1" dirty="0" err="1">
                <a:solidFill>
                  <a:schemeClr val="bg1"/>
                </a:solidFill>
              </a:rPr>
              <a:t>chữ</a:t>
            </a:r>
            <a:endParaRPr lang="vi-VN" sz="3300" b="1" dirty="0">
              <a:solidFill>
                <a:schemeClr val="bg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 rot="19938490">
            <a:off x="2221012" y="2176420"/>
            <a:ext cx="2558608" cy="848577"/>
          </a:xfrm>
          <a:prstGeom prst="rect">
            <a:avLst/>
          </a:prstGeom>
          <a:noFill/>
        </p:spPr>
        <p:txBody>
          <a:bodyPr wrap="none" lIns="108850" tIns="54425" rIns="108850" bIns="54425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Yeah,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Đúng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rồi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</a:p>
          <a:p>
            <a:pPr algn="ctr"/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bạn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giỏi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quá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vi-VN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5" name="Picture 24" descr="ga cau hoi.pn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689" y="5193528"/>
            <a:ext cx="1283532" cy="928909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7904734" y="4858885"/>
            <a:ext cx="3619054" cy="479245"/>
          </a:xfrm>
          <a:prstGeom prst="rect">
            <a:avLst/>
          </a:prstGeom>
          <a:noFill/>
        </p:spPr>
        <p:txBody>
          <a:bodyPr wrap="square" lIns="108850" tIns="54425" rIns="108850" bIns="54425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</a:rPr>
              <a:t>Ồ, </a:t>
            </a:r>
            <a:r>
              <a:rPr lang="en-US" sz="2400" b="1" dirty="0" err="1">
                <a:solidFill>
                  <a:srgbClr val="C00000"/>
                </a:solidFill>
              </a:rPr>
              <a:t>tiếc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quá</a:t>
            </a:r>
            <a:r>
              <a:rPr lang="en-US" sz="2400" b="1" dirty="0">
                <a:solidFill>
                  <a:srgbClr val="C00000"/>
                </a:solidFill>
              </a:rPr>
              <a:t>, </a:t>
            </a:r>
            <a:r>
              <a:rPr lang="en-US" sz="2400" b="1" dirty="0" err="1">
                <a:solidFill>
                  <a:srgbClr val="C00000"/>
                </a:solidFill>
              </a:rPr>
              <a:t>sai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mất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rồi</a:t>
            </a:r>
            <a:r>
              <a:rPr lang="en-US" sz="2400" b="1" dirty="0">
                <a:solidFill>
                  <a:srgbClr val="C00000"/>
                </a:solidFill>
              </a:rPr>
              <a:t>!</a:t>
            </a:r>
            <a:endParaRPr lang="vi-VN" sz="2400" b="1" dirty="0">
              <a:solidFill>
                <a:srgbClr val="C00000"/>
              </a:solidFill>
            </a:endParaRPr>
          </a:p>
        </p:txBody>
      </p:sp>
      <p:pic>
        <p:nvPicPr>
          <p:cNvPr id="33" name="Picture 32" descr="egg-2151891_960_720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714250" y="2858158"/>
            <a:ext cx="887884" cy="666154"/>
          </a:xfrm>
          <a:prstGeom prst="rect">
            <a:avLst/>
          </a:prstGeom>
        </p:spPr>
      </p:pic>
      <p:pic>
        <p:nvPicPr>
          <p:cNvPr id="34" name="Picture 33" descr="egg-2151896__340.pn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47589" y="4573067"/>
            <a:ext cx="888860" cy="666886"/>
          </a:xfrm>
          <a:prstGeom prst="rect">
            <a:avLst/>
          </a:prstGeom>
        </p:spPr>
      </p:pic>
      <p:pic>
        <p:nvPicPr>
          <p:cNvPr id="20" name="Picture 19" descr="ee376867b6edb2b7f8a1c93f2ceb4b12.png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55143" y="6103387"/>
            <a:ext cx="1007903" cy="756201"/>
          </a:xfrm>
          <a:prstGeom prst="rect">
            <a:avLst/>
          </a:prstGeom>
        </p:spPr>
      </p:pic>
      <p:pic>
        <p:nvPicPr>
          <p:cNvPr id="23" name="Picture 22" descr="images (7).jpg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415125" y="6194131"/>
            <a:ext cx="886955" cy="665457"/>
          </a:xfrm>
          <a:prstGeom prst="rect">
            <a:avLst/>
          </a:prstGeom>
        </p:spPr>
      </p:pic>
      <p:pic>
        <p:nvPicPr>
          <p:cNvPr id="24" name="Picture 23" descr="2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229501" y="2421449"/>
            <a:ext cx="4451283" cy="2643906"/>
          </a:xfrm>
          <a:prstGeom prst="rect">
            <a:avLst/>
          </a:prstGeom>
        </p:spPr>
      </p:pic>
      <p:pic>
        <p:nvPicPr>
          <p:cNvPr id="1026" name="Picture 2" descr="C:\Users\Administrator.VV7FD9NSUBR0TMN\Downloads\Capture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5205" y="556260"/>
            <a:ext cx="701675" cy="572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9760728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  <p:set>
                                      <p:cBhvr>
                                        <p:cTn id="5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77777"/>
                                      </p:to>
                                    </p:animClr>
                                    <p:set>
                                      <p:cBhvr>
                                        <p:cTn id="6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77777"/>
                                      </p:to>
                                    </p:animClr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77777"/>
                                      </p:to>
                                    </p:animClr>
                                    <p:set>
                                      <p:cBhvr>
                                        <p:cTn id="7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  <p:set>
                                      <p:cBhvr>
                                        <p:cTn id="8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  <p:set>
                                      <p:cBhvr>
                                        <p:cTn id="8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  <p:set>
                                      <p:cBhvr>
                                        <p:cTn id="9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77777"/>
                                      </p:to>
                                    </p:animClr>
                                    <p:set>
                                      <p:cBhvr>
                                        <p:cTn id="10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77777"/>
                                      </p:to>
                                    </p:animClr>
                                    <p:set>
                                      <p:cBhvr>
                                        <p:cTn id="10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77777"/>
                                      </p:to>
                                    </p:animClr>
                                    <p:set>
                                      <p:cBhvr>
                                        <p:cTn id="11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1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1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1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1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5" grpId="0" animBg="1"/>
      <p:bldP spid="15" grpId="1" animBg="1"/>
      <p:bldP spid="17" grpId="0" animBg="1"/>
      <p:bldP spid="17" grpId="1" animBg="1"/>
      <p:bldP spid="19" grpId="0" animBg="1"/>
      <p:bldP spid="19" grpId="1" animBg="1"/>
      <p:bldP spid="32" grpId="0"/>
      <p:bldP spid="32" grpId="1"/>
      <p:bldP spid="22" grpId="0"/>
      <p:bldP spid="22" grpId="1"/>
      <p:bldP spid="22" grpId="2"/>
      <p:bldP spid="22" grpId="3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ame-hung-trung-ga.jpg"/>
          <p:cNvPicPr>
            <a:picLocks noChangeAspect="1"/>
          </p:cNvPicPr>
          <p:nvPr/>
        </p:nvPicPr>
        <p:blipFill>
          <a:blip r:embed="rId4" cstate="print"/>
          <a:srcRect l="23869" t="14147" r="24076" b="27428"/>
          <a:stretch>
            <a:fillRect/>
          </a:stretch>
        </p:blipFill>
        <p:spPr>
          <a:xfrm>
            <a:off x="-1" y="19468"/>
            <a:ext cx="12190414" cy="6840120"/>
          </a:xfrm>
          <a:prstGeom prst="rect">
            <a:avLst/>
          </a:prstGeom>
        </p:spPr>
      </p:pic>
      <p:sp>
        <p:nvSpPr>
          <p:cNvPr id="10" name="Cloud Callout 9"/>
          <p:cNvSpPr/>
          <p:nvPr/>
        </p:nvSpPr>
        <p:spPr>
          <a:xfrm>
            <a:off x="0" y="5467"/>
            <a:ext cx="12190413" cy="1714909"/>
          </a:xfrm>
          <a:prstGeom prst="cloudCallout">
            <a:avLst>
              <a:gd name="adj1" fmla="val 31321"/>
              <a:gd name="adj2" fmla="val 110910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108850" tIns="54425" rIns="108850" bIns="54425" rtlCol="0" anchor="ctr"/>
          <a:lstStyle/>
          <a:p>
            <a:pPr algn="just"/>
            <a:r>
              <a:rPr lang="en-US" sz="33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300" b="1" dirty="0"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altLang="en-US" sz="3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altLang="en-US" sz="3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đậm</a:t>
            </a:r>
            <a:r>
              <a:rPr lang="en-US" altLang="en-US" sz="3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altLang="en-US" sz="3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nghiêng</a:t>
            </a:r>
            <a:r>
              <a:rPr lang="en-US" altLang="en-US" sz="3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altLang="en-US" sz="3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gạch</a:t>
            </a:r>
            <a:r>
              <a:rPr lang="en-US" altLang="en-US" sz="3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altLang="en-US" sz="3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,… </a:t>
            </a:r>
            <a:r>
              <a:rPr lang="en-US" altLang="en-US" sz="3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en-US" sz="3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altLang="en-US" sz="3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3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vi-VN" sz="33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Hexagon 12"/>
          <p:cNvSpPr/>
          <p:nvPr/>
        </p:nvSpPr>
        <p:spPr>
          <a:xfrm>
            <a:off x="1391021" y="5341495"/>
            <a:ext cx="5238105" cy="571636"/>
          </a:xfrm>
          <a:prstGeom prst="hexagon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08850" tIns="54425" rIns="108850" bIns="54425" rtlCol="0" anchor="ctr"/>
          <a:lstStyle/>
          <a:p>
            <a:pPr algn="ctr"/>
            <a:r>
              <a:rPr lang="en-US" sz="3300" b="1" dirty="0">
                <a:solidFill>
                  <a:schemeClr val="bg1"/>
                </a:solidFill>
              </a:rPr>
              <a:t>C. </a:t>
            </a:r>
            <a:r>
              <a:rPr lang="en-US" sz="3300" b="1" dirty="0" err="1">
                <a:solidFill>
                  <a:schemeClr val="bg1"/>
                </a:solidFill>
              </a:rPr>
              <a:t>Kiểu</a:t>
            </a:r>
            <a:r>
              <a:rPr lang="en-US" sz="3300" b="1" dirty="0">
                <a:solidFill>
                  <a:schemeClr val="bg1"/>
                </a:solidFill>
              </a:rPr>
              <a:t> </a:t>
            </a:r>
            <a:r>
              <a:rPr lang="en-US" sz="3300" b="1" dirty="0" err="1">
                <a:solidFill>
                  <a:schemeClr val="bg1"/>
                </a:solidFill>
              </a:rPr>
              <a:t>chữ</a:t>
            </a:r>
            <a:endParaRPr lang="vi-VN" sz="3300" b="1" dirty="0">
              <a:solidFill>
                <a:schemeClr val="bg1"/>
              </a:solidFill>
            </a:endParaRPr>
          </a:p>
        </p:txBody>
      </p:sp>
      <p:pic>
        <p:nvPicPr>
          <p:cNvPr id="14" name="Picture 13" descr="ga cau hoi.pn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7943" y="4215794"/>
            <a:ext cx="1283532" cy="928909"/>
          </a:xfrm>
          <a:prstGeom prst="rect">
            <a:avLst/>
          </a:prstGeom>
        </p:spPr>
      </p:pic>
      <p:sp>
        <p:nvSpPr>
          <p:cNvPr id="15" name="Hexagon 14"/>
          <p:cNvSpPr/>
          <p:nvPr/>
        </p:nvSpPr>
        <p:spPr>
          <a:xfrm>
            <a:off x="1384782" y="4430158"/>
            <a:ext cx="5238105" cy="571636"/>
          </a:xfrm>
          <a:prstGeom prst="hexagon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08850" tIns="54425" rIns="108850" bIns="54425" rtlCol="0" anchor="ctr"/>
          <a:lstStyle/>
          <a:p>
            <a:pPr algn="ctr"/>
            <a:r>
              <a:rPr lang="en-US" sz="3300" b="1" dirty="0">
                <a:solidFill>
                  <a:schemeClr val="bg1"/>
                </a:solidFill>
              </a:rPr>
              <a:t>B. </a:t>
            </a:r>
            <a:r>
              <a:rPr lang="en-US" sz="3300" b="1" dirty="0" err="1">
                <a:solidFill>
                  <a:schemeClr val="bg1"/>
                </a:solidFill>
              </a:rPr>
              <a:t>Cỡ</a:t>
            </a:r>
            <a:r>
              <a:rPr lang="en-US" sz="3300" b="1" dirty="0">
                <a:solidFill>
                  <a:schemeClr val="bg1"/>
                </a:solidFill>
              </a:rPr>
              <a:t> </a:t>
            </a:r>
            <a:r>
              <a:rPr lang="en-US" sz="3300" b="1" dirty="0" err="1">
                <a:solidFill>
                  <a:schemeClr val="bg1"/>
                </a:solidFill>
              </a:rPr>
              <a:t>chữ</a:t>
            </a:r>
            <a:endParaRPr lang="vi-VN" sz="3300" b="1" dirty="0">
              <a:solidFill>
                <a:schemeClr val="bg1"/>
              </a:solidFill>
            </a:endParaRPr>
          </a:p>
        </p:txBody>
      </p:sp>
      <p:pic>
        <p:nvPicPr>
          <p:cNvPr id="16" name="Picture 15" descr="ga cau hoi.pn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2253" y="3391561"/>
            <a:ext cx="1283532" cy="928909"/>
          </a:xfrm>
          <a:prstGeom prst="rect">
            <a:avLst/>
          </a:prstGeom>
        </p:spPr>
      </p:pic>
      <p:sp>
        <p:nvSpPr>
          <p:cNvPr id="17" name="Hexagon 16"/>
          <p:cNvSpPr/>
          <p:nvPr/>
        </p:nvSpPr>
        <p:spPr>
          <a:xfrm>
            <a:off x="1359092" y="3605925"/>
            <a:ext cx="5238105" cy="571636"/>
          </a:xfrm>
          <a:prstGeom prst="hexagon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08850" tIns="54425" rIns="108850" bIns="54425" rtlCol="0" anchor="ctr"/>
          <a:lstStyle/>
          <a:p>
            <a:pPr algn="ctr"/>
            <a:r>
              <a:rPr lang="en-US" sz="3300" b="1" dirty="0">
                <a:solidFill>
                  <a:schemeClr val="bg1"/>
                </a:solidFill>
              </a:rPr>
              <a:t>A. </a:t>
            </a:r>
            <a:r>
              <a:rPr lang="en-US" sz="3300" b="1" dirty="0" err="1">
                <a:solidFill>
                  <a:schemeClr val="bg1"/>
                </a:solidFill>
              </a:rPr>
              <a:t>Phông</a:t>
            </a:r>
            <a:r>
              <a:rPr lang="en-US" sz="3300" b="1" dirty="0">
                <a:solidFill>
                  <a:schemeClr val="bg1"/>
                </a:solidFill>
              </a:rPr>
              <a:t> </a:t>
            </a:r>
            <a:r>
              <a:rPr lang="en-US" sz="3300" b="1" dirty="0" err="1">
                <a:solidFill>
                  <a:schemeClr val="bg1"/>
                </a:solidFill>
              </a:rPr>
              <a:t>chữ</a:t>
            </a:r>
            <a:endParaRPr lang="vi-VN" sz="3300" b="1" dirty="0">
              <a:solidFill>
                <a:schemeClr val="bg1"/>
              </a:solidFill>
            </a:endParaRPr>
          </a:p>
        </p:txBody>
      </p:sp>
      <p:pic>
        <p:nvPicPr>
          <p:cNvPr id="18" name="Picture 17" descr="ga cau hoi.pn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9382" y="5986964"/>
            <a:ext cx="1283532" cy="928909"/>
          </a:xfrm>
          <a:prstGeom prst="rect">
            <a:avLst/>
          </a:prstGeom>
        </p:spPr>
      </p:pic>
      <p:sp>
        <p:nvSpPr>
          <p:cNvPr id="19" name="Hexagon 18"/>
          <p:cNvSpPr/>
          <p:nvPr/>
        </p:nvSpPr>
        <p:spPr>
          <a:xfrm>
            <a:off x="1336221" y="6201328"/>
            <a:ext cx="5238105" cy="571636"/>
          </a:xfrm>
          <a:prstGeom prst="hexagon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08850" tIns="54425" rIns="108850" bIns="54425" rtlCol="0" anchor="ctr"/>
          <a:lstStyle/>
          <a:p>
            <a:pPr algn="ctr"/>
            <a:r>
              <a:rPr lang="en-US" sz="3300" b="1" dirty="0">
                <a:solidFill>
                  <a:schemeClr val="bg1"/>
                </a:solidFill>
              </a:rPr>
              <a:t>D. </a:t>
            </a:r>
            <a:r>
              <a:rPr lang="en-US" sz="3300" b="1" dirty="0" err="1">
                <a:solidFill>
                  <a:schemeClr val="bg1"/>
                </a:solidFill>
              </a:rPr>
              <a:t>Cả</a:t>
            </a:r>
            <a:r>
              <a:rPr lang="en-US" sz="3300" b="1" dirty="0">
                <a:solidFill>
                  <a:schemeClr val="bg1"/>
                </a:solidFill>
              </a:rPr>
              <a:t> A, B </a:t>
            </a:r>
            <a:r>
              <a:rPr lang="en-US" sz="3300" b="1" dirty="0" err="1">
                <a:solidFill>
                  <a:schemeClr val="bg1"/>
                </a:solidFill>
              </a:rPr>
              <a:t>và</a:t>
            </a:r>
            <a:r>
              <a:rPr lang="en-US" sz="3300" b="1" dirty="0">
                <a:solidFill>
                  <a:schemeClr val="bg1"/>
                </a:solidFill>
              </a:rPr>
              <a:t> C</a:t>
            </a:r>
            <a:endParaRPr lang="vi-VN" sz="3300" b="1" dirty="0">
              <a:solidFill>
                <a:schemeClr val="bg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 rot="19938490">
            <a:off x="2221012" y="2176420"/>
            <a:ext cx="2558608" cy="848577"/>
          </a:xfrm>
          <a:prstGeom prst="rect">
            <a:avLst/>
          </a:prstGeom>
          <a:noFill/>
        </p:spPr>
        <p:txBody>
          <a:bodyPr wrap="none" lIns="108850" tIns="54425" rIns="108850" bIns="54425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Yeah,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Đúng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rồi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</a:p>
          <a:p>
            <a:pPr algn="ctr"/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bạn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giỏi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quá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vi-VN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5" name="Picture 24" descr="ga cau hoi.pn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0652" y="5143193"/>
            <a:ext cx="1283532" cy="928909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7904734" y="4858885"/>
            <a:ext cx="3619054" cy="479245"/>
          </a:xfrm>
          <a:prstGeom prst="rect">
            <a:avLst/>
          </a:prstGeom>
          <a:noFill/>
        </p:spPr>
        <p:txBody>
          <a:bodyPr wrap="square" lIns="108850" tIns="54425" rIns="108850" bIns="54425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</a:rPr>
              <a:t>Ồ, </a:t>
            </a:r>
            <a:r>
              <a:rPr lang="en-US" sz="2400" b="1" dirty="0" err="1">
                <a:solidFill>
                  <a:srgbClr val="C00000"/>
                </a:solidFill>
              </a:rPr>
              <a:t>tiếc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quá</a:t>
            </a:r>
            <a:r>
              <a:rPr lang="en-US" sz="2400" b="1" dirty="0">
                <a:solidFill>
                  <a:srgbClr val="C00000"/>
                </a:solidFill>
              </a:rPr>
              <a:t>, </a:t>
            </a:r>
            <a:r>
              <a:rPr lang="en-US" sz="2400" b="1" dirty="0" err="1">
                <a:solidFill>
                  <a:srgbClr val="C00000"/>
                </a:solidFill>
              </a:rPr>
              <a:t>sai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mất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rồi</a:t>
            </a:r>
            <a:r>
              <a:rPr lang="en-US" sz="2400" b="1" dirty="0">
                <a:solidFill>
                  <a:srgbClr val="C00000"/>
                </a:solidFill>
              </a:rPr>
              <a:t>!</a:t>
            </a:r>
            <a:endParaRPr lang="vi-VN" sz="2400" b="1" dirty="0">
              <a:solidFill>
                <a:srgbClr val="C00000"/>
              </a:solidFill>
            </a:endParaRPr>
          </a:p>
        </p:txBody>
      </p:sp>
      <p:pic>
        <p:nvPicPr>
          <p:cNvPr id="33" name="Picture 32" descr="egg-2151891_960_720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714250" y="2858158"/>
            <a:ext cx="887884" cy="666154"/>
          </a:xfrm>
          <a:prstGeom prst="rect">
            <a:avLst/>
          </a:prstGeom>
        </p:spPr>
      </p:pic>
      <p:pic>
        <p:nvPicPr>
          <p:cNvPr id="34" name="Picture 33" descr="egg-2151896__340.pn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47589" y="4573067"/>
            <a:ext cx="888860" cy="666886"/>
          </a:xfrm>
          <a:prstGeom prst="rect">
            <a:avLst/>
          </a:prstGeom>
        </p:spPr>
      </p:pic>
      <p:pic>
        <p:nvPicPr>
          <p:cNvPr id="20" name="Picture 19" descr="ee376867b6edb2b7f8a1c93f2ceb4b12.png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55143" y="6103387"/>
            <a:ext cx="1007903" cy="756201"/>
          </a:xfrm>
          <a:prstGeom prst="rect">
            <a:avLst/>
          </a:prstGeom>
        </p:spPr>
      </p:pic>
      <p:pic>
        <p:nvPicPr>
          <p:cNvPr id="23" name="Picture 22" descr="images (7).jpg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511123" y="6238756"/>
            <a:ext cx="886955" cy="620832"/>
          </a:xfrm>
          <a:prstGeom prst="rect">
            <a:avLst/>
          </a:prstGeom>
        </p:spPr>
      </p:pic>
      <p:pic>
        <p:nvPicPr>
          <p:cNvPr id="24" name="Picture 23" descr="11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151186" y="2133350"/>
            <a:ext cx="4607912" cy="2814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014015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  <p:set>
                                      <p:cBhvr>
                                        <p:cTn id="5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77777"/>
                                      </p:to>
                                    </p:animClr>
                                    <p:set>
                                      <p:cBhvr>
                                        <p:cTn id="6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77777"/>
                                      </p:to>
                                    </p:animClr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77777"/>
                                      </p:to>
                                    </p:animClr>
                                    <p:set>
                                      <p:cBhvr>
                                        <p:cTn id="7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  <p:set>
                                      <p:cBhvr>
                                        <p:cTn id="8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  <p:set>
                                      <p:cBhvr>
                                        <p:cTn id="8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  <p:set>
                                      <p:cBhvr>
                                        <p:cTn id="9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77777"/>
                                      </p:to>
                                    </p:animClr>
                                    <p:set>
                                      <p:cBhvr>
                                        <p:cTn id="10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77777"/>
                                      </p:to>
                                    </p:animClr>
                                    <p:set>
                                      <p:cBhvr>
                                        <p:cTn id="10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77777"/>
                                      </p:to>
                                    </p:animClr>
                                    <p:set>
                                      <p:cBhvr>
                                        <p:cTn id="1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1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1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1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1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5" grpId="0" animBg="1"/>
      <p:bldP spid="15" grpId="1" animBg="1"/>
      <p:bldP spid="17" grpId="0" animBg="1"/>
      <p:bldP spid="17" grpId="1" animBg="1"/>
      <p:bldP spid="19" grpId="0" animBg="1"/>
      <p:bldP spid="19" grpId="1" animBg="1"/>
      <p:bldP spid="32" grpId="0"/>
      <p:bldP spid="32" grpId="1"/>
      <p:bldP spid="22" grpId="0"/>
      <p:bldP spid="22" grpId="1"/>
      <p:bldP spid="22" grpId="2"/>
      <p:bldP spid="22" grpId="3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ame-hung-trung-ga.jpg"/>
          <p:cNvPicPr>
            <a:picLocks noChangeAspect="1"/>
          </p:cNvPicPr>
          <p:nvPr/>
        </p:nvPicPr>
        <p:blipFill>
          <a:blip r:embed="rId4" cstate="print"/>
          <a:srcRect l="23869" t="14147" r="24076" b="27428"/>
          <a:stretch>
            <a:fillRect/>
          </a:stretch>
        </p:blipFill>
        <p:spPr>
          <a:xfrm>
            <a:off x="-1" y="19468"/>
            <a:ext cx="12190414" cy="6840120"/>
          </a:xfrm>
          <a:prstGeom prst="rect">
            <a:avLst/>
          </a:prstGeom>
        </p:spPr>
      </p:pic>
      <p:sp>
        <p:nvSpPr>
          <p:cNvPr id="10" name="Cloud Callout 9"/>
          <p:cNvSpPr/>
          <p:nvPr/>
        </p:nvSpPr>
        <p:spPr>
          <a:xfrm>
            <a:off x="0" y="5467"/>
            <a:ext cx="12190413" cy="1714909"/>
          </a:xfrm>
          <a:prstGeom prst="cloudCallout">
            <a:avLst>
              <a:gd name="adj1" fmla="val 31321"/>
              <a:gd name="adj2" fmla="val 110910"/>
            </a:avLst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108850" tIns="54425" rIns="108850" bIns="54425" rtlCol="0" anchor="ctr"/>
          <a:lstStyle/>
          <a:p>
            <a:pPr algn="just"/>
            <a:r>
              <a:rPr lang="en-US" sz="33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300" b="1" dirty="0"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3300" b="1" dirty="0" err="1"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3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3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altLang="en-US" sz="3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altLang="en-US" sz="3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3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altLang="en-US" sz="3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altLang="en-US" sz="3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kí</a:t>
            </a:r>
            <a:r>
              <a:rPr lang="en-US" altLang="en-US" sz="3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altLang="en-US" sz="3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vi-VN" sz="33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Hexagon 12"/>
          <p:cNvSpPr/>
          <p:nvPr/>
        </p:nvSpPr>
        <p:spPr>
          <a:xfrm>
            <a:off x="1391021" y="6173209"/>
            <a:ext cx="5238105" cy="571636"/>
          </a:xfrm>
          <a:prstGeom prst="hexagon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08850" tIns="54425" rIns="108850" bIns="54425" rtlCol="0" anchor="ctr"/>
          <a:lstStyle/>
          <a:p>
            <a:pPr algn="ctr"/>
            <a:r>
              <a:rPr lang="en-US" sz="3300" b="1" dirty="0">
                <a:solidFill>
                  <a:schemeClr val="bg1"/>
                </a:solidFill>
              </a:rPr>
              <a:t>D. </a:t>
            </a:r>
            <a:r>
              <a:rPr lang="en-US" sz="3300" b="1" dirty="0" err="1">
                <a:solidFill>
                  <a:schemeClr val="bg1"/>
                </a:solidFill>
              </a:rPr>
              <a:t>Lề</a:t>
            </a:r>
            <a:r>
              <a:rPr lang="en-US" sz="3300" b="1" dirty="0">
                <a:solidFill>
                  <a:schemeClr val="bg1"/>
                </a:solidFill>
              </a:rPr>
              <a:t> </a:t>
            </a:r>
            <a:r>
              <a:rPr lang="en-US" sz="3300" b="1" dirty="0" err="1">
                <a:solidFill>
                  <a:schemeClr val="bg1"/>
                </a:solidFill>
              </a:rPr>
              <a:t>trang</a:t>
            </a:r>
            <a:endParaRPr lang="vi-VN" sz="3300" b="1" dirty="0">
              <a:solidFill>
                <a:schemeClr val="bg1"/>
              </a:solidFill>
            </a:endParaRPr>
          </a:p>
        </p:txBody>
      </p:sp>
      <p:pic>
        <p:nvPicPr>
          <p:cNvPr id="14" name="Picture 13" descr="ga cau hoi.pn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7943" y="4215794"/>
            <a:ext cx="1283532" cy="928909"/>
          </a:xfrm>
          <a:prstGeom prst="rect">
            <a:avLst/>
          </a:prstGeom>
        </p:spPr>
      </p:pic>
      <p:sp>
        <p:nvSpPr>
          <p:cNvPr id="15" name="Hexagon 14"/>
          <p:cNvSpPr/>
          <p:nvPr/>
        </p:nvSpPr>
        <p:spPr>
          <a:xfrm>
            <a:off x="1384782" y="4430158"/>
            <a:ext cx="5238105" cy="571636"/>
          </a:xfrm>
          <a:prstGeom prst="hexagon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08850" tIns="54425" rIns="108850" bIns="54425" rtlCol="0" anchor="ctr"/>
          <a:lstStyle/>
          <a:p>
            <a:pPr algn="ctr"/>
            <a:r>
              <a:rPr lang="en-US" sz="3300" b="1" dirty="0">
                <a:solidFill>
                  <a:schemeClr val="bg1"/>
                </a:solidFill>
              </a:rPr>
              <a:t>B. </a:t>
            </a:r>
            <a:r>
              <a:rPr lang="en-US" sz="3300" b="1" dirty="0" err="1">
                <a:solidFill>
                  <a:schemeClr val="bg1"/>
                </a:solidFill>
              </a:rPr>
              <a:t>Cỡ</a:t>
            </a:r>
            <a:r>
              <a:rPr lang="en-US" sz="3300" b="1" dirty="0">
                <a:solidFill>
                  <a:schemeClr val="bg1"/>
                </a:solidFill>
              </a:rPr>
              <a:t> </a:t>
            </a:r>
            <a:r>
              <a:rPr lang="en-US" sz="3300" b="1" dirty="0" err="1">
                <a:solidFill>
                  <a:schemeClr val="bg1"/>
                </a:solidFill>
              </a:rPr>
              <a:t>chữ</a:t>
            </a:r>
            <a:endParaRPr lang="vi-VN" sz="3300" b="1" dirty="0">
              <a:solidFill>
                <a:schemeClr val="bg1"/>
              </a:solidFill>
            </a:endParaRPr>
          </a:p>
        </p:txBody>
      </p:sp>
      <p:pic>
        <p:nvPicPr>
          <p:cNvPr id="16" name="Picture 15" descr="ga cau hoi.pn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3131" y="5097180"/>
            <a:ext cx="1283532" cy="928909"/>
          </a:xfrm>
          <a:prstGeom prst="rect">
            <a:avLst/>
          </a:prstGeom>
        </p:spPr>
      </p:pic>
      <p:sp>
        <p:nvSpPr>
          <p:cNvPr id="17" name="Hexagon 16"/>
          <p:cNvSpPr/>
          <p:nvPr/>
        </p:nvSpPr>
        <p:spPr>
          <a:xfrm>
            <a:off x="1379970" y="5311544"/>
            <a:ext cx="5238105" cy="571636"/>
          </a:xfrm>
          <a:prstGeom prst="hexagon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08850" tIns="54425" rIns="108850" bIns="54425" rtlCol="0" anchor="ctr"/>
          <a:lstStyle/>
          <a:p>
            <a:pPr algn="ctr"/>
            <a:r>
              <a:rPr lang="en-US" sz="3300" b="1" dirty="0">
                <a:solidFill>
                  <a:schemeClr val="bg1"/>
                </a:solidFill>
              </a:rPr>
              <a:t>C. </a:t>
            </a:r>
            <a:r>
              <a:rPr lang="en-US" sz="3300" b="1" dirty="0" err="1">
                <a:solidFill>
                  <a:schemeClr val="bg1"/>
                </a:solidFill>
              </a:rPr>
              <a:t>Kiểu</a:t>
            </a:r>
            <a:r>
              <a:rPr lang="en-US" sz="3300" b="1" dirty="0">
                <a:solidFill>
                  <a:schemeClr val="bg1"/>
                </a:solidFill>
              </a:rPr>
              <a:t> </a:t>
            </a:r>
            <a:r>
              <a:rPr lang="en-US" sz="3300" b="1" dirty="0" err="1">
                <a:solidFill>
                  <a:schemeClr val="bg1"/>
                </a:solidFill>
              </a:rPr>
              <a:t>chữ</a:t>
            </a:r>
            <a:endParaRPr lang="vi-VN" sz="3300" b="1" dirty="0">
              <a:solidFill>
                <a:schemeClr val="bg1"/>
              </a:solidFill>
            </a:endParaRPr>
          </a:p>
        </p:txBody>
      </p:sp>
      <p:pic>
        <p:nvPicPr>
          <p:cNvPr id="18" name="Picture 17" descr="ga cau hoi.pn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6645" y="3385590"/>
            <a:ext cx="1283532" cy="928909"/>
          </a:xfrm>
          <a:prstGeom prst="rect">
            <a:avLst/>
          </a:prstGeom>
        </p:spPr>
      </p:pic>
      <p:sp>
        <p:nvSpPr>
          <p:cNvPr id="19" name="Hexagon 18"/>
          <p:cNvSpPr/>
          <p:nvPr/>
        </p:nvSpPr>
        <p:spPr>
          <a:xfrm>
            <a:off x="1363484" y="3599954"/>
            <a:ext cx="5238105" cy="571636"/>
          </a:xfrm>
          <a:prstGeom prst="hexagon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08850" tIns="54425" rIns="108850" bIns="54425" rtlCol="0" anchor="ctr"/>
          <a:lstStyle/>
          <a:p>
            <a:pPr algn="ctr"/>
            <a:r>
              <a:rPr lang="en-US" sz="3300" b="1" dirty="0">
                <a:solidFill>
                  <a:schemeClr val="bg1"/>
                </a:solidFill>
              </a:rPr>
              <a:t>A. </a:t>
            </a:r>
            <a:r>
              <a:rPr lang="en-US" sz="3300" b="1" dirty="0" err="1">
                <a:solidFill>
                  <a:schemeClr val="bg1"/>
                </a:solidFill>
              </a:rPr>
              <a:t>Phông</a:t>
            </a:r>
            <a:r>
              <a:rPr lang="en-US" sz="3300" b="1" dirty="0">
                <a:solidFill>
                  <a:schemeClr val="bg1"/>
                </a:solidFill>
              </a:rPr>
              <a:t> </a:t>
            </a:r>
            <a:r>
              <a:rPr lang="en-US" sz="3300" b="1" dirty="0" err="1">
                <a:solidFill>
                  <a:schemeClr val="bg1"/>
                </a:solidFill>
              </a:rPr>
              <a:t>chữ</a:t>
            </a:r>
            <a:endParaRPr lang="vi-VN" sz="3300" b="1" dirty="0">
              <a:solidFill>
                <a:schemeClr val="bg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 rot="19938490">
            <a:off x="2221012" y="2176420"/>
            <a:ext cx="2558608" cy="848577"/>
          </a:xfrm>
          <a:prstGeom prst="rect">
            <a:avLst/>
          </a:prstGeom>
          <a:noFill/>
        </p:spPr>
        <p:txBody>
          <a:bodyPr wrap="none" lIns="108850" tIns="54425" rIns="108850" bIns="54425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Yeah,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Đúng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rồi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</a:p>
          <a:p>
            <a:pPr algn="ctr"/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bạn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giỏi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quá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vi-VN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5" name="Picture 24" descr="ga cau hoi.pn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0652" y="5974907"/>
            <a:ext cx="1283532" cy="928909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7904734" y="4858885"/>
            <a:ext cx="3619054" cy="479245"/>
          </a:xfrm>
          <a:prstGeom prst="rect">
            <a:avLst/>
          </a:prstGeom>
          <a:noFill/>
        </p:spPr>
        <p:txBody>
          <a:bodyPr wrap="square" lIns="108850" tIns="54425" rIns="108850" bIns="54425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</a:rPr>
              <a:t>Ồ, </a:t>
            </a:r>
            <a:r>
              <a:rPr lang="en-US" sz="2400" b="1" dirty="0" err="1">
                <a:solidFill>
                  <a:srgbClr val="C00000"/>
                </a:solidFill>
              </a:rPr>
              <a:t>tiếc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quá</a:t>
            </a:r>
            <a:r>
              <a:rPr lang="en-US" sz="2400" b="1" dirty="0">
                <a:solidFill>
                  <a:srgbClr val="C00000"/>
                </a:solidFill>
              </a:rPr>
              <a:t>, </a:t>
            </a:r>
            <a:r>
              <a:rPr lang="en-US" sz="2400" b="1" dirty="0" err="1">
                <a:solidFill>
                  <a:srgbClr val="C00000"/>
                </a:solidFill>
              </a:rPr>
              <a:t>sai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mất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rồi</a:t>
            </a:r>
            <a:r>
              <a:rPr lang="en-US" sz="2400" b="1" dirty="0">
                <a:solidFill>
                  <a:srgbClr val="C00000"/>
                </a:solidFill>
              </a:rPr>
              <a:t>!</a:t>
            </a:r>
            <a:endParaRPr lang="vi-VN" sz="2400" b="1" dirty="0">
              <a:solidFill>
                <a:srgbClr val="C00000"/>
              </a:solidFill>
            </a:endParaRPr>
          </a:p>
        </p:txBody>
      </p:sp>
      <p:pic>
        <p:nvPicPr>
          <p:cNvPr id="33" name="Picture 32" descr="egg-2151891_960_720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714250" y="2858158"/>
            <a:ext cx="887884" cy="666154"/>
          </a:xfrm>
          <a:prstGeom prst="rect">
            <a:avLst/>
          </a:prstGeom>
        </p:spPr>
      </p:pic>
      <p:pic>
        <p:nvPicPr>
          <p:cNvPr id="34" name="Picture 33" descr="egg-2151896__340.pn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47589" y="4573067"/>
            <a:ext cx="888860" cy="666886"/>
          </a:xfrm>
          <a:prstGeom prst="rect">
            <a:avLst/>
          </a:prstGeom>
        </p:spPr>
      </p:pic>
      <p:pic>
        <p:nvPicPr>
          <p:cNvPr id="20" name="Picture 19" descr="ee376867b6edb2b7f8a1c93f2ceb4b12.png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51141" y="6103387"/>
            <a:ext cx="1007903" cy="756201"/>
          </a:xfrm>
          <a:prstGeom prst="rect">
            <a:avLst/>
          </a:prstGeom>
        </p:spPr>
      </p:pic>
      <p:pic>
        <p:nvPicPr>
          <p:cNvPr id="23" name="Picture 22" descr="images (7).jpg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511123" y="6194131"/>
            <a:ext cx="886955" cy="665457"/>
          </a:xfrm>
          <a:prstGeom prst="rect">
            <a:avLst/>
          </a:prstGeom>
        </p:spPr>
      </p:pic>
      <p:pic>
        <p:nvPicPr>
          <p:cNvPr id="24" name="Picture 23" descr="c3adbe7181f3bfa8af41401afc92cdb4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247185" y="2133351"/>
            <a:ext cx="3622808" cy="2489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809784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  <p:set>
                                      <p:cBhvr>
                                        <p:cTn id="5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77777"/>
                                      </p:to>
                                    </p:animClr>
                                    <p:set>
                                      <p:cBhvr>
                                        <p:cTn id="6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77777"/>
                                      </p:to>
                                    </p:animClr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77777"/>
                                      </p:to>
                                    </p:animClr>
                                    <p:set>
                                      <p:cBhvr>
                                        <p:cTn id="7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  <p:set>
                                      <p:cBhvr>
                                        <p:cTn id="8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  <p:set>
                                      <p:cBhvr>
                                        <p:cTn id="8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  <p:set>
                                      <p:cBhvr>
                                        <p:cTn id="9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77777"/>
                                      </p:to>
                                    </p:animClr>
                                    <p:set>
                                      <p:cBhvr>
                                        <p:cTn id="10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77777"/>
                                      </p:to>
                                    </p:animClr>
                                    <p:set>
                                      <p:cBhvr>
                                        <p:cTn id="10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77777"/>
                                      </p:to>
                                    </p:animClr>
                                    <p:set>
                                      <p:cBhvr>
                                        <p:cTn id="1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1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1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1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1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5" grpId="0" animBg="1"/>
      <p:bldP spid="15" grpId="1" animBg="1"/>
      <p:bldP spid="17" grpId="0" animBg="1"/>
      <p:bldP spid="17" grpId="1" animBg="1"/>
      <p:bldP spid="19" grpId="0" animBg="1"/>
      <p:bldP spid="19" grpId="1" animBg="1"/>
      <p:bldP spid="32" grpId="0"/>
      <p:bldP spid="32" grpId="1"/>
      <p:bldP spid="22" grpId="0"/>
      <p:bldP spid="22" grpId="1"/>
      <p:bldP spid="22" grpId="2"/>
      <p:bldP spid="22" grpId="3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www.jpppt.com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1136</TotalTime>
  <Words>1835</Words>
  <Application>Microsoft Office PowerPoint</Application>
  <PresentationFormat>Custom</PresentationFormat>
  <Paragraphs>282</Paragraphs>
  <Slides>52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8" baseType="lpstr">
      <vt:lpstr>Microsoft Yahei</vt:lpstr>
      <vt:lpstr>Arial</vt:lpstr>
      <vt:lpstr>Tahoma</vt:lpstr>
      <vt:lpstr>Times New Roman</vt:lpstr>
      <vt:lpstr>Wingdings</vt:lpstr>
      <vt:lpstr>www.jpppt.com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www.jpppt.com</dc:creator>
  <cp:lastModifiedBy>phạm linh</cp:lastModifiedBy>
  <cp:revision>95</cp:revision>
  <dcterms:created xsi:type="dcterms:W3CDTF">2015-12-01T09:06:39Z</dcterms:created>
  <dcterms:modified xsi:type="dcterms:W3CDTF">2025-02-18T13:59:52Z</dcterms:modified>
</cp:coreProperties>
</file>