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Lst>
  <p:notesMasterIdLst>
    <p:notesMasterId r:id="rId38"/>
  </p:notesMasterIdLst>
  <p:sldIdLst>
    <p:sldId id="256" r:id="rId3"/>
    <p:sldId id="303" r:id="rId4"/>
    <p:sldId id="258" r:id="rId5"/>
    <p:sldId id="261" r:id="rId6"/>
    <p:sldId id="262" r:id="rId7"/>
    <p:sldId id="263" r:id="rId8"/>
    <p:sldId id="264" r:id="rId9"/>
    <p:sldId id="265" r:id="rId10"/>
    <p:sldId id="280" r:id="rId11"/>
    <p:sldId id="288" r:id="rId12"/>
    <p:sldId id="289" r:id="rId13"/>
    <p:sldId id="290" r:id="rId14"/>
    <p:sldId id="281" r:id="rId15"/>
    <p:sldId id="284" r:id="rId16"/>
    <p:sldId id="285" r:id="rId17"/>
    <p:sldId id="286" r:id="rId18"/>
    <p:sldId id="266" r:id="rId19"/>
    <p:sldId id="267" r:id="rId20"/>
    <p:sldId id="287" r:id="rId21"/>
    <p:sldId id="268" r:id="rId22"/>
    <p:sldId id="269" r:id="rId23"/>
    <p:sldId id="283" r:id="rId24"/>
    <p:sldId id="378" r:id="rId25"/>
    <p:sldId id="341" r:id="rId26"/>
    <p:sldId id="370" r:id="rId27"/>
    <p:sldId id="362" r:id="rId28"/>
    <p:sldId id="363" r:id="rId29"/>
    <p:sldId id="367" r:id="rId30"/>
    <p:sldId id="366" r:id="rId31"/>
    <p:sldId id="365" r:id="rId32"/>
    <p:sldId id="364" r:id="rId33"/>
    <p:sldId id="368" r:id="rId34"/>
    <p:sldId id="369" r:id="rId35"/>
    <p:sldId id="273" r:id="rId36"/>
    <p:sldId id="279" r:id="rId37"/>
  </p:sldIdLst>
  <p:sldSz cx="9144000" cy="5143500" type="screen16x9"/>
  <p:notesSz cx="6858000" cy="9144000"/>
  <p:embeddedFontLst>
    <p:embeddedFont>
      <p:font typeface="Amatic SC" panose="00000500000000000000" pitchFamily="2" charset="-79"/>
      <p:regular r:id="rId39"/>
      <p:bold r:id="rId40"/>
    </p:embeddedFont>
    <p:embeddedFont>
      <p:font typeface="Merriweather" panose="00000500000000000000" pitchFamily="2" charset="0"/>
      <p:regular r:id="rId41"/>
      <p:bold r:id="rId42"/>
      <p:italic r:id="rId43"/>
      <p:boldItalic r:id="rId44"/>
    </p:embeddedFont>
    <p:embeddedFont>
      <p:font typeface="UTM Showcard" panose="02040603050506020204" pitchFamily="18"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AEDABC-BADD-4293-A472-D3AD88E73092}">
  <a:tblStyle styleId="{8DAEDABC-BADD-4293-A472-D3AD88E7309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86F0B6-B751-4789-9B5D-46EEAF9DFC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94660"/>
  </p:normalViewPr>
  <p:slideViewPr>
    <p:cSldViewPr>
      <p:cViewPr varScale="1">
        <p:scale>
          <a:sx n="100" d="100"/>
          <a:sy n="100" d="100"/>
        </p:scale>
        <p:origin x="14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AF44A-247A-4F52-9C94-72819DC27C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1C933C1-F7E1-451B-8013-9620C59B027F}">
      <dgm:prSet phldrT="[Text]" custT="1"/>
      <dgm:spPr/>
      <dgm:t>
        <a:bodyPr/>
        <a:lstStyle/>
        <a:p>
          <a:pPr>
            <a:lnSpc>
              <a:spcPct val="150000"/>
            </a:lnSpc>
          </a:pPr>
          <a:r>
            <a:rPr lang="en-US" sz="1800"/>
            <a:t>Máy tính giúp con người thu nhận thông tin dễ dàng, đa dạng và nhanh chóng.</a:t>
          </a:r>
        </a:p>
      </dgm:t>
    </dgm:pt>
    <dgm:pt modelId="{D8ED2811-B6A2-4B12-8A0E-3E86CE288DDE}" type="parTrans" cxnId="{5E046366-5369-4C7B-A980-E976E3D81DEA}">
      <dgm:prSet/>
      <dgm:spPr/>
      <dgm:t>
        <a:bodyPr/>
        <a:lstStyle/>
        <a:p>
          <a:endParaRPr lang="en-US"/>
        </a:p>
      </dgm:t>
    </dgm:pt>
    <dgm:pt modelId="{E059ECE1-3BA3-47A9-ABB6-3ED7FB17AAF0}" type="sibTrans" cxnId="{5E046366-5369-4C7B-A980-E976E3D81DEA}">
      <dgm:prSet/>
      <dgm:spPr/>
      <dgm:t>
        <a:bodyPr/>
        <a:lstStyle/>
        <a:p>
          <a:endParaRPr lang="en-US"/>
        </a:p>
      </dgm:t>
    </dgm:pt>
    <dgm:pt modelId="{E8C76FF4-0742-4B3E-B81A-30E6E3AAED54}">
      <dgm:prSet phldrT="[Text]" custT="1"/>
      <dgm:spPr/>
      <dgm:t>
        <a:bodyPr/>
        <a:lstStyle/>
        <a:p>
          <a:pPr>
            <a:lnSpc>
              <a:spcPct val="150000"/>
            </a:lnSpc>
          </a:pPr>
          <a:r>
            <a:rPr lang="en-US" sz="1800"/>
            <a:t>Máy tính xử lí thông tin, thực hiện tính toán với tốc độ cao, chính xác, bền bỉ</a:t>
          </a:r>
        </a:p>
      </dgm:t>
    </dgm:pt>
    <dgm:pt modelId="{CEAE3FAA-5F80-46D5-A2ED-C920E64AA461}" type="parTrans" cxnId="{71C4BF9F-614C-4549-88E1-6DD093F192EB}">
      <dgm:prSet/>
      <dgm:spPr/>
      <dgm:t>
        <a:bodyPr/>
        <a:lstStyle/>
        <a:p>
          <a:endParaRPr lang="en-US"/>
        </a:p>
      </dgm:t>
    </dgm:pt>
    <dgm:pt modelId="{77594D5A-2B47-400C-93AD-18EB64CFC266}" type="sibTrans" cxnId="{71C4BF9F-614C-4549-88E1-6DD093F192EB}">
      <dgm:prSet/>
      <dgm:spPr/>
      <dgm:t>
        <a:bodyPr/>
        <a:lstStyle/>
        <a:p>
          <a:endParaRPr lang="en-US"/>
        </a:p>
      </dgm:t>
    </dgm:pt>
    <dgm:pt modelId="{BEBDEB04-3656-494C-B56F-0363773400DD}">
      <dgm:prSet phldrT="[Text]" custT="1"/>
      <dgm:spPr/>
      <dgm:t>
        <a:bodyPr/>
        <a:lstStyle/>
        <a:p>
          <a:r>
            <a:rPr lang="en-US" sz="1800"/>
            <a:t>Máy tính có thể lưu giữ được lượng thông tin rất lớn.</a:t>
          </a:r>
        </a:p>
      </dgm:t>
    </dgm:pt>
    <dgm:pt modelId="{B69E0EAD-119B-464C-8632-711414FA4A4B}" type="parTrans" cxnId="{B280DF0E-EB70-4A59-850C-952517E6D09D}">
      <dgm:prSet/>
      <dgm:spPr/>
      <dgm:t>
        <a:bodyPr/>
        <a:lstStyle/>
        <a:p>
          <a:endParaRPr lang="en-US"/>
        </a:p>
      </dgm:t>
    </dgm:pt>
    <dgm:pt modelId="{C8BE77AE-0B12-402F-A566-E952D2FCAEA5}" type="sibTrans" cxnId="{B280DF0E-EB70-4A59-850C-952517E6D09D}">
      <dgm:prSet/>
      <dgm:spPr/>
      <dgm:t>
        <a:bodyPr/>
        <a:lstStyle/>
        <a:p>
          <a:endParaRPr lang="en-US"/>
        </a:p>
      </dgm:t>
    </dgm:pt>
    <dgm:pt modelId="{75BF8F7B-4466-45CC-9135-79A6984E3AEE}" type="pres">
      <dgm:prSet presAssocID="{D3DAF44A-247A-4F52-9C94-72819DC27C2C}" presName="linear" presStyleCnt="0">
        <dgm:presLayoutVars>
          <dgm:dir/>
          <dgm:animLvl val="lvl"/>
          <dgm:resizeHandles val="exact"/>
        </dgm:presLayoutVars>
      </dgm:prSet>
      <dgm:spPr/>
    </dgm:pt>
    <dgm:pt modelId="{3F5F92FD-FE93-4A4F-B7FC-3FC823B616D2}" type="pres">
      <dgm:prSet presAssocID="{01C933C1-F7E1-451B-8013-9620C59B027F}" presName="parentLin" presStyleCnt="0"/>
      <dgm:spPr/>
    </dgm:pt>
    <dgm:pt modelId="{25F236A0-31E8-4323-87E9-46B2E40D7D64}" type="pres">
      <dgm:prSet presAssocID="{01C933C1-F7E1-451B-8013-9620C59B027F}" presName="parentLeftMargin" presStyleLbl="node1" presStyleIdx="0" presStyleCnt="3"/>
      <dgm:spPr/>
    </dgm:pt>
    <dgm:pt modelId="{786720B4-ECA8-4615-9D22-9B1821934FEC}" type="pres">
      <dgm:prSet presAssocID="{01C933C1-F7E1-451B-8013-9620C59B027F}" presName="parentText" presStyleLbl="node1" presStyleIdx="0" presStyleCnt="3" custScaleX="132143" custScaleY="117171">
        <dgm:presLayoutVars>
          <dgm:chMax val="0"/>
          <dgm:bulletEnabled val="1"/>
        </dgm:presLayoutVars>
      </dgm:prSet>
      <dgm:spPr/>
    </dgm:pt>
    <dgm:pt modelId="{BB4F2734-DA1D-43AA-8B57-F35A14D4D21B}" type="pres">
      <dgm:prSet presAssocID="{01C933C1-F7E1-451B-8013-9620C59B027F}" presName="negativeSpace" presStyleCnt="0"/>
      <dgm:spPr/>
    </dgm:pt>
    <dgm:pt modelId="{618D673F-1AC4-4A48-A6CE-02AD0E1B2294}" type="pres">
      <dgm:prSet presAssocID="{01C933C1-F7E1-451B-8013-9620C59B027F}" presName="childText" presStyleLbl="conFgAcc1" presStyleIdx="0" presStyleCnt="3">
        <dgm:presLayoutVars>
          <dgm:bulletEnabled val="1"/>
        </dgm:presLayoutVars>
      </dgm:prSet>
      <dgm:spPr/>
    </dgm:pt>
    <dgm:pt modelId="{75BBA0C6-9B1F-40AE-A1DE-C24F1D681E54}" type="pres">
      <dgm:prSet presAssocID="{E059ECE1-3BA3-47A9-ABB6-3ED7FB17AAF0}" presName="spaceBetweenRectangles" presStyleCnt="0"/>
      <dgm:spPr/>
    </dgm:pt>
    <dgm:pt modelId="{3844E1B0-FD28-4ADF-85AC-208B04D54F21}" type="pres">
      <dgm:prSet presAssocID="{E8C76FF4-0742-4B3E-B81A-30E6E3AAED54}" presName="parentLin" presStyleCnt="0"/>
      <dgm:spPr/>
    </dgm:pt>
    <dgm:pt modelId="{089D7881-D838-4EA1-B273-3EAE2290063B}" type="pres">
      <dgm:prSet presAssocID="{E8C76FF4-0742-4B3E-B81A-30E6E3AAED54}" presName="parentLeftMargin" presStyleLbl="node1" presStyleIdx="0" presStyleCnt="3"/>
      <dgm:spPr/>
    </dgm:pt>
    <dgm:pt modelId="{0F0657CD-F842-47AC-BE7A-791D2C1805B7}" type="pres">
      <dgm:prSet presAssocID="{E8C76FF4-0742-4B3E-B81A-30E6E3AAED54}" presName="parentText" presStyleLbl="node1" presStyleIdx="1" presStyleCnt="3" custScaleX="132143" custScaleY="120172">
        <dgm:presLayoutVars>
          <dgm:chMax val="0"/>
          <dgm:bulletEnabled val="1"/>
        </dgm:presLayoutVars>
      </dgm:prSet>
      <dgm:spPr/>
    </dgm:pt>
    <dgm:pt modelId="{9F0438EA-9192-4C3D-AAA4-FD2DE9EC561E}" type="pres">
      <dgm:prSet presAssocID="{E8C76FF4-0742-4B3E-B81A-30E6E3AAED54}" presName="negativeSpace" presStyleCnt="0"/>
      <dgm:spPr/>
    </dgm:pt>
    <dgm:pt modelId="{89E33C95-8442-4D9A-9744-08E6C7786427}" type="pres">
      <dgm:prSet presAssocID="{E8C76FF4-0742-4B3E-B81A-30E6E3AAED54}" presName="childText" presStyleLbl="conFgAcc1" presStyleIdx="1" presStyleCnt="3">
        <dgm:presLayoutVars>
          <dgm:bulletEnabled val="1"/>
        </dgm:presLayoutVars>
      </dgm:prSet>
      <dgm:spPr/>
    </dgm:pt>
    <dgm:pt modelId="{FEB33E3A-09D7-4D5B-8C1D-3A854E8FE45F}" type="pres">
      <dgm:prSet presAssocID="{77594D5A-2B47-400C-93AD-18EB64CFC266}" presName="spaceBetweenRectangles" presStyleCnt="0"/>
      <dgm:spPr/>
    </dgm:pt>
    <dgm:pt modelId="{F77EAAC1-96CE-41D9-8231-0ABECC07AD60}" type="pres">
      <dgm:prSet presAssocID="{BEBDEB04-3656-494C-B56F-0363773400DD}" presName="parentLin" presStyleCnt="0"/>
      <dgm:spPr/>
    </dgm:pt>
    <dgm:pt modelId="{2DD8812B-84CC-4121-A71C-46C5CB731D6C}" type="pres">
      <dgm:prSet presAssocID="{BEBDEB04-3656-494C-B56F-0363773400DD}" presName="parentLeftMargin" presStyleLbl="node1" presStyleIdx="1" presStyleCnt="3"/>
      <dgm:spPr/>
    </dgm:pt>
    <dgm:pt modelId="{76EFAA24-F9AE-4064-A83F-4341428B8555}" type="pres">
      <dgm:prSet presAssocID="{BEBDEB04-3656-494C-B56F-0363773400DD}" presName="parentText" presStyleLbl="node1" presStyleIdx="2" presStyleCnt="3" custScaleX="132143">
        <dgm:presLayoutVars>
          <dgm:chMax val="0"/>
          <dgm:bulletEnabled val="1"/>
        </dgm:presLayoutVars>
      </dgm:prSet>
      <dgm:spPr/>
    </dgm:pt>
    <dgm:pt modelId="{FC764619-1C74-4FCC-B25B-18A62B3270A5}" type="pres">
      <dgm:prSet presAssocID="{BEBDEB04-3656-494C-B56F-0363773400DD}" presName="negativeSpace" presStyleCnt="0"/>
      <dgm:spPr/>
    </dgm:pt>
    <dgm:pt modelId="{4CB12620-CF5D-4706-B768-9BD2EBECFF16}" type="pres">
      <dgm:prSet presAssocID="{BEBDEB04-3656-494C-B56F-0363773400DD}" presName="childText" presStyleLbl="conFgAcc1" presStyleIdx="2" presStyleCnt="3">
        <dgm:presLayoutVars>
          <dgm:bulletEnabled val="1"/>
        </dgm:presLayoutVars>
      </dgm:prSet>
      <dgm:spPr/>
    </dgm:pt>
  </dgm:ptLst>
  <dgm:cxnLst>
    <dgm:cxn modelId="{B280DF0E-EB70-4A59-850C-952517E6D09D}" srcId="{D3DAF44A-247A-4F52-9C94-72819DC27C2C}" destId="{BEBDEB04-3656-494C-B56F-0363773400DD}" srcOrd="2" destOrd="0" parTransId="{B69E0EAD-119B-464C-8632-711414FA4A4B}" sibTransId="{C8BE77AE-0B12-402F-A566-E952D2FCAEA5}"/>
    <dgm:cxn modelId="{5E046366-5369-4C7B-A980-E976E3D81DEA}" srcId="{D3DAF44A-247A-4F52-9C94-72819DC27C2C}" destId="{01C933C1-F7E1-451B-8013-9620C59B027F}" srcOrd="0" destOrd="0" parTransId="{D8ED2811-B6A2-4B12-8A0E-3E86CE288DDE}" sibTransId="{E059ECE1-3BA3-47A9-ABB6-3ED7FB17AAF0}"/>
    <dgm:cxn modelId="{B126B674-E82E-4FA0-99EC-68D33D4F68AA}" type="presOf" srcId="{01C933C1-F7E1-451B-8013-9620C59B027F}" destId="{786720B4-ECA8-4615-9D22-9B1821934FEC}" srcOrd="1" destOrd="0" presId="urn:microsoft.com/office/officeart/2005/8/layout/list1"/>
    <dgm:cxn modelId="{ECA9338F-55E6-498A-B566-4631FDF8DFAB}" type="presOf" srcId="{BEBDEB04-3656-494C-B56F-0363773400DD}" destId="{2DD8812B-84CC-4121-A71C-46C5CB731D6C}" srcOrd="0" destOrd="0" presId="urn:microsoft.com/office/officeart/2005/8/layout/list1"/>
    <dgm:cxn modelId="{71C4BF9F-614C-4549-88E1-6DD093F192EB}" srcId="{D3DAF44A-247A-4F52-9C94-72819DC27C2C}" destId="{E8C76FF4-0742-4B3E-B81A-30E6E3AAED54}" srcOrd="1" destOrd="0" parTransId="{CEAE3FAA-5F80-46D5-A2ED-C920E64AA461}" sibTransId="{77594D5A-2B47-400C-93AD-18EB64CFC266}"/>
    <dgm:cxn modelId="{7DD292CD-A70F-463E-90B7-F29AF285ADD7}" type="presOf" srcId="{01C933C1-F7E1-451B-8013-9620C59B027F}" destId="{25F236A0-31E8-4323-87E9-46B2E40D7D64}" srcOrd="0" destOrd="0" presId="urn:microsoft.com/office/officeart/2005/8/layout/list1"/>
    <dgm:cxn modelId="{5DD984F6-EE76-4767-9952-388CEC44F17C}" type="presOf" srcId="{BEBDEB04-3656-494C-B56F-0363773400DD}" destId="{76EFAA24-F9AE-4064-A83F-4341428B8555}" srcOrd="1" destOrd="0" presId="urn:microsoft.com/office/officeart/2005/8/layout/list1"/>
    <dgm:cxn modelId="{C30CCAFA-D3CA-4A24-8CF2-105A39FB5DFF}" type="presOf" srcId="{E8C76FF4-0742-4B3E-B81A-30E6E3AAED54}" destId="{0F0657CD-F842-47AC-BE7A-791D2C1805B7}" srcOrd="1" destOrd="0" presId="urn:microsoft.com/office/officeart/2005/8/layout/list1"/>
    <dgm:cxn modelId="{7DFF3BFB-E64F-4196-A0AF-F1ABBC8FEED8}" type="presOf" srcId="{E8C76FF4-0742-4B3E-B81A-30E6E3AAED54}" destId="{089D7881-D838-4EA1-B273-3EAE2290063B}" srcOrd="0" destOrd="0" presId="urn:microsoft.com/office/officeart/2005/8/layout/list1"/>
    <dgm:cxn modelId="{8A66C4FC-1DAB-4235-BB83-6072C6E5D885}" type="presOf" srcId="{D3DAF44A-247A-4F52-9C94-72819DC27C2C}" destId="{75BF8F7B-4466-45CC-9135-79A6984E3AEE}" srcOrd="0" destOrd="0" presId="urn:microsoft.com/office/officeart/2005/8/layout/list1"/>
    <dgm:cxn modelId="{C176310E-2256-4676-8E63-6D2FDC191E03}" type="presParOf" srcId="{75BF8F7B-4466-45CC-9135-79A6984E3AEE}" destId="{3F5F92FD-FE93-4A4F-B7FC-3FC823B616D2}" srcOrd="0" destOrd="0" presId="urn:microsoft.com/office/officeart/2005/8/layout/list1"/>
    <dgm:cxn modelId="{326DEDD9-9C3F-4D9B-A755-7B1BF804D423}" type="presParOf" srcId="{3F5F92FD-FE93-4A4F-B7FC-3FC823B616D2}" destId="{25F236A0-31E8-4323-87E9-46B2E40D7D64}" srcOrd="0" destOrd="0" presId="urn:microsoft.com/office/officeart/2005/8/layout/list1"/>
    <dgm:cxn modelId="{7EECB3F5-D0EF-445C-AC6B-FD45D1AF6E77}" type="presParOf" srcId="{3F5F92FD-FE93-4A4F-B7FC-3FC823B616D2}" destId="{786720B4-ECA8-4615-9D22-9B1821934FEC}" srcOrd="1" destOrd="0" presId="urn:microsoft.com/office/officeart/2005/8/layout/list1"/>
    <dgm:cxn modelId="{64DDAFC3-D929-4A0E-93C7-B2E62244310B}" type="presParOf" srcId="{75BF8F7B-4466-45CC-9135-79A6984E3AEE}" destId="{BB4F2734-DA1D-43AA-8B57-F35A14D4D21B}" srcOrd="1" destOrd="0" presId="urn:microsoft.com/office/officeart/2005/8/layout/list1"/>
    <dgm:cxn modelId="{5699F4BB-9B62-4A7B-9576-2012B5ABD2CD}" type="presParOf" srcId="{75BF8F7B-4466-45CC-9135-79A6984E3AEE}" destId="{618D673F-1AC4-4A48-A6CE-02AD0E1B2294}" srcOrd="2" destOrd="0" presId="urn:microsoft.com/office/officeart/2005/8/layout/list1"/>
    <dgm:cxn modelId="{B611615F-DC7D-4368-A2DC-B576059881E1}" type="presParOf" srcId="{75BF8F7B-4466-45CC-9135-79A6984E3AEE}" destId="{75BBA0C6-9B1F-40AE-A1DE-C24F1D681E54}" srcOrd="3" destOrd="0" presId="urn:microsoft.com/office/officeart/2005/8/layout/list1"/>
    <dgm:cxn modelId="{9E3D9298-87D7-41AF-96E7-6752069AC4BA}" type="presParOf" srcId="{75BF8F7B-4466-45CC-9135-79A6984E3AEE}" destId="{3844E1B0-FD28-4ADF-85AC-208B04D54F21}" srcOrd="4" destOrd="0" presId="urn:microsoft.com/office/officeart/2005/8/layout/list1"/>
    <dgm:cxn modelId="{361A1365-3E42-488A-B1D2-DDADD47768FE}" type="presParOf" srcId="{3844E1B0-FD28-4ADF-85AC-208B04D54F21}" destId="{089D7881-D838-4EA1-B273-3EAE2290063B}" srcOrd="0" destOrd="0" presId="urn:microsoft.com/office/officeart/2005/8/layout/list1"/>
    <dgm:cxn modelId="{5AFF9C3F-C34C-4868-9B13-A0042FC6CEE0}" type="presParOf" srcId="{3844E1B0-FD28-4ADF-85AC-208B04D54F21}" destId="{0F0657CD-F842-47AC-BE7A-791D2C1805B7}" srcOrd="1" destOrd="0" presId="urn:microsoft.com/office/officeart/2005/8/layout/list1"/>
    <dgm:cxn modelId="{9C17A41C-2110-46EF-BD07-69467B22D90B}" type="presParOf" srcId="{75BF8F7B-4466-45CC-9135-79A6984E3AEE}" destId="{9F0438EA-9192-4C3D-AAA4-FD2DE9EC561E}" srcOrd="5" destOrd="0" presId="urn:microsoft.com/office/officeart/2005/8/layout/list1"/>
    <dgm:cxn modelId="{3C81E842-6C27-43D9-B496-C23E0B29361C}" type="presParOf" srcId="{75BF8F7B-4466-45CC-9135-79A6984E3AEE}" destId="{89E33C95-8442-4D9A-9744-08E6C7786427}" srcOrd="6" destOrd="0" presId="urn:microsoft.com/office/officeart/2005/8/layout/list1"/>
    <dgm:cxn modelId="{06AA084C-109B-4CB9-88A3-183D427B312D}" type="presParOf" srcId="{75BF8F7B-4466-45CC-9135-79A6984E3AEE}" destId="{FEB33E3A-09D7-4D5B-8C1D-3A854E8FE45F}" srcOrd="7" destOrd="0" presId="urn:microsoft.com/office/officeart/2005/8/layout/list1"/>
    <dgm:cxn modelId="{AE06F829-A9F6-4EBA-9491-DD029C7CFA0A}" type="presParOf" srcId="{75BF8F7B-4466-45CC-9135-79A6984E3AEE}" destId="{F77EAAC1-96CE-41D9-8231-0ABECC07AD60}" srcOrd="8" destOrd="0" presId="urn:microsoft.com/office/officeart/2005/8/layout/list1"/>
    <dgm:cxn modelId="{4C37FC16-3338-49EB-B3E7-BE0B07E6D9A7}" type="presParOf" srcId="{F77EAAC1-96CE-41D9-8231-0ABECC07AD60}" destId="{2DD8812B-84CC-4121-A71C-46C5CB731D6C}" srcOrd="0" destOrd="0" presId="urn:microsoft.com/office/officeart/2005/8/layout/list1"/>
    <dgm:cxn modelId="{3F781AC6-E8CF-4CE9-96C5-80218DCCAFCE}" type="presParOf" srcId="{F77EAAC1-96CE-41D9-8231-0ABECC07AD60}" destId="{76EFAA24-F9AE-4064-A83F-4341428B8555}" srcOrd="1" destOrd="0" presId="urn:microsoft.com/office/officeart/2005/8/layout/list1"/>
    <dgm:cxn modelId="{C15EB635-E58A-498C-B5EB-1D0065F85074}" type="presParOf" srcId="{75BF8F7B-4466-45CC-9135-79A6984E3AEE}" destId="{FC764619-1C74-4FCC-B25B-18A62B3270A5}" srcOrd="9" destOrd="0" presId="urn:microsoft.com/office/officeart/2005/8/layout/list1"/>
    <dgm:cxn modelId="{F60E210D-CDAE-432B-A97B-CA1CA6D511FE}" type="presParOf" srcId="{75BF8F7B-4466-45CC-9135-79A6984E3AEE}" destId="{4CB12620-CF5D-4706-B768-9BD2EBECFF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D673F-1AC4-4A48-A6CE-02AD0E1B2294}">
      <dsp:nvSpPr>
        <dsp:cNvPr id="0" name=""/>
        <dsp:cNvSpPr/>
      </dsp:nvSpPr>
      <dsp:spPr>
        <a:xfrm>
          <a:off x="0" y="603357"/>
          <a:ext cx="67818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720B4-ECA8-4615-9D22-9B1821934FEC}">
      <dsp:nvSpPr>
        <dsp:cNvPr id="0" name=""/>
        <dsp:cNvSpPr/>
      </dsp:nvSpPr>
      <dsp:spPr>
        <a:xfrm>
          <a:off x="339090" y="48148"/>
          <a:ext cx="6273171" cy="9684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800100">
            <a:lnSpc>
              <a:spcPct val="150000"/>
            </a:lnSpc>
            <a:spcBef>
              <a:spcPct val="0"/>
            </a:spcBef>
            <a:spcAft>
              <a:spcPct val="35000"/>
            </a:spcAft>
            <a:buNone/>
          </a:pPr>
          <a:r>
            <a:rPr lang="en-US" sz="1800" kern="1200"/>
            <a:t>Máy tính giúp con người thu nhận thông tin dễ dàng, đa dạng và nhanh chóng.</a:t>
          </a:r>
        </a:p>
      </dsp:txBody>
      <dsp:txXfrm>
        <a:off x="386368" y="95426"/>
        <a:ext cx="6178615" cy="873932"/>
      </dsp:txXfrm>
    </dsp:sp>
    <dsp:sp modelId="{89E33C95-8442-4D9A-9744-08E6C7786427}">
      <dsp:nvSpPr>
        <dsp:cNvPr id="0" name=""/>
        <dsp:cNvSpPr/>
      </dsp:nvSpPr>
      <dsp:spPr>
        <a:xfrm>
          <a:off x="0" y="2040171"/>
          <a:ext cx="67818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657CD-F842-47AC-BE7A-791D2C1805B7}">
      <dsp:nvSpPr>
        <dsp:cNvPr id="0" name=""/>
        <dsp:cNvSpPr/>
      </dsp:nvSpPr>
      <dsp:spPr>
        <a:xfrm>
          <a:off x="339090" y="1460157"/>
          <a:ext cx="6273171" cy="9932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800100">
            <a:lnSpc>
              <a:spcPct val="150000"/>
            </a:lnSpc>
            <a:spcBef>
              <a:spcPct val="0"/>
            </a:spcBef>
            <a:spcAft>
              <a:spcPct val="35000"/>
            </a:spcAft>
            <a:buNone/>
          </a:pPr>
          <a:r>
            <a:rPr lang="en-US" sz="1800" kern="1200"/>
            <a:t>Máy tính xử lí thông tin, thực hiện tính toán với tốc độ cao, chính xác, bền bỉ</a:t>
          </a:r>
        </a:p>
      </dsp:txBody>
      <dsp:txXfrm>
        <a:off x="387579" y="1508646"/>
        <a:ext cx="6176193" cy="896315"/>
      </dsp:txXfrm>
    </dsp:sp>
    <dsp:sp modelId="{4CB12620-CF5D-4706-B768-9BD2EBECFF16}">
      <dsp:nvSpPr>
        <dsp:cNvPr id="0" name=""/>
        <dsp:cNvSpPr/>
      </dsp:nvSpPr>
      <dsp:spPr>
        <a:xfrm>
          <a:off x="0" y="3310251"/>
          <a:ext cx="67818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EFAA24-F9AE-4064-A83F-4341428B8555}">
      <dsp:nvSpPr>
        <dsp:cNvPr id="0" name=""/>
        <dsp:cNvSpPr/>
      </dsp:nvSpPr>
      <dsp:spPr>
        <a:xfrm>
          <a:off x="339090" y="2896971"/>
          <a:ext cx="6273171"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800100">
            <a:lnSpc>
              <a:spcPct val="90000"/>
            </a:lnSpc>
            <a:spcBef>
              <a:spcPct val="0"/>
            </a:spcBef>
            <a:spcAft>
              <a:spcPct val="35000"/>
            </a:spcAft>
            <a:buNone/>
          </a:pPr>
          <a:r>
            <a:rPr lang="en-US" sz="1800" kern="1200"/>
            <a:t>Máy tính có thể lưu giữ được lượng thông tin rất lớn.</a:t>
          </a:r>
        </a:p>
      </dsp:txBody>
      <dsp:txXfrm>
        <a:off x="379439" y="2937320"/>
        <a:ext cx="6192473"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690662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cd3764d21_22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cd3764d21_22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1" name="Google Shape;205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12;p2"/>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 name="Google Shape;13;p2"/>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16;p2"/>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17;p2"/>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18;p2"/>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19;p2"/>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20;p2"/>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21;p2"/>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22;p2"/>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23;p2"/>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24;p2"/>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25;p2"/>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26;p2"/>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27;p2"/>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28;p2"/>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29;p2"/>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30;p2"/>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31;p2"/>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32;p2"/>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33;p2"/>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34;p2"/>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37;p2"/>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38;p2"/>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39;p2"/>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40;p2"/>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41;p2"/>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44;p2"/>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45;p2"/>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46;p2"/>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47;p2"/>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48;p2"/>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49;p2"/>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50;p2"/>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51;p2"/>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52;p2"/>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53;p2"/>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54;p2"/>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55;p2"/>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58;p2"/>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59;p2"/>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60;p2"/>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61;p2"/>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62;p2"/>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63;p2"/>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64;p2"/>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65;p2"/>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66;p2"/>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67;p2"/>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68;p2"/>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69;p2"/>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70;p2"/>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71;p2"/>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72;p2"/>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73;p2"/>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76;p2"/>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77;p2"/>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78;p2"/>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79;p2"/>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80;p2"/>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81;p2"/>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82;p2"/>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83;p2"/>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84;p2"/>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85;p2"/>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86;p2"/>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87;p2"/>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88;p2"/>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89;p2"/>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90;p2"/>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91;p2"/>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92;p2"/>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93;p2"/>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94;p2"/>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95;p2"/>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96;p2"/>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97;p2"/>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98;p2"/>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99;p2"/>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00;p2"/>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01;p2"/>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02;p2"/>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03;p2"/>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04;p2"/>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05;p2"/>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06;p2"/>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07;p2"/>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08;p2"/>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09;p2"/>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10;p2"/>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11;p2"/>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12;p2"/>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13;p2"/>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14;p2"/>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15;p2"/>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16;p2"/>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18;p2"/>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19;p2"/>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20;p2"/>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21;p2"/>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22;p2"/>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23;p2"/>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24;p2"/>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25;p2"/>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26;p2"/>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27;p2"/>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28;p2"/>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29;p2"/>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30;p2"/>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131;p2"/>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132;p2"/>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133;p2"/>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134;p2"/>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135;p2"/>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136;p2"/>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137;p2"/>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138;p2"/>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139;p2"/>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140;p2"/>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141;p2"/>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142;p2"/>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143;p2"/>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144;p2"/>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145;p2"/>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146;p2"/>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147;p2"/>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148;p2"/>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149;p2"/>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150;p2"/>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151;p2"/>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152;p2"/>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153;p2"/>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154;p2"/>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155;p2"/>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156;p2"/>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157;p2"/>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158;p2"/>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159;p2"/>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161;p2"/>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162;p2"/>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163;p2"/>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164;p2"/>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165;p2"/>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 name="Google Shape;166;p2"/>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 name="Google Shape;167;p2"/>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 name="Google Shape;168;p2"/>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 name="Google Shape;169;p2"/>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 name="Google Shape;170;p2"/>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 name="Google Shape;171;p2"/>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 name="Google Shape;172;p2"/>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 name="Google Shape;173;p2"/>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 name="Google Shape;174;p2"/>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 name="Google Shape;175;p2"/>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 name="Google Shape;176;p2"/>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 name="Google Shape;177;p2"/>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 name="Google Shape;178;p2"/>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 name="Google Shape;179;p2"/>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 name="Google Shape;180;p2"/>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 name="Google Shape;181;p2"/>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 name="Google Shape;182;p2"/>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 name="Google Shape;183;p2"/>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 name="Google Shape;184;p2"/>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 name="Google Shape;186;p2"/>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 name="Google Shape;187;p2"/>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 name="Google Shape;188;p2"/>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9" name="Google Shape;189;p2"/>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0" name="Google Shape;190;p2"/>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1" name="Google Shape;191;p2"/>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2" name="Google Shape;192;p2"/>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3" name="Google Shape;193;p2"/>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4" name="Google Shape;194;p2"/>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5" name="Google Shape;195;p2"/>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6" name="Google Shape;196;p2"/>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7" name="Google Shape;197;p2"/>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8" name="Google Shape;198;p2"/>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9" name="Google Shape;199;p2"/>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0" name="Google Shape;200;p2"/>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1" name="Google Shape;201;p2"/>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2" name="Google Shape;202;p2"/>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3" name="Google Shape;203;p2"/>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4" name="Google Shape;204;p2"/>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5" name="Google Shape;205;p2"/>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6" name="Google Shape;206;p2"/>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7" name="Google Shape;207;p2"/>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8" name="Google Shape;208;p2"/>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9" name="Google Shape;209;p2"/>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0" name="Google Shape;210;p2"/>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211" name="Google Shape;211;p2"/>
          <p:cNvSpPr txBox="1">
            <a:spLocks noGrp="1"/>
          </p:cNvSpPr>
          <p:nvPr>
            <p:ph type="ctrTitle"/>
          </p:nvPr>
        </p:nvSpPr>
        <p:spPr>
          <a:xfrm>
            <a:off x="1574375" y="1820375"/>
            <a:ext cx="5995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6800"/>
              <a:buNone/>
              <a:defRPr sz="6800" b="0">
                <a:solidFill>
                  <a:schemeClr val="lt1"/>
                </a:solidFill>
              </a:defRPr>
            </a:lvl1pPr>
            <a:lvl2pPr lvl="1" algn="ctr">
              <a:spcBef>
                <a:spcPts val="0"/>
              </a:spcBef>
              <a:spcAft>
                <a:spcPts val="0"/>
              </a:spcAft>
              <a:buClr>
                <a:schemeClr val="lt1"/>
              </a:buClr>
              <a:buSzPts val="6800"/>
              <a:buNone/>
              <a:defRPr sz="6800" b="0">
                <a:solidFill>
                  <a:schemeClr val="lt1"/>
                </a:solidFill>
              </a:defRPr>
            </a:lvl2pPr>
            <a:lvl3pPr lvl="2" algn="ctr">
              <a:spcBef>
                <a:spcPts val="0"/>
              </a:spcBef>
              <a:spcAft>
                <a:spcPts val="0"/>
              </a:spcAft>
              <a:buClr>
                <a:schemeClr val="lt1"/>
              </a:buClr>
              <a:buSzPts val="6800"/>
              <a:buNone/>
              <a:defRPr sz="6800" b="0">
                <a:solidFill>
                  <a:schemeClr val="lt1"/>
                </a:solidFill>
              </a:defRPr>
            </a:lvl3pPr>
            <a:lvl4pPr lvl="3" algn="ctr">
              <a:spcBef>
                <a:spcPts val="0"/>
              </a:spcBef>
              <a:spcAft>
                <a:spcPts val="0"/>
              </a:spcAft>
              <a:buClr>
                <a:schemeClr val="lt1"/>
              </a:buClr>
              <a:buSzPts val="6800"/>
              <a:buNone/>
              <a:defRPr sz="6800" b="0">
                <a:solidFill>
                  <a:schemeClr val="lt1"/>
                </a:solidFill>
              </a:defRPr>
            </a:lvl4pPr>
            <a:lvl5pPr lvl="4" algn="ctr">
              <a:spcBef>
                <a:spcPts val="0"/>
              </a:spcBef>
              <a:spcAft>
                <a:spcPts val="0"/>
              </a:spcAft>
              <a:buClr>
                <a:schemeClr val="lt1"/>
              </a:buClr>
              <a:buSzPts val="6800"/>
              <a:buNone/>
              <a:defRPr sz="6800" b="0">
                <a:solidFill>
                  <a:schemeClr val="lt1"/>
                </a:solidFill>
              </a:defRPr>
            </a:lvl5pPr>
            <a:lvl6pPr lvl="5" algn="ctr">
              <a:spcBef>
                <a:spcPts val="0"/>
              </a:spcBef>
              <a:spcAft>
                <a:spcPts val="0"/>
              </a:spcAft>
              <a:buClr>
                <a:schemeClr val="lt1"/>
              </a:buClr>
              <a:buSzPts val="6800"/>
              <a:buNone/>
              <a:defRPr sz="6800" b="0">
                <a:solidFill>
                  <a:schemeClr val="lt1"/>
                </a:solidFill>
              </a:defRPr>
            </a:lvl6pPr>
            <a:lvl7pPr lvl="6" algn="ctr">
              <a:spcBef>
                <a:spcPts val="0"/>
              </a:spcBef>
              <a:spcAft>
                <a:spcPts val="0"/>
              </a:spcAft>
              <a:buClr>
                <a:schemeClr val="lt1"/>
              </a:buClr>
              <a:buSzPts val="6800"/>
              <a:buNone/>
              <a:defRPr sz="6800" b="0">
                <a:solidFill>
                  <a:schemeClr val="lt1"/>
                </a:solidFill>
              </a:defRPr>
            </a:lvl7pPr>
            <a:lvl8pPr lvl="7" algn="ctr">
              <a:spcBef>
                <a:spcPts val="0"/>
              </a:spcBef>
              <a:spcAft>
                <a:spcPts val="0"/>
              </a:spcAft>
              <a:buClr>
                <a:schemeClr val="lt1"/>
              </a:buClr>
              <a:buSzPts val="6800"/>
              <a:buNone/>
              <a:defRPr sz="6800" b="0">
                <a:solidFill>
                  <a:schemeClr val="lt1"/>
                </a:solidFill>
              </a:defRPr>
            </a:lvl8pPr>
            <a:lvl9pPr lvl="8" algn="ctr">
              <a:spcBef>
                <a:spcPts val="0"/>
              </a:spcBef>
              <a:spcAft>
                <a:spcPts val="0"/>
              </a:spcAft>
              <a:buClr>
                <a:schemeClr val="lt1"/>
              </a:buClr>
              <a:buSzPts val="6800"/>
              <a:buNone/>
              <a:defRPr sz="6800" b="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9CDD6-3B57-455F-939F-C0E171D1A0FE}" type="slidenum">
              <a:rPr lang="en-US"/>
              <a:pPr>
                <a:defRPr/>
              </a:pPr>
              <a:t>‹#›</a:t>
            </a:fld>
            <a:endParaRPr lang="en-US"/>
          </a:p>
        </p:txBody>
      </p:sp>
    </p:spTree>
    <p:extLst>
      <p:ext uri="{BB962C8B-B14F-4D97-AF65-F5344CB8AC3E}">
        <p14:creationId xmlns:p14="http://schemas.microsoft.com/office/powerpoint/2010/main" val="311386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B49BD-B3C4-4F93-9EFD-878CEE8CBEC4}" type="slidenum">
              <a:rPr lang="en-US"/>
              <a:pPr>
                <a:defRPr/>
              </a:pPr>
              <a:t>‹#›</a:t>
            </a:fld>
            <a:endParaRPr lang="en-US"/>
          </a:p>
        </p:txBody>
      </p:sp>
    </p:spTree>
    <p:extLst>
      <p:ext uri="{BB962C8B-B14F-4D97-AF65-F5344CB8AC3E}">
        <p14:creationId xmlns:p14="http://schemas.microsoft.com/office/powerpoint/2010/main" val="2221907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B13A1-EF67-411D-ACB2-E1E92A331A01}" type="slidenum">
              <a:rPr lang="en-US"/>
              <a:pPr>
                <a:defRPr/>
              </a:pPr>
              <a:t>‹#›</a:t>
            </a:fld>
            <a:endParaRPr lang="en-US"/>
          </a:p>
        </p:txBody>
      </p:sp>
    </p:spTree>
    <p:extLst>
      <p:ext uri="{BB962C8B-B14F-4D97-AF65-F5344CB8AC3E}">
        <p14:creationId xmlns:p14="http://schemas.microsoft.com/office/powerpoint/2010/main" val="198654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BEBCC2-4D6A-457D-9AE2-BF48E43E05EA}" type="slidenum">
              <a:rPr lang="en-US"/>
              <a:pPr>
                <a:defRPr/>
              </a:pPr>
              <a:t>‹#›</a:t>
            </a:fld>
            <a:endParaRPr lang="en-US"/>
          </a:p>
        </p:txBody>
      </p:sp>
    </p:spTree>
    <p:extLst>
      <p:ext uri="{BB962C8B-B14F-4D97-AF65-F5344CB8AC3E}">
        <p14:creationId xmlns:p14="http://schemas.microsoft.com/office/powerpoint/2010/main" val="426776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3ACE17-9CFF-4243-8868-1D65640DDD83}" type="slidenum">
              <a:rPr lang="en-US"/>
              <a:pPr>
                <a:defRPr/>
              </a:pPr>
              <a:t>‹#›</a:t>
            </a:fld>
            <a:endParaRPr lang="en-US"/>
          </a:p>
        </p:txBody>
      </p:sp>
    </p:spTree>
    <p:extLst>
      <p:ext uri="{BB962C8B-B14F-4D97-AF65-F5344CB8AC3E}">
        <p14:creationId xmlns:p14="http://schemas.microsoft.com/office/powerpoint/2010/main" val="142153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C2C522-396A-49FE-8DDB-4F6921723C86}" type="slidenum">
              <a:rPr lang="en-US"/>
              <a:pPr>
                <a:defRPr/>
              </a:pPr>
              <a:t>‹#›</a:t>
            </a:fld>
            <a:endParaRPr lang="en-US"/>
          </a:p>
        </p:txBody>
      </p:sp>
    </p:spTree>
    <p:extLst>
      <p:ext uri="{BB962C8B-B14F-4D97-AF65-F5344CB8AC3E}">
        <p14:creationId xmlns:p14="http://schemas.microsoft.com/office/powerpoint/2010/main" val="1363010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C2AC0B-87B7-4A18-84FE-4BC3EF2A6A12}" type="slidenum">
              <a:rPr lang="en-US"/>
              <a:pPr>
                <a:defRPr/>
              </a:pPr>
              <a:t>‹#›</a:t>
            </a:fld>
            <a:endParaRPr lang="en-US"/>
          </a:p>
        </p:txBody>
      </p:sp>
    </p:spTree>
    <p:extLst>
      <p:ext uri="{BB962C8B-B14F-4D97-AF65-F5344CB8AC3E}">
        <p14:creationId xmlns:p14="http://schemas.microsoft.com/office/powerpoint/2010/main" val="313819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90541-54FD-4699-A16A-FF207A85AF36}" type="slidenum">
              <a:rPr lang="en-US"/>
              <a:pPr>
                <a:defRPr/>
              </a:pPr>
              <a:t>‹#›</a:t>
            </a:fld>
            <a:endParaRPr lang="en-US"/>
          </a:p>
        </p:txBody>
      </p:sp>
    </p:spTree>
    <p:extLst>
      <p:ext uri="{BB962C8B-B14F-4D97-AF65-F5344CB8AC3E}">
        <p14:creationId xmlns:p14="http://schemas.microsoft.com/office/powerpoint/2010/main" val="659818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9ABA5-F845-4C62-9BF6-7775862EAC17}" type="slidenum">
              <a:rPr lang="en-US"/>
              <a:pPr>
                <a:defRPr/>
              </a:pPr>
              <a:t>‹#›</a:t>
            </a:fld>
            <a:endParaRPr lang="en-US"/>
          </a:p>
        </p:txBody>
      </p:sp>
    </p:spTree>
    <p:extLst>
      <p:ext uri="{BB962C8B-B14F-4D97-AF65-F5344CB8AC3E}">
        <p14:creationId xmlns:p14="http://schemas.microsoft.com/office/powerpoint/2010/main" val="3952718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8F9AD-B9C5-404D-BA81-FCECED60EA55}" type="slidenum">
              <a:rPr lang="en-US"/>
              <a:pPr>
                <a:defRPr/>
              </a:pPr>
              <a:t>‹#›</a:t>
            </a:fld>
            <a:endParaRPr lang="en-US"/>
          </a:p>
        </p:txBody>
      </p:sp>
    </p:spTree>
    <p:extLst>
      <p:ext uri="{BB962C8B-B14F-4D97-AF65-F5344CB8AC3E}">
        <p14:creationId xmlns:p14="http://schemas.microsoft.com/office/powerpoint/2010/main" val="62046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4"/>
        <p:cNvGrpSpPr/>
        <p:nvPr/>
      </p:nvGrpSpPr>
      <p:grpSpPr>
        <a:xfrm>
          <a:off x="0" y="0"/>
          <a:ext cx="0" cy="0"/>
          <a:chOff x="0" y="0"/>
          <a:chExt cx="0" cy="0"/>
        </a:xfrm>
      </p:grpSpPr>
      <p:grpSp>
        <p:nvGrpSpPr>
          <p:cNvPr id="685" name="Google Shape;685;p5"/>
          <p:cNvGrpSpPr/>
          <p:nvPr/>
        </p:nvGrpSpPr>
        <p:grpSpPr>
          <a:xfrm>
            <a:off x="1841376" y="4540815"/>
            <a:ext cx="1110494" cy="612269"/>
            <a:chOff x="1003176" y="4540815"/>
            <a:chExt cx="1110494" cy="612269"/>
          </a:xfrm>
        </p:grpSpPr>
        <p:sp>
          <p:nvSpPr>
            <p:cNvPr id="686" name="Google Shape;686;p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89" name="Google Shape;689;p5"/>
          <p:cNvGrpSpPr/>
          <p:nvPr/>
        </p:nvGrpSpPr>
        <p:grpSpPr>
          <a:xfrm>
            <a:off x="342281" y="4183488"/>
            <a:ext cx="369035" cy="728056"/>
            <a:chOff x="342281" y="4183488"/>
            <a:chExt cx="369035" cy="728056"/>
          </a:xfrm>
        </p:grpSpPr>
        <p:sp>
          <p:nvSpPr>
            <p:cNvPr id="690" name="Google Shape;690;p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3" name="Google Shape;693;p5"/>
          <p:cNvGrpSpPr/>
          <p:nvPr/>
        </p:nvGrpSpPr>
        <p:grpSpPr>
          <a:xfrm>
            <a:off x="50" y="1232900"/>
            <a:ext cx="454630" cy="816989"/>
            <a:chOff x="50" y="1232900"/>
            <a:chExt cx="454630" cy="816989"/>
          </a:xfrm>
        </p:grpSpPr>
        <p:sp>
          <p:nvSpPr>
            <p:cNvPr id="694" name="Google Shape;694;p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7" name="Google Shape;697;p5"/>
          <p:cNvGrpSpPr/>
          <p:nvPr/>
        </p:nvGrpSpPr>
        <p:grpSpPr>
          <a:xfrm>
            <a:off x="50" y="3073044"/>
            <a:ext cx="729750" cy="1046771"/>
            <a:chOff x="50" y="3073044"/>
            <a:chExt cx="729750" cy="1046771"/>
          </a:xfrm>
        </p:grpSpPr>
        <p:sp>
          <p:nvSpPr>
            <p:cNvPr id="698" name="Google Shape;698;p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01" name="Google Shape;701;p5"/>
          <p:cNvGrpSpPr/>
          <p:nvPr/>
        </p:nvGrpSpPr>
        <p:grpSpPr>
          <a:xfrm>
            <a:off x="5944880" y="-7"/>
            <a:ext cx="2524606" cy="759943"/>
            <a:chOff x="4012455" y="-7"/>
            <a:chExt cx="2524606" cy="759943"/>
          </a:xfrm>
        </p:grpSpPr>
        <p:sp>
          <p:nvSpPr>
            <p:cNvPr id="702" name="Google Shape;702;p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0" name="Google Shape;710;p5"/>
          <p:cNvGrpSpPr/>
          <p:nvPr/>
        </p:nvGrpSpPr>
        <p:grpSpPr>
          <a:xfrm>
            <a:off x="8506368" y="1564091"/>
            <a:ext cx="637429" cy="1130622"/>
            <a:chOff x="6233393" y="2021291"/>
            <a:chExt cx="637429" cy="1130622"/>
          </a:xfrm>
        </p:grpSpPr>
        <p:sp>
          <p:nvSpPr>
            <p:cNvPr id="711" name="Google Shape;711;p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4" name="Google Shape;714;p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5" name="Google Shape;715;p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6" name="Google Shape;716;p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7" name="Google Shape;717;p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8" name="Google Shape;718;p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9" name="Google Shape;719;p5"/>
          <p:cNvGrpSpPr/>
          <p:nvPr/>
        </p:nvGrpSpPr>
        <p:grpSpPr>
          <a:xfrm>
            <a:off x="7464679" y="3618202"/>
            <a:ext cx="1679118" cy="1534882"/>
            <a:chOff x="5191704" y="3618202"/>
            <a:chExt cx="1679118" cy="1534882"/>
          </a:xfrm>
        </p:grpSpPr>
        <p:sp>
          <p:nvSpPr>
            <p:cNvPr id="720" name="Google Shape;720;p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0" name="Google Shape;730;p5"/>
          <p:cNvGrpSpPr/>
          <p:nvPr/>
        </p:nvGrpSpPr>
        <p:grpSpPr>
          <a:xfrm>
            <a:off x="7847220" y="3073038"/>
            <a:ext cx="598866" cy="595528"/>
            <a:chOff x="5944870" y="3341438"/>
            <a:chExt cx="598866" cy="595528"/>
          </a:xfrm>
        </p:grpSpPr>
        <p:sp>
          <p:nvSpPr>
            <p:cNvPr id="731" name="Google Shape;731;p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3" name="Google Shape;733;p5"/>
          <p:cNvGrpSpPr/>
          <p:nvPr/>
        </p:nvGrpSpPr>
        <p:grpSpPr>
          <a:xfrm>
            <a:off x="2204197" y="105666"/>
            <a:ext cx="546902" cy="236607"/>
            <a:chOff x="2204197" y="105666"/>
            <a:chExt cx="546902" cy="236607"/>
          </a:xfrm>
        </p:grpSpPr>
        <p:sp>
          <p:nvSpPr>
            <p:cNvPr id="734" name="Google Shape;734;p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8" name="Google Shape;738;p5"/>
          <p:cNvGrpSpPr/>
          <p:nvPr/>
        </p:nvGrpSpPr>
        <p:grpSpPr>
          <a:xfrm>
            <a:off x="50" y="-7"/>
            <a:ext cx="2049897" cy="773345"/>
            <a:chOff x="50" y="-7"/>
            <a:chExt cx="2049897" cy="773345"/>
          </a:xfrm>
        </p:grpSpPr>
        <p:sp>
          <p:nvSpPr>
            <p:cNvPr id="739" name="Google Shape;739;p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4" name="Google Shape;844;p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5" name="Google Shape;845;p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6" name="Google Shape;846;p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7" name="Google Shape;847;p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8" name="Google Shape;848;p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9" name="Google Shape;849;p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0" name="Google Shape;850;p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1" name="Google Shape;851;p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2" name="Google Shape;852;p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3" name="Google Shape;853;p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4" name="Google Shape;854;p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5" name="Google Shape;855;p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6" name="Google Shape;856;p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7" name="Google Shape;857;p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8" name="Google Shape;858;p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9" name="Google Shape;859;p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0" name="Google Shape;860;p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1" name="Google Shape;861;p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2" name="Google Shape;862;p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3" name="Google Shape;863;p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4" name="Google Shape;864;p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5" name="Google Shape;865;p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6" name="Google Shape;866;p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8" name="Google Shape;868;p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69" name="Google Shape;869;p5"/>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870" name="Google Shape;870;p5"/>
          <p:cNvSpPr txBox="1">
            <a:spLocks noGrp="1"/>
          </p:cNvSpPr>
          <p:nvPr>
            <p:ph type="body" idx="1"/>
          </p:nvPr>
        </p:nvSpPr>
        <p:spPr>
          <a:xfrm>
            <a:off x="1131750" y="1312800"/>
            <a:ext cx="6880500" cy="3498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871" name="Google Shape;871;p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5" name="Google Shape;875;p6"/>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6" name="Google Shape;876;p6"/>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9" name="Google Shape;879;p6"/>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0" name="Google Shape;880;p6"/>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3" name="Google Shape;883;p6"/>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4" name="Google Shape;884;p6"/>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7" name="Google Shape;887;p6"/>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8" name="Google Shape;888;p6"/>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1" name="Google Shape;891;p6"/>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2" name="Google Shape;892;p6"/>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3" name="Google Shape;893;p6"/>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4" name="Google Shape;894;p6"/>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5" name="Google Shape;895;p6"/>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6" name="Google Shape;896;p6"/>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7" name="Google Shape;897;p6"/>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0" name="Google Shape;900;p6"/>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1" name="Google Shape;901;p6"/>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2" name="Google Shape;902;p6"/>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3" name="Google Shape;903;p6"/>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4" name="Google Shape;904;p6"/>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5" name="Google Shape;905;p6"/>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6" name="Google Shape;906;p6"/>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9" name="Google Shape;909;p6"/>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0" name="Google Shape;910;p6"/>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1" name="Google Shape;911;p6"/>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2" name="Google Shape;912;p6"/>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3" name="Google Shape;913;p6"/>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4" name="Google Shape;914;p6"/>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5" name="Google Shape;915;p6"/>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6" name="Google Shape;916;p6"/>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7" name="Google Shape;917;p6"/>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0" name="Google Shape;920;p6"/>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3" name="Google Shape;923;p6"/>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4" name="Google Shape;924;p6"/>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5" name="Google Shape;925;p6"/>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8" name="Google Shape;928;p6"/>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9" name="Google Shape;929;p6"/>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0" name="Google Shape;930;p6"/>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1" name="Google Shape;931;p6"/>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2" name="Google Shape;932;p6"/>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3" name="Google Shape;933;p6"/>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4" name="Google Shape;934;p6"/>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5" name="Google Shape;935;p6"/>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6" name="Google Shape;936;p6"/>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7" name="Google Shape;937;p6"/>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8" name="Google Shape;938;p6"/>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9" name="Google Shape;939;p6"/>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0" name="Google Shape;940;p6"/>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1" name="Google Shape;941;p6"/>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2" name="Google Shape;942;p6"/>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3" name="Google Shape;943;p6"/>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4" name="Google Shape;944;p6"/>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5" name="Google Shape;945;p6"/>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6" name="Google Shape;946;p6"/>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7" name="Google Shape;947;p6"/>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8" name="Google Shape;948;p6"/>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9" name="Google Shape;949;p6"/>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0" name="Google Shape;950;p6"/>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1" name="Google Shape;951;p6"/>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2" name="Google Shape;952;p6"/>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3" name="Google Shape;953;p6"/>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4" name="Google Shape;954;p6"/>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5" name="Google Shape;955;p6"/>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6" name="Google Shape;956;p6"/>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7" name="Google Shape;957;p6"/>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8" name="Google Shape;958;p6"/>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9" name="Google Shape;959;p6"/>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0" name="Google Shape;960;p6"/>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1" name="Google Shape;961;p6"/>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2" name="Google Shape;962;p6"/>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3" name="Google Shape;963;p6"/>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4" name="Google Shape;964;p6"/>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5" name="Google Shape;965;p6"/>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6" name="Google Shape;966;p6"/>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7" name="Google Shape;967;p6"/>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8" name="Google Shape;968;p6"/>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9" name="Google Shape;969;p6"/>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0" name="Google Shape;970;p6"/>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1" name="Google Shape;971;p6"/>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2" name="Google Shape;972;p6"/>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3" name="Google Shape;973;p6"/>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4" name="Google Shape;974;p6"/>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5" name="Google Shape;975;p6"/>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6" name="Google Shape;976;p6"/>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7" name="Google Shape;977;p6"/>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8" name="Google Shape;978;p6"/>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9" name="Google Shape;979;p6"/>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0" name="Google Shape;980;p6"/>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1" name="Google Shape;981;p6"/>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2" name="Google Shape;982;p6"/>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3" name="Google Shape;983;p6"/>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4" name="Google Shape;984;p6"/>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5" name="Google Shape;985;p6"/>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6" name="Google Shape;986;p6"/>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7" name="Google Shape;987;p6"/>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8" name="Google Shape;988;p6"/>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9" name="Google Shape;989;p6"/>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0" name="Google Shape;990;p6"/>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1" name="Google Shape;991;p6"/>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2" name="Google Shape;992;p6"/>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3" name="Google Shape;993;p6"/>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4" name="Google Shape;994;p6"/>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5" name="Google Shape;995;p6"/>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6" name="Google Shape;996;p6"/>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7" name="Google Shape;997;p6"/>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8" name="Google Shape;998;p6"/>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9" name="Google Shape;999;p6"/>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0" name="Google Shape;1000;p6"/>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1" name="Google Shape;1001;p6"/>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3" name="Google Shape;1003;p6"/>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4" name="Google Shape;1004;p6"/>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6" name="Google Shape;1006;p6"/>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7" name="Google Shape;1007;p6"/>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9" name="Google Shape;1009;p6"/>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0" name="Google Shape;1010;p6"/>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1" name="Google Shape;1011;p6"/>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2" name="Google Shape;1012;p6"/>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3" name="Google Shape;1013;p6"/>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4" name="Google Shape;1014;p6"/>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5" name="Google Shape;1015;p6"/>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6" name="Google Shape;1016;p6"/>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7" name="Google Shape;1017;p6"/>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8" name="Google Shape;1018;p6"/>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9" name="Google Shape;1019;p6"/>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2" name="Google Shape;1022;p6"/>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4" name="Google Shape;1024;p6"/>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5" name="Google Shape;1025;p6"/>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6" name="Google Shape;1026;p6"/>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7" name="Google Shape;1027;p6"/>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8" name="Google Shape;1028;p6"/>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9" name="Google Shape;1029;p6"/>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3" name="Google Shape;1033;p6"/>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4" name="Google Shape;1034;p6"/>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6" name="Google Shape;1036;p6"/>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7" name="Google Shape;1037;p6"/>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8" name="Google Shape;1038;p6"/>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9" name="Google Shape;1039;p6"/>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0" name="Google Shape;1040;p6"/>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1" name="Google Shape;1041;p6"/>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2" name="Google Shape;1042;p6"/>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3" name="Google Shape;1043;p6"/>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4" name="Google Shape;1044;p6"/>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5" name="Google Shape;1045;p6"/>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6" name="Google Shape;1046;p6"/>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7" name="Google Shape;1047;p6"/>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9" name="Google Shape;1049;p6"/>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0" name="Google Shape;1050;p6"/>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3" name="Google Shape;1053;p6"/>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5" name="Google Shape;1055;p6"/>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6" name="Google Shape;1056;p6"/>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057" name="Google Shape;1057;p6"/>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058" name="Google Shape;1058;p6"/>
          <p:cNvSpPr txBox="1">
            <a:spLocks noGrp="1"/>
          </p:cNvSpPr>
          <p:nvPr>
            <p:ph type="body" idx="1"/>
          </p:nvPr>
        </p:nvSpPr>
        <p:spPr>
          <a:xfrm>
            <a:off x="1131725"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59" name="Google Shape;1059;p6"/>
          <p:cNvSpPr txBox="1">
            <a:spLocks noGrp="1"/>
          </p:cNvSpPr>
          <p:nvPr>
            <p:ph type="body" idx="2"/>
          </p:nvPr>
        </p:nvSpPr>
        <p:spPr>
          <a:xfrm>
            <a:off x="4672553"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60" name="Google Shape;1060;p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61"/>
        <p:cNvGrpSpPr/>
        <p:nvPr/>
      </p:nvGrpSpPr>
      <p:grpSpPr>
        <a:xfrm>
          <a:off x="0" y="0"/>
          <a:ext cx="0" cy="0"/>
          <a:chOff x="0" y="0"/>
          <a:chExt cx="0" cy="0"/>
        </a:xfrm>
      </p:grpSpPr>
      <p:grpSp>
        <p:nvGrpSpPr>
          <p:cNvPr id="1062" name="Google Shape;1062;p7"/>
          <p:cNvGrpSpPr/>
          <p:nvPr/>
        </p:nvGrpSpPr>
        <p:grpSpPr>
          <a:xfrm>
            <a:off x="1841376" y="4540815"/>
            <a:ext cx="1110494" cy="612269"/>
            <a:chOff x="1003176" y="4540815"/>
            <a:chExt cx="1110494" cy="612269"/>
          </a:xfrm>
        </p:grpSpPr>
        <p:sp>
          <p:nvSpPr>
            <p:cNvPr id="1063" name="Google Shape;1063;p7"/>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4" name="Google Shape;1064;p7"/>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5" name="Google Shape;1065;p7"/>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66" name="Google Shape;1066;p7"/>
          <p:cNvGrpSpPr/>
          <p:nvPr/>
        </p:nvGrpSpPr>
        <p:grpSpPr>
          <a:xfrm>
            <a:off x="342281" y="4183488"/>
            <a:ext cx="369035" cy="728056"/>
            <a:chOff x="342281" y="4183488"/>
            <a:chExt cx="369035" cy="728056"/>
          </a:xfrm>
        </p:grpSpPr>
        <p:sp>
          <p:nvSpPr>
            <p:cNvPr id="1067" name="Google Shape;1067;p7"/>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8" name="Google Shape;1068;p7"/>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9" name="Google Shape;1069;p7"/>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0" name="Google Shape;1070;p7"/>
          <p:cNvGrpSpPr/>
          <p:nvPr/>
        </p:nvGrpSpPr>
        <p:grpSpPr>
          <a:xfrm>
            <a:off x="50" y="1232900"/>
            <a:ext cx="454630" cy="816989"/>
            <a:chOff x="50" y="1232900"/>
            <a:chExt cx="454630" cy="816989"/>
          </a:xfrm>
        </p:grpSpPr>
        <p:sp>
          <p:nvSpPr>
            <p:cNvPr id="1071" name="Google Shape;1071;p7"/>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2" name="Google Shape;1072;p7"/>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3" name="Google Shape;1073;p7"/>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4" name="Google Shape;1074;p7"/>
          <p:cNvGrpSpPr/>
          <p:nvPr/>
        </p:nvGrpSpPr>
        <p:grpSpPr>
          <a:xfrm>
            <a:off x="50" y="3073044"/>
            <a:ext cx="729750" cy="1046771"/>
            <a:chOff x="50" y="3073044"/>
            <a:chExt cx="729750" cy="1046771"/>
          </a:xfrm>
        </p:grpSpPr>
        <p:sp>
          <p:nvSpPr>
            <p:cNvPr id="1075" name="Google Shape;1075;p7"/>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6" name="Google Shape;1076;p7"/>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7" name="Google Shape;1077;p7"/>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8" name="Google Shape;1078;p7"/>
          <p:cNvGrpSpPr/>
          <p:nvPr/>
        </p:nvGrpSpPr>
        <p:grpSpPr>
          <a:xfrm>
            <a:off x="5944880" y="-7"/>
            <a:ext cx="2524606" cy="759943"/>
            <a:chOff x="4012455" y="-7"/>
            <a:chExt cx="2524606" cy="759943"/>
          </a:xfrm>
        </p:grpSpPr>
        <p:sp>
          <p:nvSpPr>
            <p:cNvPr id="1079" name="Google Shape;1079;p7"/>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0" name="Google Shape;1080;p7"/>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1" name="Google Shape;1081;p7"/>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2" name="Google Shape;1082;p7"/>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3" name="Google Shape;1083;p7"/>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4" name="Google Shape;1084;p7"/>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5" name="Google Shape;1085;p7"/>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6" name="Google Shape;1086;p7"/>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87" name="Google Shape;1087;p7"/>
          <p:cNvGrpSpPr/>
          <p:nvPr/>
        </p:nvGrpSpPr>
        <p:grpSpPr>
          <a:xfrm>
            <a:off x="8506368" y="1564091"/>
            <a:ext cx="637429" cy="1130622"/>
            <a:chOff x="6233393" y="2021291"/>
            <a:chExt cx="637429" cy="1130622"/>
          </a:xfrm>
        </p:grpSpPr>
        <p:sp>
          <p:nvSpPr>
            <p:cNvPr id="1088" name="Google Shape;1088;p7"/>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9" name="Google Shape;1089;p7"/>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0" name="Google Shape;1090;p7"/>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1" name="Google Shape;1091;p7"/>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2" name="Google Shape;1092;p7"/>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3" name="Google Shape;1093;p7"/>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4" name="Google Shape;1094;p7"/>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5" name="Google Shape;1095;p7"/>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96" name="Google Shape;1096;p7"/>
          <p:cNvGrpSpPr/>
          <p:nvPr/>
        </p:nvGrpSpPr>
        <p:grpSpPr>
          <a:xfrm>
            <a:off x="7464679" y="3618202"/>
            <a:ext cx="1679118" cy="1534882"/>
            <a:chOff x="5191704" y="3618202"/>
            <a:chExt cx="1679118" cy="1534882"/>
          </a:xfrm>
        </p:grpSpPr>
        <p:sp>
          <p:nvSpPr>
            <p:cNvPr id="1097" name="Google Shape;1097;p7"/>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8" name="Google Shape;1098;p7"/>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9" name="Google Shape;1099;p7"/>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0" name="Google Shape;1100;p7"/>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1" name="Google Shape;1101;p7"/>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2" name="Google Shape;1102;p7"/>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3" name="Google Shape;1103;p7"/>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4" name="Google Shape;1104;p7"/>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5" name="Google Shape;1105;p7"/>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6" name="Google Shape;1106;p7"/>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07" name="Google Shape;1107;p7"/>
          <p:cNvGrpSpPr/>
          <p:nvPr/>
        </p:nvGrpSpPr>
        <p:grpSpPr>
          <a:xfrm>
            <a:off x="7847220" y="3073038"/>
            <a:ext cx="598866" cy="595528"/>
            <a:chOff x="5944870" y="3341438"/>
            <a:chExt cx="598866" cy="595528"/>
          </a:xfrm>
        </p:grpSpPr>
        <p:sp>
          <p:nvSpPr>
            <p:cNvPr id="1108" name="Google Shape;1108;p7"/>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9" name="Google Shape;1109;p7"/>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0" name="Google Shape;1110;p7"/>
          <p:cNvGrpSpPr/>
          <p:nvPr/>
        </p:nvGrpSpPr>
        <p:grpSpPr>
          <a:xfrm>
            <a:off x="2204197" y="105666"/>
            <a:ext cx="546902" cy="236607"/>
            <a:chOff x="2204197" y="105666"/>
            <a:chExt cx="546902" cy="236607"/>
          </a:xfrm>
        </p:grpSpPr>
        <p:sp>
          <p:nvSpPr>
            <p:cNvPr id="1111" name="Google Shape;1111;p7"/>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2" name="Google Shape;1112;p7"/>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3" name="Google Shape;1113;p7"/>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4" name="Google Shape;1114;p7"/>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5" name="Google Shape;1115;p7"/>
          <p:cNvGrpSpPr/>
          <p:nvPr/>
        </p:nvGrpSpPr>
        <p:grpSpPr>
          <a:xfrm>
            <a:off x="50" y="-7"/>
            <a:ext cx="2049897" cy="773345"/>
            <a:chOff x="50" y="-7"/>
            <a:chExt cx="2049897" cy="773345"/>
          </a:xfrm>
        </p:grpSpPr>
        <p:sp>
          <p:nvSpPr>
            <p:cNvPr id="1116" name="Google Shape;1116;p7"/>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7" name="Google Shape;1117;p7"/>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8" name="Google Shape;1118;p7"/>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9" name="Google Shape;1119;p7"/>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0" name="Google Shape;1120;p7"/>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1" name="Google Shape;1121;p7"/>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2" name="Google Shape;1122;p7"/>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3" name="Google Shape;1123;p7"/>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4" name="Google Shape;1124;p7"/>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5" name="Google Shape;1125;p7"/>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6" name="Google Shape;1126;p7"/>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7" name="Google Shape;1127;p7"/>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8" name="Google Shape;1128;p7"/>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9" name="Google Shape;1129;p7"/>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0" name="Google Shape;1130;p7"/>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1" name="Google Shape;1131;p7"/>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2" name="Google Shape;1132;p7"/>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3" name="Google Shape;1133;p7"/>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4" name="Google Shape;1134;p7"/>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5" name="Google Shape;1135;p7"/>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6" name="Google Shape;1136;p7"/>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7" name="Google Shape;1137;p7"/>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8" name="Google Shape;1138;p7"/>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9" name="Google Shape;1139;p7"/>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0" name="Google Shape;1140;p7"/>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1" name="Google Shape;1141;p7"/>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2" name="Google Shape;1142;p7"/>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3" name="Google Shape;1143;p7"/>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4" name="Google Shape;1144;p7"/>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5" name="Google Shape;1145;p7"/>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6" name="Google Shape;1146;p7"/>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7" name="Google Shape;1147;p7"/>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8" name="Google Shape;1148;p7"/>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9" name="Google Shape;1149;p7"/>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0" name="Google Shape;1150;p7"/>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1" name="Google Shape;1151;p7"/>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2" name="Google Shape;1152;p7"/>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3" name="Google Shape;1153;p7"/>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4" name="Google Shape;1154;p7"/>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5" name="Google Shape;1155;p7"/>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6" name="Google Shape;1156;p7"/>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7" name="Google Shape;1157;p7"/>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8" name="Google Shape;1158;p7"/>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9" name="Google Shape;1159;p7"/>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0" name="Google Shape;1160;p7"/>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1" name="Google Shape;1161;p7"/>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2" name="Google Shape;1162;p7"/>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3" name="Google Shape;1163;p7"/>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4" name="Google Shape;1164;p7"/>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5" name="Google Shape;1165;p7"/>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6" name="Google Shape;1166;p7"/>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7" name="Google Shape;1167;p7"/>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8" name="Google Shape;1168;p7"/>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9" name="Google Shape;1169;p7"/>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0" name="Google Shape;1170;p7"/>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1" name="Google Shape;1171;p7"/>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2" name="Google Shape;1172;p7"/>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3" name="Google Shape;1173;p7"/>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4" name="Google Shape;1174;p7"/>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5" name="Google Shape;1175;p7"/>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6" name="Google Shape;1176;p7"/>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7" name="Google Shape;1177;p7"/>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8" name="Google Shape;1178;p7"/>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9" name="Google Shape;1179;p7"/>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0" name="Google Shape;1180;p7"/>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1" name="Google Shape;1181;p7"/>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2" name="Google Shape;1182;p7"/>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3" name="Google Shape;1183;p7"/>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4" name="Google Shape;1184;p7"/>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5" name="Google Shape;1185;p7"/>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6" name="Google Shape;1186;p7"/>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7" name="Google Shape;1187;p7"/>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8" name="Google Shape;1188;p7"/>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9" name="Google Shape;1189;p7"/>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0" name="Google Shape;1190;p7"/>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1" name="Google Shape;1191;p7"/>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2" name="Google Shape;1192;p7"/>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3" name="Google Shape;1193;p7"/>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4" name="Google Shape;1194;p7"/>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5" name="Google Shape;1195;p7"/>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6" name="Google Shape;1196;p7"/>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7" name="Google Shape;1197;p7"/>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8" name="Google Shape;1198;p7"/>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9" name="Google Shape;1199;p7"/>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0" name="Google Shape;1200;p7"/>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1" name="Google Shape;1201;p7"/>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2" name="Google Shape;1202;p7"/>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3" name="Google Shape;1203;p7"/>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4" name="Google Shape;1204;p7"/>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7" name="Google Shape;1207;p7"/>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8" name="Google Shape;1208;p7"/>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9" name="Google Shape;1209;p7"/>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0" name="Google Shape;1210;p7"/>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1" name="Google Shape;1211;p7"/>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2" name="Google Shape;1212;p7"/>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4" name="Google Shape;1214;p7"/>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5" name="Google Shape;1215;p7"/>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6" name="Google Shape;1216;p7"/>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7" name="Google Shape;1217;p7"/>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8" name="Google Shape;1218;p7"/>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9" name="Google Shape;1219;p7"/>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0" name="Google Shape;1220;p7"/>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1" name="Google Shape;1221;p7"/>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2" name="Google Shape;1222;p7"/>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3" name="Google Shape;1223;p7"/>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4" name="Google Shape;1224;p7"/>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5" name="Google Shape;1225;p7"/>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6" name="Google Shape;1226;p7"/>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7" name="Google Shape;1227;p7"/>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8" name="Google Shape;1228;p7"/>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9" name="Google Shape;1229;p7"/>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0" name="Google Shape;1230;p7"/>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1" name="Google Shape;1231;p7"/>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2" name="Google Shape;1232;p7"/>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3" name="Google Shape;1233;p7"/>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4" name="Google Shape;1234;p7"/>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5" name="Google Shape;1235;p7"/>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6" name="Google Shape;1236;p7"/>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7" name="Google Shape;1237;p7"/>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8" name="Google Shape;1238;p7"/>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9" name="Google Shape;1239;p7"/>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0" name="Google Shape;1240;p7"/>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1" name="Google Shape;1241;p7"/>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2" name="Google Shape;1242;p7"/>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3" name="Google Shape;1243;p7"/>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4" name="Google Shape;1244;p7"/>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5" name="Google Shape;1245;p7"/>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246" name="Google Shape;1246;p7"/>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247" name="Google Shape;1247;p7"/>
          <p:cNvSpPr txBox="1">
            <a:spLocks noGrp="1"/>
          </p:cNvSpPr>
          <p:nvPr>
            <p:ph type="body" idx="1"/>
          </p:nvPr>
        </p:nvSpPr>
        <p:spPr>
          <a:xfrm>
            <a:off x="977300"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8" name="Google Shape;1248;p7"/>
          <p:cNvSpPr txBox="1">
            <a:spLocks noGrp="1"/>
          </p:cNvSpPr>
          <p:nvPr>
            <p:ph type="body" idx="2"/>
          </p:nvPr>
        </p:nvSpPr>
        <p:spPr>
          <a:xfrm>
            <a:off x="3391603"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9" name="Google Shape;1249;p7"/>
          <p:cNvSpPr txBox="1">
            <a:spLocks noGrp="1"/>
          </p:cNvSpPr>
          <p:nvPr>
            <p:ph type="body" idx="3"/>
          </p:nvPr>
        </p:nvSpPr>
        <p:spPr>
          <a:xfrm>
            <a:off x="5805905"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50" name="Google Shape;1250;p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1"/>
        <p:cNvGrpSpPr/>
        <p:nvPr/>
      </p:nvGrpSpPr>
      <p:grpSpPr>
        <a:xfrm>
          <a:off x="0" y="0"/>
          <a:ext cx="0" cy="0"/>
          <a:chOff x="0" y="0"/>
          <a:chExt cx="0" cy="0"/>
        </a:xfrm>
      </p:grpSpPr>
      <p:grpSp>
        <p:nvGrpSpPr>
          <p:cNvPr id="1252" name="Google Shape;1252;p8"/>
          <p:cNvGrpSpPr/>
          <p:nvPr/>
        </p:nvGrpSpPr>
        <p:grpSpPr>
          <a:xfrm>
            <a:off x="1841376" y="4540815"/>
            <a:ext cx="1110494" cy="612269"/>
            <a:chOff x="1003176" y="4540815"/>
            <a:chExt cx="1110494" cy="612269"/>
          </a:xfrm>
        </p:grpSpPr>
        <p:sp>
          <p:nvSpPr>
            <p:cNvPr id="1253" name="Google Shape;1253;p8"/>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4" name="Google Shape;1254;p8"/>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5" name="Google Shape;1255;p8"/>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56" name="Google Shape;1256;p8"/>
          <p:cNvGrpSpPr/>
          <p:nvPr/>
        </p:nvGrpSpPr>
        <p:grpSpPr>
          <a:xfrm>
            <a:off x="342281" y="4183488"/>
            <a:ext cx="369035" cy="728056"/>
            <a:chOff x="342281" y="4183488"/>
            <a:chExt cx="369035" cy="728056"/>
          </a:xfrm>
        </p:grpSpPr>
        <p:sp>
          <p:nvSpPr>
            <p:cNvPr id="1257" name="Google Shape;1257;p8"/>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8" name="Google Shape;1258;p8"/>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9" name="Google Shape;1259;p8"/>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0" name="Google Shape;1260;p8"/>
          <p:cNvGrpSpPr/>
          <p:nvPr/>
        </p:nvGrpSpPr>
        <p:grpSpPr>
          <a:xfrm>
            <a:off x="50" y="1232900"/>
            <a:ext cx="454630" cy="816989"/>
            <a:chOff x="50" y="1232900"/>
            <a:chExt cx="454630" cy="816989"/>
          </a:xfrm>
        </p:grpSpPr>
        <p:sp>
          <p:nvSpPr>
            <p:cNvPr id="1261" name="Google Shape;1261;p8"/>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2" name="Google Shape;1262;p8"/>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3" name="Google Shape;1263;p8"/>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4" name="Google Shape;1264;p8"/>
          <p:cNvGrpSpPr/>
          <p:nvPr/>
        </p:nvGrpSpPr>
        <p:grpSpPr>
          <a:xfrm>
            <a:off x="50" y="3073044"/>
            <a:ext cx="729750" cy="1046771"/>
            <a:chOff x="50" y="3073044"/>
            <a:chExt cx="729750" cy="1046771"/>
          </a:xfrm>
        </p:grpSpPr>
        <p:sp>
          <p:nvSpPr>
            <p:cNvPr id="1265" name="Google Shape;1265;p8"/>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6" name="Google Shape;1266;p8"/>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7" name="Google Shape;1267;p8"/>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8" name="Google Shape;1268;p8"/>
          <p:cNvGrpSpPr/>
          <p:nvPr/>
        </p:nvGrpSpPr>
        <p:grpSpPr>
          <a:xfrm>
            <a:off x="5944880" y="-7"/>
            <a:ext cx="2524606" cy="759943"/>
            <a:chOff x="4012455" y="-7"/>
            <a:chExt cx="2524606" cy="759943"/>
          </a:xfrm>
        </p:grpSpPr>
        <p:sp>
          <p:nvSpPr>
            <p:cNvPr id="1269" name="Google Shape;1269;p8"/>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0" name="Google Shape;1270;p8"/>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1" name="Google Shape;1271;p8"/>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2" name="Google Shape;1272;p8"/>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3" name="Google Shape;1273;p8"/>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4" name="Google Shape;1274;p8"/>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5" name="Google Shape;1275;p8"/>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6" name="Google Shape;1276;p8"/>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77" name="Google Shape;1277;p8"/>
          <p:cNvGrpSpPr/>
          <p:nvPr/>
        </p:nvGrpSpPr>
        <p:grpSpPr>
          <a:xfrm>
            <a:off x="8506368" y="1564091"/>
            <a:ext cx="637429" cy="1130622"/>
            <a:chOff x="6233393" y="2021291"/>
            <a:chExt cx="637429" cy="1130622"/>
          </a:xfrm>
        </p:grpSpPr>
        <p:sp>
          <p:nvSpPr>
            <p:cNvPr id="1278" name="Google Shape;1278;p8"/>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9" name="Google Shape;1279;p8"/>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86" name="Google Shape;1286;p8"/>
          <p:cNvGrpSpPr/>
          <p:nvPr/>
        </p:nvGrpSpPr>
        <p:grpSpPr>
          <a:xfrm>
            <a:off x="7464679" y="3618202"/>
            <a:ext cx="1679118" cy="1534882"/>
            <a:chOff x="5191704" y="3618202"/>
            <a:chExt cx="1679118" cy="1534882"/>
          </a:xfrm>
        </p:grpSpPr>
        <p:sp>
          <p:nvSpPr>
            <p:cNvPr id="1287" name="Google Shape;1287;p8"/>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8" name="Google Shape;1288;p8"/>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9" name="Google Shape;1289;p8"/>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1" name="Google Shape;1291;p8"/>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2" name="Google Shape;1292;p8"/>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3" name="Google Shape;1293;p8"/>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5" name="Google Shape;1295;p8"/>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97" name="Google Shape;1297;p8"/>
          <p:cNvGrpSpPr/>
          <p:nvPr/>
        </p:nvGrpSpPr>
        <p:grpSpPr>
          <a:xfrm>
            <a:off x="7847220" y="3073038"/>
            <a:ext cx="598866" cy="595528"/>
            <a:chOff x="5944870" y="3341438"/>
            <a:chExt cx="598866" cy="595528"/>
          </a:xfrm>
        </p:grpSpPr>
        <p:sp>
          <p:nvSpPr>
            <p:cNvPr id="1298" name="Google Shape;1298;p8"/>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9" name="Google Shape;1299;p8"/>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300" name="Google Shape;1300;p8"/>
          <p:cNvGrpSpPr/>
          <p:nvPr/>
        </p:nvGrpSpPr>
        <p:grpSpPr>
          <a:xfrm>
            <a:off x="2204197" y="105666"/>
            <a:ext cx="546902" cy="236607"/>
            <a:chOff x="2204197" y="105666"/>
            <a:chExt cx="546902" cy="236607"/>
          </a:xfrm>
        </p:grpSpPr>
        <p:sp>
          <p:nvSpPr>
            <p:cNvPr id="1301" name="Google Shape;1301;p8"/>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2" name="Google Shape;1302;p8"/>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3" name="Google Shape;1303;p8"/>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4" name="Google Shape;1304;p8"/>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305" name="Google Shape;1305;p8"/>
          <p:cNvGrpSpPr/>
          <p:nvPr/>
        </p:nvGrpSpPr>
        <p:grpSpPr>
          <a:xfrm>
            <a:off x="50" y="-7"/>
            <a:ext cx="2049897" cy="773345"/>
            <a:chOff x="50" y="-7"/>
            <a:chExt cx="2049897" cy="773345"/>
          </a:xfrm>
        </p:grpSpPr>
        <p:sp>
          <p:nvSpPr>
            <p:cNvPr id="1306" name="Google Shape;1306;p8"/>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7" name="Google Shape;1307;p8"/>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8" name="Google Shape;1308;p8"/>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9" name="Google Shape;1309;p8"/>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0" name="Google Shape;1310;p8"/>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1" name="Google Shape;1311;p8"/>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2" name="Google Shape;1312;p8"/>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3" name="Google Shape;1313;p8"/>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4" name="Google Shape;1314;p8"/>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5" name="Google Shape;1315;p8"/>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6" name="Google Shape;1316;p8"/>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8" name="Google Shape;1318;p8"/>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0" name="Google Shape;1320;p8"/>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1" name="Google Shape;1321;p8"/>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2" name="Google Shape;1322;p8"/>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3" name="Google Shape;1323;p8"/>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4" name="Google Shape;1324;p8"/>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5" name="Google Shape;1325;p8"/>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6" name="Google Shape;1326;p8"/>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7" name="Google Shape;1327;p8"/>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8" name="Google Shape;1328;p8"/>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9" name="Google Shape;1329;p8"/>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0" name="Google Shape;1330;p8"/>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1" name="Google Shape;1331;p8"/>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2" name="Google Shape;1332;p8"/>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3" name="Google Shape;1333;p8"/>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4" name="Google Shape;1334;p8"/>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5" name="Google Shape;1335;p8"/>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6" name="Google Shape;1336;p8"/>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7" name="Google Shape;1337;p8"/>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8" name="Google Shape;1338;p8"/>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9" name="Google Shape;1339;p8"/>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0" name="Google Shape;1340;p8"/>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1" name="Google Shape;1341;p8"/>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2" name="Google Shape;1342;p8"/>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3" name="Google Shape;1343;p8"/>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4" name="Google Shape;1344;p8"/>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5" name="Google Shape;1345;p8"/>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6" name="Google Shape;1346;p8"/>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7" name="Google Shape;1347;p8"/>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8" name="Google Shape;1348;p8"/>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0" name="Google Shape;1350;p8"/>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1" name="Google Shape;1351;p8"/>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2" name="Google Shape;1352;p8"/>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3" name="Google Shape;1353;p8"/>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5" name="Google Shape;1355;p8"/>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6" name="Google Shape;1356;p8"/>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7" name="Google Shape;1357;p8"/>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8" name="Google Shape;1358;p8"/>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9" name="Google Shape;1359;p8"/>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0" name="Google Shape;1360;p8"/>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1" name="Google Shape;1361;p8"/>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2" name="Google Shape;1362;p8"/>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3" name="Google Shape;1363;p8"/>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4" name="Google Shape;1364;p8"/>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5" name="Google Shape;1365;p8"/>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6" name="Google Shape;1366;p8"/>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7" name="Google Shape;1367;p8"/>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8" name="Google Shape;1368;p8"/>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9" name="Google Shape;1369;p8"/>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0" name="Google Shape;1370;p8"/>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1" name="Google Shape;1371;p8"/>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2" name="Google Shape;1372;p8"/>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3" name="Google Shape;1373;p8"/>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4" name="Google Shape;1374;p8"/>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5" name="Google Shape;1375;p8"/>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6" name="Google Shape;1376;p8"/>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7" name="Google Shape;1377;p8"/>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8" name="Google Shape;1378;p8"/>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9" name="Google Shape;1379;p8"/>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0" name="Google Shape;1380;p8"/>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1" name="Google Shape;1381;p8"/>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2" name="Google Shape;1382;p8"/>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3" name="Google Shape;1383;p8"/>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4" name="Google Shape;1384;p8"/>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5" name="Google Shape;1385;p8"/>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6" name="Google Shape;1386;p8"/>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7" name="Google Shape;1387;p8"/>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8" name="Google Shape;1388;p8"/>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9" name="Google Shape;1389;p8"/>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0" name="Google Shape;1390;p8"/>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1" name="Google Shape;1391;p8"/>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2" name="Google Shape;1392;p8"/>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3" name="Google Shape;1393;p8"/>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4" name="Google Shape;1394;p8"/>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5" name="Google Shape;1395;p8"/>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6" name="Google Shape;1396;p8"/>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7" name="Google Shape;1397;p8"/>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8" name="Google Shape;1398;p8"/>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9" name="Google Shape;1399;p8"/>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0" name="Google Shape;1400;p8"/>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1" name="Google Shape;1401;p8"/>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2" name="Google Shape;1402;p8"/>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3" name="Google Shape;1403;p8"/>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4" name="Google Shape;1404;p8"/>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5" name="Google Shape;1405;p8"/>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6" name="Google Shape;1406;p8"/>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7" name="Google Shape;1407;p8"/>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8" name="Google Shape;1408;p8"/>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9" name="Google Shape;1409;p8"/>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0" name="Google Shape;1410;p8"/>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1" name="Google Shape;1411;p8"/>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2" name="Google Shape;1412;p8"/>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3" name="Google Shape;1413;p8"/>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4" name="Google Shape;1414;p8"/>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5" name="Google Shape;1415;p8"/>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6" name="Google Shape;1416;p8"/>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7" name="Google Shape;1417;p8"/>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8" name="Google Shape;1418;p8"/>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9" name="Google Shape;1419;p8"/>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0" name="Google Shape;1420;p8"/>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1" name="Google Shape;1421;p8"/>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2" name="Google Shape;1422;p8"/>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3" name="Google Shape;1423;p8"/>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4" name="Google Shape;1424;p8"/>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5" name="Google Shape;1425;p8"/>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6" name="Google Shape;1426;p8"/>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7" name="Google Shape;1427;p8"/>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8" name="Google Shape;1428;p8"/>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9" name="Google Shape;1429;p8"/>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0" name="Google Shape;1430;p8"/>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1" name="Google Shape;1431;p8"/>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2" name="Google Shape;1432;p8"/>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3" name="Google Shape;1433;p8"/>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4" name="Google Shape;1434;p8"/>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5" name="Google Shape;1435;p8"/>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436" name="Google Shape;1436;p8"/>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437" name="Google Shape;1437;p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1"/>
        <p:cNvGrpSpPr/>
        <p:nvPr/>
      </p:nvGrpSpPr>
      <p:grpSpPr>
        <a:xfrm>
          <a:off x="0" y="0"/>
          <a:ext cx="0" cy="0"/>
          <a:chOff x="0" y="0"/>
          <a:chExt cx="0" cy="0"/>
        </a:xfrm>
      </p:grpSpPr>
      <p:sp>
        <p:nvSpPr>
          <p:cNvPr id="1552" name="Google Shape;1552;p1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53" name="Google Shape;1553;p10"/>
          <p:cNvGrpSpPr/>
          <p:nvPr/>
        </p:nvGrpSpPr>
        <p:grpSpPr>
          <a:xfrm>
            <a:off x="3" y="1362853"/>
            <a:ext cx="830992" cy="1847937"/>
            <a:chOff x="3" y="1439053"/>
            <a:chExt cx="830992" cy="1847937"/>
          </a:xfrm>
        </p:grpSpPr>
        <p:sp>
          <p:nvSpPr>
            <p:cNvPr id="1554" name="Google Shape;1554;p10"/>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5" name="Google Shape;1555;p10"/>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6" name="Google Shape;1556;p10"/>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557" name="Google Shape;1557;p10"/>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558" name="Google Shape;1558;p10"/>
          <p:cNvGrpSpPr/>
          <p:nvPr/>
        </p:nvGrpSpPr>
        <p:grpSpPr>
          <a:xfrm>
            <a:off x="1390437" y="-6"/>
            <a:ext cx="1603317" cy="405444"/>
            <a:chOff x="448987" y="-6"/>
            <a:chExt cx="1603317" cy="405444"/>
          </a:xfrm>
        </p:grpSpPr>
        <p:sp>
          <p:nvSpPr>
            <p:cNvPr id="1559" name="Google Shape;1559;p10"/>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0" name="Google Shape;1560;p10"/>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1" name="Google Shape;1561;p10"/>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2" name="Google Shape;1562;p10"/>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3" name="Google Shape;1563;p10"/>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4" name="Google Shape;1564;p10"/>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5" name="Google Shape;1565;p10"/>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6" name="Google Shape;1566;p10"/>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7" name="Google Shape;1567;p10"/>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68" name="Google Shape;1568;p10"/>
          <p:cNvGrpSpPr/>
          <p:nvPr/>
        </p:nvGrpSpPr>
        <p:grpSpPr>
          <a:xfrm>
            <a:off x="7935832" y="1674515"/>
            <a:ext cx="1207974" cy="1445876"/>
            <a:chOff x="5654182" y="1903115"/>
            <a:chExt cx="1207974" cy="1445876"/>
          </a:xfrm>
        </p:grpSpPr>
        <p:sp>
          <p:nvSpPr>
            <p:cNvPr id="1569" name="Google Shape;1569;p10"/>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0" name="Google Shape;1570;p10"/>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1" name="Google Shape;1571;p10"/>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2" name="Google Shape;1572;p10"/>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3" name="Google Shape;1573;p10"/>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4" name="Google Shape;1574;p10"/>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5" name="Google Shape;1575;p10"/>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6" name="Google Shape;1576;p10"/>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7" name="Google Shape;1577;p10"/>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8" name="Google Shape;1578;p10"/>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9" name="Google Shape;1579;p10"/>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0" name="Google Shape;1580;p10"/>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1" name="Google Shape;1581;p10"/>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2" name="Google Shape;1582;p10"/>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3" name="Google Shape;1583;p10"/>
          <p:cNvGrpSpPr/>
          <p:nvPr/>
        </p:nvGrpSpPr>
        <p:grpSpPr>
          <a:xfrm>
            <a:off x="8106707" y="3508074"/>
            <a:ext cx="1037098" cy="1476031"/>
            <a:chOff x="5825057" y="3508074"/>
            <a:chExt cx="1037098" cy="1476031"/>
          </a:xfrm>
        </p:grpSpPr>
        <p:sp>
          <p:nvSpPr>
            <p:cNvPr id="1584" name="Google Shape;1584;p10"/>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5" name="Google Shape;1585;p10"/>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6" name="Google Shape;1586;p10"/>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7" name="Google Shape;1587;p10"/>
          <p:cNvGrpSpPr/>
          <p:nvPr/>
        </p:nvGrpSpPr>
        <p:grpSpPr>
          <a:xfrm>
            <a:off x="3462913" y="4724358"/>
            <a:ext cx="2218152" cy="422263"/>
            <a:chOff x="2330363" y="4724358"/>
            <a:chExt cx="2218152" cy="422263"/>
          </a:xfrm>
        </p:grpSpPr>
        <p:sp>
          <p:nvSpPr>
            <p:cNvPr id="1588" name="Google Shape;1588;p10"/>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9" name="Google Shape;1589;p10"/>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0" name="Google Shape;1590;p10"/>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47" name="Google Shape;1647;p10"/>
          <p:cNvGrpSpPr/>
          <p:nvPr/>
        </p:nvGrpSpPr>
        <p:grpSpPr>
          <a:xfrm>
            <a:off x="669098" y="3632076"/>
            <a:ext cx="366930" cy="1514545"/>
            <a:chOff x="135698" y="3632076"/>
            <a:chExt cx="366930" cy="1514545"/>
          </a:xfrm>
        </p:grpSpPr>
        <p:sp>
          <p:nvSpPr>
            <p:cNvPr id="1648" name="Google Shape;1648;p10"/>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5"/>
        </a:solidFill>
        <a:effectLst/>
      </p:bgPr>
    </p:bg>
    <p:spTree>
      <p:nvGrpSpPr>
        <p:cNvPr id="1" name="Shape 1663"/>
        <p:cNvGrpSpPr/>
        <p:nvPr/>
      </p:nvGrpSpPr>
      <p:grpSpPr>
        <a:xfrm>
          <a:off x="0" y="0"/>
          <a:ext cx="0" cy="0"/>
          <a:chOff x="0" y="0"/>
          <a:chExt cx="0" cy="0"/>
        </a:xfrm>
      </p:grpSpPr>
      <p:grpSp>
        <p:nvGrpSpPr>
          <p:cNvPr id="1664" name="Google Shape;1664;p11"/>
          <p:cNvGrpSpPr/>
          <p:nvPr/>
        </p:nvGrpSpPr>
        <p:grpSpPr>
          <a:xfrm>
            <a:off x="3" y="1362853"/>
            <a:ext cx="830992" cy="1847937"/>
            <a:chOff x="3" y="1439053"/>
            <a:chExt cx="830992" cy="1847937"/>
          </a:xfrm>
        </p:grpSpPr>
        <p:sp>
          <p:nvSpPr>
            <p:cNvPr id="1665" name="Google Shape;1665;p11"/>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7" name="Google Shape;1667;p11"/>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668" name="Google Shape;1668;p11"/>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669" name="Google Shape;1669;p11"/>
          <p:cNvGrpSpPr/>
          <p:nvPr/>
        </p:nvGrpSpPr>
        <p:grpSpPr>
          <a:xfrm>
            <a:off x="1390437" y="-6"/>
            <a:ext cx="1603317" cy="405444"/>
            <a:chOff x="448987" y="-6"/>
            <a:chExt cx="1603317" cy="405444"/>
          </a:xfrm>
        </p:grpSpPr>
        <p:sp>
          <p:nvSpPr>
            <p:cNvPr id="1670" name="Google Shape;1670;p11"/>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1" name="Google Shape;1671;p11"/>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4" name="Google Shape;1674;p11"/>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5" name="Google Shape;1675;p11"/>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6" name="Google Shape;1676;p11"/>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79" name="Google Shape;1679;p11"/>
          <p:cNvGrpSpPr/>
          <p:nvPr/>
        </p:nvGrpSpPr>
        <p:grpSpPr>
          <a:xfrm>
            <a:off x="7935832" y="1674515"/>
            <a:ext cx="1207974" cy="1445876"/>
            <a:chOff x="5654182" y="1903115"/>
            <a:chExt cx="1207974" cy="1445876"/>
          </a:xfrm>
        </p:grpSpPr>
        <p:sp>
          <p:nvSpPr>
            <p:cNvPr id="1680" name="Google Shape;1680;p11"/>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1" name="Google Shape;1681;p11"/>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2" name="Google Shape;1682;p11"/>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3" name="Google Shape;1683;p11"/>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4" name="Google Shape;1684;p11"/>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5" name="Google Shape;1685;p11"/>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6" name="Google Shape;1686;p11"/>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7" name="Google Shape;1687;p11"/>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8" name="Google Shape;1688;p11"/>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9" name="Google Shape;1689;p11"/>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1" name="Google Shape;1691;p11"/>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2" name="Google Shape;1692;p11"/>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3" name="Google Shape;1693;p11"/>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94" name="Google Shape;1694;p11"/>
          <p:cNvGrpSpPr/>
          <p:nvPr/>
        </p:nvGrpSpPr>
        <p:grpSpPr>
          <a:xfrm>
            <a:off x="8106707" y="3508074"/>
            <a:ext cx="1037098" cy="1476031"/>
            <a:chOff x="5825057" y="3508074"/>
            <a:chExt cx="1037098" cy="1476031"/>
          </a:xfrm>
        </p:grpSpPr>
        <p:sp>
          <p:nvSpPr>
            <p:cNvPr id="1695" name="Google Shape;1695;p11"/>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6" name="Google Shape;1696;p11"/>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98" name="Google Shape;1698;p11"/>
          <p:cNvGrpSpPr/>
          <p:nvPr/>
        </p:nvGrpSpPr>
        <p:grpSpPr>
          <a:xfrm>
            <a:off x="3462913" y="4724358"/>
            <a:ext cx="2218152" cy="422263"/>
            <a:chOff x="2330363" y="4724358"/>
            <a:chExt cx="2218152" cy="422263"/>
          </a:xfrm>
        </p:grpSpPr>
        <p:sp>
          <p:nvSpPr>
            <p:cNvPr id="1699" name="Google Shape;1699;p11"/>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0" name="Google Shape;1700;p11"/>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2" name="Google Shape;1702;p11"/>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3" name="Google Shape;1703;p11"/>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4" name="Google Shape;1704;p11"/>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7" name="Google Shape;1707;p11"/>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8" name="Google Shape;1708;p11"/>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0" name="Google Shape;1710;p11"/>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1" name="Google Shape;1711;p11"/>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4" name="Google Shape;1714;p11"/>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5" name="Google Shape;1715;p11"/>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7" name="Google Shape;1717;p11"/>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8" name="Google Shape;1718;p11"/>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1" name="Google Shape;1721;p11"/>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2" name="Google Shape;1722;p11"/>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3" name="Google Shape;1723;p11"/>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6" name="Google Shape;1726;p11"/>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7" name="Google Shape;1727;p11"/>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9" name="Google Shape;1729;p11"/>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0" name="Google Shape;1730;p11"/>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3" name="Google Shape;1733;p11"/>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4" name="Google Shape;1734;p11"/>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5" name="Google Shape;1735;p11"/>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6" name="Google Shape;1736;p11"/>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9" name="Google Shape;1739;p11"/>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0" name="Google Shape;1740;p11"/>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2" name="Google Shape;1742;p11"/>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3" name="Google Shape;1743;p11"/>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6" name="Google Shape;1746;p11"/>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7" name="Google Shape;1747;p11"/>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8" name="Google Shape;1748;p11"/>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0" name="Google Shape;1750;p11"/>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1" name="Google Shape;1751;p11"/>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2" name="Google Shape;1752;p11"/>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4" name="Google Shape;1754;p11"/>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5" name="Google Shape;1755;p11"/>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6" name="Google Shape;1756;p11"/>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7" name="Google Shape;1757;p11"/>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758" name="Google Shape;1758;p11"/>
          <p:cNvGrpSpPr/>
          <p:nvPr/>
        </p:nvGrpSpPr>
        <p:grpSpPr>
          <a:xfrm>
            <a:off x="669098" y="3632076"/>
            <a:ext cx="366930" cy="1514545"/>
            <a:chOff x="135698" y="3632076"/>
            <a:chExt cx="366930" cy="1514545"/>
          </a:xfrm>
        </p:grpSpPr>
        <p:sp>
          <p:nvSpPr>
            <p:cNvPr id="1759" name="Google Shape;1759;p11"/>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0" name="Google Shape;1760;p11"/>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1" name="Google Shape;1761;p11"/>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2" name="Google Shape;1762;p11"/>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3" name="Google Shape;1763;p11"/>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4" name="Google Shape;1764;p11"/>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5" name="Google Shape;1765;p11"/>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6" name="Google Shape;1766;p11"/>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7" name="Google Shape;1767;p11"/>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8" name="Google Shape;1768;p11"/>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9" name="Google Shape;1769;p11"/>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0" name="Google Shape;1770;p11"/>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1" name="Google Shape;1771;p11"/>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2" name="Google Shape;1772;p11"/>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3" name="Google Shape;1773;p11"/>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774" name="Google Shape;1774;p1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p:cSld name="BLANK_1_1">
    <p:bg>
      <p:bgPr>
        <a:solidFill>
          <a:schemeClr val="accent1"/>
        </a:solidFill>
        <a:effectLst/>
      </p:bgPr>
    </p:bg>
    <p:spTree>
      <p:nvGrpSpPr>
        <p:cNvPr id="1" name="Shape 1775"/>
        <p:cNvGrpSpPr/>
        <p:nvPr/>
      </p:nvGrpSpPr>
      <p:grpSpPr>
        <a:xfrm>
          <a:off x="0" y="0"/>
          <a:ext cx="0" cy="0"/>
          <a:chOff x="0" y="0"/>
          <a:chExt cx="0" cy="0"/>
        </a:xfrm>
      </p:grpSpPr>
      <p:grpSp>
        <p:nvGrpSpPr>
          <p:cNvPr id="1776" name="Google Shape;1776;p12"/>
          <p:cNvGrpSpPr/>
          <p:nvPr/>
        </p:nvGrpSpPr>
        <p:grpSpPr>
          <a:xfrm>
            <a:off x="3" y="1362853"/>
            <a:ext cx="830992" cy="1847937"/>
            <a:chOff x="3" y="1439053"/>
            <a:chExt cx="830992" cy="1847937"/>
          </a:xfrm>
        </p:grpSpPr>
        <p:sp>
          <p:nvSpPr>
            <p:cNvPr id="1777" name="Google Shape;1777;p12"/>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8" name="Google Shape;1778;p12"/>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9" name="Google Shape;1779;p12"/>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780" name="Google Shape;1780;p12"/>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781" name="Google Shape;1781;p12"/>
          <p:cNvGrpSpPr/>
          <p:nvPr/>
        </p:nvGrpSpPr>
        <p:grpSpPr>
          <a:xfrm>
            <a:off x="1390437" y="-6"/>
            <a:ext cx="1603317" cy="405444"/>
            <a:chOff x="448987" y="-6"/>
            <a:chExt cx="1603317" cy="405444"/>
          </a:xfrm>
        </p:grpSpPr>
        <p:sp>
          <p:nvSpPr>
            <p:cNvPr id="1782" name="Google Shape;1782;p12"/>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3" name="Google Shape;1783;p12"/>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4" name="Google Shape;1784;p12"/>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5" name="Google Shape;1785;p12"/>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6" name="Google Shape;1786;p12"/>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7" name="Google Shape;1787;p12"/>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8" name="Google Shape;1788;p12"/>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9" name="Google Shape;1789;p12"/>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0" name="Google Shape;1790;p12"/>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791" name="Google Shape;1791;p12"/>
          <p:cNvGrpSpPr/>
          <p:nvPr/>
        </p:nvGrpSpPr>
        <p:grpSpPr>
          <a:xfrm>
            <a:off x="7935832" y="1674515"/>
            <a:ext cx="1207974" cy="1445876"/>
            <a:chOff x="5654182" y="1903115"/>
            <a:chExt cx="1207974" cy="1445876"/>
          </a:xfrm>
        </p:grpSpPr>
        <p:sp>
          <p:nvSpPr>
            <p:cNvPr id="1792" name="Google Shape;1792;p12"/>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3" name="Google Shape;1793;p12"/>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4" name="Google Shape;1794;p12"/>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5" name="Google Shape;1795;p12"/>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6" name="Google Shape;1796;p12"/>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7" name="Google Shape;1797;p12"/>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8" name="Google Shape;1798;p12"/>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9" name="Google Shape;1799;p12"/>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0" name="Google Shape;1800;p12"/>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1" name="Google Shape;1801;p12"/>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2" name="Google Shape;1802;p12"/>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3" name="Google Shape;1803;p12"/>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4" name="Google Shape;1804;p12"/>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5" name="Google Shape;1805;p12"/>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06" name="Google Shape;1806;p12"/>
          <p:cNvGrpSpPr/>
          <p:nvPr/>
        </p:nvGrpSpPr>
        <p:grpSpPr>
          <a:xfrm>
            <a:off x="8106707" y="3508074"/>
            <a:ext cx="1037098" cy="1476031"/>
            <a:chOff x="5825057" y="3508074"/>
            <a:chExt cx="1037098" cy="1476031"/>
          </a:xfrm>
        </p:grpSpPr>
        <p:sp>
          <p:nvSpPr>
            <p:cNvPr id="1807" name="Google Shape;1807;p12"/>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8" name="Google Shape;1808;p12"/>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9" name="Google Shape;1809;p12"/>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10" name="Google Shape;1810;p12"/>
          <p:cNvGrpSpPr/>
          <p:nvPr/>
        </p:nvGrpSpPr>
        <p:grpSpPr>
          <a:xfrm>
            <a:off x="3462913" y="4724358"/>
            <a:ext cx="2218152" cy="422263"/>
            <a:chOff x="2330363" y="4724358"/>
            <a:chExt cx="2218152" cy="422263"/>
          </a:xfrm>
        </p:grpSpPr>
        <p:sp>
          <p:nvSpPr>
            <p:cNvPr id="1811" name="Google Shape;1811;p12"/>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2" name="Google Shape;1812;p12"/>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3" name="Google Shape;1813;p12"/>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4" name="Google Shape;1814;p12"/>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5" name="Google Shape;1815;p12"/>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6" name="Google Shape;1816;p12"/>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7" name="Google Shape;1817;p12"/>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8" name="Google Shape;1818;p12"/>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9" name="Google Shape;1819;p12"/>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0" name="Google Shape;1820;p12"/>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1" name="Google Shape;1821;p12"/>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2" name="Google Shape;1822;p12"/>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3" name="Google Shape;1823;p12"/>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4" name="Google Shape;1824;p12"/>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5" name="Google Shape;1825;p12"/>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6" name="Google Shape;1826;p12"/>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7" name="Google Shape;1827;p12"/>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8" name="Google Shape;1828;p12"/>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9" name="Google Shape;1829;p12"/>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0" name="Google Shape;1830;p12"/>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1" name="Google Shape;1831;p12"/>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2" name="Google Shape;1832;p12"/>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3" name="Google Shape;1833;p12"/>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4" name="Google Shape;1834;p12"/>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5" name="Google Shape;1835;p12"/>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6" name="Google Shape;1836;p12"/>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7" name="Google Shape;1837;p12"/>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8" name="Google Shape;1838;p12"/>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9" name="Google Shape;1839;p12"/>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0" name="Google Shape;1840;p12"/>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1" name="Google Shape;1841;p12"/>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2" name="Google Shape;1842;p12"/>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3" name="Google Shape;1843;p12"/>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4" name="Google Shape;1844;p12"/>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5" name="Google Shape;1845;p12"/>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6" name="Google Shape;1846;p12"/>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7" name="Google Shape;1847;p12"/>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8" name="Google Shape;1848;p12"/>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9" name="Google Shape;1849;p12"/>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0" name="Google Shape;1850;p12"/>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1" name="Google Shape;1851;p12"/>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2" name="Google Shape;1852;p12"/>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3" name="Google Shape;1853;p12"/>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4" name="Google Shape;1854;p12"/>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5" name="Google Shape;1855;p12"/>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6" name="Google Shape;1856;p12"/>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7" name="Google Shape;1857;p12"/>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8" name="Google Shape;1858;p12"/>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9" name="Google Shape;1859;p12"/>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0" name="Google Shape;1860;p12"/>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1" name="Google Shape;1861;p12"/>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2" name="Google Shape;1862;p12"/>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3" name="Google Shape;1863;p12"/>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4" name="Google Shape;1864;p12"/>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5" name="Google Shape;1865;p12"/>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6" name="Google Shape;1866;p12"/>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7" name="Google Shape;1867;p12"/>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8" name="Google Shape;1868;p12"/>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9" name="Google Shape;1869;p12"/>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70" name="Google Shape;1870;p12"/>
          <p:cNvGrpSpPr/>
          <p:nvPr/>
        </p:nvGrpSpPr>
        <p:grpSpPr>
          <a:xfrm>
            <a:off x="669098" y="3632076"/>
            <a:ext cx="366930" cy="1514545"/>
            <a:chOff x="135698" y="3632076"/>
            <a:chExt cx="366930" cy="1514545"/>
          </a:xfrm>
        </p:grpSpPr>
        <p:sp>
          <p:nvSpPr>
            <p:cNvPr id="1871" name="Google Shape;1871;p12"/>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2" name="Google Shape;1872;p12"/>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3" name="Google Shape;1873;p12"/>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4" name="Google Shape;1874;p12"/>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5" name="Google Shape;1875;p12"/>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6" name="Google Shape;1876;p12"/>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7" name="Google Shape;1877;p12"/>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8" name="Google Shape;1878;p12"/>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9" name="Google Shape;1879;p12"/>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0" name="Google Shape;1880;p12"/>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1" name="Google Shape;1881;p12"/>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2" name="Google Shape;1882;p12"/>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3" name="Google Shape;1883;p12"/>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4" name="Google Shape;1884;p12"/>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5" name="Google Shape;1885;p12"/>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886" name="Google Shape;1886;p1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79B1A1-F149-43A6-823E-433959510A0C}" type="slidenum">
              <a:rPr lang="en-US"/>
              <a:pPr>
                <a:defRPr/>
              </a:pPr>
              <a:t>‹#›</a:t>
            </a:fld>
            <a:endParaRPr lang="en-US"/>
          </a:p>
        </p:txBody>
      </p:sp>
    </p:spTree>
    <p:extLst>
      <p:ext uri="{BB962C8B-B14F-4D97-AF65-F5344CB8AC3E}">
        <p14:creationId xmlns:p14="http://schemas.microsoft.com/office/powerpoint/2010/main" val="237121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31750" y="737325"/>
            <a:ext cx="6880500" cy="5829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31750" y="1427100"/>
            <a:ext cx="6880500" cy="3498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marL="914400" lvl="1"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marL="1371600" lvl="2"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marL="1828800" lvl="3"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marL="2286000" lvl="4"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marL="2743200" lvl="5"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marL="3200400" lvl="6"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marL="3657600" lvl="7"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marL="4114800" lvl="8"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8749000" y="0"/>
            <a:ext cx="394800" cy="321600"/>
          </a:xfrm>
          <a:prstGeom prst="rect">
            <a:avLst/>
          </a:prstGeom>
          <a:noFill/>
          <a:ln>
            <a:noFill/>
          </a:ln>
        </p:spPr>
        <p:txBody>
          <a:bodyPr spcFirstLastPara="1" wrap="square" lIns="91425" tIns="91425" rIns="91425" bIns="91425" anchor="t" anchorCtr="0">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A74C3FF-568A-44DF-ABF3-557017A6C5F7}" type="slidenum">
              <a:rPr lang="en-US"/>
              <a:pPr>
                <a:defRPr/>
              </a:pPr>
              <a:t>‹#›</a:t>
            </a:fld>
            <a:endParaRPr lang="en-US"/>
          </a:p>
        </p:txBody>
      </p:sp>
    </p:spTree>
    <p:extLst>
      <p:ext uri="{BB962C8B-B14F-4D97-AF65-F5344CB8AC3E}">
        <p14:creationId xmlns:p14="http://schemas.microsoft.com/office/powerpoint/2010/main" val="2490580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E:\GIAO%20AN\TIN%206%20Moi\GA%20PPT\B&#224;i%202\5%20l&#7847;n%20Quang%20H&#7843;i%20s&#250;t%20ph&#7841;t%20(online-video-cutter.com).mp4" TargetMode="External"/><Relationship Id="rId1" Type="http://schemas.microsoft.com/office/2007/relationships/media" Target="file:///E:\GIAO%20AN\TIN%206%20Moi\GA%20PPT\B&#224;i%202\5%20l&#7847;n%20Quang%20H&#7843;i%20s&#250;t%20ph&#7841;t%20(online-video-cutter.com).mp4"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gi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8.xml"/><Relationship Id="rId18" Type="http://schemas.openxmlformats.org/officeDocument/2006/relationships/slide" Target="slide31.xml"/><Relationship Id="rId26" Type="http://schemas.openxmlformats.org/officeDocument/2006/relationships/slide" Target="slide9.xml"/><Relationship Id="rId3" Type="http://schemas.openxmlformats.org/officeDocument/2006/relationships/image" Target="../media/image33.png"/><Relationship Id="rId21" Type="http://schemas.openxmlformats.org/officeDocument/2006/relationships/slide" Target="slide30.xml"/><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slide" Target="slide33.xml"/><Relationship Id="rId25" Type="http://schemas.openxmlformats.org/officeDocument/2006/relationships/slide" Target="slide8.xml"/><Relationship Id="rId2" Type="http://schemas.openxmlformats.org/officeDocument/2006/relationships/image" Target="../media/image32.gif"/><Relationship Id="rId16" Type="http://schemas.openxmlformats.org/officeDocument/2006/relationships/image" Target="../media/image42.png"/><Relationship Id="rId20" Type="http://schemas.openxmlformats.org/officeDocument/2006/relationships/image" Target="../media/image43.png"/><Relationship Id="rId29" Type="http://schemas.openxmlformats.org/officeDocument/2006/relationships/slide" Target="slide16.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slide" Target="slide27.xml"/><Relationship Id="rId24" Type="http://schemas.openxmlformats.org/officeDocument/2006/relationships/slide" Target="slide6.xml"/><Relationship Id="rId32" Type="http://schemas.openxmlformats.org/officeDocument/2006/relationships/slide" Target="slide34.xml"/><Relationship Id="rId5" Type="http://schemas.openxmlformats.org/officeDocument/2006/relationships/image" Target="../media/image35.png"/><Relationship Id="rId15" Type="http://schemas.openxmlformats.org/officeDocument/2006/relationships/slide" Target="slide29.xml"/><Relationship Id="rId23" Type="http://schemas.openxmlformats.org/officeDocument/2006/relationships/slide" Target="slide5.xml"/><Relationship Id="rId28" Type="http://schemas.openxmlformats.org/officeDocument/2006/relationships/slide" Target="slide14.xml"/><Relationship Id="rId10" Type="http://schemas.openxmlformats.org/officeDocument/2006/relationships/image" Target="../media/image39.png"/><Relationship Id="rId19" Type="http://schemas.openxmlformats.org/officeDocument/2006/relationships/slide" Target="slide32.xml"/><Relationship Id="rId31"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slide" Target="slide26.xml"/><Relationship Id="rId14" Type="http://schemas.openxmlformats.org/officeDocument/2006/relationships/image" Target="../media/image41.png"/><Relationship Id="rId22" Type="http://schemas.openxmlformats.org/officeDocument/2006/relationships/slide" Target="slide3.xml"/><Relationship Id="rId27" Type="http://schemas.openxmlformats.org/officeDocument/2006/relationships/slide" Target="slide12.xml"/><Relationship Id="rId30"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slide" Target="slide25.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image" Target="../media/image49.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image" Target="../media/image50.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image" Target="../media/image51.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image" Target="../media/image52.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image" Target="../media/image53.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image" Target="../media/image54.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image" Target="../media/image53.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13"/>
          <p:cNvSpPr txBox="1">
            <a:spLocks noGrp="1"/>
          </p:cNvSpPr>
          <p:nvPr>
            <p:ph type="ctrTitle"/>
          </p:nvPr>
        </p:nvSpPr>
        <p:spPr>
          <a:xfrm>
            <a:off x="1447800" y="1200150"/>
            <a:ext cx="59952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chemeClr val="bg1"/>
                </a:solidFill>
                <a:latin typeface="+mj-lt"/>
              </a:rPr>
              <a:t>TIN HỌC 6</a:t>
            </a:r>
            <a:endParaRPr sz="4000" b="1">
              <a:solidFill>
                <a:schemeClr val="bg1"/>
              </a:solidFill>
              <a:latin typeface="+mj-lt"/>
            </a:endParaRPr>
          </a:p>
        </p:txBody>
      </p:sp>
      <p:sp>
        <p:nvSpPr>
          <p:cNvPr id="2" name="TextBox 1"/>
          <p:cNvSpPr txBox="1"/>
          <p:nvPr/>
        </p:nvSpPr>
        <p:spPr>
          <a:xfrm>
            <a:off x="1970438" y="2114550"/>
            <a:ext cx="5163593" cy="1478418"/>
          </a:xfrm>
          <a:prstGeom prst="rect">
            <a:avLst/>
          </a:prstGeom>
          <a:noFill/>
        </p:spPr>
        <p:txBody>
          <a:bodyPr wrap="none" rtlCol="0">
            <a:spAutoFit/>
          </a:bodyPr>
          <a:lstStyle/>
          <a:p>
            <a:pPr algn="ctr">
              <a:lnSpc>
                <a:spcPct val="150000"/>
              </a:lnSpc>
            </a:pPr>
            <a:r>
              <a:rPr lang="en" sz="3200" b="1">
                <a:solidFill>
                  <a:schemeClr val="bg1"/>
                </a:solidFill>
              </a:rPr>
              <a:t>Chào mừng các em </a:t>
            </a:r>
          </a:p>
          <a:p>
            <a:pPr algn="ctr">
              <a:lnSpc>
                <a:spcPct val="150000"/>
              </a:lnSpc>
            </a:pPr>
            <a:r>
              <a:rPr lang="en" sz="3200" b="1">
                <a:solidFill>
                  <a:schemeClr val="bg1"/>
                </a:solidFill>
              </a:rPr>
              <a:t>đến với tiết học hôm nay!</a:t>
            </a:r>
            <a:endParaRPr lang="en-US" sz="32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91"/>
                                        </p:tgtEl>
                                        <p:attrNameLst>
                                          <p:attrName>style.visibility</p:attrName>
                                        </p:attrNameLst>
                                      </p:cBhvr>
                                      <p:to>
                                        <p:strVal val="visible"/>
                                      </p:to>
                                    </p:set>
                                    <p:animEffect transition="in" filter="wipe(down)">
                                      <p:cBhvr>
                                        <p:cTn id="7" dur="500"/>
                                        <p:tgtEl>
                                          <p:spTgt spid="18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67DADC-7451-E3F0-FCB8-17B0F177E2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7" name="TextBox 6">
            <a:extLst>
              <a:ext uri="{FF2B5EF4-FFF2-40B4-BE49-F238E27FC236}">
                <a16:creationId xmlns:a16="http://schemas.microsoft.com/office/drawing/2014/main" id="{1B2145C6-92BF-85FE-9264-3078B09C6C3C}"/>
              </a:ext>
            </a:extLst>
          </p:cNvPr>
          <p:cNvSpPr txBox="1">
            <a:spLocks noChangeArrowheads="1"/>
          </p:cNvSpPr>
          <p:nvPr/>
        </p:nvSpPr>
        <p:spPr bwMode="auto">
          <a:xfrm>
            <a:off x="1276745" y="4386095"/>
            <a:ext cx="65905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3000" b="1" dirty="0" err="1"/>
              <a:t>Thiết</a:t>
            </a:r>
            <a:r>
              <a:rPr lang="en-US" sz="3000" b="1" dirty="0"/>
              <a:t> </a:t>
            </a:r>
            <a:r>
              <a:rPr lang="en-US" sz="3000" b="1" dirty="0" err="1"/>
              <a:t>bị</a:t>
            </a:r>
            <a:r>
              <a:rPr lang="en-US" sz="3000" b="1" dirty="0"/>
              <a:t> </a:t>
            </a:r>
            <a:r>
              <a:rPr lang="en-US" sz="3000" b="1" dirty="0" err="1"/>
              <a:t>vào</a:t>
            </a:r>
            <a:endParaRPr lang="en-US" sz="3000" b="1" dirty="0"/>
          </a:p>
        </p:txBody>
      </p:sp>
      <p:pic>
        <p:nvPicPr>
          <p:cNvPr id="1028" name="Picture 4" descr="Thiết bị đầu vào của máy tính là gì? Danh sách Input device">
            <a:extLst>
              <a:ext uri="{FF2B5EF4-FFF2-40B4-BE49-F238E27FC236}">
                <a16:creationId xmlns:a16="http://schemas.microsoft.com/office/drawing/2014/main" id="{9B7C3943-B27A-CCF0-414E-E130D8588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040" y="333030"/>
            <a:ext cx="5519916" cy="389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15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DF4D9F-CB99-0661-8AB6-AECA6DCA9C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2050" name="Picture 2" descr="Thiết bị đầu ra của máy tính là gì? Danh sách Output device - Wiki Máy Tính">
            <a:extLst>
              <a:ext uri="{FF2B5EF4-FFF2-40B4-BE49-F238E27FC236}">
                <a16:creationId xmlns:a16="http://schemas.microsoft.com/office/drawing/2014/main" id="{64280C3F-EE5E-51D6-77D1-DFFE14465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6" y="590550"/>
            <a:ext cx="6296025" cy="3667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43646D-5E38-2B93-C467-1E51B9AC0625}"/>
              </a:ext>
            </a:extLst>
          </p:cNvPr>
          <p:cNvSpPr txBox="1">
            <a:spLocks noChangeArrowheads="1"/>
          </p:cNvSpPr>
          <p:nvPr/>
        </p:nvSpPr>
        <p:spPr bwMode="auto">
          <a:xfrm>
            <a:off x="1276746" y="4476750"/>
            <a:ext cx="65905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3000" b="1" dirty="0" err="1"/>
              <a:t>Thiết</a:t>
            </a:r>
            <a:r>
              <a:rPr lang="en-US" sz="3000" b="1" dirty="0"/>
              <a:t> </a:t>
            </a:r>
            <a:r>
              <a:rPr lang="en-US" sz="3000" b="1" err="1"/>
              <a:t>bị</a:t>
            </a:r>
            <a:r>
              <a:rPr lang="en-US" sz="3000" b="1"/>
              <a:t> ra</a:t>
            </a:r>
            <a:endParaRPr lang="en-US" sz="3000" b="1" dirty="0"/>
          </a:p>
        </p:txBody>
      </p:sp>
    </p:spTree>
    <p:extLst>
      <p:ext uri="{BB962C8B-B14F-4D97-AF65-F5344CB8AC3E}">
        <p14:creationId xmlns:p14="http://schemas.microsoft.com/office/powerpoint/2010/main" val="59705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E8C130-AD84-43FB-9588-9898480656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3074" name="Picture 2" descr="Dell Optiplex 5040 Cấu hình 1">
            <a:extLst>
              <a:ext uri="{FF2B5EF4-FFF2-40B4-BE49-F238E27FC236}">
                <a16:creationId xmlns:a16="http://schemas.microsoft.com/office/drawing/2014/main" id="{68705CCC-8BF8-FE79-0D78-74EDA77F9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31" r="15954"/>
          <a:stretch/>
        </p:blipFill>
        <p:spPr bwMode="auto">
          <a:xfrm>
            <a:off x="0" y="-95250"/>
            <a:ext cx="4219897" cy="42443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PU là gì? Các hãng sản xuất CPU được sử dụng phổ biến hiện nay">
            <a:extLst>
              <a:ext uri="{FF2B5EF4-FFF2-40B4-BE49-F238E27FC236}">
                <a16:creationId xmlns:a16="http://schemas.microsoft.com/office/drawing/2014/main" id="{48BBF350-EDB6-464F-90B6-817E176CD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971" y="164610"/>
            <a:ext cx="2817808" cy="15806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Đĩa Cứng WD Purple 6TB – Phung Vi Computer">
            <a:extLst>
              <a:ext uri="{FF2B5EF4-FFF2-40B4-BE49-F238E27FC236}">
                <a16:creationId xmlns:a16="http://schemas.microsoft.com/office/drawing/2014/main" id="{DE4CB7EB-E808-570A-11AF-B306E87EF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655" y="286131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o sánh sự khác biệt giữa RAM laptop và RAM PC - Fptshop.com.vn">
            <a:extLst>
              <a:ext uri="{FF2B5EF4-FFF2-40B4-BE49-F238E27FC236}">
                <a16:creationId xmlns:a16="http://schemas.microsoft.com/office/drawing/2014/main" id="{C8A1B170-2B66-A4E5-9083-8EBDBCE5D1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20" y="2862384"/>
            <a:ext cx="1933575" cy="12867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F58690-F615-D306-B290-7498863FC197}"/>
              </a:ext>
            </a:extLst>
          </p:cNvPr>
          <p:cNvSpPr txBox="1">
            <a:spLocks noChangeArrowheads="1"/>
          </p:cNvSpPr>
          <p:nvPr/>
        </p:nvSpPr>
        <p:spPr bwMode="auto">
          <a:xfrm>
            <a:off x="5176726" y="1877256"/>
            <a:ext cx="283805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500" b="1"/>
              <a:t>Bộ xử lí CPU</a:t>
            </a:r>
            <a:endParaRPr lang="en-US" sz="2500" b="1" dirty="0"/>
          </a:p>
        </p:txBody>
      </p:sp>
      <p:sp>
        <p:nvSpPr>
          <p:cNvPr id="6" name="TextBox 5">
            <a:extLst>
              <a:ext uri="{FF2B5EF4-FFF2-40B4-BE49-F238E27FC236}">
                <a16:creationId xmlns:a16="http://schemas.microsoft.com/office/drawing/2014/main" id="{C541E87E-76F3-1C5B-FEB2-FC548C986155}"/>
              </a:ext>
            </a:extLst>
          </p:cNvPr>
          <p:cNvSpPr txBox="1">
            <a:spLocks noChangeArrowheads="1"/>
          </p:cNvSpPr>
          <p:nvPr/>
        </p:nvSpPr>
        <p:spPr bwMode="auto">
          <a:xfrm>
            <a:off x="4537044" y="4324350"/>
            <a:ext cx="214312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500" b="1"/>
              <a:t>Bộ nhớ</a:t>
            </a:r>
            <a:endParaRPr lang="en-US" sz="2500" b="1" dirty="0"/>
          </a:p>
        </p:txBody>
      </p:sp>
      <p:cxnSp>
        <p:nvCxnSpPr>
          <p:cNvPr id="3" name="Straight Connector 2">
            <a:extLst>
              <a:ext uri="{FF2B5EF4-FFF2-40B4-BE49-F238E27FC236}">
                <a16:creationId xmlns:a16="http://schemas.microsoft.com/office/drawing/2014/main" id="{6B55C830-7696-1070-737A-0C60B2552BA7}"/>
              </a:ext>
            </a:extLst>
          </p:cNvPr>
          <p:cNvCxnSpPr/>
          <p:nvPr/>
        </p:nvCxnSpPr>
        <p:spPr>
          <a:xfrm>
            <a:off x="4641820" y="2495550"/>
            <a:ext cx="45783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77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3" name="Google Shape;1963;p2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6" name="Group 5"/>
          <p:cNvGrpSpPr/>
          <p:nvPr/>
        </p:nvGrpSpPr>
        <p:grpSpPr>
          <a:xfrm>
            <a:off x="3296566" y="487050"/>
            <a:ext cx="2550868" cy="630942"/>
            <a:chOff x="381000" y="399193"/>
            <a:chExt cx="2550868" cy="630942"/>
          </a:xfrm>
        </p:grpSpPr>
        <p:sp>
          <p:nvSpPr>
            <p:cNvPr id="5" name="TextBox 4"/>
            <p:cNvSpPr txBox="1"/>
            <p:nvPr/>
          </p:nvSpPr>
          <p:spPr>
            <a:xfrm>
              <a:off x="826805" y="399193"/>
              <a:ext cx="2105063" cy="630942"/>
            </a:xfrm>
            <a:prstGeom prst="rect">
              <a:avLst/>
            </a:prstGeom>
            <a:noFill/>
          </p:spPr>
          <p:txBody>
            <a:bodyPr wrap="none" rtlCol="0">
              <a:spAutoFit/>
            </a:bodyPr>
            <a:lstStyle/>
            <a:p>
              <a:r>
                <a:rPr lang="en-US" sz="3500" b="1">
                  <a:solidFill>
                    <a:srgbClr val="002060"/>
                  </a:solidFill>
                </a:rPr>
                <a:t>Kết luận:</a:t>
              </a:r>
            </a:p>
          </p:txBody>
        </p:sp>
        <p:grpSp>
          <p:nvGrpSpPr>
            <p:cNvPr id="27" name="Google Shape;2741;p50"/>
            <p:cNvGrpSpPr/>
            <p:nvPr/>
          </p:nvGrpSpPr>
          <p:grpSpPr>
            <a:xfrm>
              <a:off x="381000" y="437501"/>
              <a:ext cx="445805" cy="405735"/>
              <a:chOff x="8843122" y="4420259"/>
              <a:chExt cx="720202" cy="655469"/>
            </a:xfrm>
          </p:grpSpPr>
          <p:sp>
            <p:nvSpPr>
              <p:cNvPr id="28" name="Google Shape;2742;p50"/>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2743;p50"/>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2744;p50"/>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2745;p50"/>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2746;p50"/>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2747;p50"/>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36" name="TextBox 35"/>
          <p:cNvSpPr txBox="1"/>
          <p:nvPr/>
        </p:nvSpPr>
        <p:spPr>
          <a:xfrm>
            <a:off x="622454" y="1342214"/>
            <a:ext cx="8287846" cy="2459071"/>
          </a:xfrm>
          <a:prstGeom prst="rect">
            <a:avLst/>
          </a:prstGeom>
          <a:noFill/>
        </p:spPr>
        <p:txBody>
          <a:bodyPr wrap="none" rtlCol="0">
            <a:spAutoFit/>
          </a:bodyPr>
          <a:lstStyle/>
          <a:p>
            <a:pPr marL="342900" indent="-342900">
              <a:lnSpc>
                <a:spcPct val="200000"/>
              </a:lnSpc>
              <a:buFont typeface="Wingdings" pitchFamily="2" charset="2"/>
              <a:buChar char="v"/>
            </a:pPr>
            <a:r>
              <a:rPr lang="en-US" sz="2000" dirty="0" err="1">
                <a:solidFill>
                  <a:srgbClr val="FF0000"/>
                </a:solidFill>
              </a:rPr>
              <a:t>Thiết</a:t>
            </a:r>
            <a:r>
              <a:rPr lang="en-US" sz="2000" dirty="0">
                <a:solidFill>
                  <a:srgbClr val="FF0000"/>
                </a:solidFill>
              </a:rPr>
              <a:t> </a:t>
            </a:r>
            <a:r>
              <a:rPr lang="en-US" sz="2000" dirty="0" err="1">
                <a:solidFill>
                  <a:srgbClr val="FF0000"/>
                </a:solidFill>
              </a:rPr>
              <a:t>bị</a:t>
            </a:r>
            <a:r>
              <a:rPr lang="en-US" sz="2000" dirty="0">
                <a:solidFill>
                  <a:srgbClr val="FF0000"/>
                </a:solidFill>
              </a:rPr>
              <a:t> </a:t>
            </a:r>
            <a:r>
              <a:rPr lang="en-US" sz="2000" dirty="0" err="1">
                <a:solidFill>
                  <a:srgbClr val="FF0000"/>
                </a:solidFill>
              </a:rPr>
              <a:t>vào</a:t>
            </a:r>
            <a:r>
              <a:rPr lang="en-US" sz="2000" dirty="0">
                <a:solidFill>
                  <a:srgbClr val="FF0000"/>
                </a:solidFill>
              </a:rPr>
              <a:t> </a:t>
            </a:r>
            <a:r>
              <a:rPr lang="en-US" sz="2000" dirty="0" err="1"/>
              <a:t>để</a:t>
            </a:r>
            <a:r>
              <a:rPr lang="en-US" sz="2000" dirty="0"/>
              <a:t> </a:t>
            </a:r>
            <a:r>
              <a:rPr lang="en-US" sz="2000" dirty="0" err="1"/>
              <a:t>thu</a:t>
            </a:r>
            <a:r>
              <a:rPr lang="en-US" sz="2000" dirty="0"/>
              <a:t> </a:t>
            </a:r>
            <a:r>
              <a:rPr lang="en-US" sz="2000" dirty="0" err="1"/>
              <a:t>nhận</a:t>
            </a:r>
            <a:r>
              <a:rPr lang="en-US" sz="2000" dirty="0"/>
              <a:t> </a:t>
            </a:r>
            <a:r>
              <a:rPr lang="en-US" sz="2000" dirty="0" err="1"/>
              <a:t>thông</a:t>
            </a:r>
            <a:r>
              <a:rPr lang="en-US" sz="2000" dirty="0"/>
              <a:t> tin: </a:t>
            </a:r>
            <a:r>
              <a:rPr lang="en-US" sz="2000" dirty="0" err="1"/>
              <a:t>Bàn</a:t>
            </a:r>
            <a:r>
              <a:rPr lang="en-US" sz="2000" dirty="0"/>
              <a:t> </a:t>
            </a:r>
            <a:r>
              <a:rPr lang="en-US" sz="2000" dirty="0" err="1"/>
              <a:t>phím</a:t>
            </a:r>
            <a:r>
              <a:rPr lang="en-US" sz="2000" dirty="0"/>
              <a:t>, </a:t>
            </a:r>
            <a:r>
              <a:rPr lang="en-US" sz="2000" dirty="0" err="1"/>
              <a:t>chuột</a:t>
            </a:r>
            <a:r>
              <a:rPr lang="en-US" sz="2000" dirty="0"/>
              <a:t>, </a:t>
            </a:r>
            <a:r>
              <a:rPr lang="en-US" sz="2000" dirty="0" err="1"/>
              <a:t>máy</a:t>
            </a:r>
            <a:r>
              <a:rPr lang="en-US" sz="2000" dirty="0"/>
              <a:t> </a:t>
            </a:r>
            <a:r>
              <a:rPr lang="en-US" sz="2000" dirty="0" err="1"/>
              <a:t>quét</a:t>
            </a:r>
            <a:r>
              <a:rPr lang="en-US" sz="2000" dirty="0"/>
              <a:t>…</a:t>
            </a:r>
          </a:p>
          <a:p>
            <a:pPr marL="342900" indent="-342900">
              <a:lnSpc>
                <a:spcPct val="200000"/>
              </a:lnSpc>
              <a:buFont typeface="Wingdings" pitchFamily="2" charset="2"/>
              <a:buChar char="v"/>
            </a:pPr>
            <a:r>
              <a:rPr lang="en-US" sz="2000" dirty="0" err="1">
                <a:solidFill>
                  <a:srgbClr val="FF0000"/>
                </a:solidFill>
              </a:rPr>
              <a:t>Thiết</a:t>
            </a:r>
            <a:r>
              <a:rPr lang="en-US" sz="2000" dirty="0">
                <a:solidFill>
                  <a:srgbClr val="FF0000"/>
                </a:solidFill>
              </a:rPr>
              <a:t> </a:t>
            </a:r>
            <a:r>
              <a:rPr lang="en-US" sz="2000" dirty="0" err="1">
                <a:solidFill>
                  <a:srgbClr val="FF0000"/>
                </a:solidFill>
              </a:rPr>
              <a:t>bị</a:t>
            </a:r>
            <a:r>
              <a:rPr lang="en-US" sz="2000" dirty="0">
                <a:solidFill>
                  <a:srgbClr val="FF0000"/>
                </a:solidFill>
              </a:rPr>
              <a:t> </a:t>
            </a:r>
            <a:r>
              <a:rPr lang="en-US" sz="2000" dirty="0" err="1">
                <a:solidFill>
                  <a:srgbClr val="FF0000"/>
                </a:solidFill>
              </a:rPr>
              <a:t>ra</a:t>
            </a:r>
            <a:r>
              <a:rPr lang="en-US" sz="2000" dirty="0">
                <a:solidFill>
                  <a:srgbClr val="FF0000"/>
                </a:solidFill>
              </a:rPr>
              <a:t> </a:t>
            </a:r>
            <a:r>
              <a:rPr lang="en-US" sz="2000" dirty="0" err="1"/>
              <a:t>để</a:t>
            </a:r>
            <a:r>
              <a:rPr lang="en-US" sz="2000" dirty="0"/>
              <a:t> </a:t>
            </a:r>
            <a:r>
              <a:rPr lang="en-US" sz="2000" dirty="0" err="1"/>
              <a:t>truyền</a:t>
            </a:r>
            <a:r>
              <a:rPr lang="en-US" sz="2000" dirty="0"/>
              <a:t> </a:t>
            </a:r>
            <a:r>
              <a:rPr lang="en-US" sz="2000" dirty="0" err="1"/>
              <a:t>hoặc</a:t>
            </a:r>
            <a:r>
              <a:rPr lang="en-US" sz="2000" dirty="0"/>
              <a:t> chia </a:t>
            </a:r>
            <a:r>
              <a:rPr lang="en-US" sz="2000" dirty="0" err="1"/>
              <a:t>sẻ</a:t>
            </a:r>
            <a:r>
              <a:rPr lang="en-US" sz="2000" dirty="0"/>
              <a:t> </a:t>
            </a:r>
            <a:r>
              <a:rPr lang="en-US" sz="2000" dirty="0" err="1"/>
              <a:t>thông</a:t>
            </a:r>
            <a:r>
              <a:rPr lang="en-US" sz="2000" dirty="0"/>
              <a:t> tin: </a:t>
            </a:r>
            <a:r>
              <a:rPr lang="en-US" sz="2000" dirty="0" err="1"/>
              <a:t>Màn</a:t>
            </a:r>
            <a:r>
              <a:rPr lang="en-US" sz="2000" dirty="0"/>
              <a:t> </a:t>
            </a:r>
            <a:r>
              <a:rPr lang="en-US" sz="2000" dirty="0" err="1"/>
              <a:t>hình</a:t>
            </a:r>
            <a:r>
              <a:rPr lang="en-US" sz="2000" dirty="0"/>
              <a:t>, </a:t>
            </a:r>
            <a:r>
              <a:rPr lang="en-US" sz="2000" dirty="0" err="1"/>
              <a:t>máy</a:t>
            </a:r>
            <a:r>
              <a:rPr lang="en-US" sz="2000" dirty="0"/>
              <a:t> in, loa,…</a:t>
            </a:r>
          </a:p>
          <a:p>
            <a:pPr marL="342900" indent="-342900">
              <a:lnSpc>
                <a:spcPct val="200000"/>
              </a:lnSpc>
              <a:buFont typeface="Wingdings" pitchFamily="2" charset="2"/>
              <a:buChar char="v"/>
            </a:pPr>
            <a:r>
              <a:rPr lang="en-US" sz="2000" dirty="0" err="1">
                <a:solidFill>
                  <a:srgbClr val="FF0000"/>
                </a:solidFill>
              </a:rPr>
              <a:t>Bộ</a:t>
            </a:r>
            <a:r>
              <a:rPr lang="en-US" sz="2000" dirty="0">
                <a:solidFill>
                  <a:srgbClr val="FF0000"/>
                </a:solidFill>
              </a:rPr>
              <a:t> </a:t>
            </a:r>
            <a:r>
              <a:rPr lang="en-US" sz="2000" dirty="0" err="1">
                <a:solidFill>
                  <a:srgbClr val="FF0000"/>
                </a:solidFill>
              </a:rPr>
              <a:t>xử</a:t>
            </a:r>
            <a:r>
              <a:rPr lang="en-US" sz="2000" dirty="0">
                <a:solidFill>
                  <a:srgbClr val="FF0000"/>
                </a:solidFill>
              </a:rPr>
              <a:t> </a:t>
            </a:r>
            <a:r>
              <a:rPr lang="en-US" sz="2000" dirty="0" err="1">
                <a:solidFill>
                  <a:srgbClr val="FF0000"/>
                </a:solidFill>
              </a:rPr>
              <a:t>lí</a:t>
            </a:r>
            <a:r>
              <a:rPr lang="en-US" sz="2000" dirty="0">
                <a:solidFill>
                  <a:srgbClr val="FF0000"/>
                </a:solidFill>
              </a:rPr>
              <a:t> </a:t>
            </a:r>
            <a:r>
              <a:rPr lang="en-US" sz="2000" dirty="0" err="1"/>
              <a:t>để</a:t>
            </a:r>
            <a:r>
              <a:rPr lang="en-US" sz="2000" dirty="0"/>
              <a:t> </a:t>
            </a:r>
            <a:r>
              <a:rPr lang="en-US" sz="2000" dirty="0" err="1"/>
              <a:t>xử</a:t>
            </a:r>
            <a:r>
              <a:rPr lang="en-US" sz="2000" dirty="0"/>
              <a:t> </a:t>
            </a:r>
            <a:r>
              <a:rPr lang="en-US" sz="2000" dirty="0" err="1"/>
              <a:t>lí</a:t>
            </a:r>
            <a:r>
              <a:rPr lang="en-US" sz="2000" dirty="0"/>
              <a:t> </a:t>
            </a:r>
            <a:r>
              <a:rPr lang="en-US" sz="2000" dirty="0" err="1"/>
              <a:t>thông</a:t>
            </a:r>
            <a:r>
              <a:rPr lang="en-US" sz="2000" dirty="0"/>
              <a:t> tin: CPU.</a:t>
            </a:r>
          </a:p>
          <a:p>
            <a:pPr marL="342900" indent="-342900">
              <a:lnSpc>
                <a:spcPct val="200000"/>
              </a:lnSpc>
              <a:buFont typeface="Wingdings" pitchFamily="2" charset="2"/>
              <a:buChar char="v"/>
            </a:pPr>
            <a:r>
              <a:rPr lang="en-US" sz="2000" dirty="0" err="1">
                <a:solidFill>
                  <a:srgbClr val="FF0000"/>
                </a:solidFill>
              </a:rPr>
              <a:t>Bộ</a:t>
            </a:r>
            <a:r>
              <a:rPr lang="en-US" sz="2000" dirty="0">
                <a:solidFill>
                  <a:srgbClr val="FF0000"/>
                </a:solidFill>
              </a:rPr>
              <a:t> </a:t>
            </a:r>
            <a:r>
              <a:rPr lang="en-US" sz="2000" dirty="0" err="1">
                <a:solidFill>
                  <a:srgbClr val="FF0000"/>
                </a:solidFill>
              </a:rPr>
              <a:t>nhớ</a:t>
            </a:r>
            <a:r>
              <a:rPr lang="en-US" sz="2000" dirty="0">
                <a:solidFill>
                  <a:srgbClr val="FF0000"/>
                </a:solidFill>
              </a:rPr>
              <a:t> </a:t>
            </a:r>
            <a:r>
              <a:rPr lang="en-US" sz="2000" dirty="0" err="1"/>
              <a:t>để</a:t>
            </a:r>
            <a:r>
              <a:rPr lang="en-US" sz="2000" dirty="0"/>
              <a:t> </a:t>
            </a:r>
            <a:r>
              <a:rPr lang="en-US" sz="2000" dirty="0" err="1"/>
              <a:t>lưu</a:t>
            </a:r>
            <a:r>
              <a:rPr lang="en-US" sz="2000" dirty="0"/>
              <a:t> </a:t>
            </a:r>
            <a:r>
              <a:rPr lang="en-US" sz="2000" dirty="0" err="1"/>
              <a:t>trữ</a:t>
            </a:r>
            <a:r>
              <a:rPr lang="en-US" sz="2000" dirty="0"/>
              <a:t> </a:t>
            </a:r>
            <a:r>
              <a:rPr lang="en-US" sz="2000" dirty="0" err="1"/>
              <a:t>thông</a:t>
            </a:r>
            <a:r>
              <a:rPr lang="en-US" sz="2000" dirty="0"/>
              <a:t> tin: Thanh Ram, </a:t>
            </a:r>
            <a:r>
              <a:rPr lang="en-US" sz="2000" dirty="0" err="1"/>
              <a:t>đĩa</a:t>
            </a:r>
            <a:r>
              <a:rPr lang="en-US" sz="2000" dirty="0"/>
              <a:t> </a:t>
            </a:r>
            <a:r>
              <a:rPr lang="en-US" sz="2000" dirty="0" err="1"/>
              <a:t>cứng</a:t>
            </a:r>
            <a:r>
              <a:rPr lang="en-US" sz="2000" dirty="0"/>
              <a:t>, </a:t>
            </a:r>
            <a:r>
              <a:rPr lang="en-US" sz="2000" dirty="0" err="1"/>
              <a:t>thẻ</a:t>
            </a:r>
            <a:r>
              <a:rPr lang="en-US" sz="2000" dirty="0"/>
              <a:t> </a:t>
            </a:r>
            <a:r>
              <a:rPr lang="en-US" sz="2000" dirty="0" err="1"/>
              <a:t>nhớ</a:t>
            </a:r>
            <a:r>
              <a:rPr lang="en-US" sz="2000" dirty="0"/>
              <a:t>…</a:t>
            </a:r>
          </a:p>
        </p:txBody>
      </p:sp>
    </p:spTree>
    <p:extLst>
      <p:ext uri="{BB962C8B-B14F-4D97-AF65-F5344CB8AC3E}">
        <p14:creationId xmlns:p14="http://schemas.microsoft.com/office/powerpoint/2010/main" val="144061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24"/>
          <p:cNvSpPr txBox="1">
            <a:spLocks noGrp="1"/>
          </p:cNvSpPr>
          <p:nvPr>
            <p:ph type="title"/>
          </p:nvPr>
        </p:nvSpPr>
        <p:spPr>
          <a:xfrm>
            <a:off x="2209800" y="1513879"/>
            <a:ext cx="3124200" cy="1057870"/>
          </a:xfrm>
          <a:prstGeom prst="rect">
            <a:avLst/>
          </a:prstGeom>
        </p:spPr>
        <p:txBody>
          <a:bodyPr spcFirstLastPara="1" wrap="square" lIns="91425" tIns="91425" rIns="91425" bIns="91425" anchor="b" anchorCtr="0">
            <a:noAutofit/>
          </a:bodyPr>
          <a:lstStyle/>
          <a:p>
            <a:pPr algn="l">
              <a:lnSpc>
                <a:spcPct val="150000"/>
              </a:lnSpc>
            </a:pPr>
            <a:r>
              <a:rPr lang="nl-NL" sz="1800" b="0">
                <a:solidFill>
                  <a:srgbClr val="002060"/>
                </a:solidFill>
                <a:latin typeface="+mj-lt"/>
              </a:rPr>
              <a:t>A. 3                 B. 4                 </a:t>
            </a:r>
            <a:br>
              <a:rPr lang="nl-NL" sz="1800" b="0">
                <a:solidFill>
                  <a:srgbClr val="002060"/>
                </a:solidFill>
                <a:latin typeface="+mj-lt"/>
              </a:rPr>
            </a:br>
            <a:r>
              <a:rPr lang="nl-NL" sz="1800" b="0">
                <a:solidFill>
                  <a:srgbClr val="002060"/>
                </a:solidFill>
                <a:latin typeface="+mj-lt"/>
              </a:rPr>
              <a:t>C. 5                 D. 6</a:t>
            </a:r>
            <a:endParaRPr sz="1800" b="0">
              <a:solidFill>
                <a:srgbClr val="002060"/>
              </a:solidFill>
              <a:latin typeface="+mj-lt"/>
            </a:endParaRPr>
          </a:p>
        </p:txBody>
      </p:sp>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2" name="TextBox 1"/>
          <p:cNvSpPr txBox="1"/>
          <p:nvPr/>
        </p:nvSpPr>
        <p:spPr>
          <a:xfrm>
            <a:off x="1371890" y="590549"/>
            <a:ext cx="6785832" cy="923330"/>
          </a:xfrm>
          <a:prstGeom prst="rect">
            <a:avLst/>
          </a:prstGeom>
          <a:noFill/>
        </p:spPr>
        <p:txBody>
          <a:bodyPr wrap="none" rtlCol="0">
            <a:spAutoFit/>
          </a:bodyPr>
          <a:lstStyle/>
          <a:p>
            <a:pPr>
              <a:lnSpc>
                <a:spcPct val="150000"/>
              </a:lnSpc>
            </a:pPr>
            <a:r>
              <a:rPr lang="en-US" sz="1800" b="1">
                <a:solidFill>
                  <a:srgbClr val="002060"/>
                </a:solidFill>
              </a:rPr>
              <a:t>Câu 1: </a:t>
            </a:r>
            <a:r>
              <a:rPr lang="en-US" sz="1800">
                <a:solidFill>
                  <a:srgbClr val="002060"/>
                </a:solidFill>
              </a:rPr>
              <a:t>Máy tính gồm mấy thành phần để có thể thực hiện được </a:t>
            </a:r>
          </a:p>
          <a:p>
            <a:pPr>
              <a:lnSpc>
                <a:spcPct val="150000"/>
              </a:lnSpc>
            </a:pPr>
            <a:r>
              <a:rPr lang="en-US" sz="1800">
                <a:solidFill>
                  <a:srgbClr val="002060"/>
                </a:solidFill>
              </a:rPr>
              <a:t>các bước xử lí thông tin?</a:t>
            </a:r>
          </a:p>
        </p:txBody>
      </p:sp>
      <p:sp>
        <p:nvSpPr>
          <p:cNvPr id="15" name="TextBox 14"/>
          <p:cNvSpPr txBox="1"/>
          <p:nvPr/>
        </p:nvSpPr>
        <p:spPr>
          <a:xfrm>
            <a:off x="1371890" y="2758394"/>
            <a:ext cx="4875053" cy="507831"/>
          </a:xfrm>
          <a:prstGeom prst="rect">
            <a:avLst/>
          </a:prstGeom>
          <a:noFill/>
        </p:spPr>
        <p:txBody>
          <a:bodyPr wrap="none" rtlCol="0">
            <a:spAutoFit/>
          </a:bodyPr>
          <a:lstStyle/>
          <a:p>
            <a:pPr algn="ctr">
              <a:lnSpc>
                <a:spcPct val="150000"/>
              </a:lnSpc>
            </a:pPr>
            <a:r>
              <a:rPr lang="en-US" sz="1800" b="1" dirty="0" err="1">
                <a:solidFill>
                  <a:srgbClr val="002060"/>
                </a:solidFill>
              </a:rPr>
              <a:t>Câu</a:t>
            </a:r>
            <a:r>
              <a:rPr lang="en-US" sz="1800" b="1" dirty="0">
                <a:solidFill>
                  <a:srgbClr val="002060"/>
                </a:solidFill>
              </a:rPr>
              <a:t> 2: </a:t>
            </a:r>
            <a:r>
              <a:rPr lang="en-US" sz="1800" dirty="0" err="1">
                <a:solidFill>
                  <a:srgbClr val="002060"/>
                </a:solidFill>
              </a:rPr>
              <a:t>Chức</a:t>
            </a:r>
            <a:r>
              <a:rPr lang="en-US" sz="1800" dirty="0">
                <a:solidFill>
                  <a:srgbClr val="002060"/>
                </a:solidFill>
              </a:rPr>
              <a:t> </a:t>
            </a:r>
            <a:r>
              <a:rPr lang="en-US" sz="1800" dirty="0" err="1">
                <a:solidFill>
                  <a:srgbClr val="002060"/>
                </a:solidFill>
              </a:rPr>
              <a:t>năng</a:t>
            </a:r>
            <a:r>
              <a:rPr lang="en-US" sz="1800" dirty="0">
                <a:solidFill>
                  <a:srgbClr val="002060"/>
                </a:solidFill>
              </a:rPr>
              <a:t> </a:t>
            </a:r>
            <a:r>
              <a:rPr lang="en-US" sz="1800" dirty="0" err="1">
                <a:solidFill>
                  <a:srgbClr val="002060"/>
                </a:solidFill>
              </a:rPr>
              <a:t>của</a:t>
            </a:r>
            <a:r>
              <a:rPr lang="en-US" sz="1800" dirty="0">
                <a:solidFill>
                  <a:srgbClr val="002060"/>
                </a:solidFill>
              </a:rPr>
              <a:t> </a:t>
            </a:r>
            <a:r>
              <a:rPr lang="en-US" sz="1800" dirty="0" err="1">
                <a:solidFill>
                  <a:srgbClr val="002060"/>
                </a:solidFill>
              </a:rPr>
              <a:t>bộ</a:t>
            </a:r>
            <a:r>
              <a:rPr lang="en-US" sz="1800" dirty="0">
                <a:solidFill>
                  <a:srgbClr val="002060"/>
                </a:solidFill>
              </a:rPr>
              <a:t> </a:t>
            </a:r>
            <a:r>
              <a:rPr lang="en-US" sz="1800" dirty="0" err="1">
                <a:solidFill>
                  <a:srgbClr val="002060"/>
                </a:solidFill>
              </a:rPr>
              <a:t>nhớ</a:t>
            </a:r>
            <a:r>
              <a:rPr lang="en-US" sz="1800" dirty="0">
                <a:solidFill>
                  <a:srgbClr val="002060"/>
                </a:solidFill>
              </a:rPr>
              <a:t> </a:t>
            </a:r>
            <a:r>
              <a:rPr lang="en-US" sz="1800" dirty="0" err="1">
                <a:solidFill>
                  <a:srgbClr val="002060"/>
                </a:solidFill>
              </a:rPr>
              <a:t>máy</a:t>
            </a:r>
            <a:r>
              <a:rPr lang="en-US" sz="1800" dirty="0">
                <a:solidFill>
                  <a:srgbClr val="002060"/>
                </a:solidFill>
              </a:rPr>
              <a:t> </a:t>
            </a:r>
            <a:r>
              <a:rPr lang="en-US" sz="1800" dirty="0" err="1">
                <a:solidFill>
                  <a:srgbClr val="002060"/>
                </a:solidFill>
              </a:rPr>
              <a:t>tính</a:t>
            </a:r>
            <a:r>
              <a:rPr lang="en-US" sz="1800" dirty="0">
                <a:solidFill>
                  <a:srgbClr val="002060"/>
                </a:solidFill>
              </a:rPr>
              <a:t> </a:t>
            </a:r>
            <a:r>
              <a:rPr lang="en-US" sz="1800" dirty="0" err="1">
                <a:solidFill>
                  <a:srgbClr val="002060"/>
                </a:solidFill>
              </a:rPr>
              <a:t>là</a:t>
            </a:r>
            <a:r>
              <a:rPr lang="en-US" sz="1800" dirty="0">
                <a:solidFill>
                  <a:srgbClr val="002060"/>
                </a:solidFill>
              </a:rPr>
              <a:t> </a:t>
            </a:r>
            <a:r>
              <a:rPr lang="en-US" sz="1800" dirty="0" err="1">
                <a:solidFill>
                  <a:srgbClr val="002060"/>
                </a:solidFill>
              </a:rPr>
              <a:t>gì</a:t>
            </a:r>
            <a:r>
              <a:rPr lang="en-US" sz="1800" dirty="0">
                <a:solidFill>
                  <a:srgbClr val="002060"/>
                </a:solidFill>
              </a:rPr>
              <a:t>?</a:t>
            </a:r>
          </a:p>
        </p:txBody>
      </p:sp>
      <p:sp>
        <p:nvSpPr>
          <p:cNvPr id="16" name="Google Shape;1974;p24"/>
          <p:cNvSpPr txBox="1">
            <a:spLocks/>
          </p:cNvSpPr>
          <p:nvPr/>
        </p:nvSpPr>
        <p:spPr>
          <a:xfrm>
            <a:off x="2209800" y="3228125"/>
            <a:ext cx="6400800" cy="10578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l">
              <a:lnSpc>
                <a:spcPct val="150000"/>
              </a:lnSpc>
            </a:pPr>
            <a:r>
              <a:rPr lang="nl-NL" sz="1800" b="0">
                <a:solidFill>
                  <a:srgbClr val="002060"/>
                </a:solidFill>
                <a:latin typeface="+mj-lt"/>
              </a:rPr>
              <a:t>A. Thu nhận thông tin          B. Hiển thị thông tin</a:t>
            </a:r>
            <a:br>
              <a:rPr lang="nl-NL" sz="1800" b="0">
                <a:solidFill>
                  <a:srgbClr val="002060"/>
                </a:solidFill>
                <a:latin typeface="+mj-lt"/>
              </a:rPr>
            </a:br>
            <a:r>
              <a:rPr lang="nl-NL" sz="1800" b="0">
                <a:solidFill>
                  <a:srgbClr val="002060"/>
                </a:solidFill>
                <a:latin typeface="+mj-lt"/>
              </a:rPr>
              <a:t>C. Lưu trữ thông tin             D. Biến đổi thông tin</a:t>
            </a:r>
          </a:p>
        </p:txBody>
      </p:sp>
      <p:sp>
        <p:nvSpPr>
          <p:cNvPr id="3" name="TextBox 2"/>
          <p:cNvSpPr txBox="1"/>
          <p:nvPr/>
        </p:nvSpPr>
        <p:spPr>
          <a:xfrm>
            <a:off x="3886200" y="207317"/>
            <a:ext cx="1757212" cy="461665"/>
          </a:xfrm>
          <a:prstGeom prst="rect">
            <a:avLst/>
          </a:prstGeom>
          <a:noFill/>
        </p:spPr>
        <p:txBody>
          <a:bodyPr wrap="none" rtlCol="0">
            <a:spAutoFit/>
          </a:bodyPr>
          <a:lstStyle/>
          <a:p>
            <a:r>
              <a:rPr lang="en-US" sz="2400" b="1">
                <a:solidFill>
                  <a:srgbClr val="002060"/>
                </a:solidFill>
              </a:rPr>
              <a:t>CÂU HỎI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 y="3247175"/>
            <a:ext cx="1409218" cy="1890415"/>
          </a:xfrm>
          <a:prstGeom prst="rect">
            <a:avLst/>
          </a:prstGeom>
        </p:spPr>
      </p:pic>
      <p:sp>
        <p:nvSpPr>
          <p:cNvPr id="4" name="Oval 3">
            <a:extLst>
              <a:ext uri="{FF2B5EF4-FFF2-40B4-BE49-F238E27FC236}">
                <a16:creationId xmlns:a16="http://schemas.microsoft.com/office/drawing/2014/main" id="{425E3FF9-E7EB-6942-CDB9-362594BEBC94}"/>
              </a:ext>
            </a:extLst>
          </p:cNvPr>
          <p:cNvSpPr/>
          <p:nvPr/>
        </p:nvSpPr>
        <p:spPr>
          <a:xfrm>
            <a:off x="3671101" y="1723861"/>
            <a:ext cx="381000" cy="3465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1B9D95-E271-381F-365D-5C69FE19B274}"/>
              </a:ext>
            </a:extLst>
          </p:cNvPr>
          <p:cNvSpPr/>
          <p:nvPr/>
        </p:nvSpPr>
        <p:spPr>
          <a:xfrm>
            <a:off x="2209800" y="3845882"/>
            <a:ext cx="381000" cy="3465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2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3" name="Title 2"/>
          <p:cNvSpPr>
            <a:spLocks noGrp="1"/>
          </p:cNvSpPr>
          <p:nvPr>
            <p:ph type="title"/>
          </p:nvPr>
        </p:nvSpPr>
        <p:spPr>
          <a:xfrm>
            <a:off x="914400" y="32268"/>
            <a:ext cx="6880500" cy="582900"/>
          </a:xfrm>
        </p:spPr>
        <p:txBody>
          <a:bodyPr/>
          <a:lstStyle/>
          <a:p>
            <a:r>
              <a:rPr lang="en-US" sz="2000" u="sng" dirty="0" err="1">
                <a:solidFill>
                  <a:srgbClr val="0070C0"/>
                </a:solidFill>
                <a:latin typeface="+mj-lt"/>
              </a:rPr>
              <a:t>Hoạt</a:t>
            </a:r>
            <a:r>
              <a:rPr lang="en-US" sz="2000" u="sng" dirty="0">
                <a:solidFill>
                  <a:srgbClr val="0070C0"/>
                </a:solidFill>
                <a:latin typeface="+mj-lt"/>
              </a:rPr>
              <a:t> </a:t>
            </a:r>
            <a:r>
              <a:rPr lang="en-US" sz="2000" u="sng" dirty="0" err="1">
                <a:solidFill>
                  <a:srgbClr val="0070C0"/>
                </a:solidFill>
                <a:latin typeface="+mj-lt"/>
              </a:rPr>
              <a:t>động</a:t>
            </a:r>
            <a:r>
              <a:rPr lang="en-US" sz="2000" u="sng" dirty="0">
                <a:solidFill>
                  <a:srgbClr val="0070C0"/>
                </a:solidFill>
                <a:latin typeface="+mj-lt"/>
              </a:rPr>
              <a:t> 2 </a:t>
            </a:r>
            <a:r>
              <a:rPr lang="en-US" sz="2000" dirty="0">
                <a:solidFill>
                  <a:srgbClr val="0070C0"/>
                </a:solidFill>
                <a:latin typeface="+mj-lt"/>
              </a:rPr>
              <a:t>(</a:t>
            </a:r>
            <a:r>
              <a:rPr lang="en-US" sz="2000" dirty="0" err="1">
                <a:solidFill>
                  <a:srgbClr val="0070C0"/>
                </a:solidFill>
                <a:latin typeface="+mj-lt"/>
              </a:rPr>
              <a:t>Hoạt</a:t>
            </a:r>
            <a:r>
              <a:rPr lang="en-US" sz="2000" dirty="0">
                <a:solidFill>
                  <a:srgbClr val="0070C0"/>
                </a:solidFill>
                <a:latin typeface="+mj-lt"/>
              </a:rPr>
              <a:t> </a:t>
            </a:r>
            <a:r>
              <a:rPr lang="en-US" sz="2000" dirty="0" err="1">
                <a:solidFill>
                  <a:srgbClr val="0070C0"/>
                </a:solidFill>
                <a:latin typeface="+mj-lt"/>
              </a:rPr>
              <a:t>động</a:t>
            </a:r>
            <a:r>
              <a:rPr lang="en-US" sz="2000" dirty="0">
                <a:solidFill>
                  <a:srgbClr val="0070C0"/>
                </a:solidFill>
                <a:latin typeface="+mj-lt"/>
              </a:rPr>
              <a:t> </a:t>
            </a:r>
            <a:r>
              <a:rPr lang="en-US" sz="2000" dirty="0" err="1">
                <a:solidFill>
                  <a:srgbClr val="0070C0"/>
                </a:solidFill>
                <a:latin typeface="+mj-lt"/>
              </a:rPr>
              <a:t>nhóm</a:t>
            </a:r>
            <a:r>
              <a:rPr lang="en-US" sz="2000" dirty="0">
                <a:solidFill>
                  <a:srgbClr val="0070C0"/>
                </a:solidFill>
                <a:latin typeface="+mj-lt"/>
              </a:rPr>
              <a:t> 3 </a:t>
            </a:r>
            <a:r>
              <a:rPr lang="en-US" sz="2000" dirty="0" err="1">
                <a:solidFill>
                  <a:srgbClr val="0070C0"/>
                </a:solidFill>
                <a:latin typeface="+mj-lt"/>
              </a:rPr>
              <a:t>phút</a:t>
            </a:r>
            <a:r>
              <a:rPr lang="en-US" sz="2000" dirty="0">
                <a:solidFill>
                  <a:srgbClr val="0070C0"/>
                </a:solidFill>
                <a:latin typeface="+mj-lt"/>
              </a:rPr>
              <a:t>)</a:t>
            </a:r>
          </a:p>
        </p:txBody>
      </p:sp>
      <p:sp>
        <p:nvSpPr>
          <p:cNvPr id="4" name="TextBox 3"/>
          <p:cNvSpPr txBox="1"/>
          <p:nvPr/>
        </p:nvSpPr>
        <p:spPr>
          <a:xfrm>
            <a:off x="424543" y="514350"/>
            <a:ext cx="8542723" cy="923330"/>
          </a:xfrm>
          <a:prstGeom prst="rect">
            <a:avLst/>
          </a:prstGeom>
          <a:noFill/>
        </p:spPr>
        <p:txBody>
          <a:bodyPr wrap="none" rtlCol="0">
            <a:spAutoFit/>
          </a:bodyPr>
          <a:lstStyle/>
          <a:p>
            <a:pPr>
              <a:lnSpc>
                <a:spcPct val="150000"/>
              </a:lnSpc>
            </a:pPr>
            <a:r>
              <a:rPr lang="en-US" sz="1800">
                <a:solidFill>
                  <a:srgbClr val="002060"/>
                </a:solidFill>
              </a:rPr>
              <a:t>Em hãy nêu ví dụ về việc máy tính giúp con người trong các hoạt động sau và so </a:t>
            </a:r>
          </a:p>
          <a:p>
            <a:pPr>
              <a:lnSpc>
                <a:spcPct val="150000"/>
              </a:lnSpc>
            </a:pPr>
            <a:r>
              <a:rPr lang="en-US" sz="1800">
                <a:solidFill>
                  <a:srgbClr val="002060"/>
                </a:solidFill>
              </a:rPr>
              <a:t>sánh hiệu quả thực hiện việc đó khi có sử dụng và khi không sử dụng máy tính?</a:t>
            </a:r>
          </a:p>
        </p:txBody>
      </p:sp>
      <p:sp>
        <p:nvSpPr>
          <p:cNvPr id="5" name="Rectangle 4"/>
          <p:cNvSpPr/>
          <p:nvPr/>
        </p:nvSpPr>
        <p:spPr>
          <a:xfrm>
            <a:off x="533400" y="1588743"/>
            <a:ext cx="2362200" cy="4043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rPr>
              <a:t>a) Thu nhận thông tin</a:t>
            </a:r>
          </a:p>
        </p:txBody>
      </p:sp>
      <p:sp>
        <p:nvSpPr>
          <p:cNvPr id="12" name="Rectangle 11"/>
          <p:cNvSpPr/>
          <p:nvPr/>
        </p:nvSpPr>
        <p:spPr>
          <a:xfrm>
            <a:off x="533400" y="2167414"/>
            <a:ext cx="2362200" cy="4043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2060"/>
                </a:solidFill>
              </a:rPr>
              <a:t>b) </a:t>
            </a:r>
            <a:r>
              <a:rPr lang="en-US" sz="1800" dirty="0" err="1">
                <a:solidFill>
                  <a:srgbClr val="002060"/>
                </a:solidFill>
              </a:rPr>
              <a:t>Hiển</a:t>
            </a:r>
            <a:r>
              <a:rPr lang="en-US" sz="1800" dirty="0">
                <a:solidFill>
                  <a:srgbClr val="002060"/>
                </a:solidFill>
              </a:rPr>
              <a:t> </a:t>
            </a:r>
            <a:r>
              <a:rPr lang="en-US" sz="1800" dirty="0" err="1">
                <a:solidFill>
                  <a:srgbClr val="002060"/>
                </a:solidFill>
              </a:rPr>
              <a:t>thị</a:t>
            </a:r>
            <a:r>
              <a:rPr lang="en-US" sz="1800" dirty="0">
                <a:solidFill>
                  <a:srgbClr val="002060"/>
                </a:solidFill>
              </a:rPr>
              <a:t> </a:t>
            </a:r>
            <a:r>
              <a:rPr lang="en-US" sz="1800" dirty="0" err="1">
                <a:solidFill>
                  <a:srgbClr val="002060"/>
                </a:solidFill>
              </a:rPr>
              <a:t>thông</a:t>
            </a:r>
            <a:r>
              <a:rPr lang="en-US" sz="1800" dirty="0">
                <a:solidFill>
                  <a:srgbClr val="002060"/>
                </a:solidFill>
              </a:rPr>
              <a:t> tin</a:t>
            </a:r>
          </a:p>
        </p:txBody>
      </p:sp>
      <p:sp>
        <p:nvSpPr>
          <p:cNvPr id="13" name="Rectangle 12"/>
          <p:cNvSpPr/>
          <p:nvPr/>
        </p:nvSpPr>
        <p:spPr>
          <a:xfrm>
            <a:off x="533400" y="2926952"/>
            <a:ext cx="2362200" cy="4043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2060"/>
                </a:solidFill>
              </a:rPr>
              <a:t>c) </a:t>
            </a:r>
            <a:r>
              <a:rPr lang="en-US" sz="1800" dirty="0" err="1">
                <a:solidFill>
                  <a:srgbClr val="002060"/>
                </a:solidFill>
              </a:rPr>
              <a:t>Xử</a:t>
            </a:r>
            <a:r>
              <a:rPr lang="en-US" sz="1800" dirty="0">
                <a:solidFill>
                  <a:srgbClr val="002060"/>
                </a:solidFill>
              </a:rPr>
              <a:t> </a:t>
            </a:r>
            <a:r>
              <a:rPr lang="en-US" sz="1800" dirty="0" err="1">
                <a:solidFill>
                  <a:srgbClr val="002060"/>
                </a:solidFill>
              </a:rPr>
              <a:t>lí</a:t>
            </a:r>
            <a:r>
              <a:rPr lang="en-US" sz="1800" dirty="0">
                <a:solidFill>
                  <a:srgbClr val="002060"/>
                </a:solidFill>
              </a:rPr>
              <a:t> </a:t>
            </a:r>
            <a:r>
              <a:rPr lang="en-US" sz="1800" dirty="0" err="1">
                <a:solidFill>
                  <a:srgbClr val="002060"/>
                </a:solidFill>
              </a:rPr>
              <a:t>thông</a:t>
            </a:r>
            <a:r>
              <a:rPr lang="en-US" sz="1800" dirty="0">
                <a:solidFill>
                  <a:srgbClr val="002060"/>
                </a:solidFill>
              </a:rPr>
              <a:t> tin</a:t>
            </a:r>
          </a:p>
        </p:txBody>
      </p:sp>
      <p:sp>
        <p:nvSpPr>
          <p:cNvPr id="14" name="Rectangle 13"/>
          <p:cNvSpPr/>
          <p:nvPr/>
        </p:nvSpPr>
        <p:spPr>
          <a:xfrm>
            <a:off x="533400" y="3816965"/>
            <a:ext cx="2362200" cy="4043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2060"/>
                </a:solidFill>
              </a:rPr>
              <a:t>d) </a:t>
            </a:r>
            <a:r>
              <a:rPr lang="en-US" sz="1800" dirty="0" err="1">
                <a:solidFill>
                  <a:srgbClr val="002060"/>
                </a:solidFill>
              </a:rPr>
              <a:t>Truyền</a:t>
            </a:r>
            <a:r>
              <a:rPr lang="en-US" sz="1800" dirty="0">
                <a:solidFill>
                  <a:srgbClr val="002060"/>
                </a:solidFill>
              </a:rPr>
              <a:t> </a:t>
            </a:r>
            <a:r>
              <a:rPr lang="en-US" sz="1800" dirty="0" err="1">
                <a:solidFill>
                  <a:srgbClr val="002060"/>
                </a:solidFill>
              </a:rPr>
              <a:t>thông</a:t>
            </a:r>
            <a:r>
              <a:rPr lang="en-US" sz="1800" dirty="0">
                <a:solidFill>
                  <a:srgbClr val="002060"/>
                </a:solidFill>
              </a:rPr>
              <a:t> tin</a:t>
            </a:r>
          </a:p>
        </p:txBody>
      </p:sp>
      <p:sp>
        <p:nvSpPr>
          <p:cNvPr id="7" name="TextBox 6"/>
          <p:cNvSpPr txBox="1"/>
          <p:nvPr/>
        </p:nvSpPr>
        <p:spPr>
          <a:xfrm>
            <a:off x="3048000" y="3705821"/>
            <a:ext cx="5814059" cy="1200329"/>
          </a:xfrm>
          <a:prstGeom prst="rect">
            <a:avLst/>
          </a:prstGeom>
          <a:noFill/>
        </p:spPr>
        <p:txBody>
          <a:bodyPr wrap="square" rtlCol="0">
            <a:spAutoFit/>
          </a:bodyPr>
          <a:lstStyle/>
          <a:p>
            <a:pPr algn="just"/>
            <a:r>
              <a:rPr lang="nl-NL" sz="1800" dirty="0">
                <a:sym typeface="Wingdings" panose="05000000000000000000" pitchFamily="2" charset="2"/>
              </a:rPr>
              <a:t> </a:t>
            </a:r>
            <a:r>
              <a:rPr lang="nl-NL" sz="1800" dirty="0"/>
              <a:t>Các ứng dụng di động, thông minh có hỗ trợ của Internet </a:t>
            </a:r>
          </a:p>
          <a:p>
            <a:pPr algn="just"/>
            <a:r>
              <a:rPr lang="nl-NL" sz="1800" dirty="0"/>
              <a:t>    (thời tiết, thời sự, tìm đường, mua hàng, thanh toán...)</a:t>
            </a:r>
            <a:endParaRPr lang="en-US" sz="1800" dirty="0"/>
          </a:p>
        </p:txBody>
      </p:sp>
      <p:sp>
        <p:nvSpPr>
          <p:cNvPr id="18" name="TextBox 17">
            <a:extLst>
              <a:ext uri="{FF2B5EF4-FFF2-40B4-BE49-F238E27FC236}">
                <a16:creationId xmlns:a16="http://schemas.microsoft.com/office/drawing/2014/main" id="{C9D09764-0E08-B228-6627-E0D0AE934366}"/>
              </a:ext>
            </a:extLst>
          </p:cNvPr>
          <p:cNvSpPr txBox="1"/>
          <p:nvPr/>
        </p:nvSpPr>
        <p:spPr>
          <a:xfrm>
            <a:off x="3048000" y="1536479"/>
            <a:ext cx="5224507" cy="456600"/>
          </a:xfrm>
          <a:prstGeom prst="rect">
            <a:avLst/>
          </a:prstGeom>
          <a:noFill/>
        </p:spPr>
        <p:txBody>
          <a:bodyPr wrap="none" rtlCol="0">
            <a:spAutoFit/>
          </a:bodyPr>
          <a:lstStyle/>
          <a:p>
            <a:pPr>
              <a:lnSpc>
                <a:spcPct val="150000"/>
              </a:lnSpc>
            </a:pPr>
            <a:r>
              <a:rPr lang="nl-NL" sz="1800" dirty="0">
                <a:sym typeface="Wingdings" panose="05000000000000000000" pitchFamily="2" charset="2"/>
              </a:rPr>
              <a:t> </a:t>
            </a:r>
            <a:r>
              <a:rPr lang="nl-NL" sz="1800" dirty="0"/>
              <a:t>Thu âm giọng nói, quét hình ảnh hoặc văn bản</a:t>
            </a:r>
            <a:endParaRPr lang="en-US" sz="1800" dirty="0"/>
          </a:p>
        </p:txBody>
      </p:sp>
      <p:sp>
        <p:nvSpPr>
          <p:cNvPr id="19" name="TextBox 18">
            <a:extLst>
              <a:ext uri="{FF2B5EF4-FFF2-40B4-BE49-F238E27FC236}">
                <a16:creationId xmlns:a16="http://schemas.microsoft.com/office/drawing/2014/main" id="{0325CE28-C23B-26AB-E75E-EE1AAB1963E4}"/>
              </a:ext>
            </a:extLst>
          </p:cNvPr>
          <p:cNvSpPr txBox="1"/>
          <p:nvPr/>
        </p:nvSpPr>
        <p:spPr>
          <a:xfrm>
            <a:off x="3048000" y="2667103"/>
            <a:ext cx="5445722" cy="923330"/>
          </a:xfrm>
          <a:prstGeom prst="rect">
            <a:avLst/>
          </a:prstGeom>
          <a:noFill/>
        </p:spPr>
        <p:txBody>
          <a:bodyPr wrap="none" rtlCol="0">
            <a:spAutoFit/>
          </a:bodyPr>
          <a:lstStyle/>
          <a:p>
            <a:pPr algn="just"/>
            <a:r>
              <a:rPr lang="nl-NL" sz="1800" dirty="0">
                <a:sym typeface="Wingdings" panose="05000000000000000000" pitchFamily="2" charset="2"/>
              </a:rPr>
              <a:t>    + </a:t>
            </a:r>
            <a:r>
              <a:rPr lang="nl-NL" sz="1800" dirty="0"/>
              <a:t>Soạn thảo văn bản, tính toán số học</a:t>
            </a:r>
            <a:endParaRPr lang="en-US" sz="1800" dirty="0"/>
          </a:p>
          <a:p>
            <a:pPr algn="just"/>
            <a:r>
              <a:rPr lang="nl-NL" sz="1800" dirty="0">
                <a:sym typeface="Wingdings" panose="05000000000000000000" pitchFamily="2" charset="2"/>
              </a:rPr>
              <a:t></a:t>
            </a:r>
            <a:r>
              <a:rPr lang="nl-NL" sz="1800" dirty="0"/>
              <a:t> + Chuyển văn bản thành giọng nói và ngược lại</a:t>
            </a:r>
            <a:endParaRPr lang="en-US" sz="1800" dirty="0"/>
          </a:p>
          <a:p>
            <a:pPr algn="just"/>
            <a:r>
              <a:rPr lang="nl-NL" sz="1800" dirty="0"/>
              <a:t>    + Dịch tự động từ văn bản và từ hình ảnh</a:t>
            </a:r>
            <a:endParaRPr lang="en-US" sz="1800" dirty="0"/>
          </a:p>
        </p:txBody>
      </p:sp>
      <p:sp>
        <p:nvSpPr>
          <p:cNvPr id="20" name="TextBox 19">
            <a:extLst>
              <a:ext uri="{FF2B5EF4-FFF2-40B4-BE49-F238E27FC236}">
                <a16:creationId xmlns:a16="http://schemas.microsoft.com/office/drawing/2014/main" id="{2D7CE7E5-EC88-55F3-181F-CD1D861E0B14}"/>
              </a:ext>
            </a:extLst>
          </p:cNvPr>
          <p:cNvSpPr txBox="1"/>
          <p:nvPr/>
        </p:nvSpPr>
        <p:spPr>
          <a:xfrm>
            <a:off x="3048000" y="2108129"/>
            <a:ext cx="4916731" cy="456600"/>
          </a:xfrm>
          <a:prstGeom prst="rect">
            <a:avLst/>
          </a:prstGeom>
          <a:noFill/>
        </p:spPr>
        <p:txBody>
          <a:bodyPr wrap="none" rtlCol="0">
            <a:spAutoFit/>
          </a:bodyPr>
          <a:lstStyle/>
          <a:p>
            <a:pPr>
              <a:lnSpc>
                <a:spcPct val="150000"/>
              </a:lnSpc>
            </a:pPr>
            <a:r>
              <a:rPr lang="nl-NL" sz="1800" dirty="0">
                <a:sym typeface="Wingdings" panose="05000000000000000000" pitchFamily="2" charset="2"/>
              </a:rPr>
              <a:t> </a:t>
            </a:r>
            <a:r>
              <a:rPr lang="nl-NL" sz="1800" dirty="0"/>
              <a:t>Trình chiếu hình ảnh, văn bản, phát nhạc,...</a:t>
            </a:r>
            <a:endParaRPr lang="en-US" sz="1800" dirty="0"/>
          </a:p>
        </p:txBody>
      </p:sp>
    </p:spTree>
    <p:extLst>
      <p:ext uri="{BB962C8B-B14F-4D97-AF65-F5344CB8AC3E}">
        <p14:creationId xmlns:p14="http://schemas.microsoft.com/office/powerpoint/2010/main" val="12792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3" name="Title 2"/>
          <p:cNvSpPr>
            <a:spLocks noGrp="1"/>
          </p:cNvSpPr>
          <p:nvPr>
            <p:ph type="title"/>
          </p:nvPr>
        </p:nvSpPr>
        <p:spPr>
          <a:xfrm>
            <a:off x="3086100" y="160800"/>
            <a:ext cx="2971800" cy="582900"/>
          </a:xfrm>
        </p:spPr>
        <p:txBody>
          <a:bodyPr/>
          <a:lstStyle/>
          <a:p>
            <a:r>
              <a:rPr lang="en-US" sz="3000" u="sng">
                <a:solidFill>
                  <a:srgbClr val="002060"/>
                </a:solidFill>
                <a:latin typeface="+mj-lt"/>
              </a:rPr>
              <a:t>Kết Luận:</a:t>
            </a:r>
            <a:endParaRPr lang="en-US" sz="3000" b="0">
              <a:solidFill>
                <a:srgbClr val="002060"/>
              </a:solidFill>
              <a:latin typeface="+mj-lt"/>
            </a:endParaRPr>
          </a:p>
        </p:txBody>
      </p:sp>
      <p:graphicFrame>
        <p:nvGraphicFramePr>
          <p:cNvPr id="2" name="Diagram 1"/>
          <p:cNvGraphicFramePr/>
          <p:nvPr>
            <p:extLst>
              <p:ext uri="{D42A27DB-BD31-4B8C-83A1-F6EECF244321}">
                <p14:modId xmlns:p14="http://schemas.microsoft.com/office/powerpoint/2010/main" val="157288960"/>
              </p:ext>
            </p:extLst>
          </p:nvPr>
        </p:nvGraphicFramePr>
        <p:xfrm>
          <a:off x="1524000" y="86995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41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7"/>
        <p:cNvGrpSpPr/>
        <p:nvPr/>
      </p:nvGrpSpPr>
      <p:grpSpPr>
        <a:xfrm>
          <a:off x="0" y="0"/>
          <a:ext cx="0" cy="0"/>
          <a:chOff x="0" y="0"/>
          <a:chExt cx="0" cy="0"/>
        </a:xfrm>
      </p:grpSpPr>
      <p:sp>
        <p:nvSpPr>
          <p:cNvPr id="1968" name="Google Shape;1968;p23"/>
          <p:cNvSpPr txBox="1">
            <a:spLocks noGrp="1"/>
          </p:cNvSpPr>
          <p:nvPr>
            <p:ph type="title" idx="4294967295"/>
          </p:nvPr>
        </p:nvSpPr>
        <p:spPr>
          <a:xfrm>
            <a:off x="2923225" y="406225"/>
            <a:ext cx="3297600" cy="19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sz="2400">
                <a:solidFill>
                  <a:schemeClr val="lt1"/>
                </a:solidFill>
                <a:latin typeface="+mj-lt"/>
              </a:rPr>
            </a:br>
            <a:r>
              <a:rPr lang="en-US" sz="2400">
                <a:solidFill>
                  <a:schemeClr val="lt1"/>
                </a:solidFill>
                <a:latin typeface="+mj-lt"/>
              </a:rPr>
              <a:t>CÂU HỎI </a:t>
            </a:r>
            <a:br>
              <a:rPr lang="en-US" sz="2400">
                <a:solidFill>
                  <a:schemeClr val="lt1"/>
                </a:solidFill>
                <a:latin typeface="+mj-lt"/>
              </a:rPr>
            </a:br>
            <a:r>
              <a:rPr lang="en-US" sz="2400">
                <a:solidFill>
                  <a:schemeClr val="lt1"/>
                </a:solidFill>
                <a:latin typeface="+mj-lt"/>
              </a:rPr>
              <a:t>LUYỆN TẬP</a:t>
            </a:r>
            <a:endParaRPr sz="2400">
              <a:latin typeface="+mj-lt"/>
            </a:endParaRPr>
          </a:p>
        </p:txBody>
      </p:sp>
      <p:sp>
        <p:nvSpPr>
          <p:cNvPr id="1969" name="Google Shape;1969;p2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17</a:t>
            </a:fld>
            <a:endParaRPr>
              <a:solidFill>
                <a:srgbClr val="FFFFFF"/>
              </a:solidFill>
            </a:endParaRPr>
          </a:p>
        </p:txBody>
      </p:sp>
      <p:sp>
        <p:nvSpPr>
          <p:cNvPr id="4" name="Google Shape;2444;p49"/>
          <p:cNvSpPr/>
          <p:nvPr/>
        </p:nvSpPr>
        <p:spPr>
          <a:xfrm>
            <a:off x="4351953" y="590550"/>
            <a:ext cx="381000" cy="522745"/>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68"/>
                                        </p:tgtEl>
                                        <p:attrNameLst>
                                          <p:attrName>style.visibility</p:attrName>
                                        </p:attrNameLst>
                                      </p:cBhvr>
                                      <p:to>
                                        <p:strVal val="visible"/>
                                      </p:to>
                                    </p:set>
                                    <p:animEffect transition="in" filter="fade">
                                      <p:cBhvr>
                                        <p:cTn id="7" dur="1000"/>
                                        <p:tgtEl>
                                          <p:spTgt spid="1968"/>
                                        </p:tgtEl>
                                      </p:cBhvr>
                                    </p:animEffect>
                                    <p:anim calcmode="lin" valueType="num">
                                      <p:cBhvr>
                                        <p:cTn id="8" dur="1000" fill="hold"/>
                                        <p:tgtEl>
                                          <p:spTgt spid="1968"/>
                                        </p:tgtEl>
                                        <p:attrNameLst>
                                          <p:attrName>ppt_x</p:attrName>
                                        </p:attrNameLst>
                                      </p:cBhvr>
                                      <p:tavLst>
                                        <p:tav tm="0">
                                          <p:val>
                                            <p:strVal val="#ppt_x"/>
                                          </p:val>
                                        </p:tav>
                                        <p:tav tm="100000">
                                          <p:val>
                                            <p:strVal val="#ppt_x"/>
                                          </p:val>
                                        </p:tav>
                                      </p:tavLst>
                                    </p:anim>
                                    <p:anim calcmode="lin" valueType="num">
                                      <p:cBhvr>
                                        <p:cTn id="9" dur="1000" fill="hold"/>
                                        <p:tgtEl>
                                          <p:spTgt spid="19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24"/>
          <p:cNvSpPr txBox="1">
            <a:spLocks noGrp="1"/>
          </p:cNvSpPr>
          <p:nvPr>
            <p:ph type="title"/>
          </p:nvPr>
        </p:nvSpPr>
        <p:spPr>
          <a:xfrm>
            <a:off x="990600" y="1209080"/>
            <a:ext cx="7467600" cy="1850886"/>
          </a:xfrm>
          <a:prstGeom prst="rect">
            <a:avLst/>
          </a:prstGeom>
        </p:spPr>
        <p:txBody>
          <a:bodyPr spcFirstLastPara="1" wrap="square" lIns="91425" tIns="91425" rIns="91425" bIns="91425" anchor="b" anchorCtr="0">
            <a:noAutofit/>
          </a:bodyPr>
          <a:lstStyle/>
          <a:p>
            <a:pPr algn="l">
              <a:lnSpc>
                <a:spcPct val="150000"/>
              </a:lnSpc>
            </a:pPr>
            <a:r>
              <a:rPr lang="nl-NL" sz="1800" b="0">
                <a:solidFill>
                  <a:srgbClr val="002060"/>
                </a:solidFill>
                <a:latin typeface="+mj-lt"/>
              </a:rPr>
              <a:t>a. Em đang nghe chương trình ca nhạc trên Đài Tiếng nói Việt Nam</a:t>
            </a:r>
            <a:br>
              <a:rPr lang="en-US" sz="1800" b="0">
                <a:solidFill>
                  <a:srgbClr val="002060"/>
                </a:solidFill>
                <a:latin typeface="+mj-lt"/>
              </a:rPr>
            </a:br>
            <a:r>
              <a:rPr lang="nl-NL" sz="1800" b="0">
                <a:solidFill>
                  <a:srgbClr val="002060"/>
                </a:solidFill>
                <a:latin typeface="+mj-lt"/>
              </a:rPr>
              <a:t>b. Bố em xem chương trình thời sự trên ti vi</a:t>
            </a:r>
            <a:br>
              <a:rPr lang="en-US" sz="1800" b="0">
                <a:solidFill>
                  <a:srgbClr val="002060"/>
                </a:solidFill>
                <a:latin typeface="+mj-lt"/>
              </a:rPr>
            </a:br>
            <a:r>
              <a:rPr lang="nl-NL" sz="1800" b="0">
                <a:solidFill>
                  <a:srgbClr val="002060"/>
                </a:solidFill>
                <a:latin typeface="+mj-lt"/>
              </a:rPr>
              <a:t>c. Em chép bài trên bảng vào vở</a:t>
            </a:r>
            <a:br>
              <a:rPr lang="en-US" sz="1800" b="0">
                <a:solidFill>
                  <a:srgbClr val="002060"/>
                </a:solidFill>
                <a:latin typeface="+mj-lt"/>
              </a:rPr>
            </a:br>
            <a:r>
              <a:rPr lang="nl-NL" sz="1800" b="0">
                <a:solidFill>
                  <a:srgbClr val="002060"/>
                </a:solidFill>
                <a:latin typeface="+mj-lt"/>
              </a:rPr>
              <a:t>d. Em thực hiện một phép tính nhẩm</a:t>
            </a:r>
            <a:endParaRPr sz="1800" b="0">
              <a:solidFill>
                <a:srgbClr val="002060"/>
              </a:solidFill>
              <a:latin typeface="+mj-lt"/>
            </a:endParaRPr>
          </a:p>
        </p:txBody>
      </p:sp>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 name="TextBox 1"/>
          <p:cNvSpPr txBox="1"/>
          <p:nvPr/>
        </p:nvSpPr>
        <p:spPr>
          <a:xfrm>
            <a:off x="1524000" y="438150"/>
            <a:ext cx="5710820" cy="923330"/>
          </a:xfrm>
          <a:prstGeom prst="rect">
            <a:avLst/>
          </a:prstGeom>
          <a:noFill/>
        </p:spPr>
        <p:txBody>
          <a:bodyPr wrap="square" rtlCol="0">
            <a:spAutoFit/>
          </a:bodyPr>
          <a:lstStyle/>
          <a:p>
            <a:pPr algn="ctr">
              <a:lnSpc>
                <a:spcPct val="150000"/>
              </a:lnSpc>
            </a:pPr>
            <a:r>
              <a:rPr lang="en-US" sz="1800" b="1">
                <a:solidFill>
                  <a:srgbClr val="002060"/>
                </a:solidFill>
              </a:rPr>
              <a:t>Câu 1: </a:t>
            </a:r>
            <a:r>
              <a:rPr lang="en-US" sz="1800">
                <a:solidFill>
                  <a:srgbClr val="002060"/>
                </a:solidFill>
              </a:rPr>
              <a:t>Mỗi việc dưới đây thuộc hoạt động nào </a:t>
            </a:r>
          </a:p>
          <a:p>
            <a:pPr algn="ctr">
              <a:lnSpc>
                <a:spcPct val="150000"/>
              </a:lnSpc>
            </a:pPr>
            <a:r>
              <a:rPr lang="en-US" sz="1800">
                <a:solidFill>
                  <a:srgbClr val="002060"/>
                </a:solidFill>
              </a:rPr>
              <a:t>trong quá trình xử lí thông tin?</a:t>
            </a:r>
          </a:p>
        </p:txBody>
      </p:sp>
      <p:sp>
        <p:nvSpPr>
          <p:cNvPr id="11" name="TextBox 10"/>
          <p:cNvSpPr txBox="1"/>
          <p:nvPr/>
        </p:nvSpPr>
        <p:spPr>
          <a:xfrm>
            <a:off x="1781780" y="3677687"/>
            <a:ext cx="2364750" cy="369332"/>
          </a:xfrm>
          <a:prstGeom prst="rect">
            <a:avLst/>
          </a:prstGeom>
          <a:noFill/>
        </p:spPr>
        <p:txBody>
          <a:bodyPr wrap="none" rtlCol="0">
            <a:spAutoFit/>
          </a:bodyPr>
          <a:lstStyle/>
          <a:p>
            <a:r>
              <a:rPr lang="en-US" sz="1800">
                <a:solidFill>
                  <a:srgbClr val="FF0000"/>
                </a:solidFill>
              </a:rPr>
              <a:t>a. Thu nhận thông tin</a:t>
            </a:r>
          </a:p>
        </p:txBody>
      </p:sp>
      <p:sp>
        <p:nvSpPr>
          <p:cNvPr id="12" name="TextBox 11"/>
          <p:cNvSpPr txBox="1"/>
          <p:nvPr/>
        </p:nvSpPr>
        <p:spPr>
          <a:xfrm>
            <a:off x="4951826" y="3677687"/>
            <a:ext cx="3781934" cy="369332"/>
          </a:xfrm>
          <a:prstGeom prst="rect">
            <a:avLst/>
          </a:prstGeom>
          <a:noFill/>
        </p:spPr>
        <p:txBody>
          <a:bodyPr wrap="square" rtlCol="0">
            <a:spAutoFit/>
          </a:bodyPr>
          <a:lstStyle/>
          <a:p>
            <a:r>
              <a:rPr lang="en-US" sz="1800">
                <a:solidFill>
                  <a:srgbClr val="FF0000"/>
                </a:solidFill>
              </a:rPr>
              <a:t>b. Thu nhận và lưu trữ thông tin</a:t>
            </a:r>
          </a:p>
        </p:txBody>
      </p:sp>
      <p:sp>
        <p:nvSpPr>
          <p:cNvPr id="13" name="TextBox 12"/>
          <p:cNvSpPr txBox="1"/>
          <p:nvPr/>
        </p:nvSpPr>
        <p:spPr>
          <a:xfrm>
            <a:off x="1791111" y="4230197"/>
            <a:ext cx="2146742" cy="369332"/>
          </a:xfrm>
          <a:prstGeom prst="rect">
            <a:avLst/>
          </a:prstGeom>
          <a:noFill/>
        </p:spPr>
        <p:txBody>
          <a:bodyPr wrap="none" rtlCol="0">
            <a:spAutoFit/>
          </a:bodyPr>
          <a:lstStyle/>
          <a:p>
            <a:r>
              <a:rPr lang="en-US" sz="1800">
                <a:solidFill>
                  <a:srgbClr val="FF0000"/>
                </a:solidFill>
              </a:rPr>
              <a:t>c. Lưu trữ thông tin</a:t>
            </a:r>
          </a:p>
        </p:txBody>
      </p:sp>
      <p:sp>
        <p:nvSpPr>
          <p:cNvPr id="14" name="TextBox 13"/>
          <p:cNvSpPr txBox="1"/>
          <p:nvPr/>
        </p:nvSpPr>
        <p:spPr>
          <a:xfrm>
            <a:off x="4951826" y="4199419"/>
            <a:ext cx="3781934" cy="369332"/>
          </a:xfrm>
          <a:prstGeom prst="rect">
            <a:avLst/>
          </a:prstGeom>
          <a:noFill/>
        </p:spPr>
        <p:txBody>
          <a:bodyPr wrap="square" rtlCol="0">
            <a:spAutoFit/>
          </a:bodyPr>
          <a:lstStyle/>
          <a:p>
            <a:r>
              <a:rPr lang="en-US" sz="1800">
                <a:solidFill>
                  <a:srgbClr val="FF0000"/>
                </a:solidFill>
              </a:rPr>
              <a:t>d. Xử lí thông tin</a:t>
            </a:r>
          </a:p>
        </p:txBody>
      </p:sp>
      <p:sp>
        <p:nvSpPr>
          <p:cNvPr id="6" name="TextBox 5"/>
          <p:cNvSpPr txBox="1"/>
          <p:nvPr/>
        </p:nvSpPr>
        <p:spPr>
          <a:xfrm>
            <a:off x="1781780" y="3125177"/>
            <a:ext cx="1069524" cy="369332"/>
          </a:xfrm>
          <a:prstGeom prst="rect">
            <a:avLst/>
          </a:prstGeom>
          <a:noFill/>
        </p:spPr>
        <p:txBody>
          <a:bodyPr wrap="none" rtlCol="0">
            <a:spAutoFit/>
          </a:bodyPr>
          <a:lstStyle/>
          <a:p>
            <a:r>
              <a:rPr lang="en-US" sz="1800" b="1" u="sng">
                <a:solidFill>
                  <a:srgbClr val="FF0000"/>
                </a:solidFill>
              </a:rPr>
              <a:t>ĐÁP ÁN</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943757"/>
            <a:ext cx="1625110" cy="21800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 name="TextBox 1"/>
          <p:cNvSpPr txBox="1"/>
          <p:nvPr/>
        </p:nvSpPr>
        <p:spPr>
          <a:xfrm>
            <a:off x="1524000" y="819150"/>
            <a:ext cx="6705600" cy="923330"/>
          </a:xfrm>
          <a:prstGeom prst="rect">
            <a:avLst/>
          </a:prstGeom>
          <a:noFill/>
        </p:spPr>
        <p:txBody>
          <a:bodyPr wrap="square" rtlCol="0">
            <a:spAutoFit/>
          </a:bodyPr>
          <a:lstStyle/>
          <a:p>
            <a:pPr algn="ctr">
              <a:lnSpc>
                <a:spcPct val="150000"/>
              </a:lnSpc>
            </a:pPr>
            <a:r>
              <a:rPr lang="en-US" sz="1800" b="1">
                <a:solidFill>
                  <a:srgbClr val="002060"/>
                </a:solidFill>
              </a:rPr>
              <a:t>Câu 2: </a:t>
            </a:r>
            <a:r>
              <a:rPr lang="en-US" sz="1800">
                <a:solidFill>
                  <a:srgbClr val="002060"/>
                </a:solidFill>
              </a:rPr>
              <a:t>Vật mang tin xuất hiện trong hoạt động nào của quá trình xử lí thông tin? Bộ nhớ có là vật mang tin không?</a:t>
            </a:r>
          </a:p>
        </p:txBody>
      </p:sp>
      <p:sp>
        <p:nvSpPr>
          <p:cNvPr id="6" name="TextBox 5"/>
          <p:cNvSpPr txBox="1"/>
          <p:nvPr/>
        </p:nvSpPr>
        <p:spPr>
          <a:xfrm>
            <a:off x="2046106" y="1815561"/>
            <a:ext cx="6680034" cy="1754326"/>
          </a:xfrm>
          <a:prstGeom prst="rect">
            <a:avLst/>
          </a:prstGeom>
          <a:noFill/>
        </p:spPr>
        <p:txBody>
          <a:bodyPr wrap="none" rtlCol="0">
            <a:spAutoFit/>
          </a:bodyPr>
          <a:lstStyle/>
          <a:p>
            <a:pPr>
              <a:lnSpc>
                <a:spcPct val="150000"/>
              </a:lnSpc>
            </a:pPr>
            <a:r>
              <a:rPr lang="en-US" sz="1800" b="1" u="sng">
                <a:solidFill>
                  <a:srgbClr val="FF0000"/>
                </a:solidFill>
              </a:rPr>
              <a:t>ĐÁP ÁN</a:t>
            </a:r>
          </a:p>
          <a:p>
            <a:pPr marL="285750" indent="-285750">
              <a:lnSpc>
                <a:spcPct val="150000"/>
              </a:lnSpc>
              <a:buFont typeface="Wingdings" pitchFamily="2" charset="2"/>
              <a:buChar char="Ø"/>
            </a:pPr>
            <a:r>
              <a:rPr lang="nl-NL" sz="1800">
                <a:solidFill>
                  <a:schemeClr val="accent1">
                    <a:lumMod val="75000"/>
                  </a:schemeClr>
                </a:solidFill>
              </a:rPr>
              <a:t>Vật mang tin xuất hiện trong hoạt động lưu trữ của quá trình </a:t>
            </a:r>
          </a:p>
          <a:p>
            <a:pPr>
              <a:lnSpc>
                <a:spcPct val="150000"/>
              </a:lnSpc>
            </a:pPr>
            <a:r>
              <a:rPr lang="nl-NL" sz="1800">
                <a:solidFill>
                  <a:schemeClr val="accent1">
                    <a:lumMod val="75000"/>
                  </a:schemeClr>
                </a:solidFill>
              </a:rPr>
              <a:t>     xử lí thông tin. </a:t>
            </a:r>
          </a:p>
          <a:p>
            <a:pPr marL="285750" indent="-285750">
              <a:lnSpc>
                <a:spcPct val="150000"/>
              </a:lnSpc>
              <a:buFont typeface="Wingdings" pitchFamily="2" charset="2"/>
              <a:buChar char="Ø"/>
            </a:pPr>
            <a:r>
              <a:rPr lang="nl-NL" sz="1800">
                <a:solidFill>
                  <a:schemeClr val="accent1">
                    <a:lumMod val="75000"/>
                  </a:schemeClr>
                </a:solidFill>
              </a:rPr>
              <a:t>Bộ nhớ ngoài là vật mang tin</a:t>
            </a:r>
            <a:r>
              <a:rPr lang="nl-NL" sz="1800"/>
              <a:t>. </a:t>
            </a:r>
            <a:endParaRPr lang="en-US" sz="1800" b="1" u="sng">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06" y="3246120"/>
            <a:ext cx="2710543" cy="1897380"/>
          </a:xfrm>
          <a:prstGeom prst="rect">
            <a:avLst/>
          </a:prstGeom>
        </p:spPr>
      </p:pic>
      <p:pic>
        <p:nvPicPr>
          <p:cNvPr id="7"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55733" y="3642968"/>
            <a:ext cx="1488267" cy="1488267"/>
          </a:xfrm>
          <a:prstGeom prst="rect">
            <a:avLst/>
          </a:prstGeom>
        </p:spPr>
      </p:pic>
    </p:spTree>
    <p:extLst>
      <p:ext uri="{BB962C8B-B14F-4D97-AF65-F5344CB8AC3E}">
        <p14:creationId xmlns:p14="http://schemas.microsoft.com/office/powerpoint/2010/main" val="26279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2"/>
          </p:nvPr>
        </p:nvSpPr>
        <p:spPr/>
        <p:txBody>
          <a:bodyPr/>
          <a:lstStyle/>
          <a:p>
            <a:pPr defTabSz="685800" eaLnBrk="0" fontAlgn="base" hangingPunct="0">
              <a:spcBef>
                <a:spcPct val="0"/>
              </a:spcBef>
              <a:spcAft>
                <a:spcPct val="0"/>
              </a:spcAft>
              <a:buClrTx/>
              <a:defRPr/>
            </a:pPr>
            <a:fld id="{91320793-ACB7-4469-816C-FBD465AFF9EA}" type="slidenum">
              <a:rPr lang="en-US" kern="1200">
                <a:solidFill>
                  <a:prstClr val="black">
                    <a:tint val="75000"/>
                  </a:prstClr>
                </a:solidFill>
                <a:latin typeface="Times New Roman" pitchFamily="18" charset="0"/>
                <a:ea typeface="+mn-ea"/>
                <a:cs typeface="+mn-cs"/>
              </a:rPr>
              <a:pPr defTabSz="685800" eaLnBrk="0" fontAlgn="base" hangingPunct="0">
                <a:spcBef>
                  <a:spcPct val="0"/>
                </a:spcBef>
                <a:spcAft>
                  <a:spcPct val="0"/>
                </a:spcAft>
                <a:buClrTx/>
                <a:defRPr/>
              </a:pPr>
              <a:t>2</a:t>
            </a:fld>
            <a:endParaRPr lang="en-US" kern="1200">
              <a:solidFill>
                <a:prstClr val="black">
                  <a:tint val="75000"/>
                </a:prstClr>
              </a:solidFill>
              <a:latin typeface="Times New Roman" pitchFamily="18" charset="0"/>
              <a:ea typeface="+mn-ea"/>
              <a:cs typeface="+mn-cs"/>
            </a:endParaRPr>
          </a:p>
        </p:txBody>
      </p:sp>
      <p:sp>
        <p:nvSpPr>
          <p:cNvPr id="4100" name="TextBox 1"/>
          <p:cNvSpPr txBox="1">
            <a:spLocks noChangeArrowheads="1"/>
          </p:cNvSpPr>
          <p:nvPr/>
        </p:nvSpPr>
        <p:spPr bwMode="auto">
          <a:xfrm>
            <a:off x="2286000" y="132160"/>
            <a:ext cx="34861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defTabSz="685800" eaLnBrk="0" fontAlgn="base" hangingPunct="0">
              <a:spcBef>
                <a:spcPct val="0"/>
              </a:spcBef>
              <a:spcAft>
                <a:spcPct val="0"/>
              </a:spcAft>
              <a:buClrTx/>
            </a:pPr>
            <a:r>
              <a:rPr lang="en-US" sz="2700" b="1" kern="1200">
                <a:solidFill>
                  <a:prstClr val="black"/>
                </a:solidFill>
                <a:ea typeface="+mn-ea"/>
                <a:cs typeface="+mn-cs"/>
              </a:rPr>
              <a:t>Hãy quan sát video </a:t>
            </a:r>
          </a:p>
        </p:txBody>
      </p:sp>
      <p:pic>
        <p:nvPicPr>
          <p:cNvPr id="4101" name="Picture 2" descr="ima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1" y="77391"/>
            <a:ext cx="95607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p:cNvSpPr>
            <a:spLocks noChangeArrowheads="1"/>
          </p:cNvSpPr>
          <p:nvPr/>
        </p:nvSpPr>
        <p:spPr bwMode="auto">
          <a:xfrm>
            <a:off x="1371600" y="4427935"/>
            <a:ext cx="6400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eaLnBrk="0" fontAlgn="base" hangingPunct="0">
              <a:spcBef>
                <a:spcPct val="0"/>
              </a:spcBef>
              <a:spcAft>
                <a:spcPct val="0"/>
              </a:spcAft>
              <a:buClrTx/>
            </a:pPr>
            <a:r>
              <a:rPr lang="en-US" sz="2100" b="1" kern="1200">
                <a:solidFill>
                  <a:prstClr val="black"/>
                </a:solidFill>
                <a:latin typeface="Times New Roman" pitchFamily="18" charset="0"/>
                <a:ea typeface="+mn-ea"/>
                <a:cs typeface="+mn-cs"/>
              </a:rPr>
              <a:t>Cầu thủ sử dụng mắt xác định vị trí, não đánh giá góc sơ hở, sải bước, lấy đà…</a:t>
            </a:r>
          </a:p>
        </p:txBody>
      </p:sp>
      <p:pic>
        <p:nvPicPr>
          <p:cNvPr id="2" name="5 lần Quang Hải sút phạt (online-video-cutter.com).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485900" y="642938"/>
            <a:ext cx="6286500" cy="378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2">
            <a:extLst>
              <a:ext uri="{FF2B5EF4-FFF2-40B4-BE49-F238E27FC236}">
                <a16:creationId xmlns:a16="http://schemas.microsoft.com/office/drawing/2014/main" id="{FE0CF629-5684-7DF2-17E6-42003A7E6E5B}"/>
              </a:ext>
            </a:extLst>
          </p:cNvPr>
          <p:cNvSpPr/>
          <p:nvPr/>
        </p:nvSpPr>
        <p:spPr>
          <a:xfrm>
            <a:off x="1371600" y="3429000"/>
            <a:ext cx="3429000" cy="1529954"/>
          </a:xfrm>
          <a:prstGeom prst="cloudCallout">
            <a:avLst>
              <a:gd name="adj1" fmla="val -70108"/>
              <a:gd name="adj2" fmla="val 860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buClrTx/>
              <a:defRPr/>
            </a:pPr>
            <a:r>
              <a:rPr lang="en-US" sz="1800" b="1" kern="1200">
                <a:solidFill>
                  <a:prstClr val="white"/>
                </a:solidFill>
                <a:latin typeface="Times New Roman" pitchFamily="18" charset="0"/>
                <a:cs typeface="Times New Roman" pitchFamily="18" charset="0"/>
              </a:rPr>
              <a:t>Em thấy làm thế nào cầu thủ thực hiện cú sút chuẩn xác vào cầu môn?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250"/>
                                        <p:tgtEl>
                                          <p:spTgt spid="4"/>
                                        </p:tgtEl>
                                      </p:cBhvr>
                                    </p:animEffect>
                                    <p:set>
                                      <p:cBhvr>
                                        <p:cTn id="22" dur="1" fill="hold">
                                          <p:stCondLst>
                                            <p:cond delay="249"/>
                                          </p:stCondLst>
                                        </p:cTn>
                                        <p:tgtEl>
                                          <p:spTgt spid="4"/>
                                        </p:tgtEl>
                                        <p:attrNameLst>
                                          <p:attrName>style.visibility</p:attrName>
                                        </p:attrNameLst>
                                      </p:cBhvr>
                                      <p:to>
                                        <p:strVal val="hidden"/>
                                      </p:to>
                                    </p:set>
                                  </p:childTnLst>
                                </p:cTn>
                              </p:par>
                              <p:par>
                                <p:cTn id="23" presetID="1" presetClass="entr" presetSubtype="0" fill="hold" grpId="0" nodeType="withEffect">
                                  <p:stCondLst>
                                    <p:cond delay="500"/>
                                  </p:stCondLst>
                                  <p:childTnLst>
                                    <p:set>
                                      <p:cBhvr>
                                        <p:cTn id="2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childTnLst>
        </p:cTn>
      </p:par>
    </p:tnLst>
    <p:bldLst>
      <p:bldP spid="4100" grpId="0"/>
      <p:bldP spid="4102" grpId="0"/>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4" name="Google Shape;1984;p2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1985" name="Google Shape;1985;p25"/>
          <p:cNvGrpSpPr/>
          <p:nvPr/>
        </p:nvGrpSpPr>
        <p:grpSpPr>
          <a:xfrm>
            <a:off x="67009" y="771707"/>
            <a:ext cx="2256578" cy="2572683"/>
            <a:chOff x="2256567" y="677103"/>
            <a:chExt cx="4036590" cy="3713071"/>
          </a:xfrm>
        </p:grpSpPr>
        <p:sp>
          <p:nvSpPr>
            <p:cNvPr id="1986" name="Google Shape;1986;p25"/>
            <p:cNvSpPr/>
            <p:nvPr/>
          </p:nvSpPr>
          <p:spPr>
            <a:xfrm rot="-6596588">
              <a:off x="3726388" y="3510395"/>
              <a:ext cx="771357" cy="77135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87" name="Google Shape;1987;p25"/>
            <p:cNvSpPr/>
            <p:nvPr/>
          </p:nvSpPr>
          <p:spPr>
            <a:xfrm rot="-6599386">
              <a:off x="2318596" y="1407533"/>
              <a:ext cx="440541" cy="44054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88" name="Google Shape;1988;p25"/>
            <p:cNvSpPr/>
            <p:nvPr/>
          </p:nvSpPr>
          <p:spPr>
            <a:xfrm rot="-6598839">
              <a:off x="2887641" y="2346984"/>
              <a:ext cx="1199287" cy="119928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89" name="Google Shape;1989;p25"/>
            <p:cNvSpPr/>
            <p:nvPr/>
          </p:nvSpPr>
          <p:spPr>
            <a:xfrm rot="-6598620">
              <a:off x="4374916" y="913763"/>
              <a:ext cx="1681581" cy="168158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90" name="Google Shape;1990;p25"/>
            <p:cNvSpPr/>
            <p:nvPr/>
          </p:nvSpPr>
          <p:spPr>
            <a:xfrm rot="-6597866">
              <a:off x="2661829" y="2208216"/>
              <a:ext cx="629106" cy="629106"/>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91" name="Google Shape;1991;p25"/>
            <p:cNvSpPr/>
            <p:nvPr/>
          </p:nvSpPr>
          <p:spPr>
            <a:xfrm rot="-6597701">
              <a:off x="3267625" y="1113818"/>
              <a:ext cx="274172" cy="27417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grpSp>
      <p:grpSp>
        <p:nvGrpSpPr>
          <p:cNvPr id="1992" name="Google Shape;1992;p25"/>
          <p:cNvGrpSpPr/>
          <p:nvPr/>
        </p:nvGrpSpPr>
        <p:grpSpPr>
          <a:xfrm>
            <a:off x="811105" y="1866933"/>
            <a:ext cx="1779695" cy="1771617"/>
            <a:chOff x="3715061" y="1928748"/>
            <a:chExt cx="2440200" cy="2440200"/>
          </a:xfrm>
        </p:grpSpPr>
        <p:sp>
          <p:nvSpPr>
            <p:cNvPr id="1993" name="Google Shape;1993;p25"/>
            <p:cNvSpPr/>
            <p:nvPr/>
          </p:nvSpPr>
          <p:spPr>
            <a:xfrm>
              <a:off x="3715061" y="1928748"/>
              <a:ext cx="2440200" cy="2440200"/>
            </a:xfrm>
            <a:prstGeom prst="ellipse">
              <a:avLst/>
            </a:prstGeom>
            <a:solidFill>
              <a:schemeClr val="accen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Merriweather"/>
                <a:ea typeface="Merriweather"/>
                <a:cs typeface="Merriweather"/>
                <a:sym typeface="Merriweather"/>
              </a:endParaRPr>
            </a:p>
          </p:txBody>
        </p:sp>
        <p:sp>
          <p:nvSpPr>
            <p:cNvPr id="1994" name="Google Shape;1994;p25"/>
            <p:cNvSpPr txBox="1"/>
            <p:nvPr/>
          </p:nvSpPr>
          <p:spPr>
            <a:xfrm>
              <a:off x="3936415" y="2541463"/>
              <a:ext cx="1862700" cy="11634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bg1"/>
                  </a:solidFill>
                  <a:latin typeface="+mj-lt"/>
                  <a:ea typeface="Merriweather"/>
                  <a:cs typeface="Merriweather"/>
                  <a:sym typeface="Merriweather"/>
                </a:rPr>
                <a:t>BÀI TẬP VẬN DỤNG</a:t>
              </a:r>
              <a:endParaRPr sz="2000" b="1">
                <a:solidFill>
                  <a:schemeClr val="bg1"/>
                </a:solidFill>
                <a:latin typeface="+mj-lt"/>
                <a:ea typeface="Merriweather"/>
                <a:cs typeface="Merriweather"/>
                <a:sym typeface="Merriweather"/>
              </a:endParaRPr>
            </a:p>
          </p:txBody>
        </p:sp>
      </p:grpSp>
      <p:sp>
        <p:nvSpPr>
          <p:cNvPr id="1996" name="Google Shape;1996;p25"/>
          <p:cNvSpPr/>
          <p:nvPr/>
        </p:nvSpPr>
        <p:spPr>
          <a:xfrm>
            <a:off x="831321" y="1100035"/>
            <a:ext cx="1132488" cy="1015006"/>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Merriweather"/>
              <a:ea typeface="Merriweather"/>
              <a:cs typeface="Merriweather"/>
              <a:sym typeface="Merriweather"/>
            </a:endParaRPr>
          </a:p>
        </p:txBody>
      </p:sp>
      <p:sp>
        <p:nvSpPr>
          <p:cNvPr id="2" name="Title 1"/>
          <p:cNvSpPr>
            <a:spLocks noGrp="1"/>
          </p:cNvSpPr>
          <p:nvPr>
            <p:ph type="title"/>
          </p:nvPr>
        </p:nvSpPr>
        <p:spPr>
          <a:xfrm>
            <a:off x="2667000" y="590550"/>
            <a:ext cx="6420070" cy="2971800"/>
          </a:xfrm>
        </p:spPr>
        <p:txBody>
          <a:bodyPr/>
          <a:lstStyle/>
          <a:p>
            <a:pPr algn="l">
              <a:lnSpc>
                <a:spcPct val="150000"/>
              </a:lnSpc>
            </a:pPr>
            <a:r>
              <a:rPr lang="en-US" sz="1800" dirty="0" err="1">
                <a:solidFill>
                  <a:schemeClr val="tx1"/>
                </a:solidFill>
                <a:latin typeface="+mj-lt"/>
              </a:rPr>
              <a:t>Buổi</a:t>
            </a:r>
            <a:r>
              <a:rPr lang="en-US" sz="1800" dirty="0">
                <a:solidFill>
                  <a:schemeClr val="tx1"/>
                </a:solidFill>
                <a:latin typeface="+mj-lt"/>
              </a:rPr>
              <a:t> </a:t>
            </a:r>
            <a:r>
              <a:rPr lang="en-US" sz="1800" dirty="0" err="1">
                <a:solidFill>
                  <a:schemeClr val="tx1"/>
                </a:solidFill>
                <a:latin typeface="+mj-lt"/>
              </a:rPr>
              <a:t>tối</a:t>
            </a:r>
            <a:r>
              <a:rPr lang="en-US" sz="1800" dirty="0">
                <a:solidFill>
                  <a:schemeClr val="tx1"/>
                </a:solidFill>
                <a:latin typeface="+mj-lt"/>
              </a:rPr>
              <a:t> </a:t>
            </a:r>
            <a:r>
              <a:rPr lang="en-US" sz="1800" dirty="0" err="1">
                <a:solidFill>
                  <a:schemeClr val="tx1"/>
                </a:solidFill>
                <a:latin typeface="+mj-lt"/>
              </a:rPr>
              <a:t>nghe</a:t>
            </a:r>
            <a:r>
              <a:rPr lang="en-US" sz="1800" dirty="0">
                <a:solidFill>
                  <a:schemeClr val="tx1"/>
                </a:solidFill>
                <a:latin typeface="+mj-lt"/>
              </a:rPr>
              <a:t> </a:t>
            </a:r>
            <a:r>
              <a:rPr lang="en-US" sz="1800" dirty="0" err="1">
                <a:solidFill>
                  <a:schemeClr val="tx1"/>
                </a:solidFill>
                <a:latin typeface="+mj-lt"/>
              </a:rPr>
              <a:t>bố</a:t>
            </a:r>
            <a:r>
              <a:rPr lang="en-US" sz="1800" dirty="0">
                <a:solidFill>
                  <a:schemeClr val="tx1"/>
                </a:solidFill>
                <a:latin typeface="+mj-lt"/>
              </a:rPr>
              <a:t> </a:t>
            </a:r>
            <a:r>
              <a:rPr lang="en-US" sz="1800" dirty="0" err="1">
                <a:solidFill>
                  <a:schemeClr val="tx1"/>
                </a:solidFill>
                <a:latin typeface="+mj-lt"/>
              </a:rPr>
              <a:t>nhắc</a:t>
            </a:r>
            <a:r>
              <a:rPr lang="en-US" sz="1800" dirty="0">
                <a:solidFill>
                  <a:schemeClr val="tx1"/>
                </a:solidFill>
                <a:latin typeface="+mj-lt"/>
              </a:rPr>
              <a:t>: “</a:t>
            </a:r>
            <a:r>
              <a:rPr lang="en-US" sz="1800" dirty="0" err="1">
                <a:solidFill>
                  <a:schemeClr val="tx1"/>
                </a:solidFill>
                <a:latin typeface="+mj-lt"/>
              </a:rPr>
              <a:t>Ngày</a:t>
            </a:r>
            <a:r>
              <a:rPr lang="en-US" sz="1800" dirty="0">
                <a:solidFill>
                  <a:schemeClr val="tx1"/>
                </a:solidFill>
                <a:latin typeface="+mj-lt"/>
              </a:rPr>
              <a:t> </a:t>
            </a:r>
            <a:r>
              <a:rPr lang="en-US" sz="1800" dirty="0" err="1">
                <a:solidFill>
                  <a:schemeClr val="tx1"/>
                </a:solidFill>
                <a:latin typeface="+mj-lt"/>
              </a:rPr>
              <a:t>mai</a:t>
            </a:r>
            <a:r>
              <a:rPr lang="en-US" sz="1800" dirty="0">
                <a:solidFill>
                  <a:schemeClr val="tx1"/>
                </a:solidFill>
                <a:latin typeface="+mj-lt"/>
              </a:rPr>
              <a:t> </a:t>
            </a:r>
            <a:r>
              <a:rPr lang="en-US" sz="1800" dirty="0" err="1">
                <a:solidFill>
                  <a:schemeClr val="tx1"/>
                </a:solidFill>
                <a:latin typeface="+mj-lt"/>
              </a:rPr>
              <a:t>là</a:t>
            </a:r>
            <a:r>
              <a:rPr lang="en-US" sz="1800" dirty="0">
                <a:solidFill>
                  <a:schemeClr val="tx1"/>
                </a:solidFill>
                <a:latin typeface="+mj-lt"/>
              </a:rPr>
              <a:t> </a:t>
            </a:r>
            <a:r>
              <a:rPr lang="en-US" sz="1800" dirty="0" err="1">
                <a:solidFill>
                  <a:schemeClr val="tx1"/>
                </a:solidFill>
                <a:latin typeface="+mj-lt"/>
              </a:rPr>
              <a:t>ngày</a:t>
            </a:r>
            <a:r>
              <a:rPr lang="en-US" sz="1800" dirty="0">
                <a:solidFill>
                  <a:schemeClr val="tx1"/>
                </a:solidFill>
                <a:latin typeface="+mj-lt"/>
              </a:rPr>
              <a:t> </a:t>
            </a:r>
            <a:r>
              <a:rPr lang="en-US" sz="1800" dirty="0" err="1">
                <a:solidFill>
                  <a:schemeClr val="tx1"/>
                </a:solidFill>
                <a:latin typeface="+mj-lt"/>
              </a:rPr>
              <a:t>mồng</a:t>
            </a:r>
            <a:r>
              <a:rPr lang="en-US" sz="1800" dirty="0">
                <a:solidFill>
                  <a:schemeClr val="tx1"/>
                </a:solidFill>
                <a:latin typeface="+mj-lt"/>
              </a:rPr>
              <a:t> 2/ 9 </a:t>
            </a:r>
            <a:r>
              <a:rPr lang="en-US" sz="1800" dirty="0" err="1">
                <a:solidFill>
                  <a:schemeClr val="tx1"/>
                </a:solidFill>
                <a:latin typeface="+mj-lt"/>
              </a:rPr>
              <a:t>đấy</a:t>
            </a:r>
            <a:r>
              <a:rPr lang="en-US" sz="1800" dirty="0">
                <a:solidFill>
                  <a:schemeClr val="tx1"/>
                </a:solidFill>
                <a:latin typeface="+mj-lt"/>
              </a:rPr>
              <a:t>!”, </a:t>
            </a:r>
            <a:r>
              <a:rPr lang="en-US" sz="1800" dirty="0" err="1">
                <a:solidFill>
                  <a:schemeClr val="tx1"/>
                </a:solidFill>
                <a:latin typeface="+mj-lt"/>
              </a:rPr>
              <a:t>em</a:t>
            </a:r>
            <a:r>
              <a:rPr lang="en-US" sz="1800" dirty="0">
                <a:solidFill>
                  <a:schemeClr val="tx1"/>
                </a:solidFill>
                <a:latin typeface="+mj-lt"/>
              </a:rPr>
              <a:t> </a:t>
            </a:r>
            <a:r>
              <a:rPr lang="en-US" sz="1800" dirty="0" err="1">
                <a:solidFill>
                  <a:schemeClr val="tx1"/>
                </a:solidFill>
                <a:latin typeface="+mj-lt"/>
              </a:rPr>
              <a:t>đã</a:t>
            </a:r>
            <a:r>
              <a:rPr lang="en-US" sz="1800" dirty="0">
                <a:solidFill>
                  <a:schemeClr val="tx1"/>
                </a:solidFill>
                <a:latin typeface="+mj-lt"/>
              </a:rPr>
              <a:t> </a:t>
            </a:r>
            <a:r>
              <a:rPr lang="en-US" sz="1800" dirty="0" err="1">
                <a:solidFill>
                  <a:schemeClr val="tx1"/>
                </a:solidFill>
                <a:latin typeface="+mj-lt"/>
              </a:rPr>
              <a:t>chuẩn</a:t>
            </a:r>
            <a:r>
              <a:rPr lang="en-US" sz="1800" dirty="0">
                <a:solidFill>
                  <a:schemeClr val="tx1"/>
                </a:solidFill>
                <a:latin typeface="+mj-lt"/>
              </a:rPr>
              <a:t> </a:t>
            </a:r>
            <a:r>
              <a:rPr lang="en-US" sz="1800" dirty="0" err="1">
                <a:solidFill>
                  <a:schemeClr val="tx1"/>
                </a:solidFill>
                <a:latin typeface="+mj-lt"/>
              </a:rPr>
              <a:t>bị</a:t>
            </a:r>
            <a:r>
              <a:rPr lang="en-US" sz="1800" dirty="0">
                <a:solidFill>
                  <a:schemeClr val="tx1"/>
                </a:solidFill>
                <a:latin typeface="+mj-lt"/>
              </a:rPr>
              <a:t> </a:t>
            </a:r>
            <a:r>
              <a:rPr lang="en-US" sz="1800" dirty="0" err="1">
                <a:solidFill>
                  <a:schemeClr val="tx1"/>
                </a:solidFill>
                <a:latin typeface="+mj-lt"/>
              </a:rPr>
              <a:t>sẵn</a:t>
            </a:r>
            <a:r>
              <a:rPr lang="en-US" sz="1800" dirty="0">
                <a:solidFill>
                  <a:schemeClr val="tx1"/>
                </a:solidFill>
                <a:latin typeface="+mj-lt"/>
              </a:rPr>
              <a:t> </a:t>
            </a:r>
            <a:r>
              <a:rPr lang="en-US" sz="1800" dirty="0" err="1">
                <a:solidFill>
                  <a:schemeClr val="tx1"/>
                </a:solidFill>
                <a:latin typeface="+mj-lt"/>
              </a:rPr>
              <a:t>cờ</a:t>
            </a:r>
            <a:r>
              <a:rPr lang="en-US" sz="1800" dirty="0">
                <a:solidFill>
                  <a:schemeClr val="tx1"/>
                </a:solidFill>
                <a:latin typeface="+mj-lt"/>
              </a:rPr>
              <a:t> </a:t>
            </a:r>
            <a:r>
              <a:rPr lang="en-US" sz="1800" dirty="0" err="1">
                <a:solidFill>
                  <a:schemeClr val="tx1"/>
                </a:solidFill>
                <a:latin typeface="+mj-lt"/>
              </a:rPr>
              <a:t>tổ</a:t>
            </a:r>
            <a:r>
              <a:rPr lang="en-US" sz="1800" dirty="0">
                <a:solidFill>
                  <a:schemeClr val="tx1"/>
                </a:solidFill>
                <a:latin typeface="+mj-lt"/>
              </a:rPr>
              <a:t> </a:t>
            </a:r>
            <a:r>
              <a:rPr lang="en-US" sz="1800" dirty="0" err="1">
                <a:solidFill>
                  <a:schemeClr val="tx1"/>
                </a:solidFill>
                <a:latin typeface="+mj-lt"/>
              </a:rPr>
              <a:t>quốc</a:t>
            </a:r>
            <a:r>
              <a:rPr lang="en-US" sz="1800" dirty="0">
                <a:solidFill>
                  <a:schemeClr val="tx1"/>
                </a:solidFill>
                <a:latin typeface="+mj-lt"/>
              </a:rPr>
              <a:t> </a:t>
            </a:r>
            <a:r>
              <a:rPr lang="en-US" sz="1800" dirty="0" err="1">
                <a:solidFill>
                  <a:schemeClr val="tx1"/>
                </a:solidFill>
                <a:latin typeface="+mj-lt"/>
              </a:rPr>
              <a:t>để</a:t>
            </a:r>
            <a:r>
              <a:rPr lang="en-US" sz="1800" dirty="0">
                <a:solidFill>
                  <a:schemeClr val="tx1"/>
                </a:solidFill>
                <a:latin typeface="+mj-lt"/>
              </a:rPr>
              <a:t> </a:t>
            </a:r>
            <a:r>
              <a:rPr lang="en-US" sz="1800" dirty="0" err="1">
                <a:solidFill>
                  <a:schemeClr val="tx1"/>
                </a:solidFill>
                <a:latin typeface="+mj-lt"/>
              </a:rPr>
              <a:t>mang</a:t>
            </a:r>
            <a:r>
              <a:rPr lang="en-US" sz="1800" dirty="0">
                <a:solidFill>
                  <a:schemeClr val="tx1"/>
                </a:solidFill>
                <a:latin typeface="+mj-lt"/>
              </a:rPr>
              <a:t> </a:t>
            </a:r>
            <a:r>
              <a:rPr lang="en-US" sz="1800" dirty="0" err="1">
                <a:solidFill>
                  <a:schemeClr val="tx1"/>
                </a:solidFill>
                <a:latin typeface="+mj-lt"/>
              </a:rPr>
              <a:t>treo</a:t>
            </a:r>
            <a:r>
              <a:rPr lang="en-US" sz="1800" dirty="0">
                <a:solidFill>
                  <a:schemeClr val="tx1"/>
                </a:solidFill>
                <a:latin typeface="+mj-lt"/>
              </a:rPr>
              <a:t> </a:t>
            </a:r>
            <a:r>
              <a:rPr lang="en-US" sz="1800" dirty="0" err="1">
                <a:solidFill>
                  <a:schemeClr val="tx1"/>
                </a:solidFill>
                <a:latin typeface="+mj-lt"/>
              </a:rPr>
              <a:t>trước</a:t>
            </a:r>
            <a:r>
              <a:rPr lang="en-US" sz="1800" dirty="0">
                <a:solidFill>
                  <a:schemeClr val="tx1"/>
                </a:solidFill>
                <a:latin typeface="+mj-lt"/>
              </a:rPr>
              <a:t> </a:t>
            </a:r>
            <a:r>
              <a:rPr lang="en-US" sz="1800" dirty="0" err="1">
                <a:solidFill>
                  <a:schemeClr val="tx1"/>
                </a:solidFill>
                <a:latin typeface="+mj-lt"/>
              </a:rPr>
              <a:t>cửa</a:t>
            </a:r>
            <a:r>
              <a:rPr lang="en-US" sz="1800" dirty="0">
                <a:solidFill>
                  <a:schemeClr val="tx1"/>
                </a:solidFill>
                <a:latin typeface="+mj-lt"/>
              </a:rPr>
              <a:t> </a:t>
            </a:r>
            <a:r>
              <a:rPr lang="en-US" sz="1800" dirty="0" err="1">
                <a:solidFill>
                  <a:schemeClr val="tx1"/>
                </a:solidFill>
                <a:latin typeface="+mj-lt"/>
              </a:rPr>
              <a:t>nhà</a:t>
            </a:r>
            <a:r>
              <a:rPr lang="en-US" sz="1800" dirty="0">
                <a:solidFill>
                  <a:schemeClr val="tx1"/>
                </a:solidFill>
                <a:latin typeface="+mj-lt"/>
              </a:rPr>
              <a:t> </a:t>
            </a:r>
            <a:r>
              <a:rPr lang="en-US" sz="1800" dirty="0" err="1">
                <a:solidFill>
                  <a:schemeClr val="tx1"/>
                </a:solidFill>
                <a:latin typeface="+mj-lt"/>
              </a:rPr>
              <a:t>sáng</a:t>
            </a:r>
            <a:r>
              <a:rPr lang="en-US" sz="1800" dirty="0">
                <a:solidFill>
                  <a:schemeClr val="tx1"/>
                </a:solidFill>
                <a:latin typeface="+mj-lt"/>
              </a:rPr>
              <a:t> </a:t>
            </a:r>
            <a:r>
              <a:rPr lang="en-US" sz="1800" dirty="0" err="1">
                <a:solidFill>
                  <a:schemeClr val="tx1"/>
                </a:solidFill>
                <a:latin typeface="+mj-lt"/>
              </a:rPr>
              <a:t>sớm</a:t>
            </a:r>
            <a:r>
              <a:rPr lang="en-US" sz="1800" dirty="0">
                <a:solidFill>
                  <a:schemeClr val="tx1"/>
                </a:solidFill>
                <a:latin typeface="+mj-lt"/>
              </a:rPr>
              <a:t> </a:t>
            </a:r>
            <a:r>
              <a:rPr lang="en-US" sz="1800" dirty="0" err="1">
                <a:solidFill>
                  <a:schemeClr val="tx1"/>
                </a:solidFill>
                <a:latin typeface="+mj-lt"/>
              </a:rPr>
              <a:t>hôm</a:t>
            </a:r>
            <a:r>
              <a:rPr lang="en-US" sz="1800" dirty="0">
                <a:solidFill>
                  <a:schemeClr val="tx1"/>
                </a:solidFill>
                <a:latin typeface="+mj-lt"/>
              </a:rPr>
              <a:t> </a:t>
            </a:r>
            <a:r>
              <a:rPr lang="en-US" sz="1800" dirty="0" err="1">
                <a:solidFill>
                  <a:schemeClr val="tx1"/>
                </a:solidFill>
                <a:latin typeface="+mj-lt"/>
              </a:rPr>
              <a:t>sau</a:t>
            </a:r>
            <a:r>
              <a:rPr lang="en-US" sz="1800" dirty="0">
                <a:solidFill>
                  <a:schemeClr val="tx1"/>
                </a:solidFill>
                <a:latin typeface="+mj-lt"/>
              </a:rPr>
              <a:t>. Em </a:t>
            </a:r>
            <a:r>
              <a:rPr lang="en-US" sz="1800" dirty="0" err="1">
                <a:solidFill>
                  <a:schemeClr val="tx1"/>
                </a:solidFill>
                <a:latin typeface="+mj-lt"/>
              </a:rPr>
              <a:t>hãy</a:t>
            </a:r>
            <a:r>
              <a:rPr lang="en-US" sz="1800" dirty="0">
                <a:solidFill>
                  <a:schemeClr val="tx1"/>
                </a:solidFill>
                <a:latin typeface="+mj-lt"/>
              </a:rPr>
              <a:t> </a:t>
            </a:r>
            <a:r>
              <a:rPr lang="en-US" sz="1800" dirty="0" err="1">
                <a:solidFill>
                  <a:schemeClr val="tx1"/>
                </a:solidFill>
                <a:latin typeface="+mj-lt"/>
              </a:rPr>
              <a:t>cho</a:t>
            </a:r>
            <a:r>
              <a:rPr lang="en-US" sz="1800" dirty="0">
                <a:solidFill>
                  <a:schemeClr val="tx1"/>
                </a:solidFill>
                <a:latin typeface="+mj-lt"/>
              </a:rPr>
              <a:t> </a:t>
            </a:r>
            <a:r>
              <a:rPr lang="en-US" sz="1800" dirty="0" err="1">
                <a:solidFill>
                  <a:schemeClr val="tx1"/>
                </a:solidFill>
                <a:latin typeface="+mj-lt"/>
              </a:rPr>
              <a:t>biết</a:t>
            </a:r>
            <a:r>
              <a:rPr lang="en-US" sz="1800" dirty="0">
                <a:solidFill>
                  <a:schemeClr val="tx1"/>
                </a:solidFill>
                <a:latin typeface="+mj-lt"/>
              </a:rPr>
              <a:t>:</a:t>
            </a:r>
            <a:br>
              <a:rPr lang="en-US" sz="1800" b="0" dirty="0">
                <a:solidFill>
                  <a:srgbClr val="002060"/>
                </a:solidFill>
                <a:latin typeface="+mj-lt"/>
              </a:rPr>
            </a:br>
            <a:r>
              <a:rPr lang="en-US" sz="1800" b="0" dirty="0">
                <a:solidFill>
                  <a:srgbClr val="002060"/>
                </a:solidFill>
                <a:latin typeface="+mj-lt"/>
              </a:rPr>
              <a:t>1) Thông tin </a:t>
            </a:r>
            <a:r>
              <a:rPr lang="en-US" sz="1800" b="0" dirty="0" err="1">
                <a:solidFill>
                  <a:srgbClr val="002060"/>
                </a:solidFill>
                <a:latin typeface="+mj-lt"/>
              </a:rPr>
              <a:t>nhận</a:t>
            </a:r>
            <a:r>
              <a:rPr lang="en-US" sz="1800" b="0" dirty="0">
                <a:solidFill>
                  <a:srgbClr val="002060"/>
                </a:solidFill>
                <a:latin typeface="+mj-lt"/>
              </a:rPr>
              <a:t> </a:t>
            </a:r>
            <a:r>
              <a:rPr lang="en-US" sz="1800" b="0" dirty="0" err="1">
                <a:solidFill>
                  <a:srgbClr val="002060"/>
                </a:solidFill>
                <a:latin typeface="+mj-lt"/>
              </a:rPr>
              <a:t>được</a:t>
            </a:r>
            <a:r>
              <a:rPr lang="en-US" sz="1800" b="0" dirty="0">
                <a:solidFill>
                  <a:srgbClr val="002060"/>
                </a:solidFill>
                <a:latin typeface="+mj-lt"/>
              </a:rPr>
              <a:t> </a:t>
            </a:r>
            <a:r>
              <a:rPr lang="en-US" sz="1800" b="0" dirty="0" err="1">
                <a:solidFill>
                  <a:srgbClr val="002060"/>
                </a:solidFill>
                <a:latin typeface="+mj-lt"/>
              </a:rPr>
              <a:t>là</a:t>
            </a:r>
            <a:r>
              <a:rPr lang="en-US" sz="1800" b="0" dirty="0">
                <a:solidFill>
                  <a:srgbClr val="002060"/>
                </a:solidFill>
                <a:latin typeface="+mj-lt"/>
              </a:rPr>
              <a:t> </a:t>
            </a:r>
            <a:r>
              <a:rPr lang="en-US" sz="1800" b="0" dirty="0" err="1">
                <a:solidFill>
                  <a:srgbClr val="002060"/>
                </a:solidFill>
                <a:latin typeface="+mj-lt"/>
              </a:rPr>
              <a:t>gì</a:t>
            </a:r>
            <a:r>
              <a:rPr lang="en-US" sz="1800" b="0" dirty="0">
                <a:solidFill>
                  <a:srgbClr val="002060"/>
                </a:solidFill>
                <a:latin typeface="+mj-lt"/>
              </a:rPr>
              <a:t>?</a:t>
            </a:r>
            <a:br>
              <a:rPr lang="en-US" sz="1800" b="0" dirty="0">
                <a:solidFill>
                  <a:srgbClr val="002060"/>
                </a:solidFill>
                <a:latin typeface="+mj-lt"/>
              </a:rPr>
            </a:br>
            <a:r>
              <a:rPr lang="en-US" sz="1800" b="0" dirty="0">
                <a:solidFill>
                  <a:srgbClr val="002060"/>
                </a:solidFill>
                <a:latin typeface="+mj-lt"/>
              </a:rPr>
              <a:t>2) Thông tin </a:t>
            </a:r>
            <a:r>
              <a:rPr lang="en-US" sz="1800" b="0" dirty="0" err="1">
                <a:solidFill>
                  <a:srgbClr val="002060"/>
                </a:solidFill>
                <a:latin typeface="+mj-lt"/>
              </a:rPr>
              <a:t>sau</a:t>
            </a:r>
            <a:r>
              <a:rPr lang="en-US" sz="1800" b="0" dirty="0">
                <a:solidFill>
                  <a:srgbClr val="002060"/>
                </a:solidFill>
                <a:latin typeface="+mj-lt"/>
              </a:rPr>
              <a:t> </a:t>
            </a:r>
            <a:r>
              <a:rPr lang="en-US" sz="1800" b="0" dirty="0" err="1">
                <a:solidFill>
                  <a:srgbClr val="002060"/>
                </a:solidFill>
                <a:latin typeface="+mj-lt"/>
              </a:rPr>
              <a:t>xử</a:t>
            </a:r>
            <a:r>
              <a:rPr lang="en-US" sz="1800" b="0" dirty="0">
                <a:solidFill>
                  <a:srgbClr val="002060"/>
                </a:solidFill>
                <a:latin typeface="+mj-lt"/>
              </a:rPr>
              <a:t> </a:t>
            </a:r>
            <a:r>
              <a:rPr lang="en-US" sz="1800" b="0" dirty="0" err="1">
                <a:solidFill>
                  <a:srgbClr val="002060"/>
                </a:solidFill>
                <a:latin typeface="+mj-lt"/>
              </a:rPr>
              <a:t>lí</a:t>
            </a:r>
            <a:r>
              <a:rPr lang="en-US" sz="1800" b="0" dirty="0">
                <a:solidFill>
                  <a:srgbClr val="002060"/>
                </a:solidFill>
                <a:latin typeface="+mj-lt"/>
              </a:rPr>
              <a:t> </a:t>
            </a:r>
            <a:r>
              <a:rPr lang="en-US" sz="1800" b="0" dirty="0" err="1">
                <a:solidFill>
                  <a:srgbClr val="002060"/>
                </a:solidFill>
                <a:latin typeface="+mj-lt"/>
              </a:rPr>
              <a:t>là</a:t>
            </a:r>
            <a:r>
              <a:rPr lang="en-US" sz="1800" b="0" dirty="0">
                <a:solidFill>
                  <a:srgbClr val="002060"/>
                </a:solidFill>
                <a:latin typeface="+mj-lt"/>
              </a:rPr>
              <a:t> </a:t>
            </a:r>
            <a:r>
              <a:rPr lang="en-US" sz="1800" b="0" dirty="0" err="1">
                <a:solidFill>
                  <a:srgbClr val="002060"/>
                </a:solidFill>
                <a:latin typeface="+mj-lt"/>
              </a:rPr>
              <a:t>gì</a:t>
            </a:r>
            <a:r>
              <a:rPr lang="en-US" sz="1800" b="0" dirty="0">
                <a:solidFill>
                  <a:srgbClr val="002060"/>
                </a:solidFill>
                <a:latin typeface="+mj-lt"/>
              </a:rPr>
              <a:t>?</a:t>
            </a:r>
            <a:br>
              <a:rPr lang="en-US" sz="1800" b="0" dirty="0">
                <a:solidFill>
                  <a:srgbClr val="002060"/>
                </a:solidFill>
                <a:latin typeface="+mj-lt"/>
              </a:rPr>
            </a:br>
            <a:r>
              <a:rPr lang="en-US" sz="1800" b="0" dirty="0">
                <a:solidFill>
                  <a:srgbClr val="002060"/>
                </a:solidFill>
                <a:latin typeface="+mj-lt"/>
              </a:rPr>
              <a:t>3) </a:t>
            </a:r>
            <a:r>
              <a:rPr lang="en-US" sz="1800" b="0" dirty="0" err="1">
                <a:solidFill>
                  <a:srgbClr val="002060"/>
                </a:solidFill>
                <a:latin typeface="+mj-lt"/>
              </a:rPr>
              <a:t>Những</a:t>
            </a:r>
            <a:r>
              <a:rPr lang="en-US" sz="1800" b="0" dirty="0">
                <a:solidFill>
                  <a:srgbClr val="002060"/>
                </a:solidFill>
                <a:latin typeface="+mj-lt"/>
              </a:rPr>
              <a:t> </a:t>
            </a:r>
            <a:r>
              <a:rPr lang="en-US" sz="1800" b="0" dirty="0" err="1">
                <a:solidFill>
                  <a:srgbClr val="002060"/>
                </a:solidFill>
                <a:latin typeface="+mj-lt"/>
              </a:rPr>
              <a:t>hiểu</a:t>
            </a:r>
            <a:r>
              <a:rPr lang="en-US" sz="1800" b="0" dirty="0">
                <a:solidFill>
                  <a:srgbClr val="002060"/>
                </a:solidFill>
                <a:latin typeface="+mj-lt"/>
              </a:rPr>
              <a:t> </a:t>
            </a:r>
            <a:r>
              <a:rPr lang="en-US" sz="1800" b="0" dirty="0" err="1">
                <a:solidFill>
                  <a:srgbClr val="002060"/>
                </a:solidFill>
                <a:latin typeface="+mj-lt"/>
              </a:rPr>
              <a:t>biết</a:t>
            </a:r>
            <a:r>
              <a:rPr lang="en-US" sz="1800" b="0" dirty="0">
                <a:solidFill>
                  <a:srgbClr val="002060"/>
                </a:solidFill>
                <a:latin typeface="+mj-lt"/>
              </a:rPr>
              <a:t> </a:t>
            </a:r>
            <a:r>
              <a:rPr lang="en-US" sz="1800" b="0" dirty="0" err="1">
                <a:solidFill>
                  <a:srgbClr val="002060"/>
                </a:solidFill>
                <a:latin typeface="+mj-lt"/>
              </a:rPr>
              <a:t>nào</a:t>
            </a:r>
            <a:r>
              <a:rPr lang="en-US" sz="1800" b="0" dirty="0">
                <a:solidFill>
                  <a:srgbClr val="002060"/>
                </a:solidFill>
                <a:latin typeface="+mj-lt"/>
              </a:rPr>
              <a:t> </a:t>
            </a:r>
            <a:r>
              <a:rPr lang="en-US" sz="1800" b="0" dirty="0" err="1">
                <a:solidFill>
                  <a:srgbClr val="002060"/>
                </a:solidFill>
                <a:latin typeface="+mj-lt"/>
              </a:rPr>
              <a:t>có</a:t>
            </a:r>
            <a:r>
              <a:rPr lang="en-US" sz="1800" b="0" dirty="0">
                <a:solidFill>
                  <a:srgbClr val="002060"/>
                </a:solidFill>
                <a:latin typeface="+mj-lt"/>
              </a:rPr>
              <a:t> </a:t>
            </a:r>
            <a:r>
              <a:rPr lang="en-US" sz="1800" b="0" dirty="0" err="1">
                <a:solidFill>
                  <a:srgbClr val="002060"/>
                </a:solidFill>
                <a:latin typeface="+mj-lt"/>
              </a:rPr>
              <a:t>từ</a:t>
            </a:r>
            <a:r>
              <a:rPr lang="en-US" sz="1800" b="0" dirty="0">
                <a:solidFill>
                  <a:srgbClr val="002060"/>
                </a:solidFill>
                <a:latin typeface="+mj-lt"/>
              </a:rPr>
              <a:t> </a:t>
            </a:r>
            <a:r>
              <a:rPr lang="en-US" sz="1800" b="0" dirty="0" err="1">
                <a:solidFill>
                  <a:srgbClr val="002060"/>
                </a:solidFill>
                <a:latin typeface="+mj-lt"/>
              </a:rPr>
              <a:t>trước</a:t>
            </a:r>
            <a:r>
              <a:rPr lang="en-US" sz="1800" b="0" dirty="0">
                <a:solidFill>
                  <a:srgbClr val="002060"/>
                </a:solidFill>
                <a:latin typeface="+mj-lt"/>
              </a:rPr>
              <a:t> </a:t>
            </a:r>
            <a:r>
              <a:rPr lang="en-US" sz="1800" b="0" dirty="0" err="1">
                <a:solidFill>
                  <a:srgbClr val="002060"/>
                </a:solidFill>
                <a:latin typeface="+mj-lt"/>
              </a:rPr>
              <a:t>đã</a:t>
            </a:r>
            <a:r>
              <a:rPr lang="en-US" sz="1800" b="0" dirty="0">
                <a:solidFill>
                  <a:srgbClr val="002060"/>
                </a:solidFill>
                <a:latin typeface="+mj-lt"/>
              </a:rPr>
              <a:t> </a:t>
            </a:r>
            <a:r>
              <a:rPr lang="en-US" sz="1800" b="0" dirty="0" err="1">
                <a:solidFill>
                  <a:srgbClr val="002060"/>
                </a:solidFill>
                <a:latin typeface="+mj-lt"/>
              </a:rPr>
              <a:t>giúp</a:t>
            </a:r>
            <a:r>
              <a:rPr lang="en-US" sz="1800" b="0" dirty="0">
                <a:solidFill>
                  <a:srgbClr val="002060"/>
                </a:solidFill>
                <a:latin typeface="+mj-lt"/>
              </a:rPr>
              <a:t> </a:t>
            </a:r>
            <a:r>
              <a:rPr lang="en-US" sz="1800" b="0" dirty="0" err="1">
                <a:solidFill>
                  <a:srgbClr val="002060"/>
                </a:solidFill>
                <a:latin typeface="+mj-lt"/>
              </a:rPr>
              <a:t>xử</a:t>
            </a:r>
            <a:r>
              <a:rPr lang="en-US" sz="1800" b="0" dirty="0">
                <a:solidFill>
                  <a:srgbClr val="002060"/>
                </a:solidFill>
                <a:latin typeface="+mj-lt"/>
              </a:rPr>
              <a:t> </a:t>
            </a:r>
            <a:r>
              <a:rPr lang="en-US" sz="1800" b="0" dirty="0" err="1">
                <a:solidFill>
                  <a:srgbClr val="002060"/>
                </a:solidFill>
                <a:latin typeface="+mj-lt"/>
              </a:rPr>
              <a:t>lí</a:t>
            </a:r>
            <a:r>
              <a:rPr lang="en-US" sz="1800" b="0" dirty="0">
                <a:solidFill>
                  <a:srgbClr val="002060"/>
                </a:solidFill>
                <a:latin typeface="+mj-lt"/>
              </a:rPr>
              <a:t> </a:t>
            </a:r>
            <a:r>
              <a:rPr lang="en-US" sz="1800" b="0" dirty="0" err="1">
                <a:solidFill>
                  <a:srgbClr val="002060"/>
                </a:solidFill>
                <a:latin typeface="+mj-lt"/>
              </a:rPr>
              <a:t>thông</a:t>
            </a:r>
            <a:r>
              <a:rPr lang="en-US" sz="1800" b="0" dirty="0">
                <a:solidFill>
                  <a:srgbClr val="002060"/>
                </a:solidFill>
                <a:latin typeface="+mj-lt"/>
              </a:rPr>
              <a:t> tin </a:t>
            </a:r>
            <a:r>
              <a:rPr lang="en-US" sz="1800" b="0" dirty="0" err="1">
                <a:solidFill>
                  <a:srgbClr val="002060"/>
                </a:solidFill>
                <a:latin typeface="+mj-lt"/>
              </a:rPr>
              <a:t>và</a:t>
            </a:r>
            <a:r>
              <a:rPr lang="en-US" sz="1800" b="0" dirty="0">
                <a:solidFill>
                  <a:srgbClr val="002060"/>
                </a:solidFill>
                <a:latin typeface="+mj-lt"/>
              </a:rPr>
              <a:t> </a:t>
            </a:r>
            <a:r>
              <a:rPr lang="en-US" sz="1800" b="0" dirty="0" err="1">
                <a:solidFill>
                  <a:srgbClr val="002060"/>
                </a:solidFill>
                <a:latin typeface="+mj-lt"/>
              </a:rPr>
              <a:t>kết</a:t>
            </a:r>
            <a:r>
              <a:rPr lang="en-US" sz="1800" b="0" dirty="0">
                <a:solidFill>
                  <a:srgbClr val="002060"/>
                </a:solidFill>
                <a:latin typeface="+mj-lt"/>
              </a:rPr>
              <a:t> </a:t>
            </a:r>
            <a:r>
              <a:rPr lang="en-US" sz="1800" b="0" dirty="0" err="1">
                <a:solidFill>
                  <a:srgbClr val="002060"/>
                </a:solidFill>
                <a:latin typeface="+mj-lt"/>
              </a:rPr>
              <a:t>quả</a:t>
            </a:r>
            <a:r>
              <a:rPr lang="en-US" sz="1800" b="0" dirty="0">
                <a:solidFill>
                  <a:srgbClr val="002060"/>
                </a:solidFill>
                <a:latin typeface="+mj-lt"/>
              </a:rPr>
              <a:t> </a:t>
            </a:r>
            <a:r>
              <a:rPr lang="en-US" sz="1800" b="0" dirty="0" err="1">
                <a:solidFill>
                  <a:srgbClr val="002060"/>
                </a:solidFill>
                <a:latin typeface="+mj-lt"/>
              </a:rPr>
              <a:t>xử</a:t>
            </a:r>
            <a:r>
              <a:rPr lang="en-US" sz="1800" b="0" dirty="0">
                <a:solidFill>
                  <a:srgbClr val="002060"/>
                </a:solidFill>
                <a:latin typeface="+mj-lt"/>
              </a:rPr>
              <a:t> </a:t>
            </a:r>
            <a:r>
              <a:rPr lang="en-US" sz="1800" b="0" dirty="0" err="1">
                <a:solidFill>
                  <a:srgbClr val="002060"/>
                </a:solidFill>
                <a:latin typeface="+mj-lt"/>
              </a:rPr>
              <a:t>lí</a:t>
            </a:r>
            <a:r>
              <a:rPr lang="en-US" sz="1800" b="0" dirty="0">
                <a:solidFill>
                  <a:srgbClr val="002060"/>
                </a:solidFill>
                <a:latin typeface="+mj-lt"/>
              </a:rPr>
              <a:t> </a:t>
            </a:r>
            <a:r>
              <a:rPr lang="en-US" sz="1800" b="0" dirty="0" err="1">
                <a:solidFill>
                  <a:srgbClr val="002060"/>
                </a:solidFill>
                <a:latin typeface="+mj-lt"/>
              </a:rPr>
              <a:t>là</a:t>
            </a:r>
            <a:r>
              <a:rPr lang="en-US" sz="1800" b="0" dirty="0">
                <a:solidFill>
                  <a:srgbClr val="002060"/>
                </a:solidFill>
                <a:latin typeface="+mj-lt"/>
              </a:rPr>
              <a:t> </a:t>
            </a:r>
            <a:r>
              <a:rPr lang="en-US" sz="1800" b="0" dirty="0" err="1">
                <a:solidFill>
                  <a:srgbClr val="002060"/>
                </a:solidFill>
                <a:latin typeface="+mj-lt"/>
              </a:rPr>
              <a:t>gì</a:t>
            </a:r>
            <a:r>
              <a:rPr lang="en-US" sz="1800" b="0" dirty="0">
                <a:solidFill>
                  <a:srgbClr val="002060"/>
                </a:solidFill>
                <a:latin typeface="+mj-lt"/>
              </a:rPr>
              <a:t>?</a:t>
            </a:r>
          </a:p>
        </p:txBody>
      </p:sp>
      <p:sp>
        <p:nvSpPr>
          <p:cNvPr id="3" name="Round Diagonal Corner Rectangle 2"/>
          <p:cNvSpPr/>
          <p:nvPr/>
        </p:nvSpPr>
        <p:spPr>
          <a:xfrm>
            <a:off x="2743200" y="3562350"/>
            <a:ext cx="5562600" cy="1371600"/>
          </a:xfrm>
          <a:prstGeom prst="round2Diag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AutoNum type="arabicParenR"/>
            </a:pPr>
            <a:r>
              <a:rPr lang="en-US" sz="1800">
                <a:solidFill>
                  <a:schemeClr val="tx1">
                    <a:lumMod val="50000"/>
                  </a:schemeClr>
                </a:solidFill>
              </a:rPr>
              <a:t>Ngày mai là mồng 2 tháng 9</a:t>
            </a:r>
          </a:p>
          <a:p>
            <a:pPr marL="342900" indent="-342900">
              <a:lnSpc>
                <a:spcPct val="150000"/>
              </a:lnSpc>
              <a:buAutoNum type="arabicParenR"/>
            </a:pPr>
            <a:r>
              <a:rPr lang="en-US" sz="1800">
                <a:solidFill>
                  <a:schemeClr val="tx1">
                    <a:lumMod val="50000"/>
                  </a:schemeClr>
                </a:solidFill>
              </a:rPr>
              <a:t>Ngày mai là ngày lễ Quốc Khánh</a:t>
            </a:r>
          </a:p>
          <a:p>
            <a:pPr marL="342900" indent="-342900">
              <a:lnSpc>
                <a:spcPct val="150000"/>
              </a:lnSpc>
              <a:buAutoNum type="arabicParenR"/>
            </a:pPr>
            <a:r>
              <a:rPr lang="en-US" sz="1800">
                <a:solidFill>
                  <a:schemeClr val="tx1">
                    <a:lumMod val="50000"/>
                  </a:schemeClr>
                </a:solidFill>
              </a:rPr>
              <a:t>Treo cờ tổ quốc chào mừng ngày Quốc khánh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92"/>
                                        </p:tgtEl>
                                        <p:attrNameLst>
                                          <p:attrName>style.visibility</p:attrName>
                                        </p:attrNameLst>
                                      </p:cBhvr>
                                      <p:to>
                                        <p:strVal val="visible"/>
                                      </p:to>
                                    </p:set>
                                    <p:animEffect transition="in" filter="barn(inVertical)">
                                      <p:cBhvr>
                                        <p:cTn id="7" dur="500"/>
                                        <p:tgtEl>
                                          <p:spTgt spid="19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4" name="Google Shape;2004;p2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5746"/>
            <a:ext cx="2819400" cy="18564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123950"/>
            <a:ext cx="2362200" cy="2286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776" y="2876550"/>
            <a:ext cx="2811624" cy="1752600"/>
          </a:xfrm>
          <a:prstGeom prst="rect">
            <a:avLst/>
          </a:prstGeom>
        </p:spPr>
      </p:pic>
      <p:sp>
        <p:nvSpPr>
          <p:cNvPr id="7" name="TextBox 6"/>
          <p:cNvSpPr txBox="1"/>
          <p:nvPr/>
        </p:nvSpPr>
        <p:spPr>
          <a:xfrm>
            <a:off x="119743" y="1265715"/>
            <a:ext cx="3317033" cy="2169825"/>
          </a:xfrm>
          <a:prstGeom prst="rect">
            <a:avLst/>
          </a:prstGeom>
          <a:noFill/>
        </p:spPr>
        <p:txBody>
          <a:bodyPr wrap="square" rtlCol="0">
            <a:spAutoFit/>
          </a:bodyPr>
          <a:lstStyle/>
          <a:p>
            <a:pPr algn="ctr">
              <a:lnSpc>
                <a:spcPct val="150000"/>
              </a:lnSpc>
            </a:pPr>
            <a:r>
              <a:rPr lang="en-US" sz="1800">
                <a:solidFill>
                  <a:srgbClr val="002060"/>
                </a:solidFill>
              </a:rPr>
              <a:t>Giả sử em được đi chơi xa nhà, em hãy phân tích các hoạt động xử lí thông tin liên quan đến kế hoạch cho chuyến 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4" name="Google Shape;2004;p2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4" name="Round Diagonal Corner Rectangle 3"/>
          <p:cNvSpPr/>
          <p:nvPr/>
        </p:nvSpPr>
        <p:spPr>
          <a:xfrm>
            <a:off x="838200" y="514350"/>
            <a:ext cx="7543800" cy="4114800"/>
          </a:xfrm>
          <a:prstGeom prst="round2DiagRect">
            <a:avLst/>
          </a:prstGeom>
          <a:solidFill>
            <a:schemeClr val="accent1">
              <a:lumMod val="40000"/>
              <a:lumOff val="6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1700" b="1">
                <a:solidFill>
                  <a:schemeClr val="tx1">
                    <a:lumMod val="50000"/>
                  </a:schemeClr>
                </a:solidFill>
              </a:rPr>
              <a:t>    </a:t>
            </a:r>
            <a:r>
              <a:rPr lang="nl-NL" sz="1700" b="1" u="sng">
                <a:solidFill>
                  <a:srgbClr val="FF0000"/>
                </a:solidFill>
              </a:rPr>
              <a:t>ĐÁP ÁN</a:t>
            </a:r>
            <a:r>
              <a:rPr lang="nl-NL" sz="1700" b="1">
                <a:solidFill>
                  <a:srgbClr val="FF0000"/>
                </a:solidFill>
              </a:rPr>
              <a:t>:</a:t>
            </a:r>
          </a:p>
          <a:p>
            <a:pPr marL="285750" indent="-285750">
              <a:lnSpc>
                <a:spcPct val="150000"/>
              </a:lnSpc>
              <a:buFont typeface="Wingdings" pitchFamily="2" charset="2"/>
              <a:buChar char="v"/>
            </a:pPr>
            <a:r>
              <a:rPr lang="nl-NL" sz="1700" b="1">
                <a:solidFill>
                  <a:schemeClr val="tx1">
                    <a:lumMod val="50000"/>
                  </a:schemeClr>
                </a:solidFill>
              </a:rPr>
              <a:t>Thu nhận thông tin</a:t>
            </a:r>
            <a:r>
              <a:rPr lang="nl-NL" sz="1700">
                <a:solidFill>
                  <a:schemeClr val="tx1">
                    <a:lumMod val="50000"/>
                  </a:schemeClr>
                </a:solidFill>
              </a:rPr>
              <a:t>: Trả lời các câu hỏi: Đi đâu? Với ai? Xem gì? Chơi gì? Ăn gì? Mặc gì?...</a:t>
            </a:r>
            <a:endParaRPr lang="en-US" sz="1700">
              <a:solidFill>
                <a:schemeClr val="tx1">
                  <a:lumMod val="50000"/>
                </a:schemeClr>
              </a:solidFill>
            </a:endParaRPr>
          </a:p>
          <a:p>
            <a:pPr marL="285750" indent="-285750">
              <a:lnSpc>
                <a:spcPct val="150000"/>
              </a:lnSpc>
              <a:buFont typeface="Wingdings" pitchFamily="2" charset="2"/>
              <a:buChar char="v"/>
            </a:pPr>
            <a:r>
              <a:rPr lang="nl-NL" sz="1700" b="1">
                <a:solidFill>
                  <a:schemeClr val="tx1">
                    <a:lumMod val="50000"/>
                  </a:schemeClr>
                </a:solidFill>
              </a:rPr>
              <a:t>Lưu trữ thông tin: </a:t>
            </a:r>
            <a:r>
              <a:rPr lang="nl-NL" sz="1700">
                <a:solidFill>
                  <a:schemeClr val="tx1">
                    <a:lumMod val="50000"/>
                  </a:schemeClr>
                </a:solidFill>
              </a:rPr>
              <a:t>Ghi chép nội dung chuẩn bị vào giấy hoặc số để không bị quên vì có nhiều chỉ tiết cụ thể.</a:t>
            </a:r>
            <a:endParaRPr lang="en-US" sz="1700">
              <a:solidFill>
                <a:schemeClr val="tx1">
                  <a:lumMod val="50000"/>
                </a:schemeClr>
              </a:solidFill>
            </a:endParaRPr>
          </a:p>
          <a:p>
            <a:pPr marL="285750" indent="-285750">
              <a:lnSpc>
                <a:spcPct val="150000"/>
              </a:lnSpc>
              <a:buFont typeface="Wingdings" pitchFamily="2" charset="2"/>
              <a:buChar char="v"/>
            </a:pPr>
            <a:r>
              <a:rPr lang="nl-NL" sz="1700" b="1">
                <a:solidFill>
                  <a:schemeClr val="tx1">
                    <a:lumMod val="50000"/>
                  </a:schemeClr>
                </a:solidFill>
              </a:rPr>
              <a:t>Xử lí thông tin: </a:t>
            </a:r>
            <a:r>
              <a:rPr lang="nl-NL" sz="1700">
                <a:solidFill>
                  <a:schemeClr val="tx1">
                    <a:lumMod val="50000"/>
                  </a:schemeClr>
                </a:solidFill>
              </a:rPr>
              <a:t>Chuyển nội dung phức tạp thành dạng sơ đồ hoá, kẻ bảng.... để hình dung được toàn thể kế hoạch (như sơ đồ tư duy).</a:t>
            </a:r>
            <a:endParaRPr lang="en-US" sz="1700">
              <a:solidFill>
                <a:schemeClr val="tx1">
                  <a:lumMod val="50000"/>
                </a:schemeClr>
              </a:solidFill>
            </a:endParaRPr>
          </a:p>
          <a:p>
            <a:pPr marL="285750" indent="-285750">
              <a:lnSpc>
                <a:spcPct val="150000"/>
              </a:lnSpc>
              <a:buFont typeface="Wingdings" pitchFamily="2" charset="2"/>
              <a:buChar char="v"/>
            </a:pPr>
            <a:r>
              <a:rPr lang="nl-NL" sz="1700" b="1">
                <a:solidFill>
                  <a:schemeClr val="tx1">
                    <a:lumMod val="50000"/>
                  </a:schemeClr>
                </a:solidFill>
              </a:rPr>
              <a:t>Truyền thông tin: </a:t>
            </a:r>
            <a:r>
              <a:rPr lang="nl-NL" sz="1700">
                <a:solidFill>
                  <a:schemeClr val="tx1">
                    <a:lumMod val="50000"/>
                  </a:schemeClr>
                </a:solidFill>
              </a:rPr>
              <a:t>Trao đổi với người lớn, cô giáo để củng cố kế hoạch. Chia sẻ với bạn trong lớp để hoàn thiện kế hoạch và tổ chức hoạt động.</a:t>
            </a:r>
            <a:endParaRPr lang="en-US" sz="1700">
              <a:solidFill>
                <a:schemeClr val="tx1">
                  <a:lumMod val="50000"/>
                </a:schemeClr>
              </a:solidFill>
            </a:endParaRPr>
          </a:p>
        </p:txBody>
      </p:sp>
    </p:spTree>
    <p:extLst>
      <p:ext uri="{BB962C8B-B14F-4D97-AF65-F5344CB8AC3E}">
        <p14:creationId xmlns:p14="http://schemas.microsoft.com/office/powerpoint/2010/main" val="401498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a:hlinkClick r:id="rId3" action="ppaction://hlinksldjump"/>
          </p:cNvPr>
          <p:cNvSpPr/>
          <p:nvPr/>
        </p:nvSpPr>
        <p:spPr>
          <a:xfrm>
            <a:off x="6457950" y="4556523"/>
            <a:ext cx="1313260" cy="450056"/>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83" tIns="25742" rIns="51483" bIns="25742" anchor="ctr"/>
          <a:lstStyle/>
          <a:p>
            <a:pPr algn="ctr" defTabSz="685800" eaLnBrk="0" fontAlgn="base" hangingPunct="0">
              <a:spcBef>
                <a:spcPct val="0"/>
              </a:spcBef>
              <a:spcAft>
                <a:spcPct val="0"/>
              </a:spcAft>
              <a:buClrTx/>
              <a:defRPr/>
            </a:pPr>
            <a:r>
              <a:rPr lang="en-US" sz="2700" b="1" kern="1200" dirty="0" err="1">
                <a:solidFill>
                  <a:srgbClr val="FF0000"/>
                </a:solidFill>
                <a:latin typeface="Times New Roman" pitchFamily="18" charset="0"/>
                <a:cs typeface="Times New Roman" pitchFamily="18" charset="0"/>
              </a:rPr>
              <a:t>Chơi</a:t>
            </a:r>
            <a:endParaRPr lang="en-US" sz="2700" b="1" kern="1200"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rot="-1042496">
            <a:off x="1733550" y="3375518"/>
            <a:ext cx="5829300" cy="83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83" tIns="25742" rIns="51483" bIns="2574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defTabSz="685800" eaLnBrk="0" fontAlgn="base" hangingPunct="0">
              <a:spcBef>
                <a:spcPct val="0"/>
              </a:spcBef>
              <a:spcAft>
                <a:spcPct val="0"/>
              </a:spcAft>
              <a:buClrTx/>
            </a:pPr>
            <a:r>
              <a:rPr lang="en-US" sz="5100" kern="1200">
                <a:solidFill>
                  <a:srgbClr val="CC0099"/>
                </a:solidFill>
                <a:latin typeface="UTM Showcard" pitchFamily="18" charset="0"/>
                <a:ea typeface="+mn-ea"/>
                <a:cs typeface="+mn-cs"/>
              </a:rPr>
              <a:t>Cánh cụt về nhà</a:t>
            </a:r>
          </a:p>
        </p:txBody>
      </p:sp>
      <p:pic>
        <p:nvPicPr>
          <p:cNvPr id="8" name="Donkey Kong Theme song.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1885" y="439578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16" presetClass="entr" presetSubtype="21" fill="hold" grpId="0" nodeType="with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28850" y="171450"/>
            <a:ext cx="4970860" cy="700088"/>
          </a:xfrm>
        </p:spPr>
        <p:txBody>
          <a:bodyPr/>
          <a:lstStyle/>
          <a:p>
            <a:pPr eaLnBrk="1" hangingPunct="1"/>
            <a:r>
              <a:rPr lang="en-US" sz="2400" b="1">
                <a:solidFill>
                  <a:srgbClr val="4A3EEC"/>
                </a:solidFill>
                <a:latin typeface="Times New Roman" pitchFamily="18" charset="0"/>
                <a:cs typeface="Times New Roman" pitchFamily="18" charset="0"/>
              </a:rPr>
              <a:t>TRÒ CH</a:t>
            </a:r>
            <a:r>
              <a:rPr lang="vi-VN" sz="2400" b="1">
                <a:solidFill>
                  <a:srgbClr val="4A3EEC"/>
                </a:solidFill>
                <a:cs typeface="Times New Roman" pitchFamily="18" charset="0"/>
              </a:rPr>
              <a:t>Ơ</a:t>
            </a:r>
            <a:r>
              <a:rPr lang="en-US" sz="2400" b="1">
                <a:solidFill>
                  <a:srgbClr val="4A3EEC"/>
                </a:solidFill>
                <a:latin typeface="Times New Roman" pitchFamily="18" charset="0"/>
                <a:cs typeface="Times New Roman" pitchFamily="18" charset="0"/>
              </a:rPr>
              <a:t>I: CÁNH CỤT VỀ NHÀ</a:t>
            </a:r>
            <a:endParaRPr lang="vi-VN" sz="2400" b="1">
              <a:solidFill>
                <a:srgbClr val="4A3EEC"/>
              </a:solidFill>
              <a:cs typeface="Times New Roman" pitchFamily="18" charset="0"/>
            </a:endParaRPr>
          </a:p>
        </p:txBody>
      </p:sp>
      <p:sp>
        <p:nvSpPr>
          <p:cNvPr id="3" name="Content Placeholder 2"/>
          <p:cNvSpPr>
            <a:spLocks noGrp="1"/>
          </p:cNvSpPr>
          <p:nvPr>
            <p:ph idx="1"/>
          </p:nvPr>
        </p:nvSpPr>
        <p:spPr>
          <a:xfrm>
            <a:off x="1364456" y="914401"/>
            <a:ext cx="6172200" cy="3031331"/>
          </a:xfrm>
        </p:spPr>
        <p:txBody>
          <a:bodyPr/>
          <a:lstStyle/>
          <a:p>
            <a:pPr marL="0" indent="0" algn="ctr" eaLnBrk="1" hangingPunct="1">
              <a:buNone/>
              <a:defRPr/>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a:t>
            </a:r>
          </a:p>
          <a:p>
            <a:pPr marL="0" indent="0" algn="just" eaLnBrk="1" hangingPunct="1">
              <a:buNone/>
              <a:defRPr/>
            </a:pP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Có</a:t>
            </a:r>
            <a:r>
              <a:rPr lang="en-US">
                <a:latin typeface="Times New Roman" panose="02020603050405020304" pitchFamily="18" charset="0"/>
                <a:cs typeface="Times New Roman" panose="02020603050405020304" pitchFamily="18" charset="0"/>
              </a:rPr>
              <a:t> 8 chú chim cánh cụt đang muốn tìm đường về nhà. Chúng ta sẽ giúp chúng về nhà nhanh chóng bằng cách trả lời các câu hỏi.</a:t>
            </a:r>
            <a:endParaRPr lang="en-US" dirty="0">
              <a:latin typeface="Times New Roman" panose="02020603050405020304" pitchFamily="18" charset="0"/>
              <a:cs typeface="Times New Roman" panose="02020603050405020304" pitchFamily="18" charset="0"/>
            </a:endParaRPr>
          </a:p>
          <a:p>
            <a:pPr algn="just" eaLnBrk="1" hangingPunct="1">
              <a:buFontTx/>
              <a:buChar char="-"/>
              <a:defRPr/>
            </a:pPr>
            <a:r>
              <a:rPr lang="en-US">
                <a:latin typeface="Times New Roman" panose="02020603050405020304" pitchFamily="18" charset="0"/>
                <a:cs typeface="Times New Roman" panose="02020603050405020304" pitchFamily="18" charset="0"/>
              </a:rPr>
              <a:t>Mỗi chú chim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đúng</a:t>
            </a:r>
            <a:r>
              <a:rPr lang="en-US">
                <a:latin typeface="Times New Roman" panose="02020603050405020304" pitchFamily="18" charset="0"/>
                <a:cs typeface="Times New Roman" panose="02020603050405020304" pitchFamily="18" charset="0"/>
              </a:rPr>
              <a:t> chú chim sẽ </a:t>
            </a:r>
            <a:r>
              <a:rPr lang="en-US" dirty="0">
                <a:latin typeface="Times New Roman" panose="02020603050405020304" pitchFamily="18" charset="0"/>
                <a:cs typeface="Times New Roman" panose="02020603050405020304" pitchFamily="18" charset="0"/>
              </a:rPr>
              <a:t>đ</a:t>
            </a:r>
            <a:r>
              <a:rPr lang="vi-VN" dirty="0">
                <a:latin typeface="Times New Roman" panose="02020603050405020304" pitchFamily="18" charset="0"/>
                <a:cs typeface="Times New Roman" panose="02020603050405020304" pitchFamily="18" charset="0"/>
              </a:rPr>
              <a:t>ư</a:t>
            </a:r>
            <a:r>
              <a:rPr lang="en-US" err="1">
                <a:latin typeface="Times New Roman" panose="02020603050405020304" pitchFamily="18" charset="0"/>
                <a:cs typeface="Times New Roman" panose="02020603050405020304" pitchFamily="18" charset="0"/>
              </a:rPr>
              <a:t>ợc</a:t>
            </a:r>
            <a:r>
              <a:rPr lang="en-US">
                <a:latin typeface="Times New Roman" panose="02020603050405020304" pitchFamily="18" charset="0"/>
                <a:cs typeface="Times New Roman" panose="02020603050405020304" pitchFamily="18" charset="0"/>
              </a:rPr>
              <a:t> về nhà.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2532" name="Picture 21"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22344" y="1191"/>
            <a:ext cx="459581"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3"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64444" y="1191"/>
            <a:ext cx="459581"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65685" y="3617120"/>
            <a:ext cx="104060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945981" y="4114800"/>
            <a:ext cx="2077641" cy="10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2196703"/>
            <a:ext cx="6886575" cy="294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C:\Users\ADMIN\Desktop\25287107_1503553876407376_365816523_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1462"/>
            <a:ext cx="6900863"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Users\ADMIN\Desktop\25287107_1503553876407376_365816523_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288" y="-300038"/>
            <a:ext cx="68580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Users\ADMIN\Desktop\25287107_1503553876407376_365816523_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773" y="-716757"/>
            <a:ext cx="6792515"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Users\ADMIN\Desktop\Untitled (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216" y="1460897"/>
            <a:ext cx="4942284"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C:\Users\ADMIN\Desktop\Untitled (a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715" y="1414462"/>
            <a:ext cx="2430066"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C:\Users\ADMIN\Desktop\Untitled (a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2988" y="1488281"/>
            <a:ext cx="35433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descr="C:\Users\ADMIN\Desktop\Untitlead (2).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2056" y="857250"/>
            <a:ext cx="1101329" cy="13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 descr="C:\Users\ADMIN\Desktop\Untitlead (6).p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5366" y="778669"/>
            <a:ext cx="876300" cy="127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7" descr="C:\Users\ADMIN\Desktop\Untitlead (6).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335" y="766763"/>
            <a:ext cx="932259" cy="1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C:\Users\ADMIN\Desktop\Untitlead (5).p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35266" y="751285"/>
            <a:ext cx="1254919" cy="146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Users\ADMIN\Desktop\Untitlead (6).png">
            <a:hlinkClick r:id="rId17"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591" y="2135981"/>
            <a:ext cx="912019" cy="13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C:\Users\ADMIN\Desktop\Untitlead (5).png">
            <a:hlinkClick r:id="rId18"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2591" y="2043113"/>
            <a:ext cx="1208484" cy="140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8" descr="C:\Users\ADMIN\Desktop\Untitlead (7).png">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45869" y="2078832"/>
            <a:ext cx="1368029"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 descr="C:\Users\ADMIN\Desktop\Untitlead (7).png">
            <a:hlinkClick r:id="rId21"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71650" y="2188369"/>
            <a:ext cx="1390650" cy="126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hlinkClick r:id="rId22" action="ppaction://hlinksldjump"/>
          </p:cNvPr>
          <p:cNvSpPr/>
          <p:nvPr/>
        </p:nvSpPr>
        <p:spPr>
          <a:xfrm>
            <a:off x="1291828" y="419101"/>
            <a:ext cx="1041797" cy="269081"/>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847" tIns="36924" rIns="73847" bIns="36924" anchor="ctr"/>
          <a:lstStyle/>
          <a:p>
            <a:pPr algn="ctr" defTabSz="685800" eaLnBrk="0" fontAlgn="base" hangingPunct="0">
              <a:spcBef>
                <a:spcPct val="0"/>
              </a:spcBef>
              <a:spcAft>
                <a:spcPct val="0"/>
              </a:spcAft>
              <a:buClrTx/>
              <a:defRPr/>
            </a:pPr>
            <a:r>
              <a:rPr lang="en-US" sz="1500" b="1" kern="1200">
                <a:solidFill>
                  <a:srgbClr val="0000FF"/>
                </a:solidFill>
                <a:latin typeface="Times New Roman" pitchFamily="18" charset="0"/>
                <a:cs typeface="Times New Roman" pitchFamily="18" charset="0"/>
              </a:rPr>
              <a:t>Yêu nước</a:t>
            </a:r>
            <a:endParaRPr lang="en-US" sz="1500" b="1" kern="1200" dirty="0">
              <a:solidFill>
                <a:srgbClr val="0000FF"/>
              </a:solidFill>
              <a:latin typeface="Times New Roman" pitchFamily="18" charset="0"/>
              <a:cs typeface="Times New Roman" pitchFamily="18" charset="0"/>
            </a:endParaRPr>
          </a:p>
        </p:txBody>
      </p:sp>
      <p:sp>
        <p:nvSpPr>
          <p:cNvPr id="97" name="Rounded Rectangle 96">
            <a:hlinkClick r:id="rId23" action="ppaction://hlinksldjump"/>
          </p:cNvPr>
          <p:cNvSpPr/>
          <p:nvPr/>
        </p:nvSpPr>
        <p:spPr>
          <a:xfrm>
            <a:off x="2831307" y="401242"/>
            <a:ext cx="950119" cy="28694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847" tIns="36924" rIns="73847" bIns="36924" anchor="ctr"/>
          <a:lstStyle/>
          <a:p>
            <a:pPr algn="ctr" defTabSz="685800" eaLnBrk="0" fontAlgn="base" hangingPunct="0">
              <a:spcBef>
                <a:spcPct val="0"/>
              </a:spcBef>
              <a:spcAft>
                <a:spcPct val="0"/>
              </a:spcAft>
              <a:buClrTx/>
              <a:defRPr/>
            </a:pPr>
            <a:r>
              <a:rPr lang="en-US" sz="1500" b="1" kern="1200">
                <a:solidFill>
                  <a:srgbClr val="0000FF"/>
                </a:solidFill>
                <a:latin typeface="Times New Roman" pitchFamily="18" charset="0"/>
                <a:cs typeface="Times New Roman" pitchFamily="18" charset="0"/>
              </a:rPr>
              <a:t>Nhân ái</a:t>
            </a:r>
            <a:endParaRPr lang="en-US" sz="1500" b="1" kern="1200" dirty="0">
              <a:solidFill>
                <a:srgbClr val="0000FF"/>
              </a:solidFill>
              <a:latin typeface="Times New Roman" pitchFamily="18" charset="0"/>
              <a:cs typeface="Times New Roman" pitchFamily="18" charset="0"/>
            </a:endParaRPr>
          </a:p>
        </p:txBody>
      </p:sp>
      <p:sp>
        <p:nvSpPr>
          <p:cNvPr id="99" name="Rounded Rectangle 98">
            <a:hlinkClick r:id="rId24" action="ppaction://hlinksldjump"/>
          </p:cNvPr>
          <p:cNvSpPr/>
          <p:nvPr/>
        </p:nvSpPr>
        <p:spPr>
          <a:xfrm>
            <a:off x="4525566" y="401242"/>
            <a:ext cx="1083469" cy="30599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847" tIns="36924" rIns="73847" bIns="36924" anchor="ctr"/>
          <a:lstStyle/>
          <a:p>
            <a:pPr algn="ctr" defTabSz="685800" eaLnBrk="0" fontAlgn="base" hangingPunct="0">
              <a:spcBef>
                <a:spcPct val="0"/>
              </a:spcBef>
              <a:spcAft>
                <a:spcPct val="0"/>
              </a:spcAft>
              <a:buClrTx/>
              <a:defRPr/>
            </a:pPr>
            <a:r>
              <a:rPr lang="en-US" sz="1500" b="1" kern="1200">
                <a:solidFill>
                  <a:srgbClr val="0000FF"/>
                </a:solidFill>
                <a:latin typeface="Times New Roman" pitchFamily="18" charset="0"/>
                <a:cs typeface="Times New Roman" pitchFamily="18" charset="0"/>
              </a:rPr>
              <a:t>Chăm chỉ</a:t>
            </a:r>
            <a:endParaRPr lang="en-US" sz="1500" b="1" kern="1200" dirty="0">
              <a:solidFill>
                <a:srgbClr val="0000FF"/>
              </a:solidFill>
              <a:latin typeface="Times New Roman" pitchFamily="18" charset="0"/>
              <a:cs typeface="Times New Roman" pitchFamily="18" charset="0"/>
            </a:endParaRPr>
          </a:p>
        </p:txBody>
      </p:sp>
      <p:sp>
        <p:nvSpPr>
          <p:cNvPr id="101" name="Rounded Rectangle 100">
            <a:hlinkClick r:id="rId25" action="ppaction://hlinksldjump"/>
          </p:cNvPr>
          <p:cNvSpPr/>
          <p:nvPr/>
        </p:nvSpPr>
        <p:spPr>
          <a:xfrm>
            <a:off x="6204348" y="425054"/>
            <a:ext cx="1126331" cy="28575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847" tIns="36924" rIns="73847" bIns="36924" anchor="ctr"/>
          <a:lstStyle/>
          <a:p>
            <a:pPr algn="ctr" defTabSz="685800" eaLnBrk="0" fontAlgn="base" hangingPunct="0">
              <a:spcBef>
                <a:spcPct val="0"/>
              </a:spcBef>
              <a:spcAft>
                <a:spcPct val="0"/>
              </a:spcAft>
              <a:buClrTx/>
              <a:defRPr/>
            </a:pPr>
            <a:r>
              <a:rPr lang="en-US" sz="1500" b="1" kern="1200">
                <a:solidFill>
                  <a:srgbClr val="0000FF"/>
                </a:solidFill>
                <a:latin typeface="Times New Roman" pitchFamily="18" charset="0"/>
                <a:cs typeface="Times New Roman" pitchFamily="18" charset="0"/>
              </a:rPr>
              <a:t>Trung thực</a:t>
            </a:r>
            <a:endParaRPr lang="en-US" sz="1500" b="1" kern="1200" dirty="0">
              <a:solidFill>
                <a:srgbClr val="0000FF"/>
              </a:solidFill>
              <a:latin typeface="Times New Roman" pitchFamily="18" charset="0"/>
              <a:cs typeface="Times New Roman" pitchFamily="18" charset="0"/>
            </a:endParaRPr>
          </a:p>
        </p:txBody>
      </p:sp>
      <p:sp>
        <p:nvSpPr>
          <p:cNvPr id="115" name="Rounded Rectangle 114">
            <a:hlinkClick r:id="rId26" action="ppaction://hlinksldjump"/>
          </p:cNvPr>
          <p:cNvSpPr/>
          <p:nvPr/>
        </p:nvSpPr>
        <p:spPr>
          <a:xfrm>
            <a:off x="1818085" y="3601641"/>
            <a:ext cx="1314450" cy="29289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847" tIns="36924" rIns="73847" bIns="36924" anchor="ctr"/>
          <a:lstStyle/>
          <a:p>
            <a:pPr algn="ctr" defTabSz="685800" eaLnBrk="0" fontAlgn="base" hangingPunct="0">
              <a:spcBef>
                <a:spcPct val="0"/>
              </a:spcBef>
              <a:spcAft>
                <a:spcPct val="0"/>
              </a:spcAft>
              <a:buClrTx/>
              <a:defRPr/>
            </a:pPr>
            <a:r>
              <a:rPr lang="en-US" sz="1500" b="1" kern="1200">
                <a:solidFill>
                  <a:srgbClr val="0000FF"/>
                </a:solidFill>
                <a:latin typeface="Times New Roman" pitchFamily="18" charset="0"/>
                <a:cs typeface="Times New Roman" pitchFamily="18" charset="0"/>
              </a:rPr>
              <a:t>Trách nhiệm</a:t>
            </a:r>
            <a:endParaRPr lang="en-US" sz="1500" b="1" kern="1200" dirty="0">
              <a:solidFill>
                <a:srgbClr val="0000FF"/>
              </a:solidFill>
              <a:latin typeface="Times New Roman" pitchFamily="18" charset="0"/>
              <a:cs typeface="Times New Roman" pitchFamily="18" charset="0"/>
            </a:endParaRPr>
          </a:p>
        </p:txBody>
      </p:sp>
      <p:sp>
        <p:nvSpPr>
          <p:cNvPr id="116" name="Rounded Rectangle 115">
            <a:hlinkClick r:id="rId27" action="ppaction://hlinksldjump"/>
          </p:cNvPr>
          <p:cNvSpPr/>
          <p:nvPr/>
        </p:nvSpPr>
        <p:spPr>
          <a:xfrm>
            <a:off x="6772275" y="3580210"/>
            <a:ext cx="1248966" cy="29289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847" tIns="36924" rIns="73847" bIns="36924" anchor="ctr"/>
          <a:lstStyle/>
          <a:p>
            <a:pPr algn="ctr" defTabSz="685800" eaLnBrk="0" fontAlgn="base" hangingPunct="0">
              <a:spcBef>
                <a:spcPct val="0"/>
              </a:spcBef>
              <a:spcAft>
                <a:spcPct val="0"/>
              </a:spcAft>
              <a:buClrTx/>
              <a:defRPr/>
            </a:pPr>
            <a:r>
              <a:rPr lang="en-US" sz="1500" b="1" kern="1200">
                <a:solidFill>
                  <a:srgbClr val="0000FF"/>
                </a:solidFill>
                <a:latin typeface="Times New Roman" pitchFamily="18" charset="0"/>
                <a:cs typeface="Times New Roman" pitchFamily="18" charset="0"/>
              </a:rPr>
              <a:t>Khiêm tốn</a:t>
            </a:r>
            <a:endParaRPr lang="en-US" sz="1500" b="1" kern="1200" dirty="0">
              <a:solidFill>
                <a:srgbClr val="0000FF"/>
              </a:solidFill>
              <a:latin typeface="Times New Roman" pitchFamily="18" charset="0"/>
              <a:cs typeface="Times New Roman" pitchFamily="18" charset="0"/>
            </a:endParaRPr>
          </a:p>
        </p:txBody>
      </p:sp>
      <p:sp>
        <p:nvSpPr>
          <p:cNvPr id="118" name="Rounded Rectangle 117">
            <a:hlinkClick r:id="rId28" action="ppaction://hlinksldjump"/>
          </p:cNvPr>
          <p:cNvSpPr/>
          <p:nvPr/>
        </p:nvSpPr>
        <p:spPr>
          <a:xfrm>
            <a:off x="3700462" y="3561160"/>
            <a:ext cx="1157288" cy="29289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847" tIns="36924" rIns="73847" bIns="36924" anchor="ctr"/>
          <a:lstStyle/>
          <a:p>
            <a:pPr algn="ctr" defTabSz="685800" eaLnBrk="0" fontAlgn="base" hangingPunct="0">
              <a:spcBef>
                <a:spcPct val="0"/>
              </a:spcBef>
              <a:spcAft>
                <a:spcPct val="0"/>
              </a:spcAft>
              <a:buClrTx/>
              <a:defRPr/>
            </a:pPr>
            <a:r>
              <a:rPr lang="en-US" sz="1500" b="1" kern="1200">
                <a:solidFill>
                  <a:srgbClr val="0000FF"/>
                </a:solidFill>
                <a:latin typeface="Times New Roman" pitchFamily="18" charset="0"/>
                <a:cs typeface="Times New Roman" pitchFamily="18" charset="0"/>
              </a:rPr>
              <a:t>Sáng tạo</a:t>
            </a:r>
            <a:endParaRPr lang="en-US" sz="1500" b="1" kern="1200" dirty="0">
              <a:solidFill>
                <a:srgbClr val="0000FF"/>
              </a:solidFill>
              <a:latin typeface="Times New Roman" pitchFamily="18" charset="0"/>
              <a:cs typeface="Times New Roman" pitchFamily="18" charset="0"/>
            </a:endParaRPr>
          </a:p>
        </p:txBody>
      </p:sp>
      <p:sp>
        <p:nvSpPr>
          <p:cNvPr id="120" name="Rounded Rectangle 119">
            <a:hlinkClick r:id="rId29" action="ppaction://hlinksldjump"/>
          </p:cNvPr>
          <p:cNvSpPr/>
          <p:nvPr/>
        </p:nvSpPr>
        <p:spPr>
          <a:xfrm>
            <a:off x="5257801" y="3579019"/>
            <a:ext cx="1175147" cy="29289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847" tIns="36924" rIns="73847" bIns="36924" anchor="ctr"/>
          <a:lstStyle/>
          <a:p>
            <a:pPr algn="ctr" defTabSz="685800" eaLnBrk="0" fontAlgn="base" hangingPunct="0">
              <a:spcBef>
                <a:spcPct val="0"/>
              </a:spcBef>
              <a:spcAft>
                <a:spcPct val="0"/>
              </a:spcAft>
              <a:buClrTx/>
              <a:defRPr/>
            </a:pPr>
            <a:r>
              <a:rPr lang="en-US" sz="1500" b="1" kern="1200">
                <a:solidFill>
                  <a:srgbClr val="0000FF"/>
                </a:solidFill>
                <a:latin typeface="Times New Roman" pitchFamily="18" charset="0"/>
                <a:cs typeface="Times New Roman" pitchFamily="18" charset="0"/>
              </a:rPr>
              <a:t>Nhiệt tình</a:t>
            </a:r>
            <a:endParaRPr lang="en-US" sz="1500" b="1" kern="1200" dirty="0">
              <a:solidFill>
                <a:srgbClr val="0000FF"/>
              </a:solidFill>
              <a:latin typeface="Times New Roman" pitchFamily="18" charset="0"/>
              <a:cs typeface="Times New Roman" pitchFamily="18" charset="0"/>
            </a:endParaRPr>
          </a:p>
        </p:txBody>
      </p:sp>
      <p:pic>
        <p:nvPicPr>
          <p:cNvPr id="128"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25128" y="841772"/>
            <a:ext cx="1365647" cy="1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80097" y="766763"/>
            <a:ext cx="1366838" cy="1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42210" y="726281"/>
            <a:ext cx="1450181"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929313" y="766763"/>
            <a:ext cx="1553766"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13323" y="2190750"/>
            <a:ext cx="1429940" cy="141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05601" y="2135981"/>
            <a:ext cx="1450181"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20679" y="2087166"/>
            <a:ext cx="1515665" cy="149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45869" y="2095500"/>
            <a:ext cx="1491854"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Donkey Kong Theme song.mp3">
            <a:hlinkClick r:id="" action="ppaction://media"/>
          </p:cNvPr>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361885" y="439578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hlinkClick r:id="rId32" action="ppaction://hlinksldjump"/>
          </p:cNvPr>
          <p:cNvSpPr/>
          <p:nvPr/>
        </p:nvSpPr>
        <p:spPr>
          <a:xfrm>
            <a:off x="7468792" y="4862512"/>
            <a:ext cx="410765" cy="280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buClrTx/>
              <a:defRPr/>
            </a:pPr>
            <a:endParaRPr lang="en-US" sz="1500" kern="1200">
              <a:solidFill>
                <a:prstClr val="white"/>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5"/>
                                        </p:tgtEl>
                                        <p:attrNameLst>
                                          <p:attrName>r</p:attrName>
                                        </p:attrNameLst>
                                      </p:cBhvr>
                                    </p:animRot>
                                    <p:animRot by="-240000">
                                      <p:cBhvr>
                                        <p:cTn id="19" dur="200" fill="hold">
                                          <p:stCondLst>
                                            <p:cond delay="200"/>
                                          </p:stCondLst>
                                        </p:cTn>
                                        <p:tgtEl>
                                          <p:spTgt spid="65"/>
                                        </p:tgtEl>
                                        <p:attrNameLst>
                                          <p:attrName>r</p:attrName>
                                        </p:attrNameLst>
                                      </p:cBhvr>
                                    </p:animRot>
                                    <p:animRot by="240000">
                                      <p:cBhvr>
                                        <p:cTn id="20" dur="200" fill="hold">
                                          <p:stCondLst>
                                            <p:cond delay="400"/>
                                          </p:stCondLst>
                                        </p:cTn>
                                        <p:tgtEl>
                                          <p:spTgt spid="65"/>
                                        </p:tgtEl>
                                        <p:attrNameLst>
                                          <p:attrName>r</p:attrName>
                                        </p:attrNameLst>
                                      </p:cBhvr>
                                    </p:animRot>
                                    <p:animRot by="-240000">
                                      <p:cBhvr>
                                        <p:cTn id="21" dur="200" fill="hold">
                                          <p:stCondLst>
                                            <p:cond delay="600"/>
                                          </p:stCondLst>
                                        </p:cTn>
                                        <p:tgtEl>
                                          <p:spTgt spid="65"/>
                                        </p:tgtEl>
                                        <p:attrNameLst>
                                          <p:attrName>r</p:attrName>
                                        </p:attrNameLst>
                                      </p:cBhvr>
                                    </p:animRot>
                                    <p:animRot by="120000">
                                      <p:cBhvr>
                                        <p:cTn id="22" dur="200" fill="hold">
                                          <p:stCondLst>
                                            <p:cond delay="800"/>
                                          </p:stCondLst>
                                        </p:cTn>
                                        <p:tgtEl>
                                          <p:spTgt spid="6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7"/>
                                        </p:tgtEl>
                                        <p:attrNameLst>
                                          <p:attrName>r</p:attrName>
                                        </p:attrNameLst>
                                      </p:cBhvr>
                                    </p:animRot>
                                    <p:animRot by="-240000">
                                      <p:cBhvr>
                                        <p:cTn id="25" dur="200" fill="hold">
                                          <p:stCondLst>
                                            <p:cond delay="200"/>
                                          </p:stCondLst>
                                        </p:cTn>
                                        <p:tgtEl>
                                          <p:spTgt spid="67"/>
                                        </p:tgtEl>
                                        <p:attrNameLst>
                                          <p:attrName>r</p:attrName>
                                        </p:attrNameLst>
                                      </p:cBhvr>
                                    </p:animRot>
                                    <p:animRot by="240000">
                                      <p:cBhvr>
                                        <p:cTn id="26" dur="200" fill="hold">
                                          <p:stCondLst>
                                            <p:cond delay="400"/>
                                          </p:stCondLst>
                                        </p:cTn>
                                        <p:tgtEl>
                                          <p:spTgt spid="67"/>
                                        </p:tgtEl>
                                        <p:attrNameLst>
                                          <p:attrName>r</p:attrName>
                                        </p:attrNameLst>
                                      </p:cBhvr>
                                    </p:animRot>
                                    <p:animRot by="-240000">
                                      <p:cBhvr>
                                        <p:cTn id="27" dur="200" fill="hold">
                                          <p:stCondLst>
                                            <p:cond delay="600"/>
                                          </p:stCondLst>
                                        </p:cTn>
                                        <p:tgtEl>
                                          <p:spTgt spid="67"/>
                                        </p:tgtEl>
                                        <p:attrNameLst>
                                          <p:attrName>r</p:attrName>
                                        </p:attrNameLst>
                                      </p:cBhvr>
                                    </p:animRot>
                                    <p:animRot by="120000">
                                      <p:cBhvr>
                                        <p:cTn id="28" dur="200" fill="hold">
                                          <p:stCondLst>
                                            <p:cond delay="800"/>
                                          </p:stCondLst>
                                        </p:cTn>
                                        <p:tgtEl>
                                          <p:spTgt spid="6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71"/>
                                        </p:tgtEl>
                                        <p:attrNameLst>
                                          <p:attrName>r</p:attrName>
                                        </p:attrNameLst>
                                      </p:cBhvr>
                                    </p:animRot>
                                    <p:animRot by="-240000">
                                      <p:cBhvr>
                                        <p:cTn id="31" dur="200" fill="hold">
                                          <p:stCondLst>
                                            <p:cond delay="200"/>
                                          </p:stCondLst>
                                        </p:cTn>
                                        <p:tgtEl>
                                          <p:spTgt spid="71"/>
                                        </p:tgtEl>
                                        <p:attrNameLst>
                                          <p:attrName>r</p:attrName>
                                        </p:attrNameLst>
                                      </p:cBhvr>
                                    </p:animRot>
                                    <p:animRot by="240000">
                                      <p:cBhvr>
                                        <p:cTn id="32" dur="200" fill="hold">
                                          <p:stCondLst>
                                            <p:cond delay="400"/>
                                          </p:stCondLst>
                                        </p:cTn>
                                        <p:tgtEl>
                                          <p:spTgt spid="71"/>
                                        </p:tgtEl>
                                        <p:attrNameLst>
                                          <p:attrName>r</p:attrName>
                                        </p:attrNameLst>
                                      </p:cBhvr>
                                    </p:animRot>
                                    <p:animRot by="-240000">
                                      <p:cBhvr>
                                        <p:cTn id="33" dur="200" fill="hold">
                                          <p:stCondLst>
                                            <p:cond delay="600"/>
                                          </p:stCondLst>
                                        </p:cTn>
                                        <p:tgtEl>
                                          <p:spTgt spid="71"/>
                                        </p:tgtEl>
                                        <p:attrNameLst>
                                          <p:attrName>r</p:attrName>
                                        </p:attrNameLst>
                                      </p:cBhvr>
                                    </p:animRot>
                                    <p:animRot by="120000">
                                      <p:cBhvr>
                                        <p:cTn id="34" dur="200" fill="hold">
                                          <p:stCondLst>
                                            <p:cond delay="800"/>
                                          </p:stCondLst>
                                        </p:cTn>
                                        <p:tgtEl>
                                          <p:spTgt spid="7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73"/>
                                        </p:tgtEl>
                                        <p:attrNameLst>
                                          <p:attrName>r</p:attrName>
                                        </p:attrNameLst>
                                      </p:cBhvr>
                                    </p:animRot>
                                    <p:animRot by="-240000">
                                      <p:cBhvr>
                                        <p:cTn id="37" dur="200" fill="hold">
                                          <p:stCondLst>
                                            <p:cond delay="200"/>
                                          </p:stCondLst>
                                        </p:cTn>
                                        <p:tgtEl>
                                          <p:spTgt spid="73"/>
                                        </p:tgtEl>
                                        <p:attrNameLst>
                                          <p:attrName>r</p:attrName>
                                        </p:attrNameLst>
                                      </p:cBhvr>
                                    </p:animRot>
                                    <p:animRot by="240000">
                                      <p:cBhvr>
                                        <p:cTn id="38" dur="200" fill="hold">
                                          <p:stCondLst>
                                            <p:cond delay="400"/>
                                          </p:stCondLst>
                                        </p:cTn>
                                        <p:tgtEl>
                                          <p:spTgt spid="73"/>
                                        </p:tgtEl>
                                        <p:attrNameLst>
                                          <p:attrName>r</p:attrName>
                                        </p:attrNameLst>
                                      </p:cBhvr>
                                    </p:animRot>
                                    <p:animRot by="-240000">
                                      <p:cBhvr>
                                        <p:cTn id="39" dur="200" fill="hold">
                                          <p:stCondLst>
                                            <p:cond delay="600"/>
                                          </p:stCondLst>
                                        </p:cTn>
                                        <p:tgtEl>
                                          <p:spTgt spid="73"/>
                                        </p:tgtEl>
                                        <p:attrNameLst>
                                          <p:attrName>r</p:attrName>
                                        </p:attrNameLst>
                                      </p:cBhvr>
                                    </p:animRot>
                                    <p:animRot by="120000">
                                      <p:cBhvr>
                                        <p:cTn id="40" dur="200" fill="hold">
                                          <p:stCondLst>
                                            <p:cond delay="800"/>
                                          </p:stCondLst>
                                        </p:cTn>
                                        <p:tgtEl>
                                          <p:spTgt spid="73"/>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77"/>
                                        </p:tgtEl>
                                        <p:attrNameLst>
                                          <p:attrName>r</p:attrName>
                                        </p:attrNameLst>
                                      </p:cBhvr>
                                    </p:animRot>
                                    <p:animRot by="-240000">
                                      <p:cBhvr>
                                        <p:cTn id="43" dur="200" fill="hold">
                                          <p:stCondLst>
                                            <p:cond delay="200"/>
                                          </p:stCondLst>
                                        </p:cTn>
                                        <p:tgtEl>
                                          <p:spTgt spid="77"/>
                                        </p:tgtEl>
                                        <p:attrNameLst>
                                          <p:attrName>r</p:attrName>
                                        </p:attrNameLst>
                                      </p:cBhvr>
                                    </p:animRot>
                                    <p:animRot by="240000">
                                      <p:cBhvr>
                                        <p:cTn id="44" dur="200" fill="hold">
                                          <p:stCondLst>
                                            <p:cond delay="400"/>
                                          </p:stCondLst>
                                        </p:cTn>
                                        <p:tgtEl>
                                          <p:spTgt spid="77"/>
                                        </p:tgtEl>
                                        <p:attrNameLst>
                                          <p:attrName>r</p:attrName>
                                        </p:attrNameLst>
                                      </p:cBhvr>
                                    </p:animRot>
                                    <p:animRot by="-240000">
                                      <p:cBhvr>
                                        <p:cTn id="45" dur="200" fill="hold">
                                          <p:stCondLst>
                                            <p:cond delay="600"/>
                                          </p:stCondLst>
                                        </p:cTn>
                                        <p:tgtEl>
                                          <p:spTgt spid="77"/>
                                        </p:tgtEl>
                                        <p:attrNameLst>
                                          <p:attrName>r</p:attrName>
                                        </p:attrNameLst>
                                      </p:cBhvr>
                                    </p:animRot>
                                    <p:animRot by="120000">
                                      <p:cBhvr>
                                        <p:cTn id="46" dur="200" fill="hold">
                                          <p:stCondLst>
                                            <p:cond delay="800"/>
                                          </p:stCondLst>
                                        </p:cTn>
                                        <p:tgtEl>
                                          <p:spTgt spid="77"/>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81"/>
                                        </p:tgtEl>
                                        <p:attrNameLst>
                                          <p:attrName>r</p:attrName>
                                        </p:attrNameLst>
                                      </p:cBhvr>
                                    </p:animRot>
                                    <p:animRot by="-240000">
                                      <p:cBhvr>
                                        <p:cTn id="49" dur="200" fill="hold">
                                          <p:stCondLst>
                                            <p:cond delay="200"/>
                                          </p:stCondLst>
                                        </p:cTn>
                                        <p:tgtEl>
                                          <p:spTgt spid="81"/>
                                        </p:tgtEl>
                                        <p:attrNameLst>
                                          <p:attrName>r</p:attrName>
                                        </p:attrNameLst>
                                      </p:cBhvr>
                                    </p:animRot>
                                    <p:animRot by="240000">
                                      <p:cBhvr>
                                        <p:cTn id="50" dur="200" fill="hold">
                                          <p:stCondLst>
                                            <p:cond delay="400"/>
                                          </p:stCondLst>
                                        </p:cTn>
                                        <p:tgtEl>
                                          <p:spTgt spid="81"/>
                                        </p:tgtEl>
                                        <p:attrNameLst>
                                          <p:attrName>r</p:attrName>
                                        </p:attrNameLst>
                                      </p:cBhvr>
                                    </p:animRot>
                                    <p:animRot by="-240000">
                                      <p:cBhvr>
                                        <p:cTn id="51" dur="200" fill="hold">
                                          <p:stCondLst>
                                            <p:cond delay="600"/>
                                          </p:stCondLst>
                                        </p:cTn>
                                        <p:tgtEl>
                                          <p:spTgt spid="81"/>
                                        </p:tgtEl>
                                        <p:attrNameLst>
                                          <p:attrName>r</p:attrName>
                                        </p:attrNameLst>
                                      </p:cBhvr>
                                    </p:animRot>
                                    <p:animRot by="120000">
                                      <p:cBhvr>
                                        <p:cTn id="52" dur="200" fill="hold">
                                          <p:stCondLst>
                                            <p:cond delay="800"/>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xit" presetSubtype="0" fill="hold" nodeType="click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28"/>
                                        </p:tgtEl>
                                        <p:attrNameLst>
                                          <p:attrName>style.visibility</p:attrName>
                                        </p:attrNameLst>
                                      </p:cBhvr>
                                      <p:to>
                                        <p:strVal val="visible"/>
                                      </p:to>
                                    </p:set>
                                  </p:childTnLst>
                                </p:cTn>
                              </p:par>
                              <p:par>
                                <p:cTn id="62" presetID="32" presetClass="emph" presetSubtype="0" fill="hold" nodeType="withEffect">
                                  <p:stCondLst>
                                    <p:cond delay="0"/>
                                  </p:stCondLst>
                                  <p:childTnLst>
                                    <p:animRot by="120000">
                                      <p:cBhvr>
                                        <p:cTn id="63" dur="100" fill="hold">
                                          <p:stCondLst>
                                            <p:cond delay="0"/>
                                          </p:stCondLst>
                                        </p:cTn>
                                        <p:tgtEl>
                                          <p:spTgt spid="128"/>
                                        </p:tgtEl>
                                        <p:attrNameLst>
                                          <p:attrName>r</p:attrName>
                                        </p:attrNameLst>
                                      </p:cBhvr>
                                    </p:animRot>
                                    <p:animRot by="-240000">
                                      <p:cBhvr>
                                        <p:cTn id="64" dur="200" fill="hold">
                                          <p:stCondLst>
                                            <p:cond delay="200"/>
                                          </p:stCondLst>
                                        </p:cTn>
                                        <p:tgtEl>
                                          <p:spTgt spid="128"/>
                                        </p:tgtEl>
                                        <p:attrNameLst>
                                          <p:attrName>r</p:attrName>
                                        </p:attrNameLst>
                                      </p:cBhvr>
                                    </p:animRot>
                                    <p:animRot by="240000">
                                      <p:cBhvr>
                                        <p:cTn id="65" dur="200" fill="hold">
                                          <p:stCondLst>
                                            <p:cond delay="400"/>
                                          </p:stCondLst>
                                        </p:cTn>
                                        <p:tgtEl>
                                          <p:spTgt spid="128"/>
                                        </p:tgtEl>
                                        <p:attrNameLst>
                                          <p:attrName>r</p:attrName>
                                        </p:attrNameLst>
                                      </p:cBhvr>
                                    </p:animRot>
                                    <p:animRot by="-240000">
                                      <p:cBhvr>
                                        <p:cTn id="66" dur="200" fill="hold">
                                          <p:stCondLst>
                                            <p:cond delay="600"/>
                                          </p:stCondLst>
                                        </p:cTn>
                                        <p:tgtEl>
                                          <p:spTgt spid="128"/>
                                        </p:tgtEl>
                                        <p:attrNameLst>
                                          <p:attrName>r</p:attrName>
                                        </p:attrNameLst>
                                      </p:cBhvr>
                                    </p:animRot>
                                    <p:animRot by="120000">
                                      <p:cBhvr>
                                        <p:cTn id="67" dur="200" fill="hold">
                                          <p:stCondLst>
                                            <p:cond delay="800"/>
                                          </p:stCondLst>
                                        </p:cTn>
                                        <p:tgtEl>
                                          <p:spTgt spid="128"/>
                                        </p:tgtEl>
                                        <p:attrNameLst>
                                          <p:attrName>r</p:attrName>
                                        </p:attrNameLst>
                                      </p:cBhvr>
                                    </p:animRot>
                                  </p:childTnLst>
                                </p:cTn>
                              </p:par>
                              <p:par>
                                <p:cTn id="68" presetID="42" presetClass="path" presetSubtype="0" accel="50000" decel="50000" fill="hold" nodeType="withEffect">
                                  <p:stCondLst>
                                    <p:cond delay="0"/>
                                  </p:stCondLst>
                                  <p:childTnLst>
                                    <p:animMotion origin="layout" path="M -1.66667E-6 -4.44444E-6 L 0.00938 0.99445 " pathEditMode="relative" rAng="0" ptsTypes="AA">
                                      <p:cBhvr>
                                        <p:cTn id="69" dur="2000" fill="hold"/>
                                        <p:tgtEl>
                                          <p:spTgt spid="128"/>
                                        </p:tgtEl>
                                        <p:attrNameLst>
                                          <p:attrName>ppt_x</p:attrName>
                                          <p:attrName>ppt_y</p:attrName>
                                        </p:attrNameLst>
                                      </p:cBhvr>
                                      <p:rCtr x="469" y="49722"/>
                                    </p:animMotion>
                                  </p:childTnLst>
                                </p:cTn>
                              </p:par>
                            </p:childTnLst>
                          </p:cTn>
                        </p:par>
                      </p:childTnLst>
                    </p:cTn>
                  </p:par>
                </p:childTnLst>
              </p:cTn>
              <p:nextCondLst>
                <p:cond evt="onClick" delay="0">
                  <p:tgtEl>
                    <p:spTgt spid="55"/>
                  </p:tgtEl>
                </p:cond>
              </p:nextCondLst>
            </p:seq>
            <p:seq concurrent="1" nextAc="seek">
              <p:cTn id="70" restart="whenNotActive" fill="hold" evtFilter="cancelBubble" nodeType="interactiveSeq">
                <p:stCondLst>
                  <p:cond evt="onClick" delay="0">
                    <p:tgtEl>
                      <p:spTgt spid="6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6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32" presetClass="emph" presetSubtype="0" fill="hold" nodeType="withEffect">
                                  <p:stCondLst>
                                    <p:cond delay="0"/>
                                  </p:stCondLst>
                                  <p:childTnLst>
                                    <p:animRot by="120000">
                                      <p:cBhvr>
                                        <p:cTn id="78" dur="100" fill="hold">
                                          <p:stCondLst>
                                            <p:cond delay="0"/>
                                          </p:stCondLst>
                                        </p:cTn>
                                        <p:tgtEl>
                                          <p:spTgt spid="130"/>
                                        </p:tgtEl>
                                        <p:attrNameLst>
                                          <p:attrName>r</p:attrName>
                                        </p:attrNameLst>
                                      </p:cBhvr>
                                    </p:animRot>
                                    <p:animRot by="-240000">
                                      <p:cBhvr>
                                        <p:cTn id="79" dur="200" fill="hold">
                                          <p:stCondLst>
                                            <p:cond delay="200"/>
                                          </p:stCondLst>
                                        </p:cTn>
                                        <p:tgtEl>
                                          <p:spTgt spid="130"/>
                                        </p:tgtEl>
                                        <p:attrNameLst>
                                          <p:attrName>r</p:attrName>
                                        </p:attrNameLst>
                                      </p:cBhvr>
                                    </p:animRot>
                                    <p:animRot by="240000">
                                      <p:cBhvr>
                                        <p:cTn id="80" dur="200" fill="hold">
                                          <p:stCondLst>
                                            <p:cond delay="400"/>
                                          </p:stCondLst>
                                        </p:cTn>
                                        <p:tgtEl>
                                          <p:spTgt spid="130"/>
                                        </p:tgtEl>
                                        <p:attrNameLst>
                                          <p:attrName>r</p:attrName>
                                        </p:attrNameLst>
                                      </p:cBhvr>
                                    </p:animRot>
                                    <p:animRot by="-240000">
                                      <p:cBhvr>
                                        <p:cTn id="81" dur="200" fill="hold">
                                          <p:stCondLst>
                                            <p:cond delay="600"/>
                                          </p:stCondLst>
                                        </p:cTn>
                                        <p:tgtEl>
                                          <p:spTgt spid="130"/>
                                        </p:tgtEl>
                                        <p:attrNameLst>
                                          <p:attrName>r</p:attrName>
                                        </p:attrNameLst>
                                      </p:cBhvr>
                                    </p:animRot>
                                    <p:animRot by="120000">
                                      <p:cBhvr>
                                        <p:cTn id="82" dur="200" fill="hold">
                                          <p:stCondLst>
                                            <p:cond delay="800"/>
                                          </p:stCondLst>
                                        </p:cTn>
                                        <p:tgtEl>
                                          <p:spTgt spid="130"/>
                                        </p:tgtEl>
                                        <p:attrNameLst>
                                          <p:attrName>r</p:attrName>
                                        </p:attrNameLst>
                                      </p:cBhvr>
                                    </p:animRot>
                                  </p:childTnLst>
                                </p:cTn>
                              </p:par>
                              <p:par>
                                <p:cTn id="83" presetID="42" presetClass="path" presetSubtype="0" accel="50000" decel="50000" fill="hold" nodeType="withEffect">
                                  <p:stCondLst>
                                    <p:cond delay="0"/>
                                  </p:stCondLst>
                                  <p:childTnLst>
                                    <p:animMotion origin="layout" path="M 5E-6 4.44444E-6 L 0.00105 0.97361 " pathEditMode="relative" rAng="0" ptsTypes="AA">
                                      <p:cBhvr>
                                        <p:cTn id="84" dur="2000" fill="hold"/>
                                        <p:tgtEl>
                                          <p:spTgt spid="130"/>
                                        </p:tgtEl>
                                        <p:attrNameLst>
                                          <p:attrName>ppt_x</p:attrName>
                                          <p:attrName>ppt_y</p:attrName>
                                        </p:attrNameLst>
                                      </p:cBhvr>
                                      <p:rCtr x="52" y="48681"/>
                                    </p:animMotion>
                                  </p:childTnLst>
                                </p:cTn>
                              </p:par>
                              <p:par>
                                <p:cTn id="85" presetID="1" presetClass="exit"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7" restart="whenNotActive" fill="hold" evtFilter="cancelBubble" nodeType="interactiveSeq">
                <p:stCondLst>
                  <p:cond evt="onClick" delay="0">
                    <p:tgtEl>
                      <p:spTgt spid="65"/>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exit" presetSubtype="0" fill="hold" nodeType="clickEffect">
                                  <p:stCondLst>
                                    <p:cond delay="0"/>
                                  </p:stCondLst>
                                  <p:childTnLst>
                                    <p:set>
                                      <p:cBhvr>
                                        <p:cTn id="91" dur="1" fill="hold">
                                          <p:stCondLst>
                                            <p:cond delay="0"/>
                                          </p:stCondLst>
                                        </p:cTn>
                                        <p:tgtEl>
                                          <p:spTgt spid="65"/>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childTnLst>
                                </p:cTn>
                              </p:par>
                              <p:par>
                                <p:cTn id="94" presetID="32" presetClass="emph" presetSubtype="0" fill="hold" nodeType="withEffect">
                                  <p:stCondLst>
                                    <p:cond delay="0"/>
                                  </p:stCondLst>
                                  <p:childTnLst>
                                    <p:animRot by="120000">
                                      <p:cBhvr>
                                        <p:cTn id="95" dur="100" fill="hold">
                                          <p:stCondLst>
                                            <p:cond delay="0"/>
                                          </p:stCondLst>
                                        </p:cTn>
                                        <p:tgtEl>
                                          <p:spTgt spid="132"/>
                                        </p:tgtEl>
                                        <p:attrNameLst>
                                          <p:attrName>r</p:attrName>
                                        </p:attrNameLst>
                                      </p:cBhvr>
                                    </p:animRot>
                                    <p:animRot by="-240000">
                                      <p:cBhvr>
                                        <p:cTn id="96" dur="200" fill="hold">
                                          <p:stCondLst>
                                            <p:cond delay="200"/>
                                          </p:stCondLst>
                                        </p:cTn>
                                        <p:tgtEl>
                                          <p:spTgt spid="132"/>
                                        </p:tgtEl>
                                        <p:attrNameLst>
                                          <p:attrName>r</p:attrName>
                                        </p:attrNameLst>
                                      </p:cBhvr>
                                    </p:animRot>
                                    <p:animRot by="240000">
                                      <p:cBhvr>
                                        <p:cTn id="97" dur="200" fill="hold">
                                          <p:stCondLst>
                                            <p:cond delay="400"/>
                                          </p:stCondLst>
                                        </p:cTn>
                                        <p:tgtEl>
                                          <p:spTgt spid="132"/>
                                        </p:tgtEl>
                                        <p:attrNameLst>
                                          <p:attrName>r</p:attrName>
                                        </p:attrNameLst>
                                      </p:cBhvr>
                                    </p:animRot>
                                    <p:animRot by="-240000">
                                      <p:cBhvr>
                                        <p:cTn id="98" dur="200" fill="hold">
                                          <p:stCondLst>
                                            <p:cond delay="600"/>
                                          </p:stCondLst>
                                        </p:cTn>
                                        <p:tgtEl>
                                          <p:spTgt spid="132"/>
                                        </p:tgtEl>
                                        <p:attrNameLst>
                                          <p:attrName>r</p:attrName>
                                        </p:attrNameLst>
                                      </p:cBhvr>
                                    </p:animRot>
                                    <p:animRot by="120000">
                                      <p:cBhvr>
                                        <p:cTn id="99" dur="200" fill="hold">
                                          <p:stCondLst>
                                            <p:cond delay="800"/>
                                          </p:stCondLst>
                                        </p:cTn>
                                        <p:tgtEl>
                                          <p:spTgt spid="132"/>
                                        </p:tgtEl>
                                        <p:attrNameLst>
                                          <p:attrName>r</p:attrName>
                                        </p:attrNameLst>
                                      </p:cBhvr>
                                    </p:animRot>
                                  </p:childTnLst>
                                </p:cTn>
                              </p:par>
                              <p:par>
                                <p:cTn id="100" presetID="42" presetClass="path" presetSubtype="0" accel="50000" decel="50000" fill="hold" nodeType="withEffect">
                                  <p:stCondLst>
                                    <p:cond delay="0"/>
                                  </p:stCondLst>
                                  <p:childTnLst>
                                    <p:animMotion origin="layout" path="M -2.22222E-6 -7.40741E-7 L 0.00278 1.05509 " pathEditMode="relative" rAng="0" ptsTypes="AA">
                                      <p:cBhvr>
                                        <p:cTn id="101" dur="2000" fill="hold"/>
                                        <p:tgtEl>
                                          <p:spTgt spid="132"/>
                                        </p:tgtEl>
                                        <p:attrNameLst>
                                          <p:attrName>ppt_x</p:attrName>
                                          <p:attrName>ppt_y</p:attrName>
                                        </p:attrNameLst>
                                      </p:cBhvr>
                                      <p:rCtr x="139" y="52755"/>
                                    </p:animMotion>
                                  </p:childTnLst>
                                </p:cTn>
                              </p:par>
                              <p:par>
                                <p:cTn id="102" presetID="1" presetClass="exit" presetSubtype="0" fill="hold" grpId="0" nodeType="withEffect">
                                  <p:stCondLst>
                                    <p:cond delay="0"/>
                                  </p:stCondLst>
                                  <p:childTnLst>
                                    <p:set>
                                      <p:cBhvr>
                                        <p:cTn id="103"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4" restart="whenNotActive" fill="hold" evtFilter="cancelBubble" nodeType="interactiveSeq">
                <p:stCondLst>
                  <p:cond evt="onClick" delay="0">
                    <p:tgtEl>
                      <p:spTgt spid="6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67"/>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34"/>
                                        </p:tgtEl>
                                        <p:attrNameLst>
                                          <p:attrName>style.visibility</p:attrName>
                                        </p:attrNameLst>
                                      </p:cBhvr>
                                      <p:to>
                                        <p:strVal val="visible"/>
                                      </p:to>
                                    </p:set>
                                  </p:childTnLst>
                                </p:cTn>
                              </p:par>
                              <p:par>
                                <p:cTn id="113" presetID="32" presetClass="emph" presetSubtype="0" fill="hold" nodeType="withEffect">
                                  <p:stCondLst>
                                    <p:cond delay="0"/>
                                  </p:stCondLst>
                                  <p:childTnLst>
                                    <p:animRot by="120000">
                                      <p:cBhvr>
                                        <p:cTn id="114" dur="100" fill="hold">
                                          <p:stCondLst>
                                            <p:cond delay="0"/>
                                          </p:stCondLst>
                                        </p:cTn>
                                        <p:tgtEl>
                                          <p:spTgt spid="134"/>
                                        </p:tgtEl>
                                        <p:attrNameLst>
                                          <p:attrName>r</p:attrName>
                                        </p:attrNameLst>
                                      </p:cBhvr>
                                    </p:animRot>
                                    <p:animRot by="-240000">
                                      <p:cBhvr>
                                        <p:cTn id="115" dur="200" fill="hold">
                                          <p:stCondLst>
                                            <p:cond delay="200"/>
                                          </p:stCondLst>
                                        </p:cTn>
                                        <p:tgtEl>
                                          <p:spTgt spid="134"/>
                                        </p:tgtEl>
                                        <p:attrNameLst>
                                          <p:attrName>r</p:attrName>
                                        </p:attrNameLst>
                                      </p:cBhvr>
                                    </p:animRot>
                                    <p:animRot by="240000">
                                      <p:cBhvr>
                                        <p:cTn id="116" dur="200" fill="hold">
                                          <p:stCondLst>
                                            <p:cond delay="400"/>
                                          </p:stCondLst>
                                        </p:cTn>
                                        <p:tgtEl>
                                          <p:spTgt spid="134"/>
                                        </p:tgtEl>
                                        <p:attrNameLst>
                                          <p:attrName>r</p:attrName>
                                        </p:attrNameLst>
                                      </p:cBhvr>
                                    </p:animRot>
                                    <p:animRot by="-240000">
                                      <p:cBhvr>
                                        <p:cTn id="117" dur="200" fill="hold">
                                          <p:stCondLst>
                                            <p:cond delay="600"/>
                                          </p:stCondLst>
                                        </p:cTn>
                                        <p:tgtEl>
                                          <p:spTgt spid="134"/>
                                        </p:tgtEl>
                                        <p:attrNameLst>
                                          <p:attrName>r</p:attrName>
                                        </p:attrNameLst>
                                      </p:cBhvr>
                                    </p:animRot>
                                    <p:animRot by="120000">
                                      <p:cBhvr>
                                        <p:cTn id="118" dur="200" fill="hold">
                                          <p:stCondLst>
                                            <p:cond delay="800"/>
                                          </p:stCondLst>
                                        </p:cTn>
                                        <p:tgtEl>
                                          <p:spTgt spid="134"/>
                                        </p:tgtEl>
                                        <p:attrNameLst>
                                          <p:attrName>r</p:attrName>
                                        </p:attrNameLst>
                                      </p:cBhvr>
                                    </p:animRot>
                                  </p:childTnLst>
                                </p:cTn>
                              </p:par>
                              <p:par>
                                <p:cTn id="119" presetID="42" presetClass="path" presetSubtype="0" accel="50000" decel="50000" fill="hold" nodeType="withEffect">
                                  <p:stCondLst>
                                    <p:cond delay="0"/>
                                  </p:stCondLst>
                                  <p:childTnLst>
                                    <p:animMotion origin="layout" path="M -1.66667E-6 -2.22222E-6 L -0.00104 1.18611 " pathEditMode="relative" rAng="0" ptsTypes="AA">
                                      <p:cBhvr>
                                        <p:cTn id="120" dur="2000" fill="hold"/>
                                        <p:tgtEl>
                                          <p:spTgt spid="134"/>
                                        </p:tgtEl>
                                        <p:attrNameLst>
                                          <p:attrName>ppt_x</p:attrName>
                                          <p:attrName>ppt_y</p:attrName>
                                        </p:attrNameLst>
                                      </p:cBhvr>
                                      <p:rCtr x="-52" y="59306"/>
                                    </p:animMotion>
                                  </p:childTnLst>
                                </p:cTn>
                              </p:par>
                            </p:childTnLst>
                          </p:cTn>
                        </p:par>
                      </p:childTnLst>
                    </p:cTn>
                  </p:par>
                </p:childTnLst>
              </p:cTn>
              <p:nextCondLst>
                <p:cond evt="onClick" delay="0">
                  <p:tgtEl>
                    <p:spTgt spid="67"/>
                  </p:tgtEl>
                </p:cond>
              </p:nextCondLst>
            </p:seq>
            <p:seq concurrent="1" nextAc="seek">
              <p:cTn id="121" restart="whenNotActive" fill="hold" evtFilter="cancelBubble" nodeType="interactiveSeq">
                <p:stCondLst>
                  <p:cond evt="onClick" delay="0">
                    <p:tgtEl>
                      <p:spTgt spid="71"/>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 presetClass="exit" presetSubtype="0" fill="hold" nodeType="clickEffect">
                                  <p:stCondLst>
                                    <p:cond delay="0"/>
                                  </p:stCondLst>
                                  <p:childTnLst>
                                    <p:set>
                                      <p:cBhvr>
                                        <p:cTn id="125" dur="1" fill="hold">
                                          <p:stCondLst>
                                            <p:cond delay="0"/>
                                          </p:stCondLst>
                                        </p:cTn>
                                        <p:tgtEl>
                                          <p:spTgt spid="71"/>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116"/>
                                        </p:tgtEl>
                                        <p:attrNameLst>
                                          <p:attrName>style.visibility</p:attrName>
                                        </p:attrNameLst>
                                      </p:cBhvr>
                                      <p:to>
                                        <p:strVal val="hidden"/>
                                      </p:to>
                                    </p:set>
                                  </p:childTnLst>
                                </p:cTn>
                              </p:par>
                              <p:par>
                                <p:cTn id="128" presetID="1" presetClass="entr" presetSubtype="0" fill="hold" nodeType="withEffect">
                                  <p:stCondLst>
                                    <p:cond delay="0"/>
                                  </p:stCondLst>
                                  <p:childTnLst>
                                    <p:set>
                                      <p:cBhvr>
                                        <p:cTn id="129" dur="1" fill="hold">
                                          <p:stCondLst>
                                            <p:cond delay="0"/>
                                          </p:stCondLst>
                                        </p:cTn>
                                        <p:tgtEl>
                                          <p:spTgt spid="72"/>
                                        </p:tgtEl>
                                        <p:attrNameLst>
                                          <p:attrName>style.visibility</p:attrName>
                                        </p:attrNameLst>
                                      </p:cBhvr>
                                      <p:to>
                                        <p:strVal val="visible"/>
                                      </p:to>
                                    </p:set>
                                  </p:childTnLst>
                                </p:cTn>
                              </p:par>
                              <p:par>
                                <p:cTn id="130" presetID="32" presetClass="emph" presetSubtype="0" fill="hold" nodeType="withEffect">
                                  <p:stCondLst>
                                    <p:cond delay="0"/>
                                  </p:stCondLst>
                                  <p:childTnLst>
                                    <p:animRot by="120000">
                                      <p:cBhvr>
                                        <p:cTn id="131" dur="100" fill="hold">
                                          <p:stCondLst>
                                            <p:cond delay="0"/>
                                          </p:stCondLst>
                                        </p:cTn>
                                        <p:tgtEl>
                                          <p:spTgt spid="72"/>
                                        </p:tgtEl>
                                        <p:attrNameLst>
                                          <p:attrName>r</p:attrName>
                                        </p:attrNameLst>
                                      </p:cBhvr>
                                    </p:animRot>
                                    <p:animRot by="-240000">
                                      <p:cBhvr>
                                        <p:cTn id="132" dur="200" fill="hold">
                                          <p:stCondLst>
                                            <p:cond delay="200"/>
                                          </p:stCondLst>
                                        </p:cTn>
                                        <p:tgtEl>
                                          <p:spTgt spid="72"/>
                                        </p:tgtEl>
                                        <p:attrNameLst>
                                          <p:attrName>r</p:attrName>
                                        </p:attrNameLst>
                                      </p:cBhvr>
                                    </p:animRot>
                                    <p:animRot by="240000">
                                      <p:cBhvr>
                                        <p:cTn id="133" dur="200" fill="hold">
                                          <p:stCondLst>
                                            <p:cond delay="400"/>
                                          </p:stCondLst>
                                        </p:cTn>
                                        <p:tgtEl>
                                          <p:spTgt spid="72"/>
                                        </p:tgtEl>
                                        <p:attrNameLst>
                                          <p:attrName>r</p:attrName>
                                        </p:attrNameLst>
                                      </p:cBhvr>
                                    </p:animRot>
                                    <p:animRot by="-240000">
                                      <p:cBhvr>
                                        <p:cTn id="134" dur="200" fill="hold">
                                          <p:stCondLst>
                                            <p:cond delay="600"/>
                                          </p:stCondLst>
                                        </p:cTn>
                                        <p:tgtEl>
                                          <p:spTgt spid="72"/>
                                        </p:tgtEl>
                                        <p:attrNameLst>
                                          <p:attrName>r</p:attrName>
                                        </p:attrNameLst>
                                      </p:cBhvr>
                                    </p:animRot>
                                    <p:animRot by="120000">
                                      <p:cBhvr>
                                        <p:cTn id="135" dur="200" fill="hold">
                                          <p:stCondLst>
                                            <p:cond delay="800"/>
                                          </p:stCondLst>
                                        </p:cTn>
                                        <p:tgtEl>
                                          <p:spTgt spid="72"/>
                                        </p:tgtEl>
                                        <p:attrNameLst>
                                          <p:attrName>r</p:attrName>
                                        </p:attrNameLst>
                                      </p:cBhvr>
                                    </p:animRot>
                                  </p:childTnLst>
                                </p:cTn>
                              </p:par>
                              <p:par>
                                <p:cTn id="136" presetID="42" presetClass="path" presetSubtype="0" accel="50000" decel="50000" fill="hold" nodeType="withEffect">
                                  <p:stCondLst>
                                    <p:cond delay="0"/>
                                  </p:stCondLst>
                                  <p:childTnLst>
                                    <p:animMotion origin="layout" path="M -0.00851 0.05277 L -0.00746 0.83889 " pathEditMode="relative" rAng="0" ptsTypes="AA">
                                      <p:cBhvr>
                                        <p:cTn id="137" dur="2000" fill="hold"/>
                                        <p:tgtEl>
                                          <p:spTgt spid="72"/>
                                        </p:tgtEl>
                                        <p:attrNameLst>
                                          <p:attrName>ppt_x</p:attrName>
                                          <p:attrName>ppt_y</p:attrName>
                                        </p:attrNameLst>
                                      </p:cBhvr>
                                      <p:rCtr x="52" y="39306"/>
                                    </p:animMotion>
                                  </p:childTnLst>
                                </p:cTn>
                              </p:par>
                            </p:childTnLst>
                          </p:cTn>
                        </p:par>
                      </p:childTnLst>
                    </p:cTn>
                  </p:par>
                </p:childTnLst>
              </p:cTn>
              <p:nextCondLst>
                <p:cond evt="onClick" delay="0">
                  <p:tgtEl>
                    <p:spTgt spid="71"/>
                  </p:tgtEl>
                </p:cond>
              </p:nextCondLst>
            </p:seq>
            <p:seq concurrent="1" nextAc="seek">
              <p:cTn id="138" restart="whenNotActive" fill="hold" evtFilter="cancelBubble" nodeType="interactiveSeq">
                <p:stCondLst>
                  <p:cond evt="onClick" delay="0">
                    <p:tgtEl>
                      <p:spTgt spid="73"/>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xit" presetSubtype="0" fill="hold" nodeType="clickEffect">
                                  <p:stCondLst>
                                    <p:cond delay="0"/>
                                  </p:stCondLst>
                                  <p:childTnLst>
                                    <p:set>
                                      <p:cBhvr>
                                        <p:cTn id="142" dur="1" fill="hold">
                                          <p:stCondLst>
                                            <p:cond delay="0"/>
                                          </p:stCondLst>
                                        </p:cTn>
                                        <p:tgtEl>
                                          <p:spTgt spid="73"/>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118"/>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76"/>
                                        </p:tgtEl>
                                        <p:attrNameLst>
                                          <p:attrName>style.visibility</p:attrName>
                                        </p:attrNameLst>
                                      </p:cBhvr>
                                      <p:to>
                                        <p:strVal val="visible"/>
                                      </p:to>
                                    </p:set>
                                  </p:childTnLst>
                                </p:cTn>
                              </p:par>
                              <p:par>
                                <p:cTn id="147" presetID="32" presetClass="emph" presetSubtype="0" fill="hold" nodeType="withEffect">
                                  <p:stCondLst>
                                    <p:cond delay="0"/>
                                  </p:stCondLst>
                                  <p:childTnLst>
                                    <p:animRot by="120000">
                                      <p:cBhvr>
                                        <p:cTn id="148" dur="100" fill="hold">
                                          <p:stCondLst>
                                            <p:cond delay="0"/>
                                          </p:stCondLst>
                                        </p:cTn>
                                        <p:tgtEl>
                                          <p:spTgt spid="76"/>
                                        </p:tgtEl>
                                        <p:attrNameLst>
                                          <p:attrName>r</p:attrName>
                                        </p:attrNameLst>
                                      </p:cBhvr>
                                    </p:animRot>
                                    <p:animRot by="-240000">
                                      <p:cBhvr>
                                        <p:cTn id="149" dur="200" fill="hold">
                                          <p:stCondLst>
                                            <p:cond delay="200"/>
                                          </p:stCondLst>
                                        </p:cTn>
                                        <p:tgtEl>
                                          <p:spTgt spid="76"/>
                                        </p:tgtEl>
                                        <p:attrNameLst>
                                          <p:attrName>r</p:attrName>
                                        </p:attrNameLst>
                                      </p:cBhvr>
                                    </p:animRot>
                                    <p:animRot by="240000">
                                      <p:cBhvr>
                                        <p:cTn id="150" dur="200" fill="hold">
                                          <p:stCondLst>
                                            <p:cond delay="400"/>
                                          </p:stCondLst>
                                        </p:cTn>
                                        <p:tgtEl>
                                          <p:spTgt spid="76"/>
                                        </p:tgtEl>
                                        <p:attrNameLst>
                                          <p:attrName>r</p:attrName>
                                        </p:attrNameLst>
                                      </p:cBhvr>
                                    </p:animRot>
                                    <p:animRot by="-240000">
                                      <p:cBhvr>
                                        <p:cTn id="151" dur="200" fill="hold">
                                          <p:stCondLst>
                                            <p:cond delay="600"/>
                                          </p:stCondLst>
                                        </p:cTn>
                                        <p:tgtEl>
                                          <p:spTgt spid="76"/>
                                        </p:tgtEl>
                                        <p:attrNameLst>
                                          <p:attrName>r</p:attrName>
                                        </p:attrNameLst>
                                      </p:cBhvr>
                                    </p:animRot>
                                    <p:animRot by="120000">
                                      <p:cBhvr>
                                        <p:cTn id="152" dur="200" fill="hold">
                                          <p:stCondLst>
                                            <p:cond delay="800"/>
                                          </p:stCondLst>
                                        </p:cTn>
                                        <p:tgtEl>
                                          <p:spTgt spid="76"/>
                                        </p:tgtEl>
                                        <p:attrNameLst>
                                          <p:attrName>r</p:attrName>
                                        </p:attrNameLst>
                                      </p:cBhvr>
                                    </p:animRot>
                                  </p:childTnLst>
                                </p:cTn>
                              </p:par>
                              <p:par>
                                <p:cTn id="153" presetID="42" presetClass="path" presetSubtype="0" accel="50000" decel="50000" fill="hold" nodeType="withEffect">
                                  <p:stCondLst>
                                    <p:cond delay="0"/>
                                  </p:stCondLst>
                                  <p:childTnLst>
                                    <p:animMotion origin="layout" path="M 5E-6 4.44444E-6 L 0.00105 0.78611 " pathEditMode="relative" rAng="0" ptsTypes="AA">
                                      <p:cBhvr>
                                        <p:cTn id="154" dur="2000" fill="hold"/>
                                        <p:tgtEl>
                                          <p:spTgt spid="76"/>
                                        </p:tgtEl>
                                        <p:attrNameLst>
                                          <p:attrName>ppt_x</p:attrName>
                                          <p:attrName>ppt_y</p:attrName>
                                        </p:attrNameLst>
                                      </p:cBhvr>
                                      <p:rCtr x="52" y="39306"/>
                                    </p:animMotion>
                                  </p:childTnLst>
                                </p:cTn>
                              </p:par>
                            </p:childTnLst>
                          </p:cTn>
                        </p:par>
                      </p:childTnLst>
                    </p:cTn>
                  </p:par>
                </p:childTnLst>
              </p:cTn>
              <p:nextCondLst>
                <p:cond evt="onClick" delay="0">
                  <p:tgtEl>
                    <p:spTgt spid="73"/>
                  </p:tgtEl>
                </p:cond>
              </p:nextCondLst>
            </p:seq>
            <p:seq concurrent="1" nextAc="seek">
              <p:cTn id="155" restart="whenNotActive" fill="hold" evtFilter="cancelBubble" nodeType="interactiveSeq">
                <p:stCondLst>
                  <p:cond evt="onClick" delay="0">
                    <p:tgtEl>
                      <p:spTgt spid="77"/>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 presetClass="exit" presetSubtype="0" fill="hold" nodeType="clickEffect">
                                  <p:stCondLst>
                                    <p:cond delay="0"/>
                                  </p:stCondLst>
                                  <p:childTnLst>
                                    <p:set>
                                      <p:cBhvr>
                                        <p:cTn id="159" dur="1" fill="hold">
                                          <p:stCondLst>
                                            <p:cond delay="0"/>
                                          </p:stCondLst>
                                        </p:cTn>
                                        <p:tgtEl>
                                          <p:spTgt spid="77"/>
                                        </p:tgtEl>
                                        <p:attrNameLst>
                                          <p:attrName>style.visibility</p:attrName>
                                        </p:attrNameLst>
                                      </p:cBhvr>
                                      <p:to>
                                        <p:strVal val="hidden"/>
                                      </p:to>
                                    </p:set>
                                  </p:childTnLst>
                                </p:cTn>
                              </p:par>
                              <p:par>
                                <p:cTn id="160" presetID="1" presetClass="exit" presetSubtype="0" fill="hold" grpId="0" nodeType="withEffect">
                                  <p:stCondLst>
                                    <p:cond delay="0"/>
                                  </p:stCondLst>
                                  <p:childTnLst>
                                    <p:set>
                                      <p:cBhvr>
                                        <p:cTn id="161" dur="1" fill="hold">
                                          <p:stCondLst>
                                            <p:cond delay="0"/>
                                          </p:stCondLst>
                                        </p:cTn>
                                        <p:tgtEl>
                                          <p:spTgt spid="120"/>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80"/>
                                        </p:tgtEl>
                                        <p:attrNameLst>
                                          <p:attrName>style.visibility</p:attrName>
                                        </p:attrNameLst>
                                      </p:cBhvr>
                                      <p:to>
                                        <p:strVal val="visible"/>
                                      </p:to>
                                    </p:set>
                                  </p:childTnLst>
                                </p:cTn>
                              </p:par>
                              <p:par>
                                <p:cTn id="164" presetID="32" presetClass="emph" presetSubtype="0" fill="hold" nodeType="withEffect">
                                  <p:stCondLst>
                                    <p:cond delay="0"/>
                                  </p:stCondLst>
                                  <p:childTnLst>
                                    <p:animRot by="120000">
                                      <p:cBhvr>
                                        <p:cTn id="165" dur="100" fill="hold">
                                          <p:stCondLst>
                                            <p:cond delay="0"/>
                                          </p:stCondLst>
                                        </p:cTn>
                                        <p:tgtEl>
                                          <p:spTgt spid="80"/>
                                        </p:tgtEl>
                                        <p:attrNameLst>
                                          <p:attrName>r</p:attrName>
                                        </p:attrNameLst>
                                      </p:cBhvr>
                                    </p:animRot>
                                    <p:animRot by="-240000">
                                      <p:cBhvr>
                                        <p:cTn id="166" dur="200" fill="hold">
                                          <p:stCondLst>
                                            <p:cond delay="200"/>
                                          </p:stCondLst>
                                        </p:cTn>
                                        <p:tgtEl>
                                          <p:spTgt spid="80"/>
                                        </p:tgtEl>
                                        <p:attrNameLst>
                                          <p:attrName>r</p:attrName>
                                        </p:attrNameLst>
                                      </p:cBhvr>
                                    </p:animRot>
                                    <p:animRot by="240000">
                                      <p:cBhvr>
                                        <p:cTn id="167" dur="200" fill="hold">
                                          <p:stCondLst>
                                            <p:cond delay="400"/>
                                          </p:stCondLst>
                                        </p:cTn>
                                        <p:tgtEl>
                                          <p:spTgt spid="80"/>
                                        </p:tgtEl>
                                        <p:attrNameLst>
                                          <p:attrName>r</p:attrName>
                                        </p:attrNameLst>
                                      </p:cBhvr>
                                    </p:animRot>
                                    <p:animRot by="-240000">
                                      <p:cBhvr>
                                        <p:cTn id="168" dur="200" fill="hold">
                                          <p:stCondLst>
                                            <p:cond delay="600"/>
                                          </p:stCondLst>
                                        </p:cTn>
                                        <p:tgtEl>
                                          <p:spTgt spid="80"/>
                                        </p:tgtEl>
                                        <p:attrNameLst>
                                          <p:attrName>r</p:attrName>
                                        </p:attrNameLst>
                                      </p:cBhvr>
                                    </p:animRot>
                                    <p:animRot by="120000">
                                      <p:cBhvr>
                                        <p:cTn id="169" dur="200" fill="hold">
                                          <p:stCondLst>
                                            <p:cond delay="800"/>
                                          </p:stCondLst>
                                        </p:cTn>
                                        <p:tgtEl>
                                          <p:spTgt spid="80"/>
                                        </p:tgtEl>
                                        <p:attrNameLst>
                                          <p:attrName>r</p:attrName>
                                        </p:attrNameLst>
                                      </p:cBhvr>
                                    </p:animRot>
                                  </p:childTnLst>
                                </p:cTn>
                              </p:par>
                              <p:par>
                                <p:cTn id="170" presetID="42" presetClass="path" presetSubtype="0" accel="50000" decel="50000" fill="hold" nodeType="withEffect">
                                  <p:stCondLst>
                                    <p:cond delay="0"/>
                                  </p:stCondLst>
                                  <p:childTnLst>
                                    <p:animMotion origin="layout" path="M 0.00729 3.33333E-6 L 0.00833 0.82731 " pathEditMode="relative" rAng="0" ptsTypes="AA">
                                      <p:cBhvr>
                                        <p:cTn id="171" dur="2000" fill="hold"/>
                                        <p:tgtEl>
                                          <p:spTgt spid="80"/>
                                        </p:tgtEl>
                                        <p:attrNameLst>
                                          <p:attrName>ppt_x</p:attrName>
                                          <p:attrName>ppt_y</p:attrName>
                                        </p:attrNameLst>
                                      </p:cBhvr>
                                      <p:rCtr x="52" y="41366"/>
                                    </p:animMotion>
                                  </p:childTnLst>
                                </p:cTn>
                              </p:par>
                            </p:childTnLst>
                          </p:cTn>
                        </p:par>
                      </p:childTnLst>
                    </p:cTn>
                  </p:par>
                </p:childTnLst>
              </p:cTn>
              <p:nextCondLst>
                <p:cond evt="onClick" delay="0">
                  <p:tgtEl>
                    <p:spTgt spid="77"/>
                  </p:tgtEl>
                </p:cond>
              </p:nextCondLst>
            </p:seq>
            <p:seq concurrent="1" nextAc="seek">
              <p:cTn id="172" restart="whenNotActive" fill="hold" evtFilter="cancelBubble" nodeType="interactiveSeq">
                <p:stCondLst>
                  <p:cond evt="onClick" delay="0">
                    <p:tgtEl>
                      <p:spTgt spid="81"/>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xit" presetSubtype="0" fill="hold" nodeType="clickEffect">
                                  <p:stCondLst>
                                    <p:cond delay="0"/>
                                  </p:stCondLst>
                                  <p:childTnLst>
                                    <p:set>
                                      <p:cBhvr>
                                        <p:cTn id="176" dur="1" fill="hold">
                                          <p:stCondLst>
                                            <p:cond delay="0"/>
                                          </p:stCondLst>
                                        </p:cTn>
                                        <p:tgtEl>
                                          <p:spTgt spid="81"/>
                                        </p:tgtEl>
                                        <p:attrNameLst>
                                          <p:attrName>style.visibility</p:attrName>
                                        </p:attrNameLst>
                                      </p:cBhvr>
                                      <p:to>
                                        <p:strVal val="hidden"/>
                                      </p:to>
                                    </p:set>
                                  </p:childTnLst>
                                </p:cTn>
                              </p:par>
                              <p:par>
                                <p:cTn id="177" presetID="1"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childTnLst>
                                </p:cTn>
                              </p:par>
                              <p:par>
                                <p:cTn id="179" presetID="32" presetClass="emph" presetSubtype="0" fill="hold" nodeType="withEffect">
                                  <p:stCondLst>
                                    <p:cond delay="0"/>
                                  </p:stCondLst>
                                  <p:childTnLst>
                                    <p:animRot by="120000">
                                      <p:cBhvr>
                                        <p:cTn id="180" dur="100" fill="hold">
                                          <p:stCondLst>
                                            <p:cond delay="0"/>
                                          </p:stCondLst>
                                        </p:cTn>
                                        <p:tgtEl>
                                          <p:spTgt spid="70"/>
                                        </p:tgtEl>
                                        <p:attrNameLst>
                                          <p:attrName>r</p:attrName>
                                        </p:attrNameLst>
                                      </p:cBhvr>
                                    </p:animRot>
                                    <p:animRot by="-240000">
                                      <p:cBhvr>
                                        <p:cTn id="181" dur="200" fill="hold">
                                          <p:stCondLst>
                                            <p:cond delay="200"/>
                                          </p:stCondLst>
                                        </p:cTn>
                                        <p:tgtEl>
                                          <p:spTgt spid="70"/>
                                        </p:tgtEl>
                                        <p:attrNameLst>
                                          <p:attrName>r</p:attrName>
                                        </p:attrNameLst>
                                      </p:cBhvr>
                                    </p:animRot>
                                    <p:animRot by="240000">
                                      <p:cBhvr>
                                        <p:cTn id="182" dur="200" fill="hold">
                                          <p:stCondLst>
                                            <p:cond delay="400"/>
                                          </p:stCondLst>
                                        </p:cTn>
                                        <p:tgtEl>
                                          <p:spTgt spid="70"/>
                                        </p:tgtEl>
                                        <p:attrNameLst>
                                          <p:attrName>r</p:attrName>
                                        </p:attrNameLst>
                                      </p:cBhvr>
                                    </p:animRot>
                                    <p:animRot by="-240000">
                                      <p:cBhvr>
                                        <p:cTn id="183" dur="200" fill="hold">
                                          <p:stCondLst>
                                            <p:cond delay="600"/>
                                          </p:stCondLst>
                                        </p:cTn>
                                        <p:tgtEl>
                                          <p:spTgt spid="70"/>
                                        </p:tgtEl>
                                        <p:attrNameLst>
                                          <p:attrName>r</p:attrName>
                                        </p:attrNameLst>
                                      </p:cBhvr>
                                    </p:animRot>
                                    <p:animRot by="120000">
                                      <p:cBhvr>
                                        <p:cTn id="184" dur="200" fill="hold">
                                          <p:stCondLst>
                                            <p:cond delay="800"/>
                                          </p:stCondLst>
                                        </p:cTn>
                                        <p:tgtEl>
                                          <p:spTgt spid="70"/>
                                        </p:tgtEl>
                                        <p:attrNameLst>
                                          <p:attrName>r</p:attrName>
                                        </p:attrNameLst>
                                      </p:cBhvr>
                                    </p:animRot>
                                  </p:childTnLst>
                                </p:cTn>
                              </p:par>
                              <p:par>
                                <p:cTn id="185" presetID="42" presetClass="path" presetSubtype="0" accel="50000" decel="50000" fill="hold" nodeType="withEffect">
                                  <p:stCondLst>
                                    <p:cond delay="0"/>
                                  </p:stCondLst>
                                  <p:childTnLst>
                                    <p:animMotion origin="layout" path="M 1.66667E-6 -2.96296E-6 L 0.00104 0.82732 " pathEditMode="relative" rAng="0" ptsTypes="AA">
                                      <p:cBhvr>
                                        <p:cTn id="186" dur="2000" fill="hold"/>
                                        <p:tgtEl>
                                          <p:spTgt spid="70"/>
                                        </p:tgtEl>
                                        <p:attrNameLst>
                                          <p:attrName>ppt_x</p:attrName>
                                          <p:attrName>ppt_y</p:attrName>
                                        </p:attrNameLst>
                                      </p:cBhvr>
                                      <p:rCtr x="52" y="41366"/>
                                    </p:animMotion>
                                  </p:childTnLst>
                                </p:cTn>
                              </p:par>
                              <p:par>
                                <p:cTn id="187" presetID="1" presetClass="exit" presetSubtype="0" fill="hold" grpId="0" nodeType="withEffect">
                                  <p:stCondLst>
                                    <p:cond delay="0"/>
                                  </p:stCondLst>
                                  <p:childTnLst>
                                    <p:set>
                                      <p:cBhvr>
                                        <p:cTn id="188"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81"/>
                  </p:tgtEl>
                </p:cond>
              </p:nextCondLst>
            </p:seq>
          </p:childTnLst>
        </p:cTn>
      </p:par>
    </p:tnLst>
    <p:bldLst>
      <p:bldP spid="4" grpId="0" animBg="1"/>
      <p:bldP spid="97" grpId="0" animBg="1"/>
      <p:bldP spid="99" grpId="0" animBg="1"/>
      <p:bldP spid="101" grpId="0" animBg="1"/>
      <p:bldP spid="115" grpId="0" animBg="1"/>
      <p:bldP spid="116" grpId="0" animBg="1"/>
      <p:bldP spid="118" grpId="0" animBg="1"/>
      <p:bldP spid="1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2819"/>
            <a:ext cx="118110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956"/>
            <a:ext cx="1181100"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289" y="114300"/>
            <a:ext cx="5676711" cy="3371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530" y="3703168"/>
            <a:ext cx="4867274" cy="8923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4582"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2344" y="4373166"/>
            <a:ext cx="683419" cy="7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784873" y="707232"/>
            <a:ext cx="4755356" cy="201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vi-VN" sz="2100" b="1" u="sng" kern="1200">
                <a:solidFill>
                  <a:prstClr val="black"/>
                </a:solidFill>
                <a:ea typeface="+mn-ea"/>
                <a:cs typeface="+mn-cs"/>
              </a:rPr>
              <a:t>Các hoạt động xử l</a:t>
            </a:r>
            <a:r>
              <a:rPr lang="en-US" sz="2100" b="1" u="sng" kern="1200">
                <a:solidFill>
                  <a:prstClr val="black"/>
                </a:solidFill>
                <a:ea typeface="+mn-ea"/>
                <a:cs typeface="+mn-cs"/>
              </a:rPr>
              <a:t>í</a:t>
            </a:r>
            <a:r>
              <a:rPr lang="vi-VN" sz="2100" b="1" u="sng" kern="1200">
                <a:solidFill>
                  <a:prstClr val="black"/>
                </a:solidFill>
                <a:ea typeface="+mn-ea"/>
                <a:cs typeface="+mn-cs"/>
              </a:rPr>
              <a:t> thông tin gồm</a:t>
            </a:r>
            <a:r>
              <a:rPr lang="en-US" sz="2100" b="1" u="sng" kern="1200">
                <a:solidFill>
                  <a:prstClr val="black"/>
                </a:solidFill>
                <a:ea typeface="+mn-ea"/>
                <a:cs typeface="+mn-cs"/>
              </a:rPr>
              <a:t>?</a:t>
            </a:r>
          </a:p>
          <a:p>
            <a:pPr marL="342900" lvl="1" algn="just" defTabSz="685800" eaLnBrk="0" fontAlgn="base" hangingPunct="0">
              <a:spcBef>
                <a:spcPct val="0"/>
              </a:spcBef>
              <a:spcAft>
                <a:spcPct val="0"/>
              </a:spcAft>
              <a:buClrTx/>
            </a:pPr>
            <a:r>
              <a:rPr lang="en-US" sz="2100" kern="1200">
                <a:solidFill>
                  <a:prstClr val="black"/>
                </a:solidFill>
                <a:ea typeface="+mn-ea"/>
                <a:cs typeface="Times New Roman" pitchFamily="18" charset="0"/>
              </a:rPr>
              <a:t>A.   Đ</a:t>
            </a:r>
            <a:r>
              <a:rPr lang="vi-VN" sz="2100" kern="1200">
                <a:solidFill>
                  <a:prstClr val="black"/>
                </a:solidFill>
                <a:ea typeface="+mn-ea"/>
                <a:cs typeface="+mn-cs"/>
              </a:rPr>
              <a:t>ầu vào, đầu ra</a:t>
            </a:r>
            <a:endParaRPr lang="en-US" sz="2100" kern="1200">
              <a:solidFill>
                <a:prstClr val="black"/>
              </a:solidFill>
              <a:ea typeface="+mn-ea"/>
              <a:cs typeface="+mn-cs"/>
            </a:endParaRPr>
          </a:p>
          <a:p>
            <a:pPr marL="342900" lvl="1" algn="just" defTabSz="685800" eaLnBrk="0" fontAlgn="base" hangingPunct="0">
              <a:spcBef>
                <a:spcPct val="0"/>
              </a:spcBef>
              <a:spcAft>
                <a:spcPct val="0"/>
              </a:spcAft>
              <a:buClrTx/>
            </a:pPr>
            <a:r>
              <a:rPr lang="en-US" sz="2100" kern="1200">
                <a:solidFill>
                  <a:prstClr val="black"/>
                </a:solidFill>
                <a:ea typeface="+mn-ea"/>
                <a:cs typeface="Times New Roman" pitchFamily="18" charset="0"/>
              </a:rPr>
              <a:t>B. </a:t>
            </a:r>
            <a:r>
              <a:rPr lang="en-US" sz="2100" kern="1200">
                <a:solidFill>
                  <a:prstClr val="black"/>
                </a:solidFill>
                <a:ea typeface="+mn-ea"/>
                <a:cs typeface="+mn-cs"/>
              </a:rPr>
              <a:t>Thu nhận, xử lí, lưu trữ, truyền thông tin. </a:t>
            </a:r>
          </a:p>
          <a:p>
            <a:pPr marL="342900" lvl="1" algn="just" defTabSz="685800" eaLnBrk="0" fontAlgn="base" hangingPunct="0">
              <a:spcBef>
                <a:spcPct val="0"/>
              </a:spcBef>
              <a:spcAft>
                <a:spcPct val="0"/>
              </a:spcAft>
              <a:buClrTx/>
            </a:pPr>
            <a:r>
              <a:rPr lang="en-US" sz="2100" kern="1200">
                <a:solidFill>
                  <a:prstClr val="black"/>
                </a:solidFill>
                <a:ea typeface="+mn-ea"/>
                <a:cs typeface="Times New Roman" pitchFamily="18" charset="0"/>
              </a:rPr>
              <a:t>C.   </a:t>
            </a:r>
            <a:r>
              <a:rPr lang="vi-VN" sz="2100" kern="1200">
                <a:solidFill>
                  <a:prstClr val="black"/>
                </a:solidFill>
                <a:ea typeface="+mn-ea"/>
                <a:cs typeface="+mn-cs"/>
              </a:rPr>
              <a:t>Mở bài, thân bài, kết luận.</a:t>
            </a:r>
            <a:r>
              <a:rPr lang="en-US" sz="2100" kern="1200">
                <a:solidFill>
                  <a:prstClr val="black"/>
                </a:solidFill>
                <a:ea typeface="+mn-ea"/>
                <a:cs typeface="+mn-cs"/>
              </a:rPr>
              <a:t> </a:t>
            </a:r>
          </a:p>
          <a:p>
            <a:pPr marL="342900" lvl="1" algn="just" defTabSz="685800" eaLnBrk="0" fontAlgn="base" hangingPunct="0">
              <a:spcBef>
                <a:spcPct val="0"/>
              </a:spcBef>
              <a:spcAft>
                <a:spcPct val="0"/>
              </a:spcAft>
              <a:buClrTx/>
            </a:pPr>
            <a:r>
              <a:rPr lang="en-US" sz="2100" kern="1200">
                <a:solidFill>
                  <a:prstClr val="black"/>
                </a:solidFill>
                <a:ea typeface="+mn-ea"/>
                <a:cs typeface="Times New Roman" pitchFamily="18" charset="0"/>
              </a:rPr>
              <a:t>D.   </a:t>
            </a:r>
            <a:r>
              <a:rPr lang="vi-VN" sz="2100" kern="1200">
                <a:solidFill>
                  <a:prstClr val="black"/>
                </a:solidFill>
                <a:ea typeface="+mn-ea"/>
                <a:cs typeface="+mn-cs"/>
              </a:rPr>
              <a:t>Nhìn, nghe, suy đoán, kết luận.</a:t>
            </a:r>
            <a:endParaRPr lang="en-US" sz="3225" kern="1200">
              <a:solidFill>
                <a:srgbClr val="0000FF"/>
              </a:solidFill>
              <a:latin typeface="Arial" pitchFamily="34" charset="0"/>
              <a:ea typeface="+mn-ea"/>
              <a:cs typeface="Arial" pitchFamily="34" charset="0"/>
            </a:endParaRPr>
          </a:p>
        </p:txBody>
      </p:sp>
      <p:sp>
        <p:nvSpPr>
          <p:cNvPr id="9" name="TextBox 8"/>
          <p:cNvSpPr txBox="1">
            <a:spLocks noChangeArrowheads="1"/>
          </p:cNvSpPr>
          <p:nvPr/>
        </p:nvSpPr>
        <p:spPr bwMode="auto">
          <a:xfrm>
            <a:off x="2896791" y="3867151"/>
            <a:ext cx="3939778" cy="7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en-US" sz="2100" kern="1200">
                <a:solidFill>
                  <a:srgbClr val="FF0000"/>
                </a:solidFill>
                <a:ea typeface="+mn-ea"/>
                <a:cs typeface="Times New Roman" pitchFamily="18" charset="0"/>
              </a:rPr>
              <a:t>B. </a:t>
            </a:r>
            <a:r>
              <a:rPr lang="en-US" sz="2100" kern="1200">
                <a:solidFill>
                  <a:srgbClr val="FF0000"/>
                </a:solidFill>
                <a:ea typeface="+mn-ea"/>
                <a:cs typeface="+mn-cs"/>
              </a:rPr>
              <a:t>Thu nhận, xử lí, lưu trữ, truyền thông tin</a:t>
            </a:r>
            <a:endParaRPr lang="en-US" sz="2100" kern="120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7" y="3713560"/>
            <a:ext cx="127516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4300"/>
            <a:ext cx="1306116"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334" y="-20782"/>
            <a:ext cx="5676711" cy="3849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8951" y="4124575"/>
            <a:ext cx="3953861" cy="6545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560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344" y="4373166"/>
            <a:ext cx="683419" cy="7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789635" y="573882"/>
            <a:ext cx="4755356" cy="265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en-US" sz="2100" b="1" kern="1200">
                <a:solidFill>
                  <a:prstClr val="black"/>
                </a:solidFill>
                <a:ea typeface="+mn-ea"/>
                <a:cs typeface="+mn-cs"/>
              </a:rPr>
              <a:t>Các thao tác lập luận, giải thích, phân tích, phán đoán, tưởng tượng,... của con người được xếp vào hoạt động nào trong quá trình xử lí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A. </a:t>
            </a:r>
            <a:r>
              <a:rPr lang="en-US" sz="2100" kern="1200">
                <a:solidFill>
                  <a:prstClr val="black"/>
                </a:solidFill>
                <a:ea typeface="+mn-ea"/>
                <a:cs typeface="+mn-cs"/>
              </a:rPr>
              <a:t>Xử lý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B. </a:t>
            </a:r>
            <a:r>
              <a:rPr lang="en-US" sz="2100" kern="1200">
                <a:solidFill>
                  <a:prstClr val="black"/>
                </a:solidFill>
                <a:ea typeface="+mn-ea"/>
                <a:cs typeface="+mn-cs"/>
              </a:rPr>
              <a:t>Thu nhận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C. </a:t>
            </a:r>
            <a:r>
              <a:rPr lang="en-US" sz="2100" kern="1200">
                <a:solidFill>
                  <a:prstClr val="black"/>
                </a:solidFill>
                <a:ea typeface="+mn-ea"/>
                <a:cs typeface="+mn-cs"/>
              </a:rPr>
              <a:t>Lưu trữ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D. </a:t>
            </a:r>
            <a:r>
              <a:rPr lang="en-US" sz="2100" kern="1200">
                <a:solidFill>
                  <a:prstClr val="black"/>
                </a:solidFill>
                <a:ea typeface="+mn-ea"/>
                <a:cs typeface="+mn-cs"/>
              </a:rPr>
              <a:t>Truyền thông tin.</a:t>
            </a:r>
          </a:p>
        </p:txBody>
      </p:sp>
      <p:sp>
        <p:nvSpPr>
          <p:cNvPr id="9" name="TextBox 8"/>
          <p:cNvSpPr txBox="1">
            <a:spLocks noChangeArrowheads="1"/>
          </p:cNvSpPr>
          <p:nvPr/>
        </p:nvSpPr>
        <p:spPr bwMode="auto">
          <a:xfrm>
            <a:off x="3836194" y="4252913"/>
            <a:ext cx="2294335" cy="3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defTabSz="685800" eaLnBrk="0" fontAlgn="base" hangingPunct="0">
              <a:spcBef>
                <a:spcPct val="0"/>
              </a:spcBef>
              <a:spcAft>
                <a:spcPct val="0"/>
              </a:spcAft>
              <a:buClrTx/>
            </a:pPr>
            <a:r>
              <a:rPr lang="en-US" sz="2100" kern="1200">
                <a:solidFill>
                  <a:srgbClr val="FF0000"/>
                </a:solidFill>
                <a:ea typeface="+mn-ea"/>
                <a:cs typeface="Times New Roman" pitchFamily="18" charset="0"/>
              </a:rPr>
              <a:t>A. </a:t>
            </a:r>
            <a:r>
              <a:rPr lang="en-US" sz="2100" kern="1200">
                <a:solidFill>
                  <a:srgbClr val="FF0000"/>
                </a:solidFill>
                <a:ea typeface="+mn-ea"/>
                <a:cs typeface="+mn-cs"/>
              </a:rPr>
              <a:t>Xử lý thông tin.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7" y="3713560"/>
            <a:ext cx="127516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306116"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289" y="114300"/>
            <a:ext cx="5676711" cy="3714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2006" y="4001962"/>
            <a:ext cx="3639200" cy="7834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663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344" y="4373166"/>
            <a:ext cx="683419" cy="7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922985" y="717947"/>
            <a:ext cx="4506515" cy="201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en-US" sz="2100" b="1" kern="1200">
                <a:solidFill>
                  <a:prstClr val="black"/>
                </a:solidFill>
                <a:ea typeface="+mn-ea"/>
                <a:cs typeface="+mn-cs"/>
              </a:rPr>
              <a:t>Quá trình quan sát đường đi của tàu biển được gọi là hoạt động:</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A. </a:t>
            </a:r>
            <a:r>
              <a:rPr lang="en-US" sz="2100" kern="1200">
                <a:solidFill>
                  <a:prstClr val="black"/>
                </a:solidFill>
                <a:ea typeface="+mn-ea"/>
                <a:cs typeface="+mn-cs"/>
              </a:rPr>
              <a:t>Xử lý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B. </a:t>
            </a:r>
            <a:r>
              <a:rPr lang="en-US" sz="2100" kern="1200">
                <a:solidFill>
                  <a:prstClr val="black"/>
                </a:solidFill>
                <a:ea typeface="+mn-ea"/>
                <a:cs typeface="+mn-cs"/>
              </a:rPr>
              <a:t>Thu nhận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C. </a:t>
            </a:r>
            <a:r>
              <a:rPr lang="en-US" sz="2100" kern="1200">
                <a:solidFill>
                  <a:prstClr val="black"/>
                </a:solidFill>
                <a:ea typeface="+mn-ea"/>
                <a:cs typeface="+mn-cs"/>
              </a:rPr>
              <a:t>Lưu trữ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D. </a:t>
            </a:r>
            <a:r>
              <a:rPr lang="en-US" sz="2100" kern="1200">
                <a:solidFill>
                  <a:prstClr val="black"/>
                </a:solidFill>
                <a:ea typeface="+mn-ea"/>
                <a:cs typeface="+mn-cs"/>
              </a:rPr>
              <a:t>Truyền thông tin.</a:t>
            </a:r>
          </a:p>
        </p:txBody>
      </p:sp>
      <p:sp>
        <p:nvSpPr>
          <p:cNvPr id="9" name="TextBox 8"/>
          <p:cNvSpPr txBox="1">
            <a:spLocks noChangeArrowheads="1"/>
          </p:cNvSpPr>
          <p:nvPr/>
        </p:nvSpPr>
        <p:spPr bwMode="auto">
          <a:xfrm>
            <a:off x="3469481" y="4194573"/>
            <a:ext cx="2625329" cy="3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en-US" sz="2100" kern="1200">
                <a:solidFill>
                  <a:srgbClr val="FF0000"/>
                </a:solidFill>
                <a:ea typeface="+mn-ea"/>
                <a:cs typeface="Times New Roman" pitchFamily="18" charset="0"/>
              </a:rPr>
              <a:t>B. </a:t>
            </a:r>
            <a:r>
              <a:rPr lang="en-US" sz="2100" kern="1200">
                <a:solidFill>
                  <a:srgbClr val="FF0000"/>
                </a:solidFill>
                <a:ea typeface="+mn-ea"/>
                <a:cs typeface="+mn-cs"/>
              </a:rPr>
              <a:t>Thu nhận thông tin</a:t>
            </a:r>
            <a:endParaRPr lang="en-US" sz="2100" kern="120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7" y="3713560"/>
            <a:ext cx="127516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306116"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289" y="114300"/>
            <a:ext cx="5676711" cy="3371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1" y="4122922"/>
            <a:ext cx="3888971" cy="6340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7654"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344" y="4373166"/>
            <a:ext cx="683419" cy="7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846785" y="707231"/>
            <a:ext cx="4755356" cy="219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vi-VN" sz="2100" b="1" kern="1200">
                <a:solidFill>
                  <a:prstClr val="black"/>
                </a:solidFill>
                <a:ea typeface="+mn-ea"/>
                <a:cs typeface="+mn-cs"/>
              </a:rPr>
              <a:t>Vật mang tin xuất hiện trong hoạt động nào của quá tr</a:t>
            </a:r>
            <a:r>
              <a:rPr lang="en-US" sz="2100" b="1" kern="1200">
                <a:solidFill>
                  <a:prstClr val="black"/>
                </a:solidFill>
                <a:ea typeface="+mn-ea"/>
                <a:cs typeface="+mn-cs"/>
              </a:rPr>
              <a:t>ì</a:t>
            </a:r>
            <a:r>
              <a:rPr lang="vi-VN" sz="2100" b="1" kern="1200">
                <a:solidFill>
                  <a:prstClr val="black"/>
                </a:solidFill>
                <a:ea typeface="+mn-ea"/>
                <a:cs typeface="+mn-cs"/>
              </a:rPr>
              <a:t>nh xử lí thông tin? </a:t>
            </a:r>
            <a:endParaRPr lang="en-US" sz="2100" b="1" kern="1200">
              <a:solidFill>
                <a:prstClr val="black"/>
              </a:solidFill>
              <a:ea typeface="+mn-ea"/>
              <a:cs typeface="+mn-cs"/>
            </a:endParaRPr>
          </a:p>
          <a:p>
            <a:pPr algn="just" defTabSz="685800" eaLnBrk="0" fontAlgn="base" hangingPunct="0">
              <a:spcBef>
                <a:spcPct val="0"/>
              </a:spcBef>
              <a:spcAft>
                <a:spcPct val="0"/>
              </a:spcAft>
              <a:buClrTx/>
            </a:pPr>
            <a:endParaRPr lang="en-US" sz="1200" b="1" kern="1200">
              <a:solidFill>
                <a:prstClr val="black"/>
              </a:solidFill>
              <a:ea typeface="+mn-ea"/>
              <a:cs typeface="+mn-cs"/>
            </a:endParaRPr>
          </a:p>
          <a:p>
            <a:pPr marL="342900" lvl="1" algn="just" defTabSz="685800" eaLnBrk="0" fontAlgn="base" hangingPunct="0">
              <a:spcBef>
                <a:spcPct val="0"/>
              </a:spcBef>
              <a:spcAft>
                <a:spcPct val="0"/>
              </a:spcAft>
              <a:buClrTx/>
            </a:pPr>
            <a:r>
              <a:rPr lang="en-GB" sz="2100" kern="1200">
                <a:solidFill>
                  <a:prstClr val="black"/>
                </a:solidFill>
                <a:ea typeface="+mn-ea"/>
                <a:cs typeface="Times New Roman" pitchFamily="18" charset="0"/>
              </a:rPr>
              <a:t>	</a:t>
            </a:r>
            <a:r>
              <a:rPr lang="en-US" sz="2100" kern="1200">
                <a:solidFill>
                  <a:prstClr val="black"/>
                </a:solidFill>
                <a:ea typeface="+mn-ea"/>
                <a:cs typeface="Times New Roman" pitchFamily="18" charset="0"/>
              </a:rPr>
              <a:t>A. Xử lý thông tin.</a:t>
            </a:r>
          </a:p>
          <a:p>
            <a:pPr marL="342900" lvl="1" defTabSz="685800" eaLnBrk="0" fontAlgn="base" hangingPunct="0">
              <a:spcBef>
                <a:spcPct val="0"/>
              </a:spcBef>
              <a:spcAft>
                <a:spcPct val="0"/>
              </a:spcAft>
              <a:buClrTx/>
            </a:pPr>
            <a:r>
              <a:rPr lang="en-US" sz="2100" kern="1200">
                <a:solidFill>
                  <a:prstClr val="black"/>
                </a:solidFill>
                <a:ea typeface="+mn-ea"/>
                <a:cs typeface="Times New Roman" pitchFamily="18" charset="0"/>
              </a:rPr>
              <a:t>	B. Thu nhận thông tin.</a:t>
            </a:r>
          </a:p>
          <a:p>
            <a:pPr marL="342900" lvl="1" defTabSz="685800" eaLnBrk="0" fontAlgn="base" hangingPunct="0">
              <a:spcBef>
                <a:spcPct val="0"/>
              </a:spcBef>
              <a:spcAft>
                <a:spcPct val="0"/>
              </a:spcAft>
              <a:buClrTx/>
            </a:pPr>
            <a:r>
              <a:rPr lang="en-US" sz="2100" kern="1200">
                <a:solidFill>
                  <a:prstClr val="black"/>
                </a:solidFill>
                <a:ea typeface="+mn-ea"/>
                <a:cs typeface="Times New Roman" pitchFamily="18" charset="0"/>
              </a:rPr>
              <a:t>	C. Lưu trữ thông tin.</a:t>
            </a:r>
          </a:p>
          <a:p>
            <a:pPr marL="342900" lvl="1" defTabSz="685800" eaLnBrk="0" fontAlgn="base" hangingPunct="0">
              <a:spcBef>
                <a:spcPct val="0"/>
              </a:spcBef>
              <a:spcAft>
                <a:spcPct val="0"/>
              </a:spcAft>
              <a:buClrTx/>
            </a:pPr>
            <a:r>
              <a:rPr lang="en-US" sz="2100" kern="1200">
                <a:solidFill>
                  <a:prstClr val="black"/>
                </a:solidFill>
                <a:ea typeface="+mn-ea"/>
                <a:cs typeface="Times New Roman" pitchFamily="18" charset="0"/>
              </a:rPr>
              <a:t>	D. Truyền thông tin.</a:t>
            </a:r>
          </a:p>
        </p:txBody>
      </p:sp>
      <p:sp>
        <p:nvSpPr>
          <p:cNvPr id="9" name="TextBox 8"/>
          <p:cNvSpPr txBox="1">
            <a:spLocks noChangeArrowheads="1"/>
          </p:cNvSpPr>
          <p:nvPr/>
        </p:nvSpPr>
        <p:spPr bwMode="auto">
          <a:xfrm>
            <a:off x="3718323" y="4294585"/>
            <a:ext cx="2396728" cy="3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en-US" sz="2100" kern="1200">
                <a:solidFill>
                  <a:srgbClr val="FF0000"/>
                </a:solidFill>
                <a:ea typeface="+mn-ea"/>
                <a:cs typeface="Times New Roman" pitchFamily="18" charset="0"/>
              </a:rPr>
              <a:t>C. L</a:t>
            </a:r>
            <a:r>
              <a:rPr lang="en-US" sz="2100" kern="1200">
                <a:solidFill>
                  <a:srgbClr val="FF0000"/>
                </a:solidFill>
                <a:ea typeface="+mn-ea"/>
                <a:cs typeface="+mn-cs"/>
              </a:rPr>
              <a:t>ưu trữ thông tin</a:t>
            </a:r>
            <a:endParaRPr lang="en-US" sz="2100" kern="120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sp>
        <p:nvSpPr>
          <p:cNvPr id="1906" name="Google Shape;1906;p15"/>
          <p:cNvSpPr txBox="1">
            <a:spLocks noGrp="1"/>
          </p:cNvSpPr>
          <p:nvPr>
            <p:ph type="subTitle" idx="4294967295"/>
          </p:nvPr>
        </p:nvSpPr>
        <p:spPr>
          <a:xfrm>
            <a:off x="1647601" y="924460"/>
            <a:ext cx="57135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800" b="1">
                <a:solidFill>
                  <a:srgbClr val="0070C0"/>
                </a:solidFill>
                <a:latin typeface="+mj-lt"/>
              </a:rPr>
              <a:t>BÀI 2: X</a:t>
            </a:r>
            <a:r>
              <a:rPr lang="en" sz="2800" b="1">
                <a:solidFill>
                  <a:srgbClr val="0070C0"/>
                </a:solidFill>
                <a:latin typeface="+mj-lt"/>
              </a:rPr>
              <a:t>Ử LÝ THÔNG TIN</a:t>
            </a:r>
            <a:endParaRPr sz="2800" b="1">
              <a:solidFill>
                <a:srgbClr val="0070C0"/>
              </a:solidFill>
              <a:latin typeface="+mj-lt"/>
            </a:endParaRPr>
          </a:p>
        </p:txBody>
      </p:sp>
      <p:sp>
        <p:nvSpPr>
          <p:cNvPr id="1909" name="Google Shape;1909;p1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8" name="Rounded Rectangle 7"/>
          <p:cNvSpPr/>
          <p:nvPr/>
        </p:nvSpPr>
        <p:spPr>
          <a:xfrm>
            <a:off x="2226904" y="2800350"/>
            <a:ext cx="4554895"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1. Xử lí thông tin</a:t>
            </a:r>
          </a:p>
        </p:txBody>
      </p:sp>
      <p:sp>
        <p:nvSpPr>
          <p:cNvPr id="11" name="Rounded Rectangle 10"/>
          <p:cNvSpPr/>
          <p:nvPr/>
        </p:nvSpPr>
        <p:spPr>
          <a:xfrm>
            <a:off x="2250232" y="3638550"/>
            <a:ext cx="4531568"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2. Xử lí thông tin trong máy tính</a:t>
            </a:r>
          </a:p>
        </p:txBody>
      </p:sp>
      <p:pic>
        <p:nvPicPr>
          <p:cNvPr id="1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68959" y="1575787"/>
            <a:ext cx="1810246" cy="1193648"/>
          </a:xfrm>
          <a:prstGeom prst="rect">
            <a:avLst/>
          </a:prstGeom>
        </p:spPr>
      </p:pic>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91400" y="3502141"/>
            <a:ext cx="1600200" cy="1422723"/>
          </a:xfrm>
          <a:prstGeom prst="rect">
            <a:avLst/>
          </a:prstGeom>
        </p:spPr>
      </p:pic>
      <p:pic>
        <p:nvPicPr>
          <p:cNvPr id="14"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995901" cy="1520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06">
                                            <p:txEl>
                                              <p:pRg st="0" end="0"/>
                                            </p:txEl>
                                          </p:spTgt>
                                        </p:tgtEl>
                                        <p:attrNameLst>
                                          <p:attrName>style.visibility</p:attrName>
                                        </p:attrNameLst>
                                      </p:cBhvr>
                                      <p:to>
                                        <p:strVal val="visible"/>
                                      </p:to>
                                    </p:set>
                                    <p:animEffect transition="in" filter="wipe(down)">
                                      <p:cBhvr>
                                        <p:cTn id="7" dur="500"/>
                                        <p:tgtEl>
                                          <p:spTgt spid="1906">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6" grpId="0" build="p"/>
      <p:bldP spid="8"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7" y="3713560"/>
            <a:ext cx="127516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306116"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289" y="114300"/>
            <a:ext cx="5676711" cy="3371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251" y="4100029"/>
            <a:ext cx="3431771" cy="628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8678"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344" y="4373166"/>
            <a:ext cx="683419" cy="7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908698" y="707231"/>
            <a:ext cx="4635103" cy="201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en-US" sz="2100" b="1" kern="1200">
                <a:solidFill>
                  <a:prstClr val="black"/>
                </a:solidFill>
                <a:ea typeface="+mn-ea"/>
                <a:cs typeface="+mn-cs"/>
              </a:rPr>
              <a:t>Thuyết trình chủ đề tình bạn trước lớp được gọi là hoạt động:</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A. </a:t>
            </a:r>
            <a:r>
              <a:rPr lang="en-US" sz="2100" kern="1200">
                <a:solidFill>
                  <a:prstClr val="black"/>
                </a:solidFill>
                <a:ea typeface="+mn-ea"/>
                <a:cs typeface="+mn-cs"/>
              </a:rPr>
              <a:t>Xử lý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B. </a:t>
            </a:r>
            <a:r>
              <a:rPr lang="en-US" sz="2100" kern="1200">
                <a:solidFill>
                  <a:prstClr val="black"/>
                </a:solidFill>
                <a:ea typeface="+mn-ea"/>
                <a:cs typeface="+mn-cs"/>
              </a:rPr>
              <a:t>Thu nhận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C. </a:t>
            </a:r>
            <a:r>
              <a:rPr lang="en-US" sz="2100" kern="1200">
                <a:solidFill>
                  <a:prstClr val="black"/>
                </a:solidFill>
                <a:ea typeface="+mn-ea"/>
                <a:cs typeface="+mn-cs"/>
              </a:rPr>
              <a:t>Lưu trữ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D. </a:t>
            </a:r>
            <a:r>
              <a:rPr lang="en-US" sz="2100" kern="1200">
                <a:solidFill>
                  <a:prstClr val="black"/>
                </a:solidFill>
                <a:ea typeface="+mn-ea"/>
                <a:cs typeface="+mn-cs"/>
              </a:rPr>
              <a:t>Truyền thông tin.</a:t>
            </a:r>
          </a:p>
        </p:txBody>
      </p:sp>
      <p:sp>
        <p:nvSpPr>
          <p:cNvPr id="9" name="TextBox 8"/>
          <p:cNvSpPr txBox="1">
            <a:spLocks noChangeArrowheads="1"/>
          </p:cNvSpPr>
          <p:nvPr/>
        </p:nvSpPr>
        <p:spPr bwMode="auto">
          <a:xfrm>
            <a:off x="3751660" y="4216004"/>
            <a:ext cx="2511028" cy="3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defTabSz="685800" eaLnBrk="0" fontAlgn="base" hangingPunct="0">
              <a:spcBef>
                <a:spcPct val="0"/>
              </a:spcBef>
              <a:spcAft>
                <a:spcPct val="0"/>
              </a:spcAft>
              <a:buClrTx/>
            </a:pPr>
            <a:r>
              <a:rPr lang="en-US" sz="2100" kern="1200">
                <a:solidFill>
                  <a:srgbClr val="FF0000"/>
                </a:solidFill>
                <a:ea typeface="+mn-ea"/>
                <a:cs typeface="Times New Roman" pitchFamily="18" charset="0"/>
              </a:rPr>
              <a:t>D. </a:t>
            </a:r>
            <a:r>
              <a:rPr lang="en-US" sz="2100" kern="1200">
                <a:solidFill>
                  <a:srgbClr val="FF0000"/>
                </a:solidFill>
                <a:ea typeface="+mn-ea"/>
                <a:cs typeface="+mn-cs"/>
              </a:rPr>
              <a:t>Truyền thông tin</a:t>
            </a:r>
            <a:r>
              <a:rPr lang="en-US" sz="2100" kern="1200">
                <a:solidFill>
                  <a:prstClr val="black"/>
                </a:solidFill>
                <a:ea typeface="+mn-ea"/>
                <a:cs typeface="+mn-cs"/>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7" y="3713560"/>
            <a:ext cx="127516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306116"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289" y="114300"/>
            <a:ext cx="5676711" cy="35992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854" y="4087399"/>
            <a:ext cx="3488921" cy="5715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9702"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344" y="4373166"/>
            <a:ext cx="683419" cy="7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897982" y="800100"/>
            <a:ext cx="4755356" cy="201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en-US" sz="2100" b="1" kern="1200">
                <a:solidFill>
                  <a:prstClr val="black"/>
                </a:solidFill>
                <a:ea typeface="+mn-ea"/>
                <a:cs typeface="+mn-cs"/>
              </a:rPr>
              <a:t>Ghi chép các sự kiện của một chuyến tham quan được gọi là hoạt động:</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A. </a:t>
            </a:r>
            <a:r>
              <a:rPr lang="en-US" sz="2100" kern="1200">
                <a:solidFill>
                  <a:prstClr val="black"/>
                </a:solidFill>
                <a:ea typeface="+mn-ea"/>
                <a:cs typeface="+mn-cs"/>
              </a:rPr>
              <a:t>Xử lý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B. </a:t>
            </a:r>
            <a:r>
              <a:rPr lang="en-US" sz="2100" kern="1200">
                <a:solidFill>
                  <a:prstClr val="black"/>
                </a:solidFill>
                <a:ea typeface="+mn-ea"/>
                <a:cs typeface="+mn-cs"/>
              </a:rPr>
              <a:t>Thu nhận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C. </a:t>
            </a:r>
            <a:r>
              <a:rPr lang="en-US" sz="2100" kern="1200">
                <a:solidFill>
                  <a:prstClr val="black"/>
                </a:solidFill>
                <a:ea typeface="+mn-ea"/>
                <a:cs typeface="+mn-cs"/>
              </a:rPr>
              <a:t>Lưu trữ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D. </a:t>
            </a:r>
            <a:r>
              <a:rPr lang="en-US" sz="2100" kern="1200">
                <a:solidFill>
                  <a:prstClr val="black"/>
                </a:solidFill>
                <a:ea typeface="+mn-ea"/>
                <a:cs typeface="+mn-cs"/>
              </a:rPr>
              <a:t>Truyền thông tin.</a:t>
            </a:r>
          </a:p>
        </p:txBody>
      </p:sp>
      <p:sp>
        <p:nvSpPr>
          <p:cNvPr id="9" name="TextBox 8"/>
          <p:cNvSpPr txBox="1">
            <a:spLocks noChangeArrowheads="1"/>
          </p:cNvSpPr>
          <p:nvPr/>
        </p:nvSpPr>
        <p:spPr bwMode="auto">
          <a:xfrm>
            <a:off x="3689748" y="4174332"/>
            <a:ext cx="2396728" cy="3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defTabSz="685800" eaLnBrk="0" fontAlgn="base" hangingPunct="0">
              <a:spcBef>
                <a:spcPct val="0"/>
              </a:spcBef>
              <a:spcAft>
                <a:spcPct val="0"/>
              </a:spcAft>
              <a:buClrTx/>
            </a:pPr>
            <a:r>
              <a:rPr lang="en-US" sz="2100" kern="1200">
                <a:solidFill>
                  <a:srgbClr val="FF0000"/>
                </a:solidFill>
                <a:ea typeface="+mn-ea"/>
                <a:cs typeface="Times New Roman" pitchFamily="18" charset="0"/>
              </a:rPr>
              <a:t>C. </a:t>
            </a:r>
            <a:r>
              <a:rPr lang="en-US" sz="2100" kern="1200">
                <a:solidFill>
                  <a:srgbClr val="FF0000"/>
                </a:solidFill>
                <a:ea typeface="+mn-ea"/>
                <a:cs typeface="+mn-cs"/>
              </a:rPr>
              <a:t>Lưu trữ thông tin</a:t>
            </a:r>
            <a:r>
              <a:rPr lang="en-US" sz="2100" kern="1200">
                <a:solidFill>
                  <a:prstClr val="black"/>
                </a:solidFill>
                <a:ea typeface="+mn-ea"/>
                <a:cs typeface="+mn-cs"/>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7" y="3713560"/>
            <a:ext cx="127516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306116"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289" y="114300"/>
            <a:ext cx="5676711" cy="35992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0842" y="4087400"/>
            <a:ext cx="2785559" cy="5715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2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344" y="4373166"/>
            <a:ext cx="683419" cy="7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897981" y="800100"/>
            <a:ext cx="4424363" cy="233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defRPr/>
            </a:pPr>
            <a:r>
              <a:rPr lang="en-US" sz="2100" b="1" kern="1200">
                <a:solidFill>
                  <a:prstClr val="black"/>
                </a:solidFill>
                <a:ea typeface="+mn-ea"/>
                <a:cs typeface="+mn-cs"/>
              </a:rPr>
              <a:t>Bàn phím, chuột, máy quét và </a:t>
            </a:r>
            <a:r>
              <a:rPr lang="fr-FR" sz="2100" b="1" kern="1200">
                <a:solidFill>
                  <a:prstClr val="black"/>
                </a:solidFill>
                <a:ea typeface="+mn-ea"/>
                <a:cs typeface="+mn-cs"/>
              </a:rPr>
              <a:t>webcam </a:t>
            </a:r>
            <a:r>
              <a:rPr lang="en-US" sz="2100" b="1" kern="1200">
                <a:solidFill>
                  <a:prstClr val="black"/>
                </a:solidFill>
                <a:ea typeface="+mn-ea"/>
                <a:cs typeface="+mn-cs"/>
              </a:rPr>
              <a:t>là những ví dụ về loại thiết bị nào của máy tính?</a:t>
            </a:r>
          </a:p>
          <a:p>
            <a:pPr marL="385763" indent="-385763" defTabSz="685800" eaLnBrk="0" fontAlgn="base" hangingPunct="0">
              <a:spcBef>
                <a:spcPct val="0"/>
              </a:spcBef>
              <a:spcAft>
                <a:spcPct val="0"/>
              </a:spcAft>
              <a:buClrTx/>
              <a:buFontTx/>
              <a:buAutoNum type="alphaUcPeriod"/>
              <a:defRPr/>
            </a:pPr>
            <a:r>
              <a:rPr lang="en-US" sz="2100" kern="1200">
                <a:solidFill>
                  <a:prstClr val="black"/>
                </a:solidFill>
                <a:ea typeface="+mn-ea"/>
                <a:cs typeface="+mn-cs"/>
              </a:rPr>
              <a:t>Thiết bị ra.	</a:t>
            </a:r>
          </a:p>
          <a:p>
            <a:pPr marL="385763" indent="-385763" defTabSz="685800" eaLnBrk="0" fontAlgn="base" hangingPunct="0">
              <a:spcBef>
                <a:spcPct val="0"/>
              </a:spcBef>
              <a:spcAft>
                <a:spcPct val="0"/>
              </a:spcAft>
              <a:buClrTx/>
              <a:buFontTx/>
              <a:buAutoNum type="alphaUcPeriod"/>
              <a:defRPr/>
            </a:pPr>
            <a:r>
              <a:rPr lang="en-US" sz="2100" kern="1200">
                <a:solidFill>
                  <a:prstClr val="black"/>
                </a:solidFill>
                <a:ea typeface="+mn-ea"/>
                <a:cs typeface="+mn-cs"/>
              </a:rPr>
              <a:t>Thiết bị lưu trữ.	</a:t>
            </a:r>
          </a:p>
          <a:p>
            <a:pPr marL="385763" indent="-385763" defTabSz="685800" eaLnBrk="0" fontAlgn="base" hangingPunct="0">
              <a:spcBef>
                <a:spcPct val="0"/>
              </a:spcBef>
              <a:spcAft>
                <a:spcPct val="0"/>
              </a:spcAft>
              <a:buClrTx/>
              <a:buFontTx/>
              <a:buAutoNum type="alphaUcPeriod"/>
              <a:defRPr/>
            </a:pPr>
            <a:r>
              <a:rPr lang="en-US" sz="2100" kern="1200">
                <a:solidFill>
                  <a:prstClr val="black"/>
                </a:solidFill>
                <a:ea typeface="+mn-ea"/>
                <a:cs typeface="+mn-cs"/>
              </a:rPr>
              <a:t>Thiết bị vào.	</a:t>
            </a:r>
          </a:p>
          <a:p>
            <a:pPr marL="385763" indent="-385763" defTabSz="685800" eaLnBrk="0" fontAlgn="base" hangingPunct="0">
              <a:spcBef>
                <a:spcPct val="0"/>
              </a:spcBef>
              <a:spcAft>
                <a:spcPct val="0"/>
              </a:spcAft>
              <a:buClrTx/>
              <a:buFontTx/>
              <a:buAutoNum type="alphaUcPeriod"/>
              <a:defRPr/>
            </a:pPr>
            <a:r>
              <a:rPr lang="en-US" sz="2100" kern="1200">
                <a:solidFill>
                  <a:prstClr val="black"/>
                </a:solidFill>
                <a:ea typeface="+mn-ea"/>
                <a:cs typeface="+mn-cs"/>
              </a:rPr>
              <a:t>Bộ nhớ.</a:t>
            </a:r>
          </a:p>
        </p:txBody>
      </p:sp>
      <p:sp>
        <p:nvSpPr>
          <p:cNvPr id="9" name="TextBox 8"/>
          <p:cNvSpPr txBox="1">
            <a:spLocks noChangeArrowheads="1"/>
          </p:cNvSpPr>
          <p:nvPr/>
        </p:nvSpPr>
        <p:spPr bwMode="auto">
          <a:xfrm>
            <a:off x="3962400" y="4225529"/>
            <a:ext cx="2082404" cy="3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defTabSz="685800" eaLnBrk="0" fontAlgn="base" hangingPunct="0">
              <a:spcBef>
                <a:spcPct val="0"/>
              </a:spcBef>
              <a:spcAft>
                <a:spcPct val="0"/>
              </a:spcAft>
              <a:buClrTx/>
            </a:pPr>
            <a:r>
              <a:rPr lang="en-US" sz="2100" kern="1200">
                <a:solidFill>
                  <a:srgbClr val="FF0000"/>
                </a:solidFill>
                <a:ea typeface="+mn-ea"/>
                <a:cs typeface="Times New Roman" pitchFamily="18" charset="0"/>
              </a:rPr>
              <a:t>C.</a:t>
            </a:r>
            <a:r>
              <a:rPr lang="en-US" sz="2100" kern="1200">
                <a:solidFill>
                  <a:srgbClr val="FF0000"/>
                </a:solidFill>
                <a:ea typeface="+mn-ea"/>
                <a:cs typeface="+mn-cs"/>
              </a:rPr>
              <a:t> Thiết bị vào.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7" y="3713560"/>
            <a:ext cx="127516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306116"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289" y="114300"/>
            <a:ext cx="5676711" cy="35992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854" y="4087399"/>
            <a:ext cx="3488921" cy="5715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175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344" y="4373166"/>
            <a:ext cx="683419" cy="7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897982" y="800100"/>
            <a:ext cx="4755356" cy="201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defTabSz="685800" eaLnBrk="0" fontAlgn="base" hangingPunct="0">
              <a:spcBef>
                <a:spcPct val="0"/>
              </a:spcBef>
              <a:spcAft>
                <a:spcPct val="0"/>
              </a:spcAft>
              <a:buClrTx/>
            </a:pPr>
            <a:r>
              <a:rPr lang="en-US" sz="2100" b="1" kern="1200">
                <a:solidFill>
                  <a:prstClr val="black"/>
                </a:solidFill>
                <a:ea typeface="+mn-ea"/>
                <a:cs typeface="+mn-cs"/>
              </a:rPr>
              <a:t>Chuyển thể từ bài văn xuôi thành văn vần được gọi là hoạt động:</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A. </a:t>
            </a:r>
            <a:r>
              <a:rPr lang="en-US" sz="2100" kern="1200">
                <a:solidFill>
                  <a:prstClr val="black"/>
                </a:solidFill>
                <a:ea typeface="+mn-ea"/>
                <a:cs typeface="+mn-cs"/>
              </a:rPr>
              <a:t>Xử lý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B. </a:t>
            </a:r>
            <a:r>
              <a:rPr lang="en-US" sz="2100" kern="1200">
                <a:solidFill>
                  <a:prstClr val="black"/>
                </a:solidFill>
                <a:ea typeface="+mn-ea"/>
                <a:cs typeface="+mn-cs"/>
              </a:rPr>
              <a:t>Thu nhận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C. </a:t>
            </a:r>
            <a:r>
              <a:rPr lang="en-US" sz="2100" kern="1200">
                <a:solidFill>
                  <a:prstClr val="black"/>
                </a:solidFill>
                <a:ea typeface="+mn-ea"/>
                <a:cs typeface="+mn-cs"/>
              </a:rPr>
              <a:t>Lưu trữ thông tin.</a:t>
            </a:r>
          </a:p>
          <a:p>
            <a:pPr defTabSz="685800" eaLnBrk="0" fontAlgn="base" hangingPunct="0">
              <a:spcBef>
                <a:spcPct val="0"/>
              </a:spcBef>
              <a:spcAft>
                <a:spcPct val="0"/>
              </a:spcAft>
              <a:buClrTx/>
            </a:pPr>
            <a:r>
              <a:rPr lang="en-US" sz="2100" kern="1200">
                <a:solidFill>
                  <a:prstClr val="black"/>
                </a:solidFill>
                <a:ea typeface="+mn-ea"/>
                <a:cs typeface="Times New Roman" pitchFamily="18" charset="0"/>
              </a:rPr>
              <a:t>	D. </a:t>
            </a:r>
            <a:r>
              <a:rPr lang="en-US" sz="2100" kern="1200">
                <a:solidFill>
                  <a:prstClr val="black"/>
                </a:solidFill>
                <a:ea typeface="+mn-ea"/>
                <a:cs typeface="+mn-cs"/>
              </a:rPr>
              <a:t>Truyền thông tin.</a:t>
            </a:r>
          </a:p>
        </p:txBody>
      </p:sp>
      <p:sp>
        <p:nvSpPr>
          <p:cNvPr id="9" name="TextBox 8"/>
          <p:cNvSpPr txBox="1">
            <a:spLocks noChangeArrowheads="1"/>
          </p:cNvSpPr>
          <p:nvPr/>
        </p:nvSpPr>
        <p:spPr bwMode="auto">
          <a:xfrm>
            <a:off x="3689748" y="4174332"/>
            <a:ext cx="2396728" cy="3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47" tIns="36924" rIns="73847" bIns="36924">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defTabSz="685800" eaLnBrk="0" fontAlgn="base" hangingPunct="0">
              <a:spcBef>
                <a:spcPct val="0"/>
              </a:spcBef>
              <a:spcAft>
                <a:spcPct val="0"/>
              </a:spcAft>
              <a:buClrTx/>
            </a:pPr>
            <a:r>
              <a:rPr lang="en-US" sz="2100" kern="1200">
                <a:solidFill>
                  <a:srgbClr val="FF0000"/>
                </a:solidFill>
                <a:ea typeface="+mn-ea"/>
                <a:cs typeface="Times New Roman" pitchFamily="18" charset="0"/>
              </a:rPr>
              <a:t>A. </a:t>
            </a:r>
            <a:r>
              <a:rPr lang="en-US" sz="2100" kern="1200">
                <a:solidFill>
                  <a:srgbClr val="FF0000"/>
                </a:solidFill>
                <a:ea typeface="+mn-ea"/>
                <a:cs typeface="+mn-cs"/>
              </a:rPr>
              <a:t>Xử lý thông tin.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52"/>
        <p:cNvGrpSpPr/>
        <p:nvPr/>
      </p:nvGrpSpPr>
      <p:grpSpPr>
        <a:xfrm>
          <a:off x="0" y="0"/>
          <a:ext cx="0" cy="0"/>
          <a:chOff x="0" y="0"/>
          <a:chExt cx="0" cy="0"/>
        </a:xfrm>
      </p:grpSpPr>
      <p:sp>
        <p:nvSpPr>
          <p:cNvPr id="2053" name="Google Shape;2053;p30"/>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a:solidFill>
                  <a:srgbClr val="0070C0"/>
                </a:solidFill>
                <a:latin typeface="+mj-lt"/>
              </a:rPr>
              <a:t>Củng cố, dặn dò về nhà</a:t>
            </a:r>
            <a:endParaRPr sz="2400">
              <a:solidFill>
                <a:srgbClr val="0070C0"/>
              </a:solidFill>
              <a:latin typeface="+mj-lt"/>
            </a:endParaRPr>
          </a:p>
        </p:txBody>
      </p:sp>
      <p:sp>
        <p:nvSpPr>
          <p:cNvPr id="2055" name="Google Shape;2055;p30"/>
          <p:cNvSpPr/>
          <p:nvPr/>
        </p:nvSpPr>
        <p:spPr>
          <a:xfrm>
            <a:off x="6449687" y="1692425"/>
            <a:ext cx="1788900" cy="1758900"/>
          </a:xfrm>
          <a:prstGeom prst="ellipse">
            <a:avLst/>
          </a:prstGeom>
          <a:solidFill>
            <a:schemeClr val="accen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bg1"/>
                </a:solidFill>
                <a:latin typeface="+mj-lt"/>
                <a:ea typeface="Merriweather"/>
                <a:cs typeface="Merriweather"/>
                <a:sym typeface="Merriweather"/>
              </a:rPr>
              <a:t>Tìm hiểu nội dung bài 3</a:t>
            </a:r>
            <a:endParaRPr sz="1800" b="1">
              <a:solidFill>
                <a:schemeClr val="bg1"/>
              </a:solidFill>
              <a:latin typeface="+mj-lt"/>
              <a:ea typeface="Merriweather"/>
              <a:cs typeface="Merriweather"/>
              <a:sym typeface="Merriweather"/>
            </a:endParaRPr>
          </a:p>
        </p:txBody>
      </p:sp>
      <p:grpSp>
        <p:nvGrpSpPr>
          <p:cNvPr id="2" name="Group 1"/>
          <p:cNvGrpSpPr/>
          <p:nvPr/>
        </p:nvGrpSpPr>
        <p:grpSpPr>
          <a:xfrm>
            <a:off x="905075" y="1692425"/>
            <a:ext cx="2772306" cy="1758900"/>
            <a:chOff x="905075" y="1692425"/>
            <a:chExt cx="2772306" cy="1758900"/>
          </a:xfrm>
        </p:grpSpPr>
        <p:sp>
          <p:nvSpPr>
            <p:cNvPr id="2054" name="Google Shape;2054;p30"/>
            <p:cNvSpPr/>
            <p:nvPr/>
          </p:nvSpPr>
          <p:spPr>
            <a:xfrm>
              <a:off x="905075" y="1692425"/>
              <a:ext cx="1788900" cy="1758900"/>
            </a:xfrm>
            <a:prstGeom prst="ellipse">
              <a:avLst/>
            </a:prstGeom>
            <a:solidFill>
              <a:schemeClr val="accen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lvl="0" algn="ctr"/>
              <a:r>
                <a:rPr lang="en-GB" sz="1800" b="1">
                  <a:solidFill>
                    <a:schemeClr val="bg1"/>
                  </a:solidFill>
                  <a:latin typeface="Arial" panose="020B0604020202020204" pitchFamily="34" charset="0"/>
                  <a:cs typeface="Arial" panose="020B0604020202020204" pitchFamily="34" charset="0"/>
                </a:rPr>
                <a:t> Ôn lại các kiến thức đã học</a:t>
              </a:r>
              <a:endParaRPr sz="1800" b="1">
                <a:solidFill>
                  <a:schemeClr val="bg1"/>
                </a:solidFill>
                <a:latin typeface="Merriweather"/>
                <a:ea typeface="Merriweather"/>
                <a:cs typeface="Merriweather"/>
                <a:sym typeface="Merriweather"/>
              </a:endParaRPr>
            </a:p>
          </p:txBody>
        </p:sp>
        <p:cxnSp>
          <p:nvCxnSpPr>
            <p:cNvPr id="2057" name="Google Shape;2057;p30"/>
            <p:cNvCxnSpPr>
              <a:endCxn id="2056" idx="2"/>
            </p:cNvCxnSpPr>
            <p:nvPr/>
          </p:nvCxnSpPr>
          <p:spPr>
            <a:xfrm>
              <a:off x="2694281" y="2571875"/>
              <a:ext cx="983100" cy="0"/>
            </a:xfrm>
            <a:prstGeom prst="straightConnector1">
              <a:avLst/>
            </a:prstGeom>
            <a:noFill/>
            <a:ln w="9525" cap="flat" cmpd="sng">
              <a:solidFill>
                <a:schemeClr val="dk1"/>
              </a:solidFill>
              <a:prstDash val="dash"/>
              <a:round/>
              <a:headEnd type="none" w="lg" len="lg"/>
              <a:tailEnd type="triangle" w="lg" len="lg"/>
            </a:ln>
          </p:spPr>
        </p:cxnSp>
      </p:grpSp>
      <p:grpSp>
        <p:nvGrpSpPr>
          <p:cNvPr id="3" name="Group 2"/>
          <p:cNvGrpSpPr/>
          <p:nvPr/>
        </p:nvGrpSpPr>
        <p:grpSpPr>
          <a:xfrm>
            <a:off x="3677381" y="1692425"/>
            <a:ext cx="2772306" cy="1758900"/>
            <a:chOff x="3677381" y="1692425"/>
            <a:chExt cx="2772306" cy="1758900"/>
          </a:xfrm>
        </p:grpSpPr>
        <p:sp>
          <p:nvSpPr>
            <p:cNvPr id="2056" name="Google Shape;2056;p30"/>
            <p:cNvSpPr/>
            <p:nvPr/>
          </p:nvSpPr>
          <p:spPr>
            <a:xfrm>
              <a:off x="3677381" y="1692425"/>
              <a:ext cx="1788900" cy="1758900"/>
            </a:xfrm>
            <a:prstGeom prst="ellipse">
              <a:avLst/>
            </a:prstGeom>
            <a:solidFill>
              <a:schemeClr val="accen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algn="ctr">
                <a:lnSpc>
                  <a:spcPct val="135000"/>
                </a:lnSpc>
                <a:spcBef>
                  <a:spcPts val="600"/>
                </a:spcBef>
                <a:spcAft>
                  <a:spcPts val="600"/>
                </a:spcAft>
              </a:pPr>
              <a:r>
                <a:rPr lang="en-GB" sz="1800" b="1">
                  <a:solidFill>
                    <a:schemeClr val="bg1"/>
                  </a:solidFill>
                  <a:latin typeface="Arial" panose="020B0604020202020204" pitchFamily="34" charset="0"/>
                  <a:cs typeface="Arial" panose="020B0604020202020204" pitchFamily="34" charset="0"/>
                </a:rPr>
                <a:t>Hoàn thành bài  luyện tập, vận dụng</a:t>
              </a:r>
            </a:p>
            <a:p>
              <a:pPr marL="0" lvl="0" indent="0" algn="ctr" rtl="0">
                <a:spcBef>
                  <a:spcPts val="0"/>
                </a:spcBef>
                <a:spcAft>
                  <a:spcPts val="0"/>
                </a:spcAft>
                <a:buNone/>
              </a:pPr>
              <a:endParaRPr>
                <a:solidFill>
                  <a:schemeClr val="lt1"/>
                </a:solidFill>
                <a:latin typeface="Merriweather"/>
                <a:ea typeface="Merriweather"/>
                <a:cs typeface="Merriweather"/>
                <a:sym typeface="Merriweather"/>
              </a:endParaRPr>
            </a:p>
          </p:txBody>
        </p:sp>
        <p:cxnSp>
          <p:nvCxnSpPr>
            <p:cNvPr id="2058" name="Google Shape;2058;p30"/>
            <p:cNvCxnSpPr>
              <a:endCxn id="2055" idx="2"/>
            </p:cNvCxnSpPr>
            <p:nvPr/>
          </p:nvCxnSpPr>
          <p:spPr>
            <a:xfrm>
              <a:off x="5466587" y="2571875"/>
              <a:ext cx="983100" cy="0"/>
            </a:xfrm>
            <a:prstGeom prst="straightConnector1">
              <a:avLst/>
            </a:prstGeom>
            <a:noFill/>
            <a:ln w="9525" cap="flat" cmpd="sng">
              <a:solidFill>
                <a:schemeClr val="dk1"/>
              </a:solidFill>
              <a:prstDash val="dash"/>
              <a:round/>
              <a:headEnd type="none" w="lg" len="lg"/>
              <a:tailEnd type="triangle" w="lg" len="lg"/>
            </a:ln>
          </p:spPr>
        </p:cxnSp>
      </p:grpSp>
      <p:sp>
        <p:nvSpPr>
          <p:cNvPr id="2059" name="Google Shape;2059;p3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down)">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55"/>
                                        </p:tgtEl>
                                        <p:attrNameLst>
                                          <p:attrName>style.visibility</p:attrName>
                                        </p:attrNameLst>
                                      </p:cBhvr>
                                      <p:to>
                                        <p:strVal val="visible"/>
                                      </p:to>
                                    </p:set>
                                    <p:animEffect transition="in" filter="wipe(down)">
                                      <p:cBhvr>
                                        <p:cTn id="26"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91000">
              <a:schemeClr val="accent1">
                <a:tint val="44500"/>
                <a:satMod val="160000"/>
              </a:schemeClr>
            </a:gs>
            <a:gs pos="100000">
              <a:schemeClr val="accent1">
                <a:tint val="23500"/>
                <a:satMod val="160000"/>
              </a:schemeClr>
            </a:gs>
          </a:gsLst>
          <a:lin ang="5400000" scaled="0"/>
        </a:gradFill>
        <a:effectLst/>
      </p:bgPr>
    </p:bg>
    <p:spTree>
      <p:nvGrpSpPr>
        <p:cNvPr id="1" name="Shape 2141"/>
        <p:cNvGrpSpPr/>
        <p:nvPr/>
      </p:nvGrpSpPr>
      <p:grpSpPr>
        <a:xfrm>
          <a:off x="0" y="0"/>
          <a:ext cx="0" cy="0"/>
          <a:chOff x="0" y="0"/>
          <a:chExt cx="0" cy="0"/>
        </a:xfrm>
      </p:grpSpPr>
      <p:sp>
        <p:nvSpPr>
          <p:cNvPr id="2142" name="Google Shape;2142;p36"/>
          <p:cNvSpPr txBox="1">
            <a:spLocks noGrp="1"/>
          </p:cNvSpPr>
          <p:nvPr>
            <p:ph type="ctrTitle" idx="4294967295"/>
          </p:nvPr>
        </p:nvSpPr>
        <p:spPr>
          <a:xfrm>
            <a:off x="1600200" y="1276350"/>
            <a:ext cx="5713500" cy="1056600"/>
          </a:xfrm>
          <a:prstGeom prst="rect">
            <a:avLst/>
          </a:prstGeom>
        </p:spPr>
        <p:txBody>
          <a:bodyPr spcFirstLastPara="1" wrap="square" lIns="91425" tIns="91425" rIns="91425" bIns="91425" anchor="b" anchorCtr="0">
            <a:noAutofit/>
          </a:bodyPr>
          <a:lstStyle/>
          <a:p>
            <a:pPr lvl="0">
              <a:lnSpc>
                <a:spcPct val="150000"/>
              </a:lnSpc>
            </a:pPr>
            <a:r>
              <a:rPr lang="en" sz="2800">
                <a:solidFill>
                  <a:srgbClr val="002060"/>
                </a:solidFill>
                <a:latin typeface="Arial" pitchFamily="34" charset="0"/>
                <a:cs typeface="Arial" pitchFamily="34" charset="0"/>
              </a:rPr>
              <a:t>CẢM ƠN CÁC EM </a:t>
            </a:r>
            <a:br>
              <a:rPr lang="en" sz="2800">
                <a:solidFill>
                  <a:srgbClr val="002060"/>
                </a:solidFill>
                <a:latin typeface="Arial" pitchFamily="34" charset="0"/>
                <a:cs typeface="Arial" pitchFamily="34" charset="0"/>
              </a:rPr>
            </a:br>
            <a:r>
              <a:rPr lang="en" sz="2800">
                <a:solidFill>
                  <a:srgbClr val="002060"/>
                </a:solidFill>
                <a:latin typeface="Arial" pitchFamily="34" charset="0"/>
                <a:cs typeface="Arial" pitchFamily="34" charset="0"/>
              </a:rPr>
              <a:t>ĐÃ LẮNG NGHE BÀI GIẢNG!</a:t>
            </a:r>
            <a:endParaRPr sz="2800">
              <a:solidFill>
                <a:srgbClr val="002060"/>
              </a:solidFill>
            </a:endParaRPr>
          </a:p>
        </p:txBody>
      </p:sp>
      <p:sp>
        <p:nvSpPr>
          <p:cNvPr id="2145" name="Google Shape;2145;p3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grpSp>
        <p:nvGrpSpPr>
          <p:cNvPr id="6" name="Google Shape;531;p37"/>
          <p:cNvGrpSpPr/>
          <p:nvPr/>
        </p:nvGrpSpPr>
        <p:grpSpPr>
          <a:xfrm>
            <a:off x="2250233" y="2825285"/>
            <a:ext cx="1066800" cy="632861"/>
            <a:chOff x="570875" y="4322250"/>
            <a:chExt cx="443300" cy="443325"/>
          </a:xfrm>
          <a:solidFill>
            <a:srgbClr val="92D050"/>
          </a:solidFill>
        </p:grpSpPr>
        <p:sp>
          <p:nvSpPr>
            <p:cNvPr id="7" name="Google Shape;532;p3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3;p3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4;p3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5;p3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531;p37"/>
          <p:cNvGrpSpPr/>
          <p:nvPr/>
        </p:nvGrpSpPr>
        <p:grpSpPr>
          <a:xfrm>
            <a:off x="746264" y="3867739"/>
            <a:ext cx="328042" cy="328061"/>
            <a:chOff x="570875" y="4322250"/>
            <a:chExt cx="443300" cy="443325"/>
          </a:xfrm>
        </p:grpSpPr>
        <p:sp>
          <p:nvSpPr>
            <p:cNvPr id="12" name="Google Shape;532;p3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3;p3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4;p3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5;p3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31;p37"/>
          <p:cNvGrpSpPr/>
          <p:nvPr/>
        </p:nvGrpSpPr>
        <p:grpSpPr>
          <a:xfrm>
            <a:off x="3713995" y="2599539"/>
            <a:ext cx="1066800" cy="632861"/>
            <a:chOff x="570875" y="4322250"/>
            <a:chExt cx="443300" cy="443325"/>
          </a:xfrm>
          <a:solidFill>
            <a:srgbClr val="00B0F0"/>
          </a:solidFill>
        </p:grpSpPr>
        <p:sp>
          <p:nvSpPr>
            <p:cNvPr id="17" name="Google Shape;532;p3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3;p3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4;p3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5;p3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31;p37"/>
          <p:cNvGrpSpPr/>
          <p:nvPr/>
        </p:nvGrpSpPr>
        <p:grpSpPr>
          <a:xfrm>
            <a:off x="5029612" y="2599539"/>
            <a:ext cx="1066800" cy="632861"/>
            <a:chOff x="570875" y="4322250"/>
            <a:chExt cx="443300" cy="443325"/>
          </a:xfrm>
          <a:solidFill>
            <a:schemeClr val="accent2">
              <a:lumMod val="60000"/>
              <a:lumOff val="40000"/>
            </a:schemeClr>
          </a:solidFill>
        </p:grpSpPr>
        <p:sp>
          <p:nvSpPr>
            <p:cNvPr id="22" name="Google Shape;532;p3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3;p3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4;p3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5;p3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42"/>
                                        </p:tgtEl>
                                        <p:attrNameLst>
                                          <p:attrName>style.visibility</p:attrName>
                                        </p:attrNameLst>
                                      </p:cBhvr>
                                      <p:to>
                                        <p:strVal val="visible"/>
                                      </p:to>
                                    </p:set>
                                    <p:anim calcmode="lin" valueType="num">
                                      <p:cBhvr>
                                        <p:cTn id="7" dur="1000" fill="hold"/>
                                        <p:tgtEl>
                                          <p:spTgt spid="2142"/>
                                        </p:tgtEl>
                                        <p:attrNameLst>
                                          <p:attrName>ppt_w</p:attrName>
                                        </p:attrNameLst>
                                      </p:cBhvr>
                                      <p:tavLst>
                                        <p:tav tm="0">
                                          <p:val>
                                            <p:fltVal val="0"/>
                                          </p:val>
                                        </p:tav>
                                        <p:tav tm="100000">
                                          <p:val>
                                            <p:strVal val="#ppt_w"/>
                                          </p:val>
                                        </p:tav>
                                      </p:tavLst>
                                    </p:anim>
                                    <p:anim calcmode="lin" valueType="num">
                                      <p:cBhvr>
                                        <p:cTn id="8" dur="1000" fill="hold"/>
                                        <p:tgtEl>
                                          <p:spTgt spid="2142"/>
                                        </p:tgtEl>
                                        <p:attrNameLst>
                                          <p:attrName>ppt_h</p:attrName>
                                        </p:attrNameLst>
                                      </p:cBhvr>
                                      <p:tavLst>
                                        <p:tav tm="0">
                                          <p:val>
                                            <p:fltVal val="0"/>
                                          </p:val>
                                        </p:tav>
                                        <p:tav tm="100000">
                                          <p:val>
                                            <p:strVal val="#ppt_h"/>
                                          </p:val>
                                        </p:tav>
                                      </p:tavLst>
                                    </p:anim>
                                    <p:anim calcmode="lin" valueType="num">
                                      <p:cBhvr>
                                        <p:cTn id="9" dur="1000" fill="hold"/>
                                        <p:tgtEl>
                                          <p:spTgt spid="2142"/>
                                        </p:tgtEl>
                                        <p:attrNameLst>
                                          <p:attrName>style.rotation</p:attrName>
                                        </p:attrNameLst>
                                      </p:cBhvr>
                                      <p:tavLst>
                                        <p:tav tm="0">
                                          <p:val>
                                            <p:fltVal val="90"/>
                                          </p:val>
                                        </p:tav>
                                        <p:tav tm="100000">
                                          <p:val>
                                            <p:fltVal val="0"/>
                                          </p:val>
                                        </p:tav>
                                      </p:tavLst>
                                    </p:anim>
                                    <p:animEffect transition="in" filter="fade">
                                      <p:cBhvr>
                                        <p:cTn id="10" dur="1000"/>
                                        <p:tgtEl>
                                          <p:spTgt spid="2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p18"/>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solidFill>
                  <a:srgbClr val="0070C0"/>
                </a:solidFill>
                <a:latin typeface="+mj-lt"/>
              </a:rPr>
              <a:t>PHÂN TÍCH VÍ DỤ</a:t>
            </a:r>
            <a:endParaRPr sz="2000">
              <a:solidFill>
                <a:srgbClr val="0070C0"/>
              </a:solidFill>
              <a:latin typeface="+mj-lt"/>
            </a:endParaRPr>
          </a:p>
        </p:txBody>
      </p:sp>
      <p:sp>
        <p:nvSpPr>
          <p:cNvPr id="1929" name="Google Shape;1929;p1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806" y="1257106"/>
            <a:ext cx="3391374" cy="2781688"/>
          </a:xfrm>
          <a:prstGeom prst="rect">
            <a:avLst/>
          </a:prstGeom>
        </p:spPr>
      </p:pic>
      <p:grpSp>
        <p:nvGrpSpPr>
          <p:cNvPr id="21" name="Group 20"/>
          <p:cNvGrpSpPr/>
          <p:nvPr/>
        </p:nvGrpSpPr>
        <p:grpSpPr>
          <a:xfrm>
            <a:off x="4267200" y="1696819"/>
            <a:ext cx="4312662" cy="1255931"/>
            <a:chOff x="4267200" y="1696819"/>
            <a:chExt cx="4312662" cy="1255931"/>
          </a:xfrm>
        </p:grpSpPr>
        <p:cxnSp>
          <p:nvCxnSpPr>
            <p:cNvPr id="8" name="Straight Connector 7"/>
            <p:cNvCxnSpPr/>
            <p:nvPr/>
          </p:nvCxnSpPr>
          <p:spPr>
            <a:xfrm flipV="1">
              <a:off x="4267200" y="2266950"/>
              <a:ext cx="22098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56176" y="1696819"/>
              <a:ext cx="2223686" cy="923330"/>
            </a:xfrm>
            <a:prstGeom prst="rect">
              <a:avLst/>
            </a:prstGeom>
            <a:noFill/>
          </p:spPr>
          <p:txBody>
            <a:bodyPr wrap="none" rtlCol="0">
              <a:spAutoFit/>
            </a:bodyPr>
            <a:lstStyle/>
            <a:p>
              <a:pPr>
                <a:lnSpc>
                  <a:spcPct val="150000"/>
                </a:lnSpc>
              </a:pPr>
              <a:r>
                <a:rPr lang="en-US" sz="1800">
                  <a:solidFill>
                    <a:srgbClr val="FF0000"/>
                  </a:solidFill>
                </a:rPr>
                <a:t> 1. Mắt theo dõi thủ </a:t>
              </a:r>
            </a:p>
            <a:p>
              <a:pPr>
                <a:lnSpc>
                  <a:spcPct val="150000"/>
                </a:lnSpc>
              </a:pPr>
              <a:r>
                <a:rPr lang="en-US" sz="1800">
                  <a:solidFill>
                    <a:srgbClr val="FF0000"/>
                  </a:solidFill>
                </a:rPr>
                <a:t>môn truyền lên não</a:t>
              </a:r>
            </a:p>
          </p:txBody>
        </p:sp>
      </p:grpSp>
      <p:grpSp>
        <p:nvGrpSpPr>
          <p:cNvPr id="20" name="Group 19"/>
          <p:cNvGrpSpPr/>
          <p:nvPr/>
        </p:nvGrpSpPr>
        <p:grpSpPr>
          <a:xfrm>
            <a:off x="685800" y="1622377"/>
            <a:ext cx="3429000" cy="1330373"/>
            <a:chOff x="685800" y="1622377"/>
            <a:chExt cx="3429000" cy="1330373"/>
          </a:xfrm>
        </p:grpSpPr>
        <p:cxnSp>
          <p:nvCxnSpPr>
            <p:cNvPr id="11" name="Straight Connector 10"/>
            <p:cNvCxnSpPr/>
            <p:nvPr/>
          </p:nvCxnSpPr>
          <p:spPr>
            <a:xfrm>
              <a:off x="2514600" y="2158484"/>
              <a:ext cx="1600200" cy="79426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1622377"/>
              <a:ext cx="2056973" cy="923330"/>
            </a:xfrm>
            <a:prstGeom prst="rect">
              <a:avLst/>
            </a:prstGeom>
            <a:noFill/>
          </p:spPr>
          <p:txBody>
            <a:bodyPr wrap="none" rtlCol="0">
              <a:spAutoFit/>
            </a:bodyPr>
            <a:lstStyle/>
            <a:p>
              <a:pPr>
                <a:lnSpc>
                  <a:spcPct val="150000"/>
                </a:lnSpc>
              </a:pPr>
              <a:r>
                <a:rPr lang="en-US" sz="1800">
                  <a:solidFill>
                    <a:srgbClr val="FF0000"/>
                  </a:solidFill>
                </a:rPr>
                <a:t>2. Não phân tích, </a:t>
              </a:r>
            </a:p>
            <a:p>
              <a:pPr>
                <a:lnSpc>
                  <a:spcPct val="150000"/>
                </a:lnSpc>
              </a:pPr>
              <a:r>
                <a:rPr lang="en-US" sz="1800">
                  <a:solidFill>
                    <a:srgbClr val="FF0000"/>
                  </a:solidFill>
                </a:rPr>
                <a:t>đánh giá, suy luận</a:t>
              </a:r>
            </a:p>
          </p:txBody>
        </p:sp>
      </p:grpSp>
      <p:grpSp>
        <p:nvGrpSpPr>
          <p:cNvPr id="22" name="Group 21"/>
          <p:cNvGrpSpPr/>
          <p:nvPr/>
        </p:nvGrpSpPr>
        <p:grpSpPr>
          <a:xfrm>
            <a:off x="4343400" y="2997764"/>
            <a:ext cx="4489690" cy="923330"/>
            <a:chOff x="4343400" y="2997764"/>
            <a:chExt cx="4489690" cy="923330"/>
          </a:xfrm>
        </p:grpSpPr>
        <p:cxnSp>
          <p:nvCxnSpPr>
            <p:cNvPr id="15" name="Straight Connector 14"/>
            <p:cNvCxnSpPr/>
            <p:nvPr/>
          </p:nvCxnSpPr>
          <p:spPr>
            <a:xfrm flipV="1">
              <a:off x="4343400" y="3333750"/>
              <a:ext cx="21336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65748" y="2997764"/>
              <a:ext cx="2467342" cy="923330"/>
            </a:xfrm>
            <a:prstGeom prst="rect">
              <a:avLst/>
            </a:prstGeom>
            <a:noFill/>
          </p:spPr>
          <p:txBody>
            <a:bodyPr wrap="none" rtlCol="0">
              <a:spAutoFit/>
            </a:bodyPr>
            <a:lstStyle/>
            <a:p>
              <a:pPr>
                <a:lnSpc>
                  <a:spcPct val="150000"/>
                </a:lnSpc>
              </a:pPr>
              <a:r>
                <a:rPr lang="en-US" sz="1800">
                  <a:solidFill>
                    <a:srgbClr val="FF0000"/>
                  </a:solidFill>
                </a:rPr>
                <a:t>3. Điều khiển chân sút</a:t>
              </a:r>
            </a:p>
            <a:p>
              <a:pPr>
                <a:lnSpc>
                  <a:spcPct val="150000"/>
                </a:lnSpc>
              </a:pPr>
              <a:r>
                <a:rPr lang="en-US" sz="1800">
                  <a:solidFill>
                    <a:srgbClr val="FF0000"/>
                  </a:solidFill>
                </a:rPr>
                <a:t>quả bóng</a:t>
              </a:r>
            </a:p>
          </p:txBody>
        </p:sp>
      </p:grpSp>
      <p:grpSp>
        <p:nvGrpSpPr>
          <p:cNvPr id="19" name="Group 18"/>
          <p:cNvGrpSpPr/>
          <p:nvPr/>
        </p:nvGrpSpPr>
        <p:grpSpPr>
          <a:xfrm>
            <a:off x="1616740" y="4289766"/>
            <a:ext cx="6066011" cy="479844"/>
            <a:chOff x="1744191" y="4094050"/>
            <a:chExt cx="6066011" cy="479844"/>
          </a:xfrm>
        </p:grpSpPr>
        <p:sp>
          <p:nvSpPr>
            <p:cNvPr id="17" name="Curved Right Arrow 16"/>
            <p:cNvSpPr/>
            <p:nvPr/>
          </p:nvSpPr>
          <p:spPr>
            <a:xfrm>
              <a:off x="1744191" y="4094050"/>
              <a:ext cx="381000" cy="4798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132045" y="4149306"/>
              <a:ext cx="5678157" cy="400110"/>
            </a:xfrm>
            <a:prstGeom prst="rect">
              <a:avLst/>
            </a:prstGeom>
            <a:noFill/>
          </p:spPr>
          <p:txBody>
            <a:bodyPr wrap="none" rtlCol="0">
              <a:spAutoFit/>
            </a:bodyPr>
            <a:lstStyle/>
            <a:p>
              <a:r>
                <a:rPr lang="en-US" sz="2000">
                  <a:solidFill>
                    <a:srgbClr val="0070C0"/>
                  </a:solidFill>
                </a:rPr>
                <a:t>Các hoạt động trên được gọi là: </a:t>
              </a:r>
              <a:r>
                <a:rPr lang="en-US" sz="2000" b="1">
                  <a:solidFill>
                    <a:srgbClr val="0070C0"/>
                  </a:solidFill>
                </a:rPr>
                <a:t>Xử lý thông tin</a:t>
              </a:r>
            </a:p>
          </p:txBody>
        </p:sp>
      </p:grpSp>
      <p:sp>
        <p:nvSpPr>
          <p:cNvPr id="2" name="TextBox 1"/>
          <p:cNvSpPr txBox="1"/>
          <p:nvPr/>
        </p:nvSpPr>
        <p:spPr>
          <a:xfrm>
            <a:off x="838200" y="438150"/>
            <a:ext cx="184731" cy="307777"/>
          </a:xfrm>
          <a:prstGeom prst="rect">
            <a:avLst/>
          </a:prstGeom>
          <a:noFill/>
        </p:spPr>
        <p:txBody>
          <a:bodyPr wrap="none" rtlCol="0">
            <a:spAutoFit/>
          </a:bodyPr>
          <a:lstStyle/>
          <a:p>
            <a:endParaRPr lang="en-US"/>
          </a:p>
        </p:txBody>
      </p:sp>
      <p:sp>
        <p:nvSpPr>
          <p:cNvPr id="3" name="TextBox 2"/>
          <p:cNvSpPr txBox="1"/>
          <p:nvPr/>
        </p:nvSpPr>
        <p:spPr>
          <a:xfrm>
            <a:off x="361984" y="279275"/>
            <a:ext cx="3145413" cy="461665"/>
          </a:xfrm>
          <a:prstGeom prst="rect">
            <a:avLst/>
          </a:prstGeom>
          <a:noFill/>
        </p:spPr>
        <p:txBody>
          <a:bodyPr wrap="none" rtlCol="0">
            <a:spAutoFit/>
          </a:bodyPr>
          <a:lstStyle/>
          <a:p>
            <a:r>
              <a:rPr lang="en-US" sz="2400" b="1">
                <a:solidFill>
                  <a:srgbClr val="002060"/>
                </a:solidFill>
              </a:rPr>
              <a:t>I. XỬ LÝ THÔNG TIN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7"/>
                                        </p:tgtEl>
                                        <p:attrNameLst>
                                          <p:attrName>style.visibility</p:attrName>
                                        </p:attrNameLst>
                                      </p:cBhvr>
                                      <p:to>
                                        <p:strVal val="visible"/>
                                      </p:to>
                                    </p:set>
                                    <p:animEffect transition="in" filter="fade">
                                      <p:cBhvr>
                                        <p:cTn id="11" dur="1000"/>
                                        <p:tgtEl>
                                          <p:spTgt spid="1927"/>
                                        </p:tgtEl>
                                      </p:cBhvr>
                                    </p:animEffect>
                                    <p:anim calcmode="lin" valueType="num">
                                      <p:cBhvr>
                                        <p:cTn id="12" dur="1000" fill="hold"/>
                                        <p:tgtEl>
                                          <p:spTgt spid="1927"/>
                                        </p:tgtEl>
                                        <p:attrNameLst>
                                          <p:attrName>ppt_x</p:attrName>
                                        </p:attrNameLst>
                                      </p:cBhvr>
                                      <p:tavLst>
                                        <p:tav tm="0">
                                          <p:val>
                                            <p:strVal val="#ppt_x"/>
                                          </p:val>
                                        </p:tav>
                                        <p:tav tm="100000">
                                          <p:val>
                                            <p:strVal val="#ppt_x"/>
                                          </p:val>
                                        </p:tav>
                                      </p:tavLst>
                                    </p:anim>
                                    <p:anim calcmode="lin" valueType="num">
                                      <p:cBhvr>
                                        <p:cTn id="13" dur="1000" fill="hold"/>
                                        <p:tgtEl>
                                          <p:spTgt spid="192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19"/>
          <p:cNvSpPr txBox="1">
            <a:spLocks noGrp="1"/>
          </p:cNvSpPr>
          <p:nvPr>
            <p:ph type="ctrTitle" idx="4294967295"/>
          </p:nvPr>
        </p:nvSpPr>
        <p:spPr>
          <a:xfrm>
            <a:off x="1447800" y="584053"/>
            <a:ext cx="4853463" cy="6444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err="1">
                <a:solidFill>
                  <a:srgbClr val="FFFF00"/>
                </a:solidFill>
                <a:latin typeface="+mj-lt"/>
              </a:rPr>
              <a:t>Hoạt</a:t>
            </a:r>
            <a:r>
              <a:rPr lang="en-US" sz="2800" dirty="0">
                <a:solidFill>
                  <a:srgbClr val="FFFF00"/>
                </a:solidFill>
                <a:latin typeface="+mj-lt"/>
              </a:rPr>
              <a:t> </a:t>
            </a:r>
            <a:r>
              <a:rPr lang="en-US" sz="2800" dirty="0" err="1">
                <a:solidFill>
                  <a:srgbClr val="FFFF00"/>
                </a:solidFill>
                <a:latin typeface="+mj-lt"/>
              </a:rPr>
              <a:t>động</a:t>
            </a:r>
            <a:r>
              <a:rPr lang="en-US" sz="2800" dirty="0">
                <a:solidFill>
                  <a:srgbClr val="FFFF00"/>
                </a:solidFill>
                <a:latin typeface="+mj-lt"/>
              </a:rPr>
              <a:t> </a:t>
            </a:r>
            <a:r>
              <a:rPr lang="en-US" sz="2800" dirty="0" err="1">
                <a:solidFill>
                  <a:srgbClr val="FFFF00"/>
                </a:solidFill>
                <a:latin typeface="+mj-lt"/>
              </a:rPr>
              <a:t>nhóm</a:t>
            </a:r>
            <a:r>
              <a:rPr lang="en-US" sz="2800" dirty="0">
                <a:solidFill>
                  <a:srgbClr val="FFFF00"/>
                </a:solidFill>
                <a:latin typeface="+mj-lt"/>
              </a:rPr>
              <a:t> (3 </a:t>
            </a:r>
            <a:r>
              <a:rPr lang="en-US" sz="2800" dirty="0" err="1">
                <a:solidFill>
                  <a:srgbClr val="FFFF00"/>
                </a:solidFill>
                <a:latin typeface="+mj-lt"/>
              </a:rPr>
              <a:t>phút</a:t>
            </a:r>
            <a:r>
              <a:rPr lang="en-US" sz="2800" dirty="0">
                <a:solidFill>
                  <a:srgbClr val="FFFF00"/>
                </a:solidFill>
                <a:latin typeface="+mj-lt"/>
              </a:rPr>
              <a:t>)</a:t>
            </a:r>
            <a:endParaRPr sz="2800" dirty="0">
              <a:solidFill>
                <a:srgbClr val="FFFF00"/>
              </a:solidFill>
              <a:latin typeface="+mj-lt"/>
            </a:endParaRPr>
          </a:p>
        </p:txBody>
      </p:sp>
      <p:sp>
        <p:nvSpPr>
          <p:cNvPr id="1937" name="Google Shape;1937;p19"/>
          <p:cNvSpPr/>
          <p:nvPr/>
        </p:nvSpPr>
        <p:spPr>
          <a:xfrm>
            <a:off x="914400" y="542733"/>
            <a:ext cx="762000" cy="68580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extBox 1"/>
          <p:cNvSpPr txBox="1"/>
          <p:nvPr/>
        </p:nvSpPr>
        <p:spPr>
          <a:xfrm>
            <a:off x="931506" y="1352550"/>
            <a:ext cx="7260733" cy="646331"/>
          </a:xfrm>
          <a:prstGeom prst="rect">
            <a:avLst/>
          </a:prstGeom>
          <a:noFill/>
        </p:spPr>
        <p:txBody>
          <a:bodyPr wrap="square" rtlCol="0">
            <a:spAutoFit/>
          </a:bodyPr>
          <a:lstStyle/>
          <a:p>
            <a:pPr marL="1431925" indent="-1431925"/>
            <a:r>
              <a:rPr lang="en-US" sz="1800" b="1" u="sng">
                <a:solidFill>
                  <a:schemeClr val="bg1"/>
                </a:solidFill>
              </a:rPr>
              <a:t>Hoạt động 1</a:t>
            </a:r>
            <a:r>
              <a:rPr lang="en-US" sz="1800" b="1">
                <a:solidFill>
                  <a:schemeClr val="bg1"/>
                </a:solidFill>
              </a:rPr>
              <a:t>: </a:t>
            </a:r>
            <a:r>
              <a:rPr lang="en-US" sz="1800">
                <a:solidFill>
                  <a:schemeClr val="bg1"/>
                </a:solidFill>
              </a:rPr>
              <a:t>Em hãy nhận xét tình huống cầu thủ ghi bàn và trả lời các câu hỏi sau:</a:t>
            </a:r>
          </a:p>
        </p:txBody>
      </p:sp>
      <p:sp>
        <p:nvSpPr>
          <p:cNvPr id="3" name="TextBox 2"/>
          <p:cNvSpPr txBox="1"/>
          <p:nvPr/>
        </p:nvSpPr>
        <p:spPr>
          <a:xfrm>
            <a:off x="762000" y="1998881"/>
            <a:ext cx="7430239" cy="2385268"/>
          </a:xfrm>
          <a:prstGeom prst="rect">
            <a:avLst/>
          </a:prstGeom>
          <a:noFill/>
        </p:spPr>
        <p:txBody>
          <a:bodyPr wrap="none" rtlCol="0">
            <a:spAutoFit/>
          </a:bodyPr>
          <a:lstStyle/>
          <a:p>
            <a:pPr marL="285750" indent="-285750">
              <a:lnSpc>
                <a:spcPct val="150000"/>
              </a:lnSpc>
              <a:buFont typeface="Wingdings" pitchFamily="2" charset="2"/>
              <a:buChar char="Ø"/>
            </a:pPr>
            <a:r>
              <a:rPr lang="nl-NL" sz="1800" i="1">
                <a:solidFill>
                  <a:schemeClr val="bg1"/>
                </a:solidFill>
              </a:rPr>
              <a:t>Bộ nào của cầu thủ nhận được thông tin từ những giác quan nào?</a:t>
            </a:r>
            <a:endParaRPr lang="en-US" sz="1800">
              <a:solidFill>
                <a:schemeClr val="bg1"/>
              </a:solidFill>
            </a:endParaRPr>
          </a:p>
          <a:p>
            <a:pPr marL="285750" indent="-285750">
              <a:lnSpc>
                <a:spcPct val="150000"/>
              </a:lnSpc>
              <a:buFont typeface="Wingdings" pitchFamily="2" charset="2"/>
              <a:buChar char="Ø"/>
            </a:pPr>
            <a:r>
              <a:rPr lang="nl-NL" sz="1800" i="1">
                <a:solidFill>
                  <a:schemeClr val="bg1"/>
                </a:solidFill>
              </a:rPr>
              <a:t>Thông tin nào được bộ não cầu thủ ghi nhớ và sử dụng khi đá phạt?</a:t>
            </a:r>
            <a:endParaRPr lang="en-US" sz="1800">
              <a:solidFill>
                <a:schemeClr val="bg1"/>
              </a:solidFill>
            </a:endParaRPr>
          </a:p>
          <a:p>
            <a:pPr marL="285750" indent="-285750">
              <a:lnSpc>
                <a:spcPct val="150000"/>
              </a:lnSpc>
              <a:buFont typeface="Wingdings" pitchFamily="2" charset="2"/>
              <a:buChar char="Ø"/>
            </a:pPr>
            <a:r>
              <a:rPr lang="nl-NL" sz="1800" i="1">
                <a:solidFill>
                  <a:schemeClr val="bg1"/>
                </a:solidFill>
              </a:rPr>
              <a:t>Bộ não xử lí thông tin nhận được thành thông tin gì?</a:t>
            </a:r>
            <a:endParaRPr lang="en-US" sz="1800">
              <a:solidFill>
                <a:schemeClr val="bg1"/>
              </a:solidFill>
            </a:endParaRPr>
          </a:p>
          <a:p>
            <a:pPr marL="285750" indent="-285750">
              <a:lnSpc>
                <a:spcPct val="150000"/>
              </a:lnSpc>
              <a:buFont typeface="Wingdings" pitchFamily="2" charset="2"/>
              <a:buChar char="Ø"/>
            </a:pPr>
            <a:r>
              <a:rPr lang="nl-NL" sz="1800" i="1">
                <a:solidFill>
                  <a:schemeClr val="bg1"/>
                </a:solidFill>
              </a:rPr>
              <a:t>Bộ não chuyển thông tin điều khiển thành thao tác nào của cầu thủ?</a:t>
            </a:r>
            <a:endParaRPr lang="en-US" sz="1800">
              <a:solidFill>
                <a:schemeClr val="bg1"/>
              </a:solidFill>
            </a:endParaRPr>
          </a:p>
          <a:p>
            <a:pPr marL="285750" indent="-285750">
              <a:lnSpc>
                <a:spcPct val="150000"/>
              </a:lnSpc>
              <a:buFont typeface="Wingdings" pitchFamily="2" charset="2"/>
              <a:buChar char="Ø"/>
            </a:pPr>
            <a:r>
              <a:rPr lang="nl-NL" sz="1800" i="1">
                <a:solidFill>
                  <a:schemeClr val="bg1"/>
                </a:solidFill>
              </a:rPr>
              <a:t>Qúa trình xử lí thông tin của bộ não gồm những hoạt động nào?</a:t>
            </a:r>
            <a:endParaRPr lang="en-US" sz="1800">
              <a:solidFill>
                <a:schemeClr val="bg1"/>
              </a:solidFill>
            </a:endParaRPr>
          </a:p>
          <a:p>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34"/>
                                        </p:tgtEl>
                                        <p:attrNameLst>
                                          <p:attrName>style.visibility</p:attrName>
                                        </p:attrNameLst>
                                      </p:cBhvr>
                                      <p:to>
                                        <p:strVal val="visible"/>
                                      </p:to>
                                    </p:set>
                                    <p:animEffect transition="in" filter="fade">
                                      <p:cBhvr>
                                        <p:cTn id="7" dur="1000"/>
                                        <p:tgtEl>
                                          <p:spTgt spid="1934"/>
                                        </p:tgtEl>
                                      </p:cBhvr>
                                    </p:animEffect>
                                    <p:anim calcmode="lin" valueType="num">
                                      <p:cBhvr>
                                        <p:cTn id="8" dur="1000" fill="hold"/>
                                        <p:tgtEl>
                                          <p:spTgt spid="1934"/>
                                        </p:tgtEl>
                                        <p:attrNameLst>
                                          <p:attrName>ppt_x</p:attrName>
                                        </p:attrNameLst>
                                      </p:cBhvr>
                                      <p:tavLst>
                                        <p:tav tm="0">
                                          <p:val>
                                            <p:strVal val="#ppt_x"/>
                                          </p:val>
                                        </p:tav>
                                        <p:tav tm="100000">
                                          <p:val>
                                            <p:strVal val="#ppt_x"/>
                                          </p:val>
                                        </p:tav>
                                      </p:tavLst>
                                    </p:anim>
                                    <p:anim calcmode="lin" valueType="num">
                                      <p:cBhvr>
                                        <p:cTn id="9" dur="1000" fill="hold"/>
                                        <p:tgtEl>
                                          <p:spTgt spid="19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4" name="Google Shape;1944;p20"/>
          <p:cNvSpPr txBox="1">
            <a:spLocks noGrp="1"/>
          </p:cNvSpPr>
          <p:nvPr>
            <p:ph type="title"/>
          </p:nvPr>
        </p:nvSpPr>
        <p:spPr>
          <a:xfrm>
            <a:off x="533400" y="819150"/>
            <a:ext cx="7924800" cy="3962400"/>
          </a:xfrm>
          <a:prstGeom prst="rect">
            <a:avLst/>
          </a:prstGeom>
        </p:spPr>
        <p:txBody>
          <a:bodyPr spcFirstLastPara="1" wrap="square" lIns="91425" tIns="91425" rIns="91425" bIns="91425" anchor="b" anchorCtr="0">
            <a:noAutofit/>
          </a:bodyPr>
          <a:lstStyle/>
          <a:p>
            <a:pPr algn="l">
              <a:lnSpc>
                <a:spcPct val="150000"/>
              </a:lnSpc>
            </a:pPr>
            <a:br>
              <a:rPr lang="nl-NL" sz="1800" b="0" dirty="0">
                <a:latin typeface="+mj-lt"/>
              </a:rPr>
            </a:br>
            <a:br>
              <a:rPr lang="nl-NL" sz="1800" b="0" dirty="0">
                <a:latin typeface="+mj-lt"/>
              </a:rPr>
            </a:br>
            <a:br>
              <a:rPr lang="nl-NL" sz="1800" b="0" dirty="0">
                <a:latin typeface="+mj-lt"/>
              </a:rPr>
            </a:br>
            <a:br>
              <a:rPr lang="nl-NL" sz="1800" b="0" dirty="0">
                <a:latin typeface="+mj-lt"/>
              </a:rPr>
            </a:br>
            <a:br>
              <a:rPr lang="nl-NL" sz="1800" b="0" dirty="0">
                <a:latin typeface="+mj-lt"/>
              </a:rPr>
            </a:br>
            <a:br>
              <a:rPr lang="nl-NL" sz="1800" b="0" dirty="0">
                <a:latin typeface="+mj-lt"/>
              </a:rPr>
            </a:br>
            <a:br>
              <a:rPr lang="nl-NL" sz="1800" b="0" dirty="0">
                <a:latin typeface="+mj-lt"/>
              </a:rPr>
            </a:br>
            <a:r>
              <a:rPr lang="nl-NL" sz="1800" dirty="0">
                <a:solidFill>
                  <a:srgbClr val="0070C0"/>
                </a:solidFill>
                <a:latin typeface="+mj-lt"/>
              </a:rPr>
              <a:t>1. </a:t>
            </a:r>
            <a:r>
              <a:rPr lang="nl-NL" sz="1800" b="0" dirty="0">
                <a:solidFill>
                  <a:srgbClr val="0070C0"/>
                </a:solidFill>
                <a:latin typeface="+mj-lt"/>
              </a:rPr>
              <a:t>Bộ não cầu thủ nhận thông tin từ mắt        </a:t>
            </a:r>
            <a:br>
              <a:rPr lang="en-US" sz="1800" b="0" dirty="0">
                <a:solidFill>
                  <a:srgbClr val="0070C0"/>
                </a:solidFill>
                <a:latin typeface="+mj-lt"/>
              </a:rPr>
            </a:br>
            <a:r>
              <a:rPr lang="nl-NL" sz="1800" dirty="0">
                <a:solidFill>
                  <a:srgbClr val="0070C0"/>
                </a:solidFill>
                <a:latin typeface="+mj-lt"/>
              </a:rPr>
              <a:t>2. </a:t>
            </a:r>
            <a:r>
              <a:rPr lang="nl-NL" sz="1800" b="0" dirty="0">
                <a:solidFill>
                  <a:srgbClr val="0070C0"/>
                </a:solidFill>
                <a:latin typeface="+mj-lt"/>
              </a:rPr>
              <a:t>Thông tin được ghi nhớ: vị trí và động tác của thủ môn, vị trí quả bóng, khoảng cách giữa bóng tới khung thành.</a:t>
            </a:r>
            <a:br>
              <a:rPr lang="en-US" sz="1800" b="0" dirty="0">
                <a:solidFill>
                  <a:srgbClr val="0070C0"/>
                </a:solidFill>
                <a:latin typeface="+mj-lt"/>
              </a:rPr>
            </a:br>
            <a:r>
              <a:rPr lang="nl-NL" sz="1800" dirty="0">
                <a:solidFill>
                  <a:srgbClr val="0070C0"/>
                </a:solidFill>
                <a:latin typeface="+mj-lt"/>
              </a:rPr>
              <a:t>3. </a:t>
            </a:r>
            <a:r>
              <a:rPr lang="nl-NL" sz="1800" b="0" dirty="0">
                <a:solidFill>
                  <a:srgbClr val="0070C0"/>
                </a:solidFill>
                <a:latin typeface="+mj-lt"/>
              </a:rPr>
              <a:t>Bộ não dùng kinh nghiệm để xử lí thông tin về vị trí của thủ môn thành điểm sơ hở khi bảo vệ khung thành, từ đó chuyển thành thông tin  điều khiển đôi chân của cầu thủ.</a:t>
            </a:r>
            <a:br>
              <a:rPr lang="en-US" sz="1800" b="0" dirty="0">
                <a:solidFill>
                  <a:srgbClr val="0070C0"/>
                </a:solidFill>
                <a:latin typeface="+mj-lt"/>
              </a:rPr>
            </a:br>
            <a:r>
              <a:rPr lang="nl-NL" sz="1800" dirty="0">
                <a:solidFill>
                  <a:srgbClr val="0070C0"/>
                </a:solidFill>
                <a:latin typeface="+mj-lt"/>
              </a:rPr>
              <a:t>4. </a:t>
            </a:r>
            <a:r>
              <a:rPr lang="nl-NL" sz="1800" b="0" dirty="0">
                <a:solidFill>
                  <a:srgbClr val="0070C0"/>
                </a:solidFill>
                <a:latin typeface="+mj-lt"/>
              </a:rPr>
              <a:t>Bộ não chuyển thông tin điều khiển đến hệ thống cơ bắp, thành những thao tác vận động toàn thân, đặc biệt là sự di chuyển của đôi chân, thực hiện cú sút phạt với hiệu quả cao nhất.</a:t>
            </a:r>
            <a:endParaRPr dirty="0">
              <a:solidFill>
                <a:srgbClr val="0070C0"/>
              </a:solidFill>
            </a:endParaRPr>
          </a:p>
        </p:txBody>
      </p:sp>
      <p:sp>
        <p:nvSpPr>
          <p:cNvPr id="1946" name="Google Shape;1946;p2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TextBox 3"/>
          <p:cNvSpPr txBox="1"/>
          <p:nvPr/>
        </p:nvSpPr>
        <p:spPr>
          <a:xfrm>
            <a:off x="3752218" y="212336"/>
            <a:ext cx="1410964" cy="477054"/>
          </a:xfrm>
          <a:prstGeom prst="rect">
            <a:avLst/>
          </a:prstGeom>
          <a:noFill/>
        </p:spPr>
        <p:txBody>
          <a:bodyPr wrap="none" rtlCol="0">
            <a:spAutoFit/>
          </a:bodyPr>
          <a:lstStyle/>
          <a:p>
            <a:r>
              <a:rPr lang="en-US" sz="2500" b="1" u="sng">
                <a:solidFill>
                  <a:srgbClr val="0070C0"/>
                </a:solidFill>
              </a:rPr>
              <a:t>ĐÁP ÁN</a:t>
            </a:r>
          </a:p>
        </p:txBody>
      </p:sp>
      <p:grpSp>
        <p:nvGrpSpPr>
          <p:cNvPr id="10" name="Group 9"/>
          <p:cNvGrpSpPr/>
          <p:nvPr/>
        </p:nvGrpSpPr>
        <p:grpSpPr>
          <a:xfrm>
            <a:off x="4724400" y="4324350"/>
            <a:ext cx="2895600" cy="381000"/>
            <a:chOff x="4953000" y="857250"/>
            <a:chExt cx="2895600" cy="381000"/>
          </a:xfrm>
        </p:grpSpPr>
        <p:cxnSp>
          <p:nvCxnSpPr>
            <p:cNvPr id="6" name="Straight Arrow Connector 5"/>
            <p:cNvCxnSpPr/>
            <p:nvPr/>
          </p:nvCxnSpPr>
          <p:spPr>
            <a:xfrm>
              <a:off x="4953000" y="104775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410200" y="857250"/>
              <a:ext cx="243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0070C0"/>
                  </a:solidFill>
                </a:rPr>
                <a:t>Truyền thông tin</a:t>
              </a:r>
            </a:p>
          </p:txBody>
        </p:sp>
      </p:grpSp>
      <p:grpSp>
        <p:nvGrpSpPr>
          <p:cNvPr id="15" name="Group 14"/>
          <p:cNvGrpSpPr/>
          <p:nvPr/>
        </p:nvGrpSpPr>
        <p:grpSpPr>
          <a:xfrm>
            <a:off x="4800600" y="1877202"/>
            <a:ext cx="2895600" cy="381000"/>
            <a:chOff x="4953000" y="857250"/>
            <a:chExt cx="2895600" cy="381000"/>
          </a:xfrm>
        </p:grpSpPr>
        <p:cxnSp>
          <p:nvCxnSpPr>
            <p:cNvPr id="16" name="Straight Arrow Connector 15"/>
            <p:cNvCxnSpPr/>
            <p:nvPr/>
          </p:nvCxnSpPr>
          <p:spPr>
            <a:xfrm>
              <a:off x="4953000" y="104775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10200" y="857250"/>
              <a:ext cx="243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0070C0"/>
                  </a:solidFill>
                </a:rPr>
                <a:t>Lưu trữ thông tin</a:t>
              </a:r>
            </a:p>
          </p:txBody>
        </p:sp>
      </p:grpSp>
      <p:grpSp>
        <p:nvGrpSpPr>
          <p:cNvPr id="18" name="Group 17"/>
          <p:cNvGrpSpPr/>
          <p:nvPr/>
        </p:nvGrpSpPr>
        <p:grpSpPr>
          <a:xfrm>
            <a:off x="3657600" y="3057932"/>
            <a:ext cx="2895600" cy="381000"/>
            <a:chOff x="4953000" y="857250"/>
            <a:chExt cx="2895600" cy="381000"/>
          </a:xfrm>
        </p:grpSpPr>
        <p:cxnSp>
          <p:nvCxnSpPr>
            <p:cNvPr id="19" name="Straight Arrow Connector 18"/>
            <p:cNvCxnSpPr/>
            <p:nvPr/>
          </p:nvCxnSpPr>
          <p:spPr>
            <a:xfrm>
              <a:off x="4953000" y="104775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410200" y="857250"/>
              <a:ext cx="243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0070C0"/>
                  </a:solidFill>
                </a:rPr>
                <a:t>Xử lí thông tin</a:t>
              </a:r>
            </a:p>
          </p:txBody>
        </p:sp>
      </p:grpSp>
      <p:grpSp>
        <p:nvGrpSpPr>
          <p:cNvPr id="21" name="Group 20"/>
          <p:cNvGrpSpPr/>
          <p:nvPr/>
        </p:nvGrpSpPr>
        <p:grpSpPr>
          <a:xfrm>
            <a:off x="4800600" y="1006151"/>
            <a:ext cx="2895600" cy="381000"/>
            <a:chOff x="4953000" y="857250"/>
            <a:chExt cx="2895600" cy="381000"/>
          </a:xfrm>
        </p:grpSpPr>
        <p:cxnSp>
          <p:nvCxnSpPr>
            <p:cNvPr id="22" name="Straight Arrow Connector 21"/>
            <p:cNvCxnSpPr/>
            <p:nvPr/>
          </p:nvCxnSpPr>
          <p:spPr>
            <a:xfrm>
              <a:off x="4953000" y="104775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410200" y="857250"/>
              <a:ext cx="243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Thu </a:t>
              </a:r>
              <a:r>
                <a:rPr lang="en-US" sz="1800" b="1" dirty="0" err="1">
                  <a:solidFill>
                    <a:srgbClr val="0070C0"/>
                  </a:solidFill>
                </a:rPr>
                <a:t>nhận</a:t>
              </a:r>
              <a:r>
                <a:rPr lang="en-US" sz="1800" b="1" dirty="0">
                  <a:solidFill>
                    <a:srgbClr val="0070C0"/>
                  </a:solidFill>
                </a:rPr>
                <a:t> </a:t>
              </a:r>
              <a:r>
                <a:rPr lang="en-US" sz="1800" b="1" dirty="0" err="1">
                  <a:solidFill>
                    <a:srgbClr val="0070C0"/>
                  </a:solidFill>
                </a:rPr>
                <a:t>thông</a:t>
              </a:r>
              <a:r>
                <a:rPr lang="en-US" sz="1800" b="1" dirty="0">
                  <a:solidFill>
                    <a:srgbClr val="0070C0"/>
                  </a:solidFill>
                </a:rPr>
                <a:t> tin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4"/>
                                        </p:tgtEl>
                                        <p:attrNameLst>
                                          <p:attrName>style.visibility</p:attrName>
                                        </p:attrNameLst>
                                      </p:cBhvr>
                                      <p:to>
                                        <p:strVal val="visible"/>
                                      </p:to>
                                    </p:set>
                                    <p:animEffect transition="in" filter="circle(in)">
                                      <p:cBhvr>
                                        <p:cTn id="12" dur="2000"/>
                                        <p:tgtEl>
                                          <p:spTgt spid="19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4"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1" name="Google Shape;1951;p21"/>
          <p:cNvSpPr txBox="1">
            <a:spLocks noGrp="1"/>
          </p:cNvSpPr>
          <p:nvPr>
            <p:ph type="title"/>
          </p:nvPr>
        </p:nvSpPr>
        <p:spPr>
          <a:xfrm>
            <a:off x="872919" y="290316"/>
            <a:ext cx="7936050" cy="5143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a:solidFill>
                  <a:srgbClr val="0070C0"/>
                </a:solidFill>
                <a:latin typeface="+mj-lt"/>
              </a:rPr>
              <a:t>Các hoạt động xử lí thông tin của con người</a:t>
            </a:r>
            <a:endParaRPr sz="2400">
              <a:solidFill>
                <a:srgbClr val="0070C0"/>
              </a:solidFill>
              <a:latin typeface="+mj-lt"/>
            </a:endParaRPr>
          </a:p>
        </p:txBody>
      </p:sp>
      <p:sp>
        <p:nvSpPr>
          <p:cNvPr id="1955" name="Google Shape;1955;p2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Rectangle 4"/>
          <p:cNvSpPr/>
          <p:nvPr/>
        </p:nvSpPr>
        <p:spPr>
          <a:xfrm>
            <a:off x="685800" y="1194878"/>
            <a:ext cx="990600" cy="32513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1800">
                <a:solidFill>
                  <a:srgbClr val="0070C0"/>
                </a:solidFill>
              </a:rPr>
              <a:t>NGHE</a:t>
            </a:r>
          </a:p>
          <a:p>
            <a:pPr algn="ctr">
              <a:lnSpc>
                <a:spcPct val="200000"/>
              </a:lnSpc>
            </a:pPr>
            <a:r>
              <a:rPr lang="en-US" sz="1800">
                <a:solidFill>
                  <a:srgbClr val="0070C0"/>
                </a:solidFill>
              </a:rPr>
              <a:t>NHÌN</a:t>
            </a:r>
          </a:p>
          <a:p>
            <a:pPr algn="ctr">
              <a:lnSpc>
                <a:spcPct val="200000"/>
              </a:lnSpc>
            </a:pPr>
            <a:r>
              <a:rPr lang="en-US" sz="1800">
                <a:solidFill>
                  <a:srgbClr val="0070C0"/>
                </a:solidFill>
              </a:rPr>
              <a:t>CHẠM</a:t>
            </a:r>
          </a:p>
          <a:p>
            <a:pPr algn="ctr">
              <a:lnSpc>
                <a:spcPct val="200000"/>
              </a:lnSpc>
            </a:pPr>
            <a:r>
              <a:rPr lang="en-US" sz="1800">
                <a:solidFill>
                  <a:srgbClr val="0070C0"/>
                </a:solidFill>
              </a:rPr>
              <a:t>NẾM</a:t>
            </a:r>
          </a:p>
          <a:p>
            <a:pPr algn="ctr">
              <a:lnSpc>
                <a:spcPct val="200000"/>
              </a:lnSpc>
            </a:pPr>
            <a:r>
              <a:rPr lang="en-US" sz="1800">
                <a:solidFill>
                  <a:srgbClr val="0070C0"/>
                </a:solidFill>
              </a:rPr>
              <a:t>NGỬI</a:t>
            </a:r>
            <a:endParaRPr lang="en-US">
              <a:solidFill>
                <a:srgbClr val="0070C0"/>
              </a:solidFill>
            </a:endParaRPr>
          </a:p>
        </p:txBody>
      </p:sp>
      <p:sp>
        <p:nvSpPr>
          <p:cNvPr id="6" name="Rounded Rectangle 5"/>
          <p:cNvSpPr/>
          <p:nvPr/>
        </p:nvSpPr>
        <p:spPr>
          <a:xfrm>
            <a:off x="1843574" y="1194878"/>
            <a:ext cx="5181600" cy="3251326"/>
          </a:xfrm>
          <a:prstGeom prst="round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7207166" y="1422984"/>
            <a:ext cx="1533331" cy="1752600"/>
            <a:chOff x="6698277" y="1733550"/>
            <a:chExt cx="1533331" cy="1752600"/>
          </a:xfrm>
        </p:grpSpPr>
        <p:grpSp>
          <p:nvGrpSpPr>
            <p:cNvPr id="13" name="Google Shape;453;p37"/>
            <p:cNvGrpSpPr/>
            <p:nvPr/>
          </p:nvGrpSpPr>
          <p:grpSpPr>
            <a:xfrm>
              <a:off x="6698277" y="1733550"/>
              <a:ext cx="762000" cy="1752600"/>
              <a:chOff x="3386850" y="2264625"/>
              <a:chExt cx="203950" cy="509250"/>
            </a:xfrm>
            <a:solidFill>
              <a:schemeClr val="accent4">
                <a:lumMod val="75000"/>
              </a:schemeClr>
            </a:solidFill>
          </p:grpSpPr>
          <p:sp>
            <p:nvSpPr>
              <p:cNvPr id="14" name="Google Shape;454;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5;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453;p37"/>
            <p:cNvGrpSpPr/>
            <p:nvPr/>
          </p:nvGrpSpPr>
          <p:grpSpPr>
            <a:xfrm>
              <a:off x="7469608" y="1733550"/>
              <a:ext cx="762000" cy="1752600"/>
              <a:chOff x="3386850" y="2264625"/>
              <a:chExt cx="203950" cy="509250"/>
            </a:xfrm>
            <a:solidFill>
              <a:schemeClr val="accent4">
                <a:lumMod val="75000"/>
              </a:schemeClr>
            </a:solidFill>
          </p:grpSpPr>
          <p:sp>
            <p:nvSpPr>
              <p:cNvPr id="17" name="Google Shape;454;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5;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891" y="1829401"/>
            <a:ext cx="1752600" cy="1139139"/>
          </a:xfrm>
          <a:prstGeom prst="rect">
            <a:avLst/>
          </a:prstGeom>
        </p:spPr>
      </p:pic>
      <p:sp>
        <p:nvSpPr>
          <p:cNvPr id="10" name="Right Arrow 9"/>
          <p:cNvSpPr/>
          <p:nvPr/>
        </p:nvSpPr>
        <p:spPr>
          <a:xfrm>
            <a:off x="1961761" y="1642446"/>
            <a:ext cx="1401147" cy="1533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Thu nhận thông tin</a:t>
            </a:r>
          </a:p>
        </p:txBody>
      </p:sp>
      <p:sp>
        <p:nvSpPr>
          <p:cNvPr id="12" name="Rectangle 11"/>
          <p:cNvSpPr/>
          <p:nvPr/>
        </p:nvSpPr>
        <p:spPr>
          <a:xfrm>
            <a:off x="3324031" y="1287233"/>
            <a:ext cx="2091611" cy="449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Xử lý thông tin</a:t>
            </a:r>
          </a:p>
        </p:txBody>
      </p:sp>
      <p:sp>
        <p:nvSpPr>
          <p:cNvPr id="19" name="Up-Down Arrow 18"/>
          <p:cNvSpPr/>
          <p:nvPr/>
        </p:nvSpPr>
        <p:spPr>
          <a:xfrm>
            <a:off x="3576346" y="2997697"/>
            <a:ext cx="1586981" cy="16256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Lưu</a:t>
            </a:r>
            <a:r>
              <a:rPr lang="en-US" sz="1600" dirty="0"/>
              <a:t> </a:t>
            </a:r>
            <a:r>
              <a:rPr lang="en-US" sz="1600" dirty="0" err="1"/>
              <a:t>trữ</a:t>
            </a:r>
            <a:r>
              <a:rPr lang="en-US" sz="1600" dirty="0"/>
              <a:t> </a:t>
            </a:r>
            <a:r>
              <a:rPr lang="en-US" sz="1600" dirty="0" err="1"/>
              <a:t>thông</a:t>
            </a:r>
            <a:r>
              <a:rPr lang="en-US" sz="1600" dirty="0"/>
              <a:t> tin</a:t>
            </a:r>
          </a:p>
        </p:txBody>
      </p:sp>
      <p:sp>
        <p:nvSpPr>
          <p:cNvPr id="29" name="Right Arrow 28"/>
          <p:cNvSpPr/>
          <p:nvPr/>
        </p:nvSpPr>
        <p:spPr>
          <a:xfrm>
            <a:off x="5376765" y="1640106"/>
            <a:ext cx="1401147" cy="1533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Truyền thông tin</a:t>
            </a:r>
          </a:p>
        </p:txBody>
      </p:sp>
      <p:grpSp>
        <p:nvGrpSpPr>
          <p:cNvPr id="21" name="Group 20"/>
          <p:cNvGrpSpPr/>
          <p:nvPr/>
        </p:nvGrpSpPr>
        <p:grpSpPr>
          <a:xfrm>
            <a:off x="4613756" y="4482225"/>
            <a:ext cx="1757275" cy="493632"/>
            <a:chOff x="4297265" y="4002673"/>
            <a:chExt cx="1757275" cy="493632"/>
          </a:xfrm>
        </p:grpSpPr>
        <p:sp>
          <p:nvSpPr>
            <p:cNvPr id="30" name="Google Shape;2434;p49"/>
            <p:cNvSpPr/>
            <p:nvPr/>
          </p:nvSpPr>
          <p:spPr>
            <a:xfrm>
              <a:off x="4297265" y="4002673"/>
              <a:ext cx="420049" cy="493632"/>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4717314" y="4129600"/>
              <a:ext cx="1337226" cy="338554"/>
            </a:xfrm>
            <a:prstGeom prst="rect">
              <a:avLst/>
            </a:prstGeom>
            <a:noFill/>
          </p:spPr>
          <p:txBody>
            <a:bodyPr wrap="none" rtlCol="0">
              <a:spAutoFit/>
            </a:bodyPr>
            <a:lstStyle/>
            <a:p>
              <a:r>
                <a:rPr lang="en-US" sz="1600" dirty="0" err="1">
                  <a:solidFill>
                    <a:srgbClr val="002060"/>
                  </a:solidFill>
                </a:rPr>
                <a:t>Vật</a:t>
              </a:r>
              <a:r>
                <a:rPr lang="en-US" sz="1600" dirty="0">
                  <a:solidFill>
                    <a:srgbClr val="002060"/>
                  </a:solidFill>
                </a:rPr>
                <a:t> </a:t>
              </a:r>
              <a:r>
                <a:rPr lang="en-US" sz="1600" dirty="0" err="1">
                  <a:solidFill>
                    <a:srgbClr val="002060"/>
                  </a:solidFill>
                </a:rPr>
                <a:t>mang</a:t>
              </a:r>
              <a:r>
                <a:rPr lang="en-US" sz="1600" dirty="0">
                  <a:solidFill>
                    <a:srgbClr val="002060"/>
                  </a:solidFill>
                </a:rPr>
                <a:t> tin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51"/>
                                        </p:tgtEl>
                                        <p:attrNameLst>
                                          <p:attrName>style.visibility</p:attrName>
                                        </p:attrNameLst>
                                      </p:cBhvr>
                                      <p:to>
                                        <p:strVal val="visible"/>
                                      </p:to>
                                    </p:set>
                                    <p:animEffect transition="in" filter="barn(inVertical)">
                                      <p:cBhvr>
                                        <p:cTn id="7" dur="500"/>
                                        <p:tgtEl>
                                          <p:spTgt spid="19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 grpId="0"/>
      <p:bldP spid="5" grpId="0" animBg="1"/>
      <p:bldP spid="6" grpId="0" animBg="1"/>
      <p:bldP spid="10" grpId="0" animBg="1"/>
      <p:bldP spid="12" grpId="0" animBg="1"/>
      <p:bldP spid="19"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3" name="Google Shape;1963;p2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itle 1"/>
          <p:cNvSpPr>
            <a:spLocks noGrp="1"/>
          </p:cNvSpPr>
          <p:nvPr>
            <p:ph type="title"/>
          </p:nvPr>
        </p:nvSpPr>
        <p:spPr>
          <a:xfrm>
            <a:off x="971083" y="269089"/>
            <a:ext cx="6880500" cy="582900"/>
          </a:xfrm>
        </p:spPr>
        <p:txBody>
          <a:bodyPr/>
          <a:lstStyle/>
          <a:p>
            <a:r>
              <a:rPr lang="en-US" sz="2800">
                <a:solidFill>
                  <a:srgbClr val="002060"/>
                </a:solidFill>
                <a:latin typeface="+mj-lt"/>
              </a:rPr>
              <a:t>Kết luận</a:t>
            </a:r>
          </a:p>
        </p:txBody>
      </p:sp>
      <p:grpSp>
        <p:nvGrpSpPr>
          <p:cNvPr id="8" name="Google Shape;2741;p50"/>
          <p:cNvGrpSpPr/>
          <p:nvPr/>
        </p:nvGrpSpPr>
        <p:grpSpPr>
          <a:xfrm>
            <a:off x="3124200" y="321600"/>
            <a:ext cx="445805" cy="405735"/>
            <a:chOff x="8843122" y="4420259"/>
            <a:chExt cx="720202" cy="655469"/>
          </a:xfrm>
        </p:grpSpPr>
        <p:sp>
          <p:nvSpPr>
            <p:cNvPr id="9" name="Google Shape;2742;p50"/>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2743;p50"/>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2744;p50"/>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2745;p50"/>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2746;p50"/>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2747;p50"/>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roup 14"/>
          <p:cNvGrpSpPr/>
          <p:nvPr/>
        </p:nvGrpSpPr>
        <p:grpSpPr>
          <a:xfrm>
            <a:off x="2055845" y="2808438"/>
            <a:ext cx="4692315" cy="650287"/>
            <a:chOff x="685800" y="333808"/>
            <a:chExt cx="5791200" cy="1113992"/>
          </a:xfrm>
        </p:grpSpPr>
        <p:sp>
          <p:nvSpPr>
            <p:cNvPr id="16" name="Rectangle 15"/>
            <p:cNvSpPr/>
            <p:nvPr/>
          </p:nvSpPr>
          <p:spPr>
            <a:xfrm>
              <a:off x="685800" y="609600"/>
              <a:ext cx="5791200" cy="838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495638" y="333808"/>
              <a:ext cx="4267200" cy="8200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Arial" pitchFamily="34" charset="0"/>
                  <a:cs typeface="Arial" pitchFamily="34" charset="0"/>
                </a:rPr>
                <a:t>B3. Xử lý thông tin</a:t>
              </a:r>
            </a:p>
          </p:txBody>
        </p:sp>
      </p:grpSp>
      <p:grpSp>
        <p:nvGrpSpPr>
          <p:cNvPr id="18" name="Group 17"/>
          <p:cNvGrpSpPr/>
          <p:nvPr/>
        </p:nvGrpSpPr>
        <p:grpSpPr>
          <a:xfrm>
            <a:off x="2057400" y="2009482"/>
            <a:ext cx="4690760" cy="638468"/>
            <a:chOff x="609600" y="419327"/>
            <a:chExt cx="5791200" cy="1153597"/>
          </a:xfrm>
        </p:grpSpPr>
        <p:sp>
          <p:nvSpPr>
            <p:cNvPr id="19" name="Rectangle 18"/>
            <p:cNvSpPr/>
            <p:nvPr/>
          </p:nvSpPr>
          <p:spPr>
            <a:xfrm>
              <a:off x="609600" y="734724"/>
              <a:ext cx="5791200" cy="838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412546" y="419327"/>
              <a:ext cx="4267201" cy="82001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Arial" pitchFamily="34" charset="0"/>
                  <a:cs typeface="Arial" pitchFamily="34" charset="0"/>
                </a:rPr>
                <a:t>B2. </a:t>
              </a:r>
              <a:r>
                <a:rPr lang="vi-VN" sz="2000">
                  <a:solidFill>
                    <a:srgbClr val="002060"/>
                  </a:solidFill>
                  <a:latin typeface="Arial" pitchFamily="34" charset="0"/>
                  <a:cs typeface="Arial" pitchFamily="34" charset="0"/>
                </a:rPr>
                <a:t>Lưu</a:t>
              </a:r>
              <a:r>
                <a:rPr lang="en-US" sz="2000">
                  <a:solidFill>
                    <a:srgbClr val="002060"/>
                  </a:solidFill>
                  <a:latin typeface="Arial" pitchFamily="34" charset="0"/>
                  <a:cs typeface="Arial" pitchFamily="34" charset="0"/>
                </a:rPr>
                <a:t> trữ thông tin</a:t>
              </a:r>
            </a:p>
          </p:txBody>
        </p:sp>
      </p:grpSp>
      <p:grpSp>
        <p:nvGrpSpPr>
          <p:cNvPr id="21" name="Group 20"/>
          <p:cNvGrpSpPr/>
          <p:nvPr/>
        </p:nvGrpSpPr>
        <p:grpSpPr>
          <a:xfrm>
            <a:off x="2074507" y="1274406"/>
            <a:ext cx="4673654" cy="609600"/>
            <a:chOff x="685800" y="333808"/>
            <a:chExt cx="5791200" cy="1113992"/>
          </a:xfrm>
        </p:grpSpPr>
        <p:sp>
          <p:nvSpPr>
            <p:cNvPr id="22" name="Rectangle 21"/>
            <p:cNvSpPr/>
            <p:nvPr/>
          </p:nvSpPr>
          <p:spPr>
            <a:xfrm>
              <a:off x="685800" y="609600"/>
              <a:ext cx="5791200" cy="838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447799" y="333808"/>
              <a:ext cx="4267200" cy="8200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Arial" pitchFamily="34" charset="0"/>
                  <a:cs typeface="Arial" pitchFamily="34" charset="0"/>
                </a:rPr>
                <a:t>B1. Thu nhận thông tin</a:t>
              </a:r>
            </a:p>
          </p:txBody>
        </p:sp>
      </p:grpSp>
      <p:grpSp>
        <p:nvGrpSpPr>
          <p:cNvPr id="24" name="Group 23"/>
          <p:cNvGrpSpPr/>
          <p:nvPr/>
        </p:nvGrpSpPr>
        <p:grpSpPr>
          <a:xfrm>
            <a:off x="2055845" y="3557515"/>
            <a:ext cx="4692315" cy="634846"/>
            <a:chOff x="685800" y="333808"/>
            <a:chExt cx="5791200" cy="1113992"/>
          </a:xfrm>
        </p:grpSpPr>
        <p:sp>
          <p:nvSpPr>
            <p:cNvPr id="25" name="Rectangle 24"/>
            <p:cNvSpPr/>
            <p:nvPr/>
          </p:nvSpPr>
          <p:spPr>
            <a:xfrm>
              <a:off x="685800" y="609600"/>
              <a:ext cx="5791200" cy="838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24000" y="333808"/>
              <a:ext cx="4267200" cy="8200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Arial" pitchFamily="34" charset="0"/>
                  <a:cs typeface="Arial" pitchFamily="34" charset="0"/>
                </a:rPr>
                <a:t>B4. Truyền thông tin</a:t>
              </a:r>
            </a:p>
          </p:txBody>
        </p:sp>
      </p:grpSp>
      <p:sp>
        <p:nvSpPr>
          <p:cNvPr id="4" name="Up-Down Arrow 3"/>
          <p:cNvSpPr/>
          <p:nvPr/>
        </p:nvSpPr>
        <p:spPr>
          <a:xfrm>
            <a:off x="225490" y="1274406"/>
            <a:ext cx="1676400" cy="3068064"/>
          </a:xfrm>
          <a:prstGeom prst="upDownArrow">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002060"/>
                </a:solidFill>
              </a:rPr>
              <a:t>Các hoạt động xử lí thông tin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3" name="Google Shape;1963;p2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5" name="TextBox 4"/>
          <p:cNvSpPr txBox="1"/>
          <p:nvPr/>
        </p:nvSpPr>
        <p:spPr>
          <a:xfrm>
            <a:off x="1567812" y="276285"/>
            <a:ext cx="6008376" cy="461665"/>
          </a:xfrm>
          <a:prstGeom prst="rect">
            <a:avLst/>
          </a:prstGeom>
          <a:noFill/>
        </p:spPr>
        <p:txBody>
          <a:bodyPr wrap="none" rtlCol="0">
            <a:spAutoFit/>
          </a:bodyPr>
          <a:lstStyle/>
          <a:p>
            <a:pPr algn="ctr"/>
            <a:r>
              <a:rPr lang="en-US" sz="2400" b="1" dirty="0">
                <a:solidFill>
                  <a:srgbClr val="00B0F0"/>
                </a:solidFill>
              </a:rPr>
              <a:t>2. XỬ LÝ THÔNG TIN TRONG MÁY TÍNH</a:t>
            </a:r>
          </a:p>
        </p:txBody>
      </p:sp>
      <p:sp>
        <p:nvSpPr>
          <p:cNvPr id="2" name="TextBox 1"/>
          <p:cNvSpPr txBox="1"/>
          <p:nvPr/>
        </p:nvSpPr>
        <p:spPr>
          <a:xfrm>
            <a:off x="878791" y="774085"/>
            <a:ext cx="7298793" cy="923330"/>
          </a:xfrm>
          <a:prstGeom prst="rect">
            <a:avLst/>
          </a:prstGeom>
          <a:noFill/>
        </p:spPr>
        <p:txBody>
          <a:bodyPr wrap="none" rtlCol="0">
            <a:spAutoFit/>
          </a:bodyPr>
          <a:lstStyle/>
          <a:p>
            <a:pPr>
              <a:lnSpc>
                <a:spcPct val="150000"/>
              </a:lnSpc>
            </a:pPr>
            <a:r>
              <a:rPr lang="en-US" sz="1800" dirty="0"/>
              <a:t>Quan </a:t>
            </a:r>
            <a:r>
              <a:rPr lang="en-US" sz="1800" dirty="0" err="1"/>
              <a:t>sát</a:t>
            </a:r>
            <a:r>
              <a:rPr lang="en-US" sz="1800" dirty="0"/>
              <a:t> </a:t>
            </a:r>
            <a:r>
              <a:rPr lang="en-US" sz="1800" dirty="0" err="1"/>
              <a:t>hình</a:t>
            </a:r>
            <a:r>
              <a:rPr lang="en-US" sz="1800" dirty="0"/>
              <a:t> </a:t>
            </a:r>
            <a:r>
              <a:rPr lang="en-US" sz="1800" dirty="0" err="1"/>
              <a:t>sau</a:t>
            </a:r>
            <a:r>
              <a:rPr lang="en-US" sz="1800" dirty="0"/>
              <a:t> </a:t>
            </a:r>
            <a:r>
              <a:rPr lang="en-US" sz="1800" dirty="0" err="1"/>
              <a:t>và</a:t>
            </a:r>
            <a:r>
              <a:rPr lang="en-US" sz="1800" dirty="0"/>
              <a:t> </a:t>
            </a:r>
            <a:r>
              <a:rPr lang="en-US" sz="1800" dirty="0" err="1"/>
              <a:t>trả</a:t>
            </a:r>
            <a:r>
              <a:rPr lang="en-US" sz="1800" dirty="0"/>
              <a:t> </a:t>
            </a:r>
            <a:r>
              <a:rPr lang="en-US" sz="1800" dirty="0" err="1"/>
              <a:t>lời</a:t>
            </a:r>
            <a:r>
              <a:rPr lang="en-US" sz="1800" dirty="0"/>
              <a:t> </a:t>
            </a:r>
            <a:r>
              <a:rPr lang="en-US" sz="1800" dirty="0" err="1"/>
              <a:t>câu</a:t>
            </a:r>
            <a:r>
              <a:rPr lang="en-US" sz="1800" dirty="0"/>
              <a:t> </a:t>
            </a:r>
            <a:r>
              <a:rPr lang="en-US" sz="1800" dirty="0" err="1"/>
              <a:t>hỏi</a:t>
            </a:r>
            <a:r>
              <a:rPr lang="en-US" sz="1800" dirty="0"/>
              <a:t>: </a:t>
            </a:r>
            <a:r>
              <a:rPr lang="en-US" sz="1800" dirty="0" err="1"/>
              <a:t>Hãy</a:t>
            </a:r>
            <a:r>
              <a:rPr lang="en-US" sz="1800" dirty="0"/>
              <a:t> </a:t>
            </a:r>
            <a:r>
              <a:rPr lang="en-US" sz="1800" dirty="0" err="1"/>
              <a:t>cho</a:t>
            </a:r>
            <a:r>
              <a:rPr lang="en-US" sz="1800" dirty="0"/>
              <a:t> </a:t>
            </a:r>
            <a:r>
              <a:rPr lang="en-US" sz="1800" dirty="0" err="1"/>
              <a:t>biết</a:t>
            </a:r>
            <a:r>
              <a:rPr lang="en-US" sz="1800" dirty="0"/>
              <a:t> </a:t>
            </a:r>
            <a:r>
              <a:rPr lang="en-US" sz="1800" dirty="0" err="1"/>
              <a:t>tên</a:t>
            </a:r>
            <a:r>
              <a:rPr lang="en-US" sz="1800" dirty="0"/>
              <a:t> </a:t>
            </a:r>
            <a:r>
              <a:rPr lang="en-US" sz="1800" dirty="0" err="1"/>
              <a:t>các</a:t>
            </a:r>
            <a:r>
              <a:rPr lang="en-US" sz="1800" dirty="0"/>
              <a:t> </a:t>
            </a:r>
            <a:r>
              <a:rPr lang="en-US" sz="1800" dirty="0" err="1"/>
              <a:t>thiết</a:t>
            </a:r>
            <a:r>
              <a:rPr lang="en-US" sz="1800" dirty="0"/>
              <a:t> </a:t>
            </a:r>
            <a:r>
              <a:rPr lang="en-US" sz="1800" dirty="0" err="1"/>
              <a:t>bị</a:t>
            </a:r>
            <a:r>
              <a:rPr lang="en-US" sz="1800" dirty="0"/>
              <a:t> </a:t>
            </a:r>
            <a:r>
              <a:rPr lang="en-US" sz="1800" dirty="0" err="1"/>
              <a:t>vào</a:t>
            </a:r>
            <a:r>
              <a:rPr lang="en-US" sz="1800" dirty="0"/>
              <a:t>,</a:t>
            </a:r>
          </a:p>
          <a:p>
            <a:pPr>
              <a:lnSpc>
                <a:spcPct val="150000"/>
              </a:lnSpc>
            </a:pPr>
            <a:r>
              <a:rPr lang="en-US" sz="1800" dirty="0" err="1"/>
              <a:t>thiết</a:t>
            </a:r>
            <a:r>
              <a:rPr lang="en-US" sz="1800" dirty="0"/>
              <a:t> </a:t>
            </a:r>
            <a:r>
              <a:rPr lang="en-US" sz="1800" dirty="0" err="1"/>
              <a:t>bị</a:t>
            </a:r>
            <a:r>
              <a:rPr lang="en-US" sz="1800" dirty="0"/>
              <a:t> </a:t>
            </a:r>
            <a:r>
              <a:rPr lang="en-US" sz="1800" dirty="0" err="1"/>
              <a:t>ra</a:t>
            </a:r>
            <a:r>
              <a:rPr lang="en-US" sz="1800" dirty="0"/>
              <a:t>, </a:t>
            </a:r>
            <a:r>
              <a:rPr lang="en-US" sz="1800" dirty="0" err="1"/>
              <a:t>bộ</a:t>
            </a:r>
            <a:r>
              <a:rPr lang="en-US" sz="1800" dirty="0"/>
              <a:t> </a:t>
            </a:r>
            <a:r>
              <a:rPr lang="en-US" sz="1800" dirty="0" err="1"/>
              <a:t>xử</a:t>
            </a:r>
            <a:r>
              <a:rPr lang="en-US" sz="1800" dirty="0"/>
              <a:t> </a:t>
            </a:r>
            <a:r>
              <a:rPr lang="en-US" sz="1800" dirty="0" err="1"/>
              <a:t>lí</a:t>
            </a:r>
            <a:r>
              <a:rPr lang="en-US" sz="1800" dirty="0"/>
              <a:t> </a:t>
            </a:r>
            <a:r>
              <a:rPr lang="en-US" sz="1800" dirty="0" err="1"/>
              <a:t>và</a:t>
            </a:r>
            <a:r>
              <a:rPr lang="en-US" sz="1800" dirty="0"/>
              <a:t> </a:t>
            </a:r>
            <a:r>
              <a:rPr lang="en-US" sz="1800" dirty="0" err="1"/>
              <a:t>bộ</a:t>
            </a:r>
            <a:r>
              <a:rPr lang="en-US" sz="1800" dirty="0"/>
              <a:t> </a:t>
            </a:r>
            <a:r>
              <a:rPr lang="en-US" sz="1800" dirty="0" err="1"/>
              <a:t>nhớ</a:t>
            </a:r>
            <a:r>
              <a:rPr lang="en-US" sz="18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962" y="1733550"/>
            <a:ext cx="6334076" cy="3197594"/>
          </a:xfrm>
          <a:prstGeom prst="rect">
            <a:avLst/>
          </a:prstGeom>
        </p:spPr>
      </p:pic>
    </p:spTree>
    <p:extLst>
      <p:ext uri="{BB962C8B-B14F-4D97-AF65-F5344CB8AC3E}">
        <p14:creationId xmlns:p14="http://schemas.microsoft.com/office/powerpoint/2010/main" val="144061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1917</Words>
  <Application>Microsoft Office PowerPoint</Application>
  <PresentationFormat>On-screen Show (16:9)</PresentationFormat>
  <Paragraphs>200</Paragraphs>
  <Slides>35</Slides>
  <Notes>20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UTM Showcard</vt:lpstr>
      <vt:lpstr>Amatic SC</vt:lpstr>
      <vt:lpstr>Times New Roman</vt:lpstr>
      <vt:lpstr>Wingdings</vt:lpstr>
      <vt:lpstr>Merriweather</vt:lpstr>
      <vt:lpstr>Nathaniel template</vt:lpstr>
      <vt:lpstr>Office Theme</vt:lpstr>
      <vt:lpstr>TIN HỌC 6</vt:lpstr>
      <vt:lpstr>PowerPoint Presentation</vt:lpstr>
      <vt:lpstr>PowerPoint Presentation</vt:lpstr>
      <vt:lpstr>PHÂN TÍCH VÍ DỤ</vt:lpstr>
      <vt:lpstr>Hoạt động nhóm (3 phút)</vt:lpstr>
      <vt:lpstr>       1. Bộ não cầu thủ nhận thông tin từ mắt         2. Thông tin được ghi nhớ: vị trí và động tác của thủ môn, vị trí quả bóng, khoảng cách giữa bóng tới khung thành. 3. Bộ não dùng kinh nghiệm để xử lí thông tin về vị trí của thủ môn thành điểm sơ hở khi bảo vệ khung thành, từ đó chuyển thành thông tin  điều khiển đôi chân của cầu thủ. 4. Bộ não chuyển thông tin điều khiển đến hệ thống cơ bắp, thành những thao tác vận động toàn thân, đặc biệt là sự di chuyển của đôi chân, thực hiện cú sút phạt với hiệu quả cao nhất.</vt:lpstr>
      <vt:lpstr>Các hoạt động xử lí thông tin của con người</vt:lpstr>
      <vt:lpstr>Kết luận</vt:lpstr>
      <vt:lpstr>PowerPoint Presentation</vt:lpstr>
      <vt:lpstr>PowerPoint Presentation</vt:lpstr>
      <vt:lpstr>PowerPoint Presentation</vt:lpstr>
      <vt:lpstr>PowerPoint Presentation</vt:lpstr>
      <vt:lpstr>PowerPoint Presentation</vt:lpstr>
      <vt:lpstr>A. 3                 B. 4                  C. 5                 D. 6</vt:lpstr>
      <vt:lpstr>Hoạt động 2 (Hoạt động nhóm 3 phút)</vt:lpstr>
      <vt:lpstr>Kết Luận:</vt:lpstr>
      <vt:lpstr> CÂU HỎI  LUYỆN TẬP</vt:lpstr>
      <vt:lpstr>a. Em đang nghe chương trình ca nhạc trên Đài Tiếng nói Việt Nam b. Bố em xem chương trình thời sự trên ti vi c. Em chép bài trên bảng vào vở d. Em thực hiện một phép tính nhẩm</vt:lpstr>
      <vt:lpstr>PowerPoint Presentation</vt:lpstr>
      <vt:lpstr>Buổi tối nghe bố nhắc: “Ngày mai là ngày mồng 2/ 9 đấy!”, em đã chuẩn bị sẵn cờ tổ quốc để mang treo trước cửa nhà sáng sớm hôm sau. Em hãy cho biết: 1) Thông tin nhận được là gì? 2) Thông tin sau xử lí là gì? 3) Những hiểu biết nào có từ trước đã giúp xử lí thông tin và kết quả xử lí là gì?</vt:lpstr>
      <vt:lpstr>PowerPoint Presentation</vt:lpstr>
      <vt:lpstr>PowerPoint Presentation</vt:lpstr>
      <vt:lpstr>PowerPoint Presentation</vt:lpstr>
      <vt:lpstr>TRÒ CHƠI: CÁNH CỤT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dặn dò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6</dc:title>
  <dc:creator>Hoai Ham Hap</dc:creator>
  <cp:lastModifiedBy>phạm linh</cp:lastModifiedBy>
  <cp:revision>36</cp:revision>
  <dcterms:modified xsi:type="dcterms:W3CDTF">2024-09-22T12:39:38Z</dcterms:modified>
</cp:coreProperties>
</file>