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0"/>
  </p:notesMasterIdLst>
  <p:sldIdLst>
    <p:sldId id="256" r:id="rId3"/>
    <p:sldId id="259" r:id="rId4"/>
    <p:sldId id="260" r:id="rId5"/>
    <p:sldId id="310" r:id="rId6"/>
    <p:sldId id="258" r:id="rId7"/>
    <p:sldId id="257" r:id="rId8"/>
    <p:sldId id="261" r:id="rId9"/>
    <p:sldId id="263" r:id="rId10"/>
    <p:sldId id="306" r:id="rId11"/>
    <p:sldId id="264" r:id="rId12"/>
    <p:sldId id="262" r:id="rId13"/>
    <p:sldId id="293" r:id="rId14"/>
    <p:sldId id="292" r:id="rId15"/>
    <p:sldId id="307" r:id="rId16"/>
    <p:sldId id="266" r:id="rId17"/>
    <p:sldId id="268" r:id="rId18"/>
    <p:sldId id="269" r:id="rId19"/>
    <p:sldId id="271" r:id="rId20"/>
    <p:sldId id="272" r:id="rId21"/>
    <p:sldId id="273" r:id="rId22"/>
    <p:sldId id="295" r:id="rId23"/>
    <p:sldId id="309" r:id="rId24"/>
    <p:sldId id="275" r:id="rId25"/>
    <p:sldId id="276" r:id="rId26"/>
    <p:sldId id="277" r:id="rId27"/>
    <p:sldId id="278" r:id="rId28"/>
    <p:sldId id="311" r:id="rId29"/>
    <p:sldId id="279" r:id="rId30"/>
    <p:sldId id="280" r:id="rId31"/>
    <p:sldId id="281" r:id="rId32"/>
    <p:sldId id="282" r:id="rId33"/>
    <p:sldId id="283" r:id="rId34"/>
    <p:sldId id="284" r:id="rId35"/>
    <p:sldId id="313" r:id="rId36"/>
    <p:sldId id="3184" r:id="rId37"/>
    <p:sldId id="3183" r:id="rId38"/>
    <p:sldId id="289" r:id="rId39"/>
    <p:sldId id="290" r:id="rId40"/>
    <p:sldId id="296" r:id="rId41"/>
    <p:sldId id="299" r:id="rId42"/>
    <p:sldId id="297" r:id="rId43"/>
    <p:sldId id="298" r:id="rId44"/>
    <p:sldId id="300" r:id="rId45"/>
    <p:sldId id="302" r:id="rId46"/>
    <p:sldId id="304" r:id="rId47"/>
    <p:sldId id="305" r:id="rId48"/>
    <p:sldId id="291" r:id="rId49"/>
  </p:sldIdLst>
  <p:sldSz cx="18288000" cy="10287000"/>
  <p:notesSz cx="6858000" cy="9144000"/>
  <p:embeddedFontLst>
    <p:embeddedFont>
      <p:font typeface="等线" panose="02010600030101010101" pitchFamily="2" charset="-122"/>
      <p:regular r:id="rId51"/>
      <p:bold r:id="rId52"/>
    </p:embeddedFont>
    <p:embeddedFont>
      <p:font typeface="Calibri" panose="020F0502020204030204" pitchFamily="34" charset="0"/>
      <p:regular r:id="rId53"/>
      <p:bold r:id="rId54"/>
      <p:italic r:id="rId55"/>
      <p:boldItalic r:id="rId56"/>
    </p:embeddedFont>
    <p:embeddedFont>
      <p:font typeface="DM Sans Bold" panose="020B0604020202020204" charset="0"/>
      <p:regular r:id="rId57"/>
    </p:embeddedFont>
    <p:embeddedFont>
      <p:font typeface="Segoe Print" panose="02000600000000000000" pitchFamily="2" charset="0"/>
      <p:regular r:id="rId58"/>
      <p:bold r:id="rId59"/>
    </p:embeddedFont>
    <p:embeddedFont>
      <p:font typeface="UTM Avo" panose="02040603050506020204" pitchFamily="18"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Kiểu Có chủ đề 2 - Màu chủ đề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317"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CB0A1-065D-439F-B104-CFB79F2C3462}" type="datetimeFigureOut">
              <a:rPr lang="en-US" smtClean="0"/>
              <a:t>10/25/2023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7B034-BE94-4501-8675-71D243C0811A}" type="slidenum">
              <a:rPr lang="en-US" smtClean="0"/>
              <a:t>‹#›</a:t>
            </a:fld>
            <a:endParaRPr lang="en-US"/>
          </a:p>
        </p:txBody>
      </p:sp>
    </p:spTree>
    <p:extLst>
      <p:ext uri="{BB962C8B-B14F-4D97-AF65-F5344CB8AC3E}">
        <p14:creationId xmlns:p14="http://schemas.microsoft.com/office/powerpoint/2010/main" val="3067511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FDF7B034-BE94-4501-8675-71D243C0811A}" type="slidenum">
              <a:rPr lang="en-US" smtClean="0"/>
              <a:t>6</a:t>
            </a:fld>
            <a:endParaRPr lang="en-US"/>
          </a:p>
        </p:txBody>
      </p:sp>
    </p:spTree>
    <p:extLst>
      <p:ext uri="{BB962C8B-B14F-4D97-AF65-F5344CB8AC3E}">
        <p14:creationId xmlns:p14="http://schemas.microsoft.com/office/powerpoint/2010/main" val="290059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965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8288000" cy="10287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354563" y="342900"/>
            <a:ext cx="17578874" cy="96012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6942853" y="425799"/>
            <a:ext cx="884597" cy="780933"/>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7285975" y="30611"/>
            <a:ext cx="948401" cy="312290"/>
          </a:xfrm>
          <a:prstGeom prst="rect">
            <a:avLst/>
          </a:prstGeom>
        </p:spPr>
      </p:pic>
    </p:spTree>
    <p:extLst>
      <p:ext uri="{BB962C8B-B14F-4D97-AF65-F5344CB8AC3E}">
        <p14:creationId xmlns:p14="http://schemas.microsoft.com/office/powerpoint/2010/main" val="371617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354563" y="342900"/>
            <a:ext cx="17578874" cy="96012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6965713" y="448659"/>
            <a:ext cx="884597" cy="780933"/>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389288" y="9597086"/>
            <a:ext cx="948401" cy="312290"/>
          </a:xfrm>
          <a:prstGeom prst="rect">
            <a:avLst/>
          </a:prstGeom>
        </p:spPr>
      </p:pic>
    </p:spTree>
    <p:extLst>
      <p:ext uri="{BB962C8B-B14F-4D97-AF65-F5344CB8AC3E}">
        <p14:creationId xmlns:p14="http://schemas.microsoft.com/office/powerpoint/2010/main" val="901787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354563" y="342900"/>
            <a:ext cx="17578874" cy="96012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6965713" y="448659"/>
            <a:ext cx="884597" cy="780933"/>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883805" y="7933460"/>
            <a:ext cx="1884650" cy="1884650"/>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389288" y="9597086"/>
            <a:ext cx="948401" cy="312290"/>
          </a:xfrm>
          <a:prstGeom prst="rect">
            <a:avLst/>
          </a:prstGeom>
        </p:spPr>
      </p:pic>
    </p:spTree>
    <p:extLst>
      <p:ext uri="{BB962C8B-B14F-4D97-AF65-F5344CB8AC3E}">
        <p14:creationId xmlns:p14="http://schemas.microsoft.com/office/powerpoint/2010/main" val="204794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354563" y="342900"/>
            <a:ext cx="17578874" cy="96012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6965713" y="448659"/>
            <a:ext cx="884597" cy="780933"/>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22546" y="6262374"/>
            <a:ext cx="3787485" cy="3787485"/>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389288" y="9597086"/>
            <a:ext cx="948401" cy="312290"/>
          </a:xfrm>
          <a:prstGeom prst="rect">
            <a:avLst/>
          </a:prstGeom>
        </p:spPr>
      </p:pic>
    </p:spTree>
    <p:extLst>
      <p:ext uri="{BB962C8B-B14F-4D97-AF65-F5344CB8AC3E}">
        <p14:creationId xmlns:p14="http://schemas.microsoft.com/office/powerpoint/2010/main" val="292030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1281" y="2"/>
            <a:ext cx="18290564" cy="10287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202883" y="22798"/>
            <a:ext cx="17841279" cy="10238015"/>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7462866"/>
                <a:gd name="connsiteY0" fmla="*/ 1624771 h 9748434"/>
                <a:gd name="connsiteX1" fmla="*/ 1624771 w 17462866"/>
                <a:gd name="connsiteY1" fmla="*/ 0 h 9748434"/>
                <a:gd name="connsiteX2" fmla="*/ 15838095 w 17462866"/>
                <a:gd name="connsiteY2" fmla="*/ 0 h 9748434"/>
                <a:gd name="connsiteX3" fmla="*/ 17462866 w 17462866"/>
                <a:gd name="connsiteY3" fmla="*/ 1624771 h 9748434"/>
                <a:gd name="connsiteX4" fmla="*/ 17462866 w 17462866"/>
                <a:gd name="connsiteY4" fmla="*/ 8123663 h 9748434"/>
                <a:gd name="connsiteX5" fmla="*/ 15838095 w 17462866"/>
                <a:gd name="connsiteY5" fmla="*/ 9748434 h 9748434"/>
                <a:gd name="connsiteX6" fmla="*/ 1624771 w 17462866"/>
                <a:gd name="connsiteY6" fmla="*/ 9748434 h 9748434"/>
                <a:gd name="connsiteX7" fmla="*/ 0 w 17462866"/>
                <a:gd name="connsiteY7" fmla="*/ 8123663 h 9748434"/>
                <a:gd name="connsiteX8" fmla="*/ 0 w 17462866"/>
                <a:gd name="connsiteY8" fmla="*/ 1624771 h 974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2866" h="9748434" fill="none" extrusionOk="0">
                  <a:moveTo>
                    <a:pt x="0" y="1624771"/>
                  </a:moveTo>
                  <a:cubicBezTo>
                    <a:pt x="12261" y="727717"/>
                    <a:pt x="706131" y="21688"/>
                    <a:pt x="1624771" y="0"/>
                  </a:cubicBezTo>
                  <a:cubicBezTo>
                    <a:pt x="5072406" y="-149292"/>
                    <a:pt x="11356812" y="-15801"/>
                    <a:pt x="15838095" y="0"/>
                  </a:cubicBezTo>
                  <a:cubicBezTo>
                    <a:pt x="16706090" y="125049"/>
                    <a:pt x="17580299" y="723904"/>
                    <a:pt x="17462866" y="1624771"/>
                  </a:cubicBezTo>
                  <a:cubicBezTo>
                    <a:pt x="17390177" y="4507458"/>
                    <a:pt x="17554830" y="6878016"/>
                    <a:pt x="17462866" y="8123663"/>
                  </a:cubicBezTo>
                  <a:cubicBezTo>
                    <a:pt x="17402755" y="9026052"/>
                    <a:pt x="16650471" y="9798832"/>
                    <a:pt x="15838095" y="9748434"/>
                  </a:cubicBezTo>
                  <a:cubicBezTo>
                    <a:pt x="14369197" y="9718655"/>
                    <a:pt x="3684227" y="9656673"/>
                    <a:pt x="1624771" y="9748434"/>
                  </a:cubicBezTo>
                  <a:cubicBezTo>
                    <a:pt x="765159" y="9686255"/>
                    <a:pt x="-117930" y="9058413"/>
                    <a:pt x="0" y="8123663"/>
                  </a:cubicBezTo>
                  <a:cubicBezTo>
                    <a:pt x="-30974" y="7340601"/>
                    <a:pt x="-62159" y="3332584"/>
                    <a:pt x="0" y="1624771"/>
                  </a:cubicBezTo>
                  <a:close/>
                </a:path>
                <a:path w="17462866" h="9748434" stroke="0" extrusionOk="0">
                  <a:moveTo>
                    <a:pt x="0" y="1624771"/>
                  </a:moveTo>
                  <a:cubicBezTo>
                    <a:pt x="-98749" y="751423"/>
                    <a:pt x="763930" y="-36095"/>
                    <a:pt x="1624771" y="0"/>
                  </a:cubicBezTo>
                  <a:cubicBezTo>
                    <a:pt x="4759047" y="28352"/>
                    <a:pt x="10395250" y="106290"/>
                    <a:pt x="15838095" y="0"/>
                  </a:cubicBezTo>
                  <a:cubicBezTo>
                    <a:pt x="16808865" y="-69035"/>
                    <a:pt x="17415673" y="634375"/>
                    <a:pt x="17462866" y="1624771"/>
                  </a:cubicBezTo>
                  <a:cubicBezTo>
                    <a:pt x="17343269" y="3824865"/>
                    <a:pt x="17301858" y="5909243"/>
                    <a:pt x="17462866" y="8123663"/>
                  </a:cubicBezTo>
                  <a:cubicBezTo>
                    <a:pt x="17563828" y="8909694"/>
                    <a:pt x="16587543" y="9658222"/>
                    <a:pt x="15838095" y="9748434"/>
                  </a:cubicBezTo>
                  <a:cubicBezTo>
                    <a:pt x="10602540" y="9631205"/>
                    <a:pt x="3398061" y="9716197"/>
                    <a:pt x="1624771" y="9748434"/>
                  </a:cubicBezTo>
                  <a:cubicBezTo>
                    <a:pt x="745393" y="9650631"/>
                    <a:pt x="-55332" y="9085344"/>
                    <a:pt x="0" y="8123663"/>
                  </a:cubicBezTo>
                  <a:cubicBezTo>
                    <a:pt x="-57225" y="6689722"/>
                    <a:pt x="130478" y="3110132"/>
                    <a:pt x="0" y="1624771"/>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7381144"/>
                <a:gd name="connsiteY0" fmla="*/ 1624771 h 9748434"/>
                <a:gd name="connsiteX1" fmla="*/ 1624771 w 17381144"/>
                <a:gd name="connsiteY1" fmla="*/ 0 h 9748434"/>
                <a:gd name="connsiteX2" fmla="*/ 15756373 w 17381144"/>
                <a:gd name="connsiteY2" fmla="*/ 0 h 9748434"/>
                <a:gd name="connsiteX3" fmla="*/ 17381144 w 17381144"/>
                <a:gd name="connsiteY3" fmla="*/ 1624771 h 9748434"/>
                <a:gd name="connsiteX4" fmla="*/ 17381144 w 17381144"/>
                <a:gd name="connsiteY4" fmla="*/ 8123663 h 9748434"/>
                <a:gd name="connsiteX5" fmla="*/ 15756373 w 17381144"/>
                <a:gd name="connsiteY5" fmla="*/ 9748434 h 9748434"/>
                <a:gd name="connsiteX6" fmla="*/ 1624771 w 17381144"/>
                <a:gd name="connsiteY6" fmla="*/ 9748434 h 9748434"/>
                <a:gd name="connsiteX7" fmla="*/ 0 w 17381144"/>
                <a:gd name="connsiteY7" fmla="*/ 8123663 h 9748434"/>
                <a:gd name="connsiteX8" fmla="*/ 0 w 17381144"/>
                <a:gd name="connsiteY8" fmla="*/ 1624771 h 974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1144" h="9748434" fill="none" extrusionOk="0">
                  <a:moveTo>
                    <a:pt x="0" y="1624771"/>
                  </a:moveTo>
                  <a:cubicBezTo>
                    <a:pt x="12261" y="727717"/>
                    <a:pt x="706131" y="21688"/>
                    <a:pt x="1624771" y="0"/>
                  </a:cubicBezTo>
                  <a:cubicBezTo>
                    <a:pt x="8111854" y="-149292"/>
                    <a:pt x="12268967" y="-15801"/>
                    <a:pt x="15756373" y="0"/>
                  </a:cubicBezTo>
                  <a:cubicBezTo>
                    <a:pt x="16624368" y="125049"/>
                    <a:pt x="17498577" y="723904"/>
                    <a:pt x="17381144" y="1624771"/>
                  </a:cubicBezTo>
                  <a:cubicBezTo>
                    <a:pt x="17308455" y="4507458"/>
                    <a:pt x="17473108" y="6878016"/>
                    <a:pt x="17381144" y="8123663"/>
                  </a:cubicBezTo>
                  <a:cubicBezTo>
                    <a:pt x="17321033" y="9026052"/>
                    <a:pt x="16568749" y="9798832"/>
                    <a:pt x="15756373" y="9748434"/>
                  </a:cubicBezTo>
                  <a:cubicBezTo>
                    <a:pt x="10795425" y="9718655"/>
                    <a:pt x="4817642" y="9656673"/>
                    <a:pt x="1624771" y="9748434"/>
                  </a:cubicBezTo>
                  <a:cubicBezTo>
                    <a:pt x="765159" y="9686255"/>
                    <a:pt x="-117930" y="9058413"/>
                    <a:pt x="0" y="8123663"/>
                  </a:cubicBezTo>
                  <a:cubicBezTo>
                    <a:pt x="-30974" y="7340601"/>
                    <a:pt x="-62159" y="3332584"/>
                    <a:pt x="0" y="1624771"/>
                  </a:cubicBezTo>
                  <a:close/>
                </a:path>
                <a:path w="17381144" h="9748434" stroke="0" extrusionOk="0">
                  <a:moveTo>
                    <a:pt x="0" y="1624771"/>
                  </a:moveTo>
                  <a:cubicBezTo>
                    <a:pt x="-98749" y="751423"/>
                    <a:pt x="763930" y="-36095"/>
                    <a:pt x="1624771" y="0"/>
                  </a:cubicBezTo>
                  <a:cubicBezTo>
                    <a:pt x="4099619" y="28352"/>
                    <a:pt x="9841451" y="106290"/>
                    <a:pt x="15756373" y="0"/>
                  </a:cubicBezTo>
                  <a:cubicBezTo>
                    <a:pt x="16727143" y="-69035"/>
                    <a:pt x="17333951" y="634375"/>
                    <a:pt x="17381144" y="1624771"/>
                  </a:cubicBezTo>
                  <a:cubicBezTo>
                    <a:pt x="17261547" y="3824865"/>
                    <a:pt x="17220136" y="5909243"/>
                    <a:pt x="17381144" y="8123663"/>
                  </a:cubicBezTo>
                  <a:cubicBezTo>
                    <a:pt x="17482106" y="8909694"/>
                    <a:pt x="16505821" y="9658222"/>
                    <a:pt x="15756373" y="9748434"/>
                  </a:cubicBezTo>
                  <a:cubicBezTo>
                    <a:pt x="13983921" y="9631205"/>
                    <a:pt x="3153505" y="9716197"/>
                    <a:pt x="1624771" y="9748434"/>
                  </a:cubicBezTo>
                  <a:cubicBezTo>
                    <a:pt x="745393" y="9650631"/>
                    <a:pt x="-55332" y="9085344"/>
                    <a:pt x="0" y="8123663"/>
                  </a:cubicBezTo>
                  <a:cubicBezTo>
                    <a:pt x="-57225" y="6689722"/>
                    <a:pt x="130478" y="3110132"/>
                    <a:pt x="0" y="1624771"/>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5966718" y="985977"/>
            <a:ext cx="1398908" cy="1234974"/>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1040742" y="8175915"/>
            <a:ext cx="1667070" cy="1635615"/>
          </a:xfrm>
          <a:prstGeom prst="rect">
            <a:avLst/>
          </a:prstGeom>
        </p:spPr>
      </p:pic>
    </p:spTree>
    <p:extLst>
      <p:ext uri="{BB962C8B-B14F-4D97-AF65-F5344CB8AC3E}">
        <p14:creationId xmlns:p14="http://schemas.microsoft.com/office/powerpoint/2010/main" val="435515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466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svg"/><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22.svg"/><Relationship Id="rId7" Type="http://schemas.openxmlformats.org/officeDocument/2006/relationships/image" Target="../media/image45.svg"/><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4.svg"/><Relationship Id="rId5" Type="http://schemas.openxmlformats.org/officeDocument/2006/relationships/image" Target="../media/image63.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62.png"/><Relationship Id="rId9" Type="http://schemas.openxmlformats.org/officeDocument/2006/relationships/image" Target="../media/image14.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7.svg"/><Relationship Id="rId7" Type="http://schemas.openxmlformats.org/officeDocument/2006/relationships/image" Target="../media/image2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9.svg"/><Relationship Id="rId10" Type="http://schemas.openxmlformats.org/officeDocument/2006/relationships/image" Target="../media/image66.jpeg"/><Relationship Id="rId4" Type="http://schemas.openxmlformats.org/officeDocument/2006/relationships/image" Target="../media/image58.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2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0.svg"/><Relationship Id="rId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0.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4.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22.sv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svg"/><Relationship Id="rId7" Type="http://schemas.openxmlformats.org/officeDocument/2006/relationships/image" Target="../media/image24.svg"/><Relationship Id="rId12" Type="http://schemas.openxmlformats.org/officeDocument/2006/relationships/image" Target="../media/image6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47.svg"/><Relationship Id="rId10" Type="http://schemas.openxmlformats.org/officeDocument/2006/relationships/image" Target="../media/image27.png"/><Relationship Id="rId4" Type="http://schemas.openxmlformats.org/officeDocument/2006/relationships/image" Target="../media/image46.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6.svg"/><Relationship Id="rId3" Type="http://schemas.openxmlformats.org/officeDocument/2006/relationships/image" Target="../media/image18.svg"/><Relationship Id="rId7" Type="http://schemas.openxmlformats.org/officeDocument/2006/relationships/image" Target="../media/image24.svg"/><Relationship Id="rId12"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38.svg"/><Relationship Id="rId15" Type="http://schemas.openxmlformats.org/officeDocument/2006/relationships/image" Target="../media/image70.pn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28.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4.sv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3.svg"/><Relationship Id="rId5" Type="http://schemas.openxmlformats.org/officeDocument/2006/relationships/image" Target="../media/image26.svg"/><Relationship Id="rId15" Type="http://schemas.openxmlformats.org/officeDocument/2006/relationships/image" Target="../media/image72.png"/><Relationship Id="rId10"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51.sv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8.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7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6.svg"/><Relationship Id="rId5" Type="http://schemas.openxmlformats.org/officeDocument/2006/relationships/image" Target="../media/image74.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image" Target="../media/image59.sv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7.svg"/><Relationship Id="rId7" Type="http://schemas.openxmlformats.org/officeDocument/2006/relationships/image" Target="../media/image2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9.svg"/><Relationship Id="rId10" Type="http://schemas.openxmlformats.org/officeDocument/2006/relationships/image" Target="../media/image82.png"/><Relationship Id="rId4" Type="http://schemas.openxmlformats.org/officeDocument/2006/relationships/image" Target="../media/image58.png"/><Relationship Id="rId9" Type="http://schemas.openxmlformats.org/officeDocument/2006/relationships/image" Target="../media/image28.sv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2.svg"/><Relationship Id="rId3" Type="http://schemas.openxmlformats.org/officeDocument/2006/relationships/image" Target="../media/image28.svg"/><Relationship Id="rId7" Type="http://schemas.openxmlformats.org/officeDocument/2006/relationships/image" Target="../media/image26.svg"/><Relationship Id="rId12"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3.svg"/><Relationship Id="rId5" Type="http://schemas.openxmlformats.org/officeDocument/2006/relationships/image" Target="../media/image24.svg"/><Relationship Id="rId10" Type="http://schemas.openxmlformats.org/officeDocument/2006/relationships/image" Target="../media/image52.png"/><Relationship Id="rId4" Type="http://schemas.openxmlformats.org/officeDocument/2006/relationships/image" Target="../media/image23.png"/><Relationship Id="rId9" Type="http://schemas.openxmlformats.org/officeDocument/2006/relationships/image" Target="../media/image51.svg"/><Relationship Id="rId1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7.svg"/><Relationship Id="rId3" Type="http://schemas.openxmlformats.org/officeDocument/2006/relationships/image" Target="../media/image18.svg"/><Relationship Id="rId7" Type="http://schemas.openxmlformats.org/officeDocument/2006/relationships/image" Target="../media/image26.svg"/><Relationship Id="rId12"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24.sv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2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0.svg"/><Relationship Id="rId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38.svg"/><Relationship Id="rId10"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26.sv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8.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7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6.svg"/><Relationship Id="rId5" Type="http://schemas.openxmlformats.org/officeDocument/2006/relationships/image" Target="../media/image74.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image" Target="../media/image59.svg"/><Relationship Id="rId1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svg"/><Relationship Id="rId7"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85.png"/><Relationship Id="rId4" Type="http://schemas.openxmlformats.org/officeDocument/2006/relationships/image" Target="../media/image23.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8.svg"/><Relationship Id="rId3" Type="http://schemas.openxmlformats.org/officeDocument/2006/relationships/image" Target="../media/image18.svg"/><Relationship Id="rId7" Type="http://schemas.openxmlformats.org/officeDocument/2006/relationships/image" Target="../media/image28.svg"/><Relationship Id="rId12"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svg"/><Relationship Id="rId5" Type="http://schemas.openxmlformats.org/officeDocument/2006/relationships/image" Target="../media/image24.sv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6.sv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svg"/><Relationship Id="rId7" Type="http://schemas.openxmlformats.org/officeDocument/2006/relationships/image" Target="../media/image26.svg"/><Relationship Id="rId12" Type="http://schemas.openxmlformats.org/officeDocument/2006/relationships/image" Target="../media/image8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47.svg"/><Relationship Id="rId10" Type="http://schemas.openxmlformats.org/officeDocument/2006/relationships/image" Target="../media/image23.png"/><Relationship Id="rId4" Type="http://schemas.openxmlformats.org/officeDocument/2006/relationships/image" Target="../media/image46.png"/><Relationship Id="rId9" Type="http://schemas.openxmlformats.org/officeDocument/2006/relationships/image" Target="../media/image28.sv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svg"/><Relationship Id="rId7" Type="http://schemas.openxmlformats.org/officeDocument/2006/relationships/image" Target="../media/image2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88.png"/><Relationship Id="rId5" Type="http://schemas.openxmlformats.org/officeDocument/2006/relationships/image" Target="../media/image26.svg"/><Relationship Id="rId10" Type="http://schemas.openxmlformats.org/officeDocument/2006/relationships/image" Target="../media/image87.png"/><Relationship Id="rId4" Type="http://schemas.openxmlformats.org/officeDocument/2006/relationships/image" Target="../media/image25.png"/><Relationship Id="rId9"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8.svg"/><Relationship Id="rId12" Type="http://schemas.openxmlformats.org/officeDocument/2006/relationships/image" Target="../media/image9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svg"/><Relationship Id="rId5" Type="http://schemas.openxmlformats.org/officeDocument/2006/relationships/image" Target="../media/image24.sv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24.svg"/><Relationship Id="rId12" Type="http://schemas.openxmlformats.org/officeDocument/2006/relationships/image" Target="../media/image3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18.sv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8.svg"/><Relationship Id="rId1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svg"/><Relationship Id="rId3"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18.svg"/><Relationship Id="rId15" Type="http://schemas.openxmlformats.org/officeDocument/2006/relationships/image" Target="../media/image47.sv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2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0.svg"/><Relationship Id="rId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28.sv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2.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4.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22.sv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svg"/><Relationship Id="rId7" Type="http://schemas.openxmlformats.org/officeDocument/2006/relationships/image" Target="../media/image2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47.svg"/><Relationship Id="rId10" Type="http://schemas.openxmlformats.org/officeDocument/2006/relationships/image" Target="../media/image23.png"/><Relationship Id="rId4" Type="http://schemas.openxmlformats.org/officeDocument/2006/relationships/image" Target="../media/image46.png"/><Relationship Id="rId9" Type="http://schemas.openxmlformats.org/officeDocument/2006/relationships/image" Target="../media/image28.sv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8.svg"/><Relationship Id="rId5" Type="http://schemas.openxmlformats.org/officeDocument/2006/relationships/image" Target="../media/image43.svg"/><Relationship Id="rId10" Type="http://schemas.openxmlformats.org/officeDocument/2006/relationships/image" Target="../media/image27.png"/><Relationship Id="rId4" Type="http://schemas.openxmlformats.org/officeDocument/2006/relationships/image" Target="../media/image42.png"/><Relationship Id="rId9" Type="http://schemas.openxmlformats.org/officeDocument/2006/relationships/image" Target="../media/image26.svg"/><Relationship Id="rId14" Type="http://schemas.openxmlformats.org/officeDocument/2006/relationships/image" Target="../media/image94.jpe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6.svg"/><Relationship Id="rId5" Type="http://schemas.openxmlformats.org/officeDocument/2006/relationships/image" Target="../media/image28.sv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26.sv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3" Type="http://schemas.openxmlformats.org/officeDocument/2006/relationships/image" Target="../media/image22.svg"/><Relationship Id="rId7" Type="http://schemas.openxmlformats.org/officeDocument/2006/relationships/image" Target="../media/image14.svg"/><Relationship Id="rId12"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8.svg"/><Relationship Id="rId5" Type="http://schemas.openxmlformats.org/officeDocument/2006/relationships/image" Target="../media/image45.svg"/><Relationship Id="rId10" Type="http://schemas.openxmlformats.org/officeDocument/2006/relationships/image" Target="../media/image27.png"/><Relationship Id="rId4" Type="http://schemas.openxmlformats.org/officeDocument/2006/relationships/image" Target="../media/image44.png"/><Relationship Id="rId9" Type="http://schemas.openxmlformats.org/officeDocument/2006/relationships/image" Target="../media/image26.svg"/></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95.png"/><Relationship Id="rId4" Type="http://schemas.openxmlformats.org/officeDocument/2006/relationships/image" Target="../media/image23.png"/><Relationship Id="rId9" Type="http://schemas.openxmlformats.org/officeDocument/2006/relationships/image" Target="../media/image51.sv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7.svg"/><Relationship Id="rId3" Type="http://schemas.openxmlformats.org/officeDocument/2006/relationships/image" Target="../media/image38.svg"/><Relationship Id="rId7" Type="http://schemas.openxmlformats.org/officeDocument/2006/relationships/image" Target="../media/image26.svg"/><Relationship Id="rId12"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24.svg"/><Relationship Id="rId15" Type="http://schemas.openxmlformats.org/officeDocument/2006/relationships/image" Target="../media/image97.sv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96.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7.svg"/><Relationship Id="rId18" Type="http://schemas.openxmlformats.org/officeDocument/2006/relationships/image" Target="../media/image98.pn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56.png"/><Relationship Id="rId17" Type="http://schemas.openxmlformats.org/officeDocument/2006/relationships/image" Target="../media/image80.svg"/><Relationship Id="rId2" Type="http://schemas.openxmlformats.org/officeDocument/2006/relationships/image" Target="../media/image25.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6.svg"/><Relationship Id="rId5" Type="http://schemas.openxmlformats.org/officeDocument/2006/relationships/image" Target="../media/image74.svg"/><Relationship Id="rId15" Type="http://schemas.openxmlformats.org/officeDocument/2006/relationships/image" Target="../media/image78.svg"/><Relationship Id="rId10" Type="http://schemas.openxmlformats.org/officeDocument/2006/relationships/image" Target="../media/image75.png"/><Relationship Id="rId19" Type="http://schemas.openxmlformats.org/officeDocument/2006/relationships/image" Target="../media/image99.svg"/><Relationship Id="rId4" Type="http://schemas.openxmlformats.org/officeDocument/2006/relationships/image" Target="../media/image73.png"/><Relationship Id="rId9" Type="http://schemas.openxmlformats.org/officeDocument/2006/relationships/image" Target="../media/image59.svg"/><Relationship Id="rId1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6.svg"/><Relationship Id="rId3" Type="http://schemas.openxmlformats.org/officeDocument/2006/relationships/image" Target="../media/image41.svg"/><Relationship Id="rId7" Type="http://schemas.openxmlformats.org/officeDocument/2006/relationships/image" Target="../media/image16.svg"/><Relationship Id="rId12" Type="http://schemas.openxmlformats.org/officeDocument/2006/relationships/image" Target="../media/image25.png"/><Relationship Id="rId17" Type="http://schemas.openxmlformats.org/officeDocument/2006/relationships/image" Target="../media/image24.svg"/><Relationship Id="rId2" Type="http://schemas.openxmlformats.org/officeDocument/2006/relationships/image" Target="../media/image40.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5.svg"/><Relationship Id="rId5" Type="http://schemas.openxmlformats.org/officeDocument/2006/relationships/image" Target="../media/image10.svg"/><Relationship Id="rId15" Type="http://schemas.openxmlformats.org/officeDocument/2006/relationships/image" Target="../media/image28.svg"/><Relationship Id="rId10"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43.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image" Target="../media/image35.png"/><Relationship Id="rId7" Type="http://schemas.openxmlformats.org/officeDocument/2006/relationships/image" Target="../media/image13.png"/><Relationship Id="rId12" Type="http://schemas.openxmlformats.org/officeDocument/2006/relationships/image" Target="../media/image24.svg"/><Relationship Id="rId2" Type="http://schemas.openxmlformats.org/officeDocument/2006/relationships/notesSlide" Target="../notesSlides/notesSlide1.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23.png"/><Relationship Id="rId5" Type="http://schemas.openxmlformats.org/officeDocument/2006/relationships/image" Target="../media/image46.png"/><Relationship Id="rId15" Type="http://schemas.openxmlformats.org/officeDocument/2006/relationships/image" Target="../media/image27.png"/><Relationship Id="rId10" Type="http://schemas.openxmlformats.org/officeDocument/2006/relationships/image" Target="../media/image49.svg"/><Relationship Id="rId4" Type="http://schemas.openxmlformats.org/officeDocument/2006/relationships/image" Target="../media/image36.svg"/><Relationship Id="rId9" Type="http://schemas.openxmlformats.org/officeDocument/2006/relationships/image" Target="../media/image48.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0.svg"/><Relationship Id="rId5" Type="http://schemas.openxmlformats.org/officeDocument/2006/relationships/image" Target="../media/image26.svg"/><Relationship Id="rId15" Type="http://schemas.openxmlformats.org/officeDocument/2006/relationships/image" Target="../media/image55.svg"/><Relationship Id="rId10" Type="http://schemas.openxmlformats.org/officeDocument/2006/relationships/image" Target="../media/image19.png"/><Relationship Id="rId4" Type="http://schemas.openxmlformats.org/officeDocument/2006/relationships/image" Target="../media/image25.png"/><Relationship Id="rId9" Type="http://schemas.openxmlformats.org/officeDocument/2006/relationships/image" Target="../media/image51.sv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7.svg"/><Relationship Id="rId7" Type="http://schemas.openxmlformats.org/officeDocument/2006/relationships/image" Target="../media/image2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7.svg"/><Relationship Id="rId7" Type="http://schemas.openxmlformats.org/officeDocument/2006/relationships/image" Target="../media/image2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9.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5625">
            <a:off x="13594153" y="8023993"/>
            <a:ext cx="1883424" cy="250343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782" y="3628314"/>
            <a:ext cx="2798964" cy="257324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28182" y="7227833"/>
            <a:ext cx="3077438" cy="2695822"/>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56289" y="532321"/>
            <a:ext cx="1923693" cy="207981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2748" y="1971345"/>
            <a:ext cx="1871417" cy="238619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95823">
            <a:off x="11418273" y="-114926"/>
            <a:ext cx="2961569" cy="228725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11948">
            <a:off x="15742417" y="6364968"/>
            <a:ext cx="1660047" cy="679196"/>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128317" y="8326639"/>
            <a:ext cx="261966" cy="249106"/>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6991" y="1745158"/>
            <a:ext cx="503419" cy="47870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031637" y="1028700"/>
            <a:ext cx="261966" cy="249106"/>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3918136" y="5963056"/>
            <a:ext cx="261966" cy="249106"/>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106729" y="4772022"/>
            <a:ext cx="503419" cy="478705"/>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25281" y="7697087"/>
            <a:ext cx="503419" cy="478705"/>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558596" y="9069422"/>
            <a:ext cx="397259" cy="377757"/>
          </a:xfrm>
          <a:prstGeom prst="rect">
            <a:avLst/>
          </a:prstGeom>
        </p:spPr>
      </p:pic>
      <p:sp>
        <p:nvSpPr>
          <p:cNvPr id="20" name="Hộp Văn bản 19">
            <a:extLst>
              <a:ext uri="{FF2B5EF4-FFF2-40B4-BE49-F238E27FC236}">
                <a16:creationId xmlns:a16="http://schemas.microsoft.com/office/drawing/2014/main" id="{96B66098-D682-CF31-1D0F-8B1BA1632A05}"/>
              </a:ext>
            </a:extLst>
          </p:cNvPr>
          <p:cNvSpPr txBox="1"/>
          <p:nvPr/>
        </p:nvSpPr>
        <p:spPr>
          <a:xfrm>
            <a:off x="3483068" y="3227981"/>
            <a:ext cx="11321864"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66861" y="138212"/>
            <a:ext cx="825836" cy="78529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74865" y="138212"/>
            <a:ext cx="825836" cy="7852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47277" y="8850357"/>
            <a:ext cx="825836" cy="78529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2329" y="9141706"/>
            <a:ext cx="672946" cy="639911"/>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36396" y="3711539"/>
            <a:ext cx="231516" cy="22015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16548" y="4586535"/>
            <a:ext cx="261966" cy="249106"/>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22729" y="869551"/>
            <a:ext cx="324953" cy="30900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4193" y="715051"/>
            <a:ext cx="596273" cy="133590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86418">
            <a:off x="15701399" y="242089"/>
            <a:ext cx="1705556" cy="697816"/>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8187" y="9635652"/>
            <a:ext cx="223995" cy="212998"/>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0564" y="5820343"/>
            <a:ext cx="293629" cy="279215"/>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00132" y="590997"/>
            <a:ext cx="292935" cy="278554"/>
          </a:xfrm>
          <a:prstGeom prst="rect">
            <a:avLst/>
          </a:prstGeom>
        </p:spPr>
      </p:pic>
      <p:sp>
        <p:nvSpPr>
          <p:cNvPr id="27" name="Hộp Văn bản 26">
            <a:extLst>
              <a:ext uri="{FF2B5EF4-FFF2-40B4-BE49-F238E27FC236}">
                <a16:creationId xmlns:a16="http://schemas.microsoft.com/office/drawing/2014/main" id="{B3FBD6B2-0A48-C085-F0B7-054982277151}"/>
              </a:ext>
            </a:extLst>
          </p:cNvPr>
          <p:cNvSpPr txBox="1"/>
          <p:nvPr/>
        </p:nvSpPr>
        <p:spPr>
          <a:xfrm>
            <a:off x="1817507" y="730274"/>
            <a:ext cx="14667277" cy="8741945"/>
          </a:xfrm>
          <a:prstGeom prst="rect">
            <a:avLst/>
          </a:prstGeom>
          <a:noFill/>
        </p:spPr>
        <p:txBody>
          <a:bodyPr wrap="square">
            <a:spAutoFit/>
          </a:bodyPr>
          <a:lstStyle/>
          <a:p>
            <a:pPr marL="457200" marR="0" indent="-457200">
              <a:lnSpc>
                <a:spcPct val="150000"/>
              </a:lnSpc>
              <a:spcBef>
                <a:spcPts val="0"/>
              </a:spcBef>
              <a:spcAft>
                <a:spcPts val="800"/>
              </a:spcAft>
              <a:buFont typeface="Symbol" panose="05050102010706020507" pitchFamily="18" charset="2"/>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Các vùng chính:</a:t>
            </a:r>
            <a:endParaRPr lang="en-US" sz="3200" b="1" i="1"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Thanh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lệnh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lệnh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tính.</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2, 3,…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xuống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B, C,…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sang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800"/>
              </a:spcAft>
              <a:buFont typeface="Arial" panose="020B0604020202020204" pitchFamily="34" charset="0"/>
              <a:buChar char="+"/>
            </a:pP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vực</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hiển</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thị</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trữ</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nằm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cửa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sổ</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2" dur="500"/>
                                        <p:tgtEl>
                                          <p:spTgt spid="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37"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47530">
            <a:off x="16639772" y="414719"/>
            <a:ext cx="1705556" cy="697816"/>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93261" y="8586883"/>
            <a:ext cx="1932078" cy="1555831"/>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9025">
            <a:off x="16354032" y="2659969"/>
            <a:ext cx="1690134" cy="163865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80017" y="344179"/>
            <a:ext cx="2302039" cy="2016576"/>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7970" y="9416325"/>
            <a:ext cx="463032" cy="440302"/>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18783" y="1227914"/>
            <a:ext cx="261966" cy="249106"/>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259300" y="3896465"/>
            <a:ext cx="466500" cy="443599"/>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920005" y="9258300"/>
            <a:ext cx="223995" cy="21299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0983" y="7541178"/>
            <a:ext cx="397259" cy="377757"/>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18783" y="7949730"/>
            <a:ext cx="260916" cy="248108"/>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9959" y="2524022"/>
            <a:ext cx="466500" cy="443599"/>
          </a:xfrm>
          <a:prstGeom prst="rect">
            <a:avLst/>
          </a:prstGeom>
        </p:spPr>
      </p:pic>
      <p:pic>
        <p:nvPicPr>
          <p:cNvPr id="29" name="Picture 2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8242" y="3379096"/>
            <a:ext cx="260916" cy="248108"/>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07595" y="1607157"/>
            <a:ext cx="260916" cy="248108"/>
          </a:xfrm>
          <a:prstGeom prst="rect">
            <a:avLst/>
          </a:prstGeom>
        </p:spPr>
      </p:pic>
      <p:sp>
        <p:nvSpPr>
          <p:cNvPr id="33" name="Hộp Văn bản 32">
            <a:extLst>
              <a:ext uri="{FF2B5EF4-FFF2-40B4-BE49-F238E27FC236}">
                <a16:creationId xmlns:a16="http://schemas.microsoft.com/office/drawing/2014/main" id="{B2EF2067-7062-83DA-12FE-81507457150D}"/>
              </a:ext>
            </a:extLst>
          </p:cNvPr>
          <p:cNvSpPr txBox="1"/>
          <p:nvPr/>
        </p:nvSpPr>
        <p:spPr>
          <a:xfrm>
            <a:off x="1997902" y="2604375"/>
            <a:ext cx="14068200" cy="5078250"/>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dễ</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err="1">
                <a:solidFill>
                  <a:srgbClr val="000000"/>
                </a:solidFill>
                <a:effectLst/>
                <a:latin typeface="Arial" panose="020B0604020202020204" pitchFamily="34" charset="0"/>
                <a:ea typeface="Calibri" panose="020F0502020204030204" pitchFamily="34" charset="0"/>
                <a:cs typeface="Arial" panose="020B0604020202020204" pitchFamily="34" charset="0"/>
              </a:rPr>
              <a:t>toán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từ đơn giản đến phức tạp,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ứng trong bảng.</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Google Sheets, Microsoft Excel, LibreOffice Calc,…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Hộp Văn bản 1">
            <a:extLst>
              <a:ext uri="{FF2B5EF4-FFF2-40B4-BE49-F238E27FC236}">
                <a16:creationId xmlns:a16="http://schemas.microsoft.com/office/drawing/2014/main" id="{58D56AA4-F3FA-F885-7CF8-40AE2D196214}"/>
              </a:ext>
            </a:extLst>
          </p:cNvPr>
          <p:cNvSpPr txBox="1"/>
          <p:nvPr/>
        </p:nvSpPr>
        <p:spPr>
          <a:xfrm>
            <a:off x="6096000" y="1352467"/>
            <a:ext cx="60960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HỘP KIẾN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fade">
                                      <p:cBhvr>
                                        <p:cTn id="17" dur="5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 hàm hữu ích trong Google Sheets có thể bạn chưa biết - QuanTriMang.com">
            <a:extLst>
              <a:ext uri="{FF2B5EF4-FFF2-40B4-BE49-F238E27FC236}">
                <a16:creationId xmlns:a16="http://schemas.microsoft.com/office/drawing/2014/main" id="{9982B877-F300-D93D-22F2-18E080958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199" y="266700"/>
            <a:ext cx="16103601" cy="905827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71E606F-D5B8-8023-1A35-34365D6ACCFF}"/>
              </a:ext>
            </a:extLst>
          </p:cNvPr>
          <p:cNvSpPr txBox="1"/>
          <p:nvPr/>
        </p:nvSpPr>
        <p:spPr>
          <a:xfrm>
            <a:off x="6438899" y="9486900"/>
            <a:ext cx="54102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Google Sheets</a:t>
            </a:r>
          </a:p>
        </p:txBody>
      </p:sp>
    </p:spTree>
    <p:extLst>
      <p:ext uri="{BB962C8B-B14F-4D97-AF65-F5344CB8AC3E}">
        <p14:creationId xmlns:p14="http://schemas.microsoft.com/office/powerpoint/2010/main" val="236772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3"/>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breOffice 7.0.2 Released with Massive Fixes">
            <a:extLst>
              <a:ext uri="{FF2B5EF4-FFF2-40B4-BE49-F238E27FC236}">
                <a16:creationId xmlns:a16="http://schemas.microsoft.com/office/drawing/2014/main" id="{CAA3D262-A935-7A7B-C096-B6BB3EAF0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41" y="190500"/>
            <a:ext cx="17292918" cy="9186862"/>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495E3A3B-D1A0-D3F1-9AF1-37CF816A5E48}"/>
              </a:ext>
            </a:extLst>
          </p:cNvPr>
          <p:cNvSpPr txBox="1"/>
          <p:nvPr/>
        </p:nvSpPr>
        <p:spPr>
          <a:xfrm>
            <a:off x="6438900" y="9388614"/>
            <a:ext cx="54102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LibreOffice Calc</a:t>
            </a:r>
          </a:p>
        </p:txBody>
      </p:sp>
    </p:spTree>
    <p:extLst>
      <p:ext uri="{BB962C8B-B14F-4D97-AF65-F5344CB8AC3E}">
        <p14:creationId xmlns:p14="http://schemas.microsoft.com/office/powerpoint/2010/main" val="27776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19014">
            <a:off x="16533094" y="8944890"/>
            <a:ext cx="1874035" cy="144733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78400" y="7917"/>
            <a:ext cx="463032" cy="44030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8941" y="7168525"/>
            <a:ext cx="261966" cy="24910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94538" y="7694435"/>
            <a:ext cx="324120" cy="3082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8919" y="7624887"/>
            <a:ext cx="397259" cy="377757"/>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9668559"/>
            <a:ext cx="260916" cy="248108"/>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5400" y="0"/>
            <a:ext cx="466500" cy="443599"/>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20788" y="2822828"/>
            <a:ext cx="260916" cy="24810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9871" y="9010192"/>
            <a:ext cx="260916" cy="248108"/>
          </a:xfrm>
          <a:prstGeom prst="rect">
            <a:avLst/>
          </a:prstGeom>
        </p:spPr>
      </p:pic>
      <p:pic>
        <p:nvPicPr>
          <p:cNvPr id="2050" name="Picture 2" descr="Office 365 đã có thay đổi giao diện.">
            <a:extLst>
              <a:ext uri="{FF2B5EF4-FFF2-40B4-BE49-F238E27FC236}">
                <a16:creationId xmlns:a16="http://schemas.microsoft.com/office/drawing/2014/main" id="{DD2E57B3-8E07-E782-8E6B-9F730ABE79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359" y="666241"/>
            <a:ext cx="16797282" cy="883257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B61AAD6A-7478-EFCB-CAA2-36A2288BBF0F}"/>
              </a:ext>
            </a:extLst>
          </p:cNvPr>
          <p:cNvSpPr/>
          <p:nvPr/>
        </p:nvSpPr>
        <p:spPr>
          <a:xfrm>
            <a:off x="2171144" y="165295"/>
            <a:ext cx="4191000" cy="838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Đường kết nối Mũi tên Thẳng 3">
            <a:extLst>
              <a:ext uri="{FF2B5EF4-FFF2-40B4-BE49-F238E27FC236}">
                <a16:creationId xmlns:a16="http://schemas.microsoft.com/office/drawing/2014/main" id="{99967AC9-7FBC-E059-282B-25CD707CEAD5}"/>
              </a:ext>
            </a:extLst>
          </p:cNvPr>
          <p:cNvCxnSpPr>
            <a:cxnSpLocks/>
            <a:stCxn id="2" idx="2"/>
          </p:cNvCxnSpPr>
          <p:nvPr/>
        </p:nvCxnSpPr>
        <p:spPr>
          <a:xfrm flipH="1">
            <a:off x="4263015" y="1003495"/>
            <a:ext cx="3629" cy="1943387"/>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Hình chữ nhật: Góc Tròn 5">
            <a:extLst>
              <a:ext uri="{FF2B5EF4-FFF2-40B4-BE49-F238E27FC236}">
                <a16:creationId xmlns:a16="http://schemas.microsoft.com/office/drawing/2014/main" id="{1030C911-2833-E104-5C5B-CCEC1D16A62B}"/>
              </a:ext>
            </a:extLst>
          </p:cNvPr>
          <p:cNvSpPr/>
          <p:nvPr/>
        </p:nvSpPr>
        <p:spPr>
          <a:xfrm>
            <a:off x="13092805" y="824255"/>
            <a:ext cx="4191000" cy="838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5" name="Đường kết nối: Mũi tên Gấp khúc 24">
            <a:extLst>
              <a:ext uri="{FF2B5EF4-FFF2-40B4-BE49-F238E27FC236}">
                <a16:creationId xmlns:a16="http://schemas.microsoft.com/office/drawing/2014/main" id="{5C36A22A-C7A5-C571-2026-61694D3273B6}"/>
              </a:ext>
            </a:extLst>
          </p:cNvPr>
          <p:cNvCxnSpPr>
            <a:cxnSpLocks/>
          </p:cNvCxnSpPr>
          <p:nvPr/>
        </p:nvCxnSpPr>
        <p:spPr>
          <a:xfrm flipH="1">
            <a:off x="14895310" y="948957"/>
            <a:ext cx="2438400" cy="2404128"/>
          </a:xfrm>
          <a:prstGeom prst="bentConnector3">
            <a:avLst>
              <a:gd name="adj1" fmla="val -9375"/>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Hình chữ nhật: Góc Tròn 26">
            <a:extLst>
              <a:ext uri="{FF2B5EF4-FFF2-40B4-BE49-F238E27FC236}">
                <a16:creationId xmlns:a16="http://schemas.microsoft.com/office/drawing/2014/main" id="{93BEF70C-0298-1AF4-36B3-93FF1010774E}"/>
              </a:ext>
            </a:extLst>
          </p:cNvPr>
          <p:cNvSpPr/>
          <p:nvPr/>
        </p:nvSpPr>
        <p:spPr>
          <a:xfrm>
            <a:off x="72015" y="9373513"/>
            <a:ext cx="4191000" cy="838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0" name="Đường kết nối Mũi tên Thẳng 29">
            <a:extLst>
              <a:ext uri="{FF2B5EF4-FFF2-40B4-BE49-F238E27FC236}">
                <a16:creationId xmlns:a16="http://schemas.microsoft.com/office/drawing/2014/main" id="{A9201369-A373-832F-F25B-CC91E786DAF2}"/>
              </a:ext>
            </a:extLst>
          </p:cNvPr>
          <p:cNvCxnSpPr/>
          <p:nvPr/>
        </p:nvCxnSpPr>
        <p:spPr>
          <a:xfrm flipV="1">
            <a:off x="914400" y="7417631"/>
            <a:ext cx="0" cy="1955882"/>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Hình chữ nhật: Góc Tròn 30">
            <a:extLst>
              <a:ext uri="{FF2B5EF4-FFF2-40B4-BE49-F238E27FC236}">
                <a16:creationId xmlns:a16="http://schemas.microsoft.com/office/drawing/2014/main" id="{9FB3E286-5792-EAE9-2468-1B093DA1F096}"/>
              </a:ext>
            </a:extLst>
          </p:cNvPr>
          <p:cNvSpPr/>
          <p:nvPr/>
        </p:nvSpPr>
        <p:spPr>
          <a:xfrm>
            <a:off x="7029450" y="5143500"/>
            <a:ext cx="4229099" cy="18169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vực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hiển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dữ</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Hình chữ nhật: Góc Tròn 31">
            <a:extLst>
              <a:ext uri="{FF2B5EF4-FFF2-40B4-BE49-F238E27FC236}">
                <a16:creationId xmlns:a16="http://schemas.microsoft.com/office/drawing/2014/main" id="{E24E1AB1-99CB-0085-B514-C6902CCC03CD}"/>
              </a:ext>
            </a:extLst>
          </p:cNvPr>
          <p:cNvSpPr/>
          <p:nvPr/>
        </p:nvSpPr>
        <p:spPr>
          <a:xfrm>
            <a:off x="7029450" y="8567705"/>
            <a:ext cx="5287579" cy="838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4" name="Đường kết nối Mũi tên Thẳng 33">
            <a:extLst>
              <a:ext uri="{FF2B5EF4-FFF2-40B4-BE49-F238E27FC236}">
                <a16:creationId xmlns:a16="http://schemas.microsoft.com/office/drawing/2014/main" id="{F13267EF-6E0D-6316-39E6-2548F8C1E059}"/>
              </a:ext>
            </a:extLst>
          </p:cNvPr>
          <p:cNvCxnSpPr>
            <a:cxnSpLocks/>
            <a:stCxn id="32" idx="1"/>
          </p:cNvCxnSpPr>
          <p:nvPr/>
        </p:nvCxnSpPr>
        <p:spPr>
          <a:xfrm flipH="1">
            <a:off x="2590800" y="8986805"/>
            <a:ext cx="4438650" cy="23387"/>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Hình chữ nhật: Góc Tròn 35">
            <a:extLst>
              <a:ext uri="{FF2B5EF4-FFF2-40B4-BE49-F238E27FC236}">
                <a16:creationId xmlns:a16="http://schemas.microsoft.com/office/drawing/2014/main" id="{30BBACCD-ABD3-EDB9-F0AF-0B9EB3EC65BA}"/>
              </a:ext>
            </a:extLst>
          </p:cNvPr>
          <p:cNvSpPr/>
          <p:nvPr/>
        </p:nvSpPr>
        <p:spPr>
          <a:xfrm>
            <a:off x="7577739" y="221799"/>
            <a:ext cx="4191000" cy="838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Thanh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8" name="Đường kết nối Mũi tên Thẳng 37">
            <a:extLst>
              <a:ext uri="{FF2B5EF4-FFF2-40B4-BE49-F238E27FC236}">
                <a16:creationId xmlns:a16="http://schemas.microsoft.com/office/drawing/2014/main" id="{DA26437C-F22B-8651-B9C7-B817E9D7B082}"/>
              </a:ext>
            </a:extLst>
          </p:cNvPr>
          <p:cNvCxnSpPr>
            <a:stCxn id="36" idx="2"/>
          </p:cNvCxnSpPr>
          <p:nvPr/>
        </p:nvCxnSpPr>
        <p:spPr>
          <a:xfrm>
            <a:off x="9673239" y="1059999"/>
            <a:ext cx="0" cy="915189"/>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Hộp Văn bản 2">
            <a:extLst>
              <a:ext uri="{FF2B5EF4-FFF2-40B4-BE49-F238E27FC236}">
                <a16:creationId xmlns:a16="http://schemas.microsoft.com/office/drawing/2014/main" id="{8E789718-EBED-9873-B178-44B3D81C26D5}"/>
              </a:ext>
            </a:extLst>
          </p:cNvPr>
          <p:cNvSpPr txBox="1"/>
          <p:nvPr/>
        </p:nvSpPr>
        <p:spPr>
          <a:xfrm>
            <a:off x="6968139" y="9522709"/>
            <a:ext cx="5410200"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Microsoft Excel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7" grpId="0" animBg="1"/>
      <p:bldP spid="31" grpId="0" animBg="1"/>
      <p:bldP spid="32" grpId="0" animBg="1"/>
      <p:bldP spid="36"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4238">
            <a:off x="16363746" y="9381243"/>
            <a:ext cx="1432934" cy="534094"/>
          </a:xfrm>
          <a:prstGeom prst="rect">
            <a:avLst/>
          </a:prstGeom>
        </p:spPr>
      </p:pic>
      <p:pic>
        <p:nvPicPr>
          <p:cNvPr id="41" name="Picture 4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4238">
            <a:off x="227843" y="858900"/>
            <a:ext cx="1432934" cy="534094"/>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80159" y="2581212"/>
            <a:ext cx="463032" cy="440302"/>
          </a:xfrm>
          <a:prstGeom prst="rect">
            <a:avLst/>
          </a:prstGeom>
        </p:spPr>
      </p:pic>
      <p:pic>
        <p:nvPicPr>
          <p:cNvPr id="46" name="Picture 4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4288" y="557795"/>
            <a:ext cx="261966" cy="249106"/>
          </a:xfrm>
          <a:prstGeom prst="rect">
            <a:avLst/>
          </a:prstGeom>
        </p:spPr>
      </p:pic>
      <p:pic>
        <p:nvPicPr>
          <p:cNvPr id="47" name="Picture 4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71123" y="9475570"/>
            <a:ext cx="324120" cy="308208"/>
          </a:xfrm>
          <a:prstGeom prst="rect">
            <a:avLst/>
          </a:prstGeom>
        </p:spPr>
      </p:pic>
      <p:pic>
        <p:nvPicPr>
          <p:cNvPr id="48" name="Picture 4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19292" y="618022"/>
            <a:ext cx="397259" cy="377757"/>
          </a:xfrm>
          <a:prstGeom prst="rect">
            <a:avLst/>
          </a:prstGeom>
        </p:spPr>
      </p:pic>
      <p:pic>
        <p:nvPicPr>
          <p:cNvPr id="49" name="Picture 4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2695" y="5497599"/>
            <a:ext cx="260916" cy="248108"/>
          </a:xfrm>
          <a:prstGeom prst="rect">
            <a:avLst/>
          </a:prstGeom>
        </p:spPr>
      </p:pic>
      <p:pic>
        <p:nvPicPr>
          <p:cNvPr id="50" name="Picture 5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68487" y="682348"/>
            <a:ext cx="466500" cy="443599"/>
          </a:xfrm>
          <a:prstGeom prst="rect">
            <a:avLst/>
          </a:prstGeom>
        </p:spPr>
      </p:pic>
      <p:pic>
        <p:nvPicPr>
          <p:cNvPr id="51" name="Picture 5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49075" y="106911"/>
            <a:ext cx="2638925" cy="2038071"/>
          </a:xfrm>
          <a:prstGeom prst="rect">
            <a:avLst/>
          </a:prstGeom>
        </p:spPr>
      </p:pic>
      <p:pic>
        <p:nvPicPr>
          <p:cNvPr id="52" name="Picture 5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79" y="1811479"/>
            <a:ext cx="260916" cy="248108"/>
          </a:xfrm>
          <a:prstGeom prst="rect">
            <a:avLst/>
          </a:prstGeom>
        </p:spPr>
      </p:pic>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79" y="9134246"/>
            <a:ext cx="260916" cy="248108"/>
          </a:xfrm>
          <a:prstGeom prst="rect">
            <a:avLst/>
          </a:prstGeom>
        </p:spPr>
      </p:pic>
      <p:sp>
        <p:nvSpPr>
          <p:cNvPr id="56" name="Hộp Văn bản 55">
            <a:extLst>
              <a:ext uri="{FF2B5EF4-FFF2-40B4-BE49-F238E27FC236}">
                <a16:creationId xmlns:a16="http://schemas.microsoft.com/office/drawing/2014/main" id="{F716A83C-07AD-22AE-7B87-4B5763048EB9}"/>
              </a:ext>
            </a:extLst>
          </p:cNvPr>
          <p:cNvSpPr txBox="1"/>
          <p:nvPr/>
        </p:nvSpPr>
        <p:spPr>
          <a:xfrm>
            <a:off x="1689693" y="787850"/>
            <a:ext cx="15290466" cy="9120382"/>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Giao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R="0" algn="just">
              <a:lnSpc>
                <a:spcPct val="150000"/>
              </a:lnSpc>
              <a:spcBef>
                <a:spcPts val="0"/>
              </a:spcBef>
              <a:spcAft>
                <a:spcPts val="8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 Thanh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2 -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3 -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5 -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6 -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Giao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Luôn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barn(inVertical)">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xEl>
                                              <p:pRg st="1" end="1"/>
                                            </p:txEl>
                                          </p:spTgt>
                                        </p:tgtEl>
                                        <p:attrNameLst>
                                          <p:attrName>style.visibility</p:attrName>
                                        </p:attrNameLst>
                                      </p:cBhvr>
                                      <p:to>
                                        <p:strVal val="visible"/>
                                      </p:to>
                                    </p:set>
                                    <p:animEffect transition="in" filter="barn(inVertical)">
                                      <p:cBhvr>
                                        <p:cTn id="12" dur="500"/>
                                        <p:tgtEl>
                                          <p:spTgt spid="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
                                            <p:txEl>
                                              <p:pRg st="2" end="2"/>
                                            </p:txEl>
                                          </p:spTgt>
                                        </p:tgtEl>
                                        <p:attrNameLst>
                                          <p:attrName>style.visibility</p:attrName>
                                        </p:attrNameLst>
                                      </p:cBhvr>
                                      <p:to>
                                        <p:strVal val="visible"/>
                                      </p:to>
                                    </p:set>
                                    <p:animEffect transition="in" filter="barn(inVertical)">
                                      <p:cBhvr>
                                        <p:cTn id="17" dur="500"/>
                                        <p:tgtEl>
                                          <p:spTgt spid="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6">
                                            <p:txEl>
                                              <p:pRg st="3" end="3"/>
                                            </p:txEl>
                                          </p:spTgt>
                                        </p:tgtEl>
                                        <p:attrNameLst>
                                          <p:attrName>style.visibility</p:attrName>
                                        </p:attrNameLst>
                                      </p:cBhvr>
                                      <p:to>
                                        <p:strVal val="visible"/>
                                      </p:to>
                                    </p:set>
                                    <p:animEffect transition="in" filter="barn(inVertical)">
                                      <p:cBhvr>
                                        <p:cTn id="22" dur="500"/>
                                        <p:tgtEl>
                                          <p:spTgt spid="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6">
                                            <p:txEl>
                                              <p:pRg st="4" end="4"/>
                                            </p:txEl>
                                          </p:spTgt>
                                        </p:tgtEl>
                                        <p:attrNameLst>
                                          <p:attrName>style.visibility</p:attrName>
                                        </p:attrNameLst>
                                      </p:cBhvr>
                                      <p:to>
                                        <p:strVal val="visible"/>
                                      </p:to>
                                    </p:set>
                                    <p:animEffect transition="in" filter="barn(inVertical)">
                                      <p:cBhvr>
                                        <p:cTn id="27" dur="500"/>
                                        <p:tgtEl>
                                          <p:spTgt spid="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6">
                                            <p:txEl>
                                              <p:pRg st="5" end="5"/>
                                            </p:txEl>
                                          </p:spTgt>
                                        </p:tgtEl>
                                        <p:attrNameLst>
                                          <p:attrName>style.visibility</p:attrName>
                                        </p:attrNameLst>
                                      </p:cBhvr>
                                      <p:to>
                                        <p:strVal val="visible"/>
                                      </p:to>
                                    </p:set>
                                    <p:animEffect transition="in" filter="barn(inVertical)">
                                      <p:cBhvr>
                                        <p:cTn id="32" dur="500"/>
                                        <p:tgtEl>
                                          <p:spTgt spid="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6">
                                            <p:txEl>
                                              <p:pRg st="6" end="6"/>
                                            </p:txEl>
                                          </p:spTgt>
                                        </p:tgtEl>
                                        <p:attrNameLst>
                                          <p:attrName>style.visibility</p:attrName>
                                        </p:attrNameLst>
                                      </p:cBhvr>
                                      <p:to>
                                        <p:strVal val="visible"/>
                                      </p:to>
                                    </p:set>
                                    <p:animEffect transition="in" filter="barn(inVertical)">
                                      <p:cBhvr>
                                        <p:cTn id="37" dur="500"/>
                                        <p:tgtEl>
                                          <p:spTgt spid="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6">
                                            <p:txEl>
                                              <p:pRg st="7" end="7"/>
                                            </p:txEl>
                                          </p:spTgt>
                                        </p:tgtEl>
                                        <p:attrNameLst>
                                          <p:attrName>style.visibility</p:attrName>
                                        </p:attrNameLst>
                                      </p:cBhvr>
                                      <p:to>
                                        <p:strVal val="visible"/>
                                      </p:to>
                                    </p:set>
                                    <p:animEffect transition="in" filter="barn(inVertical)">
                                      <p:cBhvr>
                                        <p:cTn id="42" dur="500"/>
                                        <p:tgtEl>
                                          <p:spTgt spid="5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6">
                                            <p:txEl>
                                              <p:pRg st="8" end="8"/>
                                            </p:txEl>
                                          </p:spTgt>
                                        </p:tgtEl>
                                        <p:attrNameLst>
                                          <p:attrName>style.visibility</p:attrName>
                                        </p:attrNameLst>
                                      </p:cBhvr>
                                      <p:to>
                                        <p:strVal val="visible"/>
                                      </p:to>
                                    </p:set>
                                    <p:animEffect transition="in" filter="barn(inVertical)">
                                      <p:cBhvr>
                                        <p:cTn id="47" dur="500"/>
                                        <p:tgtEl>
                                          <p:spTgt spid="5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5625">
            <a:off x="15578994" y="596187"/>
            <a:ext cx="1883424" cy="250343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7402508"/>
            <a:ext cx="3077438" cy="2695822"/>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1315" y="7962492"/>
            <a:ext cx="1871417" cy="238619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1948">
            <a:off x="198677" y="310644"/>
            <a:ext cx="1660047" cy="67919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28317" y="8326639"/>
            <a:ext cx="261966" cy="24910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19800" y="9619625"/>
            <a:ext cx="503419" cy="478705"/>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31637" y="1028700"/>
            <a:ext cx="261966" cy="24910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6990" y="5793018"/>
            <a:ext cx="261966" cy="249106"/>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6864" y="4683255"/>
            <a:ext cx="503419" cy="478705"/>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5281" y="7697087"/>
            <a:ext cx="503419" cy="478705"/>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08639" y="9182100"/>
            <a:ext cx="397259" cy="377757"/>
          </a:xfrm>
          <a:prstGeom prst="rect">
            <a:avLst/>
          </a:prstGeom>
        </p:spPr>
      </p:pic>
      <p:sp>
        <p:nvSpPr>
          <p:cNvPr id="20" name="Hộp Văn bản 19">
            <a:extLst>
              <a:ext uri="{FF2B5EF4-FFF2-40B4-BE49-F238E27FC236}">
                <a16:creationId xmlns:a16="http://schemas.microsoft.com/office/drawing/2014/main" id="{418EB0E6-8330-0247-EB54-A07639CD55F2}"/>
              </a:ext>
            </a:extLst>
          </p:cNvPr>
          <p:cNvSpPr txBox="1"/>
          <p:nvPr/>
        </p:nvSpPr>
        <p:spPr>
          <a:xfrm>
            <a:off x="2012634" y="978848"/>
            <a:ext cx="12032896" cy="2687852"/>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Ô						B. Trang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Hộp Văn bản 22">
            <a:extLst>
              <a:ext uri="{FF2B5EF4-FFF2-40B4-BE49-F238E27FC236}">
                <a16:creationId xmlns:a16="http://schemas.microsoft.com/office/drawing/2014/main" id="{2B74AE1F-94D1-B748-056F-70756C94F054}"/>
              </a:ext>
            </a:extLst>
          </p:cNvPr>
          <p:cNvSpPr txBox="1"/>
          <p:nvPr/>
        </p:nvSpPr>
        <p:spPr>
          <a:xfrm>
            <a:off x="2012634" y="4057394"/>
            <a:ext cx="14262731" cy="4760214"/>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B, 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2, 3,...</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1, 2, 3,...</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Hình Bầu dục 23">
            <a:extLst>
              <a:ext uri="{FF2B5EF4-FFF2-40B4-BE49-F238E27FC236}">
                <a16:creationId xmlns:a16="http://schemas.microsoft.com/office/drawing/2014/main" id="{FFE7A6C9-FD83-AD69-A39D-27EAFFF49ED0}"/>
              </a:ext>
            </a:extLst>
          </p:cNvPr>
          <p:cNvSpPr/>
          <p:nvPr/>
        </p:nvSpPr>
        <p:spPr>
          <a:xfrm>
            <a:off x="1878160" y="1996443"/>
            <a:ext cx="785621" cy="777776"/>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5" name="Hình Bầu dục 24">
            <a:extLst>
              <a:ext uri="{FF2B5EF4-FFF2-40B4-BE49-F238E27FC236}">
                <a16:creationId xmlns:a16="http://schemas.microsoft.com/office/drawing/2014/main" id="{176F7373-0FD3-FD65-4AB1-F082B6FE0F02}"/>
              </a:ext>
            </a:extLst>
          </p:cNvPr>
          <p:cNvSpPr/>
          <p:nvPr/>
        </p:nvSpPr>
        <p:spPr>
          <a:xfrm>
            <a:off x="1878159" y="6121786"/>
            <a:ext cx="785621" cy="777776"/>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4069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6" dur="500"/>
                                        <p:tgtEl>
                                          <p:spTgt spid="23">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9" dur="500"/>
                                        <p:tgtEl>
                                          <p:spTgt spid="23">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2" dur="500"/>
                                        <p:tgtEl>
                                          <p:spTgt spid="23">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25" dur="500"/>
                                        <p:tgtEl>
                                          <p:spTgt spid="23">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xEl>
                                              <p:pRg st="4" end="4"/>
                                            </p:txEl>
                                          </p:spTgt>
                                        </p:tgtEl>
                                        <p:attrNameLst>
                                          <p:attrName>style.visibility</p:attrName>
                                        </p:attrNameLst>
                                      </p:cBhvr>
                                      <p:to>
                                        <p:strVal val="visible"/>
                                      </p:to>
                                    </p:set>
                                    <p:animEffect transition="in" filter="randombar(horizontal)">
                                      <p:cBhvr>
                                        <p:cTn id="28" dur="500"/>
                                        <p:tgtEl>
                                          <p:spTgt spid="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1152">
            <a:off x="16756836" y="44306"/>
            <a:ext cx="1508383" cy="1981854"/>
          </a:xfrm>
          <a:prstGeom prst="rect">
            <a:avLst/>
          </a:prstGeom>
        </p:spPr>
      </p:pic>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9330">
            <a:off x="424504" y="236671"/>
            <a:ext cx="1741994" cy="1883373"/>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99359" y="9767146"/>
            <a:ext cx="463032" cy="440302"/>
          </a:xfrm>
          <a:prstGeom prst="rect">
            <a:avLst/>
          </a:prstGeom>
        </p:spPr>
      </p:pic>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49996" y="271207"/>
            <a:ext cx="261966" cy="249106"/>
          </a:xfrm>
          <a:prstGeom prst="rect">
            <a:avLst/>
          </a:prstGeom>
        </p:spPr>
      </p:pic>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87849" y="3922074"/>
            <a:ext cx="466500" cy="443599"/>
          </a:xfrm>
          <a:prstGeom prst="rect">
            <a:avLst/>
          </a:prstGeom>
        </p:spPr>
      </p:pic>
      <p:pic>
        <p:nvPicPr>
          <p:cNvPr id="34" name="Picture 3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55558" y="7575952"/>
            <a:ext cx="324120" cy="308208"/>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8242" y="8542031"/>
            <a:ext cx="397259" cy="377757"/>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87849" y="7132856"/>
            <a:ext cx="260916" cy="248108"/>
          </a:xfrm>
          <a:prstGeom prst="rect">
            <a:avLst/>
          </a:prstGeom>
        </p:spPr>
      </p:pic>
      <p:pic>
        <p:nvPicPr>
          <p:cNvPr id="37" name="Picture 3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37221" y="666274"/>
            <a:ext cx="466500" cy="443599"/>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3259" y="6088116"/>
            <a:ext cx="260916" cy="248108"/>
          </a:xfrm>
          <a:prstGeom prst="rect">
            <a:avLst/>
          </a:prstGeom>
        </p:spPr>
      </p:pic>
      <p:pic>
        <p:nvPicPr>
          <p:cNvPr id="39"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55556" y="9427521"/>
            <a:ext cx="260916" cy="248108"/>
          </a:xfrm>
          <a:prstGeom prst="rect">
            <a:avLst/>
          </a:prstGeom>
        </p:spPr>
      </p:pic>
      <p:sp>
        <p:nvSpPr>
          <p:cNvPr id="19" name="Hộp Văn bản 18">
            <a:extLst>
              <a:ext uri="{FF2B5EF4-FFF2-40B4-BE49-F238E27FC236}">
                <a16:creationId xmlns:a16="http://schemas.microsoft.com/office/drawing/2014/main" id="{2EC47787-4BD0-95FC-DD8B-02B92AF36031}"/>
              </a:ext>
            </a:extLst>
          </p:cNvPr>
          <p:cNvSpPr txBox="1"/>
          <p:nvPr/>
        </p:nvSpPr>
        <p:spPr>
          <a:xfrm>
            <a:off x="2397605" y="133640"/>
            <a:ext cx="9223828" cy="901593"/>
          </a:xfrm>
          <a:prstGeom prst="rect">
            <a:avLst/>
          </a:prstGeom>
          <a:noFill/>
        </p:spPr>
        <p:txBody>
          <a:bodyPr wrap="square">
            <a:spAutoFit/>
          </a:bodyPr>
          <a:lstStyle/>
          <a:p>
            <a:pPr marL="0" marR="0" algn="just">
              <a:lnSpc>
                <a:spcPct val="150000"/>
              </a:lnSpc>
              <a:spcBef>
                <a:spcPts val="0"/>
              </a:spcBef>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b) Ô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ACDD842-9307-3412-7D79-D1E2C05EF8D8}"/>
              </a:ext>
            </a:extLst>
          </p:cNvPr>
          <p:cNvPicPr>
            <a:picLocks noChangeAspect="1"/>
          </p:cNvPicPr>
          <p:nvPr/>
        </p:nvPicPr>
        <p:blipFill>
          <a:blip r:embed="rId12"/>
          <a:stretch>
            <a:fillRect/>
          </a:stretch>
        </p:blipFill>
        <p:spPr>
          <a:xfrm>
            <a:off x="2404558" y="1242424"/>
            <a:ext cx="11451000" cy="7282203"/>
          </a:xfrm>
          <a:prstGeom prst="rect">
            <a:avLst/>
          </a:prstGeom>
        </p:spPr>
      </p:pic>
      <p:sp>
        <p:nvSpPr>
          <p:cNvPr id="3" name="Rectangle 2">
            <a:extLst>
              <a:ext uri="{FF2B5EF4-FFF2-40B4-BE49-F238E27FC236}">
                <a16:creationId xmlns:a16="http://schemas.microsoft.com/office/drawing/2014/main" id="{C408F5B8-0119-C92A-61BA-190C83253993}"/>
              </a:ext>
            </a:extLst>
          </p:cNvPr>
          <p:cNvSpPr/>
          <p:nvPr/>
        </p:nvSpPr>
        <p:spPr>
          <a:xfrm>
            <a:off x="1231676" y="8851442"/>
            <a:ext cx="15824647" cy="1107996"/>
          </a:xfrm>
          <a:prstGeom prst="rect">
            <a:avLst/>
          </a:prstGeom>
          <a:solidFill>
            <a:srgbClr val="FFFF00"/>
          </a:solidFill>
        </p:spPr>
        <p:txBody>
          <a:bodyPr wrap="square" lIns="182880" tIns="91440" bIns="91440">
            <a:spAutoFit/>
          </a:bodyPr>
          <a:lstStyle/>
          <a:p>
            <a:pPr algn="just" defTabSz="342900"/>
            <a:r>
              <a:rPr lang="en-US" sz="3000">
                <a:latin typeface="UTM Avo" panose="02040603050506020204" pitchFamily="18" charset="0"/>
                <a:cs typeface="Times New Roman" panose="02020603050405020304" pitchFamily="18" charset="0"/>
                <a:sym typeface="Wingdings 3" panose="05040102010807070707" pitchFamily="18" charset="2"/>
              </a:rPr>
              <a:t> </a:t>
            </a:r>
            <a:r>
              <a:rPr lang="vi-VN" sz="3000">
                <a:latin typeface="UTM Avo" panose="02040603050506020204" pitchFamily="18" charset="0"/>
                <a:cs typeface="Times New Roman" panose="02020603050405020304" pitchFamily="18" charset="0"/>
              </a:rPr>
              <a:t>Mỗi ô trên trang tính được đánh địa chỉ theo cột và hàng, ví dụ A1, B3, C10,... </a:t>
            </a:r>
            <a:endParaRPr lang="en-US" sz="3000">
              <a:latin typeface="UTM Avo" panose="02040603050506020204" pitchFamily="18" charset="0"/>
              <a:cs typeface="Times New Roman" panose="02020603050405020304" pitchFamily="18" charset="0"/>
            </a:endParaRPr>
          </a:p>
          <a:p>
            <a:pPr algn="just" defTabSz="342900"/>
            <a:r>
              <a:rPr lang="vi-VN" sz="3000">
                <a:latin typeface="UTM Avo" panose="02040603050506020204" pitchFamily="18" charset="0"/>
                <a:cs typeface="Times New Roman" panose="02020603050405020304" pitchFamily="18" charset="0"/>
                <a:sym typeface="Wingdings 3" panose="05040102010807070707" pitchFamily="18" charset="2"/>
              </a:rPr>
              <a:t></a:t>
            </a:r>
            <a:r>
              <a:rPr lang="en-US" sz="3000">
                <a:latin typeface="UTM Avo" panose="02040603050506020204" pitchFamily="18" charset="0"/>
                <a:cs typeface="Times New Roman" panose="02020603050405020304" pitchFamily="18" charset="0"/>
                <a:sym typeface="Wingdings 3" panose="05040102010807070707" pitchFamily="18" charset="2"/>
              </a:rPr>
              <a:t> </a:t>
            </a:r>
            <a:r>
              <a:rPr lang="vi-VN" sz="3000">
                <a:latin typeface="UTM Avo" panose="02040603050506020204" pitchFamily="18" charset="0"/>
                <a:cs typeface="Times New Roman" panose="02020603050405020304" pitchFamily="18" charset="0"/>
              </a:rPr>
              <a:t>Địa chỉ của ô được quy định là tên cột ghép với tên hàng. </a:t>
            </a:r>
            <a:endParaRPr lang="en-US" sz="3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44130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3795"/>
        </a:solidFill>
        <a:effectLst/>
      </p:bgPr>
    </p:bg>
    <p:spTree>
      <p:nvGrpSpPr>
        <p:cNvPr id="1" name=""/>
        <p:cNvGrpSpPr/>
        <p:nvPr/>
      </p:nvGrpSpPr>
      <p:grpSpPr>
        <a:xfrm>
          <a:off x="0" y="0"/>
          <a:ext cx="0" cy="0"/>
          <a:chOff x="0" y="0"/>
          <a:chExt cx="0" cy="0"/>
        </a:xfrm>
      </p:grpSpPr>
      <p:grpSp>
        <p:nvGrpSpPr>
          <p:cNvPr id="2" name="Group 2"/>
          <p:cNvGrpSpPr/>
          <p:nvPr/>
        </p:nvGrpSpPr>
        <p:grpSpPr>
          <a:xfrm>
            <a:off x="1009649" y="283481"/>
            <a:ext cx="16268699" cy="4114800"/>
            <a:chOff x="0" y="0"/>
            <a:chExt cx="2917516" cy="2269556"/>
          </a:xfrm>
        </p:grpSpPr>
        <p:sp>
          <p:nvSpPr>
            <p:cNvPr id="3" name="Freeform 3"/>
            <p:cNvSpPr/>
            <p:nvPr/>
          </p:nvSpPr>
          <p:spPr>
            <a:xfrm>
              <a:off x="0" y="0"/>
              <a:ext cx="2917516" cy="2269556"/>
            </a:xfrm>
            <a:custGeom>
              <a:avLst/>
              <a:gdLst/>
              <a:ahLst/>
              <a:cxnLst/>
              <a:rect l="l" t="t" r="r" b="b"/>
              <a:pathLst>
                <a:path w="2917516" h="2269556">
                  <a:moveTo>
                    <a:pt x="2793056" y="2269556"/>
                  </a:moveTo>
                  <a:lnTo>
                    <a:pt x="124460" y="2269556"/>
                  </a:lnTo>
                  <a:cubicBezTo>
                    <a:pt x="55880" y="2269556"/>
                    <a:pt x="0" y="2213676"/>
                    <a:pt x="0" y="2145096"/>
                  </a:cubicBezTo>
                  <a:lnTo>
                    <a:pt x="0" y="124460"/>
                  </a:lnTo>
                  <a:cubicBezTo>
                    <a:pt x="0" y="55880"/>
                    <a:pt x="55880" y="0"/>
                    <a:pt x="124460" y="0"/>
                  </a:cubicBezTo>
                  <a:lnTo>
                    <a:pt x="2793056" y="0"/>
                  </a:lnTo>
                  <a:cubicBezTo>
                    <a:pt x="2861636" y="0"/>
                    <a:pt x="2917516" y="55880"/>
                    <a:pt x="2917516" y="124460"/>
                  </a:cubicBezTo>
                  <a:lnTo>
                    <a:pt x="2917516" y="2145096"/>
                  </a:lnTo>
                  <a:cubicBezTo>
                    <a:pt x="2917516" y="2213676"/>
                    <a:pt x="2861636" y="2269556"/>
                    <a:pt x="2793056" y="2269556"/>
                  </a:cubicBezTo>
                  <a:close/>
                </a:path>
              </a:pathLst>
            </a:custGeom>
            <a:solidFill>
              <a:srgbClr val="FFFFFF"/>
            </a:solidFill>
          </p:spPr>
          <p:txBody>
            <a:bodyPr/>
            <a:lstStyle/>
            <a:p>
              <a:endParaRPr lang="en-US"/>
            </a:p>
          </p:txBody>
        </p:sp>
      </p:gr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9330">
            <a:off x="87078" y="93631"/>
            <a:ext cx="1845143" cy="1994894"/>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288374" y="8552575"/>
            <a:ext cx="1979947" cy="1734425"/>
          </a:xfrm>
          <a:prstGeom prst="rect">
            <a:avLst/>
          </a:prstGeom>
        </p:spPr>
      </p:pic>
      <p:sp>
        <p:nvSpPr>
          <p:cNvPr id="6" name="Hộp Văn bản 5">
            <a:extLst>
              <a:ext uri="{FF2B5EF4-FFF2-40B4-BE49-F238E27FC236}">
                <a16:creationId xmlns:a16="http://schemas.microsoft.com/office/drawing/2014/main" id="{35FA83D0-4FBC-65AB-2FC6-5DC6306A44F9}"/>
              </a:ext>
            </a:extLst>
          </p:cNvPr>
          <p:cNvSpPr txBox="1"/>
          <p:nvPr/>
        </p:nvSpPr>
        <p:spPr>
          <a:xfrm>
            <a:off x="1879542" y="581457"/>
            <a:ext cx="15017807" cy="3599768"/>
          </a:xfrm>
          <a:prstGeom prst="rect">
            <a:avLst/>
          </a:prstGeom>
          <a:noFill/>
        </p:spPr>
        <p:txBody>
          <a:bodyPr wrap="square">
            <a:spAutoFit/>
          </a:bodyPr>
          <a:lstStyle/>
          <a:p>
            <a:pPr marR="0" algn="just">
              <a:lnSpc>
                <a:spcPct val="150000"/>
              </a:lnSpc>
              <a:spcBef>
                <a:spcPts val="0"/>
              </a:spcBef>
              <a:spcAft>
                <a:spcPts val="800"/>
              </a:spcAft>
            </a:pPr>
            <a:r>
              <a:rPr lang="en-US"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u="sng"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Lưu</a:t>
            </a:r>
            <a:r>
              <a:rPr lang="en-US" sz="3600" b="1" i="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 ý:</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liền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kề</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bởi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err="1">
                <a:solidFill>
                  <a:srgbClr val="000000"/>
                </a:solidFill>
                <a:effectLst/>
                <a:latin typeface="Arial" panose="020B0604020202020204" pitchFamily="34" charset="0"/>
                <a:ea typeface="Calibri" panose="020F0502020204030204" pitchFamily="34" charset="0"/>
                <a:cs typeface="Arial" panose="020B0604020202020204" pitchFamily="34" charset="0"/>
              </a:rPr>
              <a:t>dấu</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Hình ảnh 7" descr="Ảnh có chứa bàn&#10;&#10;Mô tả được tạo tự động">
            <a:extLst>
              <a:ext uri="{FF2B5EF4-FFF2-40B4-BE49-F238E27FC236}">
                <a16:creationId xmlns:a16="http://schemas.microsoft.com/office/drawing/2014/main" id="{870CCFA5-5989-A90E-C665-B7D226D7F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2117" y="4614438"/>
            <a:ext cx="11552655" cy="5461928"/>
          </a:xfrm>
          <a:prstGeom prst="rect">
            <a:avLst/>
          </a:prstGeom>
        </p:spPr>
      </p:pic>
    </p:spTree>
    <p:extLst>
      <p:ext uri="{BB962C8B-B14F-4D97-AF65-F5344CB8AC3E}">
        <p14:creationId xmlns:p14="http://schemas.microsoft.com/office/powerpoint/2010/main" val="376209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2" name="Group 2"/>
          <p:cNvGrpSpPr/>
          <p:nvPr/>
        </p:nvGrpSpPr>
        <p:grpSpPr>
          <a:xfrm>
            <a:off x="1162050" y="1127951"/>
            <a:ext cx="15963900" cy="8382000"/>
            <a:chOff x="0" y="0"/>
            <a:chExt cx="1809956" cy="2269556"/>
          </a:xfrm>
        </p:grpSpPr>
        <p:sp>
          <p:nvSpPr>
            <p:cNvPr id="3" name="Freeform 3"/>
            <p:cNvSpPr/>
            <p:nvPr/>
          </p:nvSpPr>
          <p:spPr>
            <a:xfrm>
              <a:off x="0" y="0"/>
              <a:ext cx="1809956" cy="2269556"/>
            </a:xfrm>
            <a:custGeom>
              <a:avLst/>
              <a:gdLst/>
              <a:ahLst/>
              <a:cxnLst/>
              <a:rect l="l" t="t" r="r" b="b"/>
              <a:pathLst>
                <a:path w="1809956" h="2269556">
                  <a:moveTo>
                    <a:pt x="1685496" y="2269556"/>
                  </a:moveTo>
                  <a:lnTo>
                    <a:pt x="124460" y="2269556"/>
                  </a:lnTo>
                  <a:cubicBezTo>
                    <a:pt x="55880" y="2269556"/>
                    <a:pt x="0" y="2213676"/>
                    <a:pt x="0" y="2145096"/>
                  </a:cubicBezTo>
                  <a:lnTo>
                    <a:pt x="0" y="124460"/>
                  </a:lnTo>
                  <a:cubicBezTo>
                    <a:pt x="0" y="55880"/>
                    <a:pt x="55880" y="0"/>
                    <a:pt x="124460" y="0"/>
                  </a:cubicBezTo>
                  <a:lnTo>
                    <a:pt x="1685496" y="0"/>
                  </a:lnTo>
                  <a:cubicBezTo>
                    <a:pt x="1754076" y="0"/>
                    <a:pt x="1809956" y="55880"/>
                    <a:pt x="1809956" y="124460"/>
                  </a:cubicBezTo>
                  <a:lnTo>
                    <a:pt x="1809956" y="2145096"/>
                  </a:lnTo>
                  <a:cubicBezTo>
                    <a:pt x="1809956" y="2213676"/>
                    <a:pt x="1754076" y="2269556"/>
                    <a:pt x="1685496" y="2269556"/>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52584" y="1869182"/>
            <a:ext cx="1871417" cy="2386198"/>
          </a:xfrm>
          <a:prstGeom prst="rect">
            <a:avLst/>
          </a:prstGeom>
        </p:spPr>
      </p:pic>
      <p:sp>
        <p:nvSpPr>
          <p:cNvPr id="17" name="TextBox 17"/>
          <p:cNvSpPr txBox="1"/>
          <p:nvPr/>
        </p:nvSpPr>
        <p:spPr>
          <a:xfrm>
            <a:off x="1670304" y="3790584"/>
            <a:ext cx="399067" cy="363818"/>
          </a:xfrm>
          <a:prstGeom prst="rect">
            <a:avLst/>
          </a:prstGeom>
        </p:spPr>
        <p:txBody>
          <a:bodyPr lIns="0" tIns="0" rIns="0" bIns="0" rtlCol="0" anchor="t">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DM Sans Bold"/>
                <a:ea typeface="+mn-ea"/>
                <a:cs typeface="+mn-cs"/>
              </a:rPr>
              <a:t>1</a:t>
            </a:r>
          </a:p>
        </p:txBody>
      </p:sp>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4238">
            <a:off x="15962541" y="639103"/>
            <a:ext cx="1432934" cy="534094"/>
          </a:xfrm>
          <a:prstGeom prst="rect">
            <a:avLst/>
          </a:prstGeom>
        </p:spPr>
      </p:pic>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4238">
            <a:off x="312233" y="9559875"/>
            <a:ext cx="1432934" cy="53409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52584" y="8470112"/>
            <a:ext cx="261966" cy="249106"/>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77338" y="6752251"/>
            <a:ext cx="241412" cy="22956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17727" y="8719218"/>
            <a:ext cx="324120" cy="308208"/>
          </a:xfrm>
          <a:prstGeom prst="rect">
            <a:avLst/>
          </a:prstGeom>
        </p:spPr>
      </p:pic>
      <p:pic>
        <p:nvPicPr>
          <p:cNvPr id="39"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88292" y="1414924"/>
            <a:ext cx="260916" cy="248108"/>
          </a:xfrm>
          <a:prstGeom prst="rect">
            <a:avLst/>
          </a:prstGeom>
        </p:spPr>
      </p:pic>
      <p:pic>
        <p:nvPicPr>
          <p:cNvPr id="40" name="Picture 4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859857" y="684352"/>
            <a:ext cx="466500" cy="443599"/>
          </a:xfrm>
          <a:prstGeom prst="rect">
            <a:avLst/>
          </a:prstGeom>
        </p:spPr>
      </p:pic>
      <p:pic>
        <p:nvPicPr>
          <p:cNvPr id="41" name="Picture 4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24161" y="333294"/>
            <a:ext cx="197241" cy="187559"/>
          </a:xfrm>
          <a:prstGeom prst="rect">
            <a:avLst/>
          </a:prstGeom>
        </p:spPr>
      </p:pic>
      <p:pic>
        <p:nvPicPr>
          <p:cNvPr id="42" name="Picture 4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677" y="2940563"/>
            <a:ext cx="260916" cy="248108"/>
          </a:xfrm>
          <a:prstGeom prst="rect">
            <a:avLst/>
          </a:prstGeom>
        </p:spPr>
      </p:pic>
      <p:pic>
        <p:nvPicPr>
          <p:cNvPr id="43" name="Picture 4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71152">
            <a:off x="218676" y="195043"/>
            <a:ext cx="1508383" cy="1981854"/>
          </a:xfrm>
          <a:prstGeom prst="rect">
            <a:avLst/>
          </a:prstGeom>
        </p:spPr>
      </p:pic>
      <p:sp>
        <p:nvSpPr>
          <p:cNvPr id="7" name="Hộp Văn bản 6">
            <a:extLst>
              <a:ext uri="{FF2B5EF4-FFF2-40B4-BE49-F238E27FC236}">
                <a16:creationId xmlns:a16="http://schemas.microsoft.com/office/drawing/2014/main" id="{4E74D3E1-30F3-C11D-C813-AD379B020FDE}"/>
              </a:ext>
            </a:extLst>
          </p:cNvPr>
          <p:cNvSpPr txBox="1"/>
          <p:nvPr/>
        </p:nvSpPr>
        <p:spPr>
          <a:xfrm>
            <a:off x="2014807" y="1538556"/>
            <a:ext cx="10221515" cy="820674"/>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Nháy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Hình ảnh 8">
            <a:extLst>
              <a:ext uri="{FF2B5EF4-FFF2-40B4-BE49-F238E27FC236}">
                <a16:creationId xmlns:a16="http://schemas.microsoft.com/office/drawing/2014/main" id="{EED63D23-C02B-798E-8F1A-2D17C200E7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0417" y="2769836"/>
            <a:ext cx="8227166" cy="2373664"/>
          </a:xfrm>
          <a:prstGeom prst="rect">
            <a:avLst/>
          </a:prstGeom>
        </p:spPr>
      </p:pic>
      <p:sp>
        <p:nvSpPr>
          <p:cNvPr id="14" name="Hộp Văn bản 13">
            <a:extLst>
              <a:ext uri="{FF2B5EF4-FFF2-40B4-BE49-F238E27FC236}">
                <a16:creationId xmlns:a16="http://schemas.microsoft.com/office/drawing/2014/main" id="{3F4BAF78-6F82-974E-8B96-F65B4B0D1ADC}"/>
              </a:ext>
            </a:extLst>
          </p:cNvPr>
          <p:cNvSpPr txBox="1"/>
          <p:nvPr/>
        </p:nvSpPr>
        <p:spPr>
          <a:xfrm>
            <a:off x="1982451" y="5450778"/>
            <a:ext cx="12539393" cy="820674"/>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Nháy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Hình ảnh 15" descr="Ảnh có chứa bàn&#10;&#10;Mô tả được tạo tự động">
            <a:extLst>
              <a:ext uri="{FF2B5EF4-FFF2-40B4-BE49-F238E27FC236}">
                <a16:creationId xmlns:a16="http://schemas.microsoft.com/office/drawing/2014/main" id="{A8AD28A2-23D8-36D8-67F2-0224BC2659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1872" y="6905016"/>
            <a:ext cx="13904256" cy="1873492"/>
          </a:xfrm>
          <a:prstGeom prst="rect">
            <a:avLst/>
          </a:prstGeom>
        </p:spPr>
      </p:pic>
      <p:sp>
        <p:nvSpPr>
          <p:cNvPr id="5" name="Plus Sign 4">
            <a:extLst>
              <a:ext uri="{FF2B5EF4-FFF2-40B4-BE49-F238E27FC236}">
                <a16:creationId xmlns:a16="http://schemas.microsoft.com/office/drawing/2014/main" id="{4F1C15ED-C77E-AB9B-E11F-37905C176204}"/>
              </a:ext>
            </a:extLst>
          </p:cNvPr>
          <p:cNvSpPr/>
          <p:nvPr/>
        </p:nvSpPr>
        <p:spPr>
          <a:xfrm>
            <a:off x="8816520" y="4023402"/>
            <a:ext cx="381000" cy="4639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B38042D-22F9-889A-5B0E-CF23AF466038}"/>
              </a:ext>
            </a:extLst>
          </p:cNvPr>
          <p:cNvSpPr/>
          <p:nvPr/>
        </p:nvSpPr>
        <p:spPr>
          <a:xfrm>
            <a:off x="2119867" y="8002229"/>
            <a:ext cx="277731"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27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4">
                                            <p:txEl>
                                              <p:pRg st="0" end="0"/>
                                            </p:txEl>
                                          </p:spTgt>
                                        </p:tgtEl>
                                      </p:cBhvr>
                                    </p:animEffect>
                                  </p:childTnLst>
                                </p:cTn>
                              </p:par>
                            </p:childTnLst>
                          </p:cTn>
                        </p:par>
                        <p:par>
                          <p:cTn id="23" fill="hold">
                            <p:stCondLst>
                              <p:cond delay="500"/>
                            </p:stCondLst>
                            <p:childTnLst>
                              <p:par>
                                <p:cTn id="24" presetID="37"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450" decel="100000" fill="hold"/>
                                        <p:tgtEl>
                                          <p:spTgt spid="16"/>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379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1468100" cy="8229600"/>
            <a:chOff x="0" y="0"/>
            <a:chExt cx="2917516" cy="2269556"/>
          </a:xfrm>
        </p:grpSpPr>
        <p:sp>
          <p:nvSpPr>
            <p:cNvPr id="3" name="Freeform 3"/>
            <p:cNvSpPr/>
            <p:nvPr/>
          </p:nvSpPr>
          <p:spPr>
            <a:xfrm>
              <a:off x="0" y="0"/>
              <a:ext cx="2917516" cy="2269556"/>
            </a:xfrm>
            <a:custGeom>
              <a:avLst/>
              <a:gdLst/>
              <a:ahLst/>
              <a:cxnLst/>
              <a:rect l="l" t="t" r="r" b="b"/>
              <a:pathLst>
                <a:path w="2917516" h="2269556">
                  <a:moveTo>
                    <a:pt x="2793056" y="2269556"/>
                  </a:moveTo>
                  <a:lnTo>
                    <a:pt x="124460" y="2269556"/>
                  </a:lnTo>
                  <a:cubicBezTo>
                    <a:pt x="55880" y="2269556"/>
                    <a:pt x="0" y="2213676"/>
                    <a:pt x="0" y="2145096"/>
                  </a:cubicBezTo>
                  <a:lnTo>
                    <a:pt x="0" y="124460"/>
                  </a:lnTo>
                  <a:cubicBezTo>
                    <a:pt x="0" y="55880"/>
                    <a:pt x="55880" y="0"/>
                    <a:pt x="124460" y="0"/>
                  </a:cubicBezTo>
                  <a:lnTo>
                    <a:pt x="2793056" y="0"/>
                  </a:lnTo>
                  <a:cubicBezTo>
                    <a:pt x="2861636" y="0"/>
                    <a:pt x="2917516" y="55880"/>
                    <a:pt x="2917516" y="124460"/>
                  </a:cubicBezTo>
                  <a:lnTo>
                    <a:pt x="2917516" y="2145096"/>
                  </a:lnTo>
                  <a:cubicBezTo>
                    <a:pt x="2917516" y="2213676"/>
                    <a:pt x="2861636" y="2269556"/>
                    <a:pt x="2793056" y="2269556"/>
                  </a:cubicBezTo>
                  <a:close/>
                </a:path>
              </a:pathLst>
            </a:custGeom>
            <a:solidFill>
              <a:srgbClr val="FFFFFF"/>
            </a:solidFill>
          </p:spPr>
          <p:txBody>
            <a:bodyPr/>
            <a:lstStyle/>
            <a:p>
              <a:endParaRPr lang="en-US"/>
            </a:p>
          </p:txBody>
        </p:sp>
      </p:grpSp>
      <p:grpSp>
        <p:nvGrpSpPr>
          <p:cNvPr id="19" name="Group 19"/>
          <p:cNvGrpSpPr/>
          <p:nvPr/>
        </p:nvGrpSpPr>
        <p:grpSpPr>
          <a:xfrm>
            <a:off x="4762" y="8843657"/>
            <a:ext cx="3458706" cy="1003712"/>
            <a:chOff x="0" y="0"/>
            <a:chExt cx="1785536" cy="518160"/>
          </a:xfrm>
        </p:grpSpPr>
        <p:sp>
          <p:nvSpPr>
            <p:cNvPr id="20" name="Freeform 20"/>
            <p:cNvSpPr/>
            <p:nvPr/>
          </p:nvSpPr>
          <p:spPr>
            <a:xfrm>
              <a:off x="6350" y="6350"/>
              <a:ext cx="1772836" cy="505460"/>
            </a:xfrm>
            <a:custGeom>
              <a:avLst/>
              <a:gdLst/>
              <a:ahLst/>
              <a:cxnLst/>
              <a:rect l="l" t="t" r="r" b="b"/>
              <a:pathLst>
                <a:path w="1772836" h="505460">
                  <a:moveTo>
                    <a:pt x="252730" y="0"/>
                  </a:moveTo>
                  <a:lnTo>
                    <a:pt x="1520106" y="0"/>
                  </a:lnTo>
                  <a:cubicBezTo>
                    <a:pt x="1659806" y="0"/>
                    <a:pt x="1772836" y="113030"/>
                    <a:pt x="1772836" y="252730"/>
                  </a:cubicBezTo>
                  <a:cubicBezTo>
                    <a:pt x="1772836" y="392430"/>
                    <a:pt x="1659806" y="505460"/>
                    <a:pt x="1520106" y="505460"/>
                  </a:cubicBezTo>
                  <a:lnTo>
                    <a:pt x="252730" y="505460"/>
                  </a:lnTo>
                  <a:cubicBezTo>
                    <a:pt x="113030" y="505460"/>
                    <a:pt x="0" y="392430"/>
                    <a:pt x="0" y="252730"/>
                  </a:cubicBezTo>
                  <a:cubicBezTo>
                    <a:pt x="0" y="113030"/>
                    <a:pt x="113030" y="0"/>
                    <a:pt x="252730" y="0"/>
                  </a:cubicBezTo>
                  <a:close/>
                </a:path>
              </a:pathLst>
            </a:custGeom>
            <a:solidFill>
              <a:srgbClr val="F36365"/>
            </a:solidFill>
          </p:spPr>
          <p:txBody>
            <a:bodyPr/>
            <a:lstStyle/>
            <a:p>
              <a:endParaRPr lang="en-US"/>
            </a:p>
          </p:txBody>
        </p:sp>
      </p:gr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9330">
            <a:off x="-485473" y="-88164"/>
            <a:ext cx="1845143" cy="1994894"/>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626991" y="8578337"/>
            <a:ext cx="1979947" cy="1734425"/>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69132">
            <a:off x="15981275" y="8797975"/>
            <a:ext cx="1563693" cy="1563693"/>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84920">
            <a:off x="16438783" y="466499"/>
            <a:ext cx="1563693" cy="1563693"/>
          </a:xfrm>
          <a:prstGeom prst="rect">
            <a:avLst/>
          </a:prstGeom>
        </p:spPr>
      </p:pic>
      <p:sp>
        <p:nvSpPr>
          <p:cNvPr id="26" name="Hộp Văn bản 25">
            <a:extLst>
              <a:ext uri="{FF2B5EF4-FFF2-40B4-BE49-F238E27FC236}">
                <a16:creationId xmlns:a16="http://schemas.microsoft.com/office/drawing/2014/main" id="{AA529EFC-141C-EE7F-61CD-0503F375594D}"/>
              </a:ext>
            </a:extLst>
          </p:cNvPr>
          <p:cNvSpPr txBox="1"/>
          <p:nvPr/>
        </p:nvSpPr>
        <p:spPr>
          <a:xfrm>
            <a:off x="13015912" y="3667968"/>
            <a:ext cx="4267200" cy="2951064"/>
          </a:xfrm>
          <a:prstGeom prst="rect">
            <a:avLst/>
          </a:prstGeom>
          <a:noFill/>
        </p:spPr>
        <p:txBody>
          <a:bodyPr wrap="square" rtlCol="0">
            <a:spAutoFit/>
          </a:bodyPr>
          <a:lstStyle/>
          <a:p>
            <a:pPr algn="ctr">
              <a:lnSpc>
                <a:spcPct val="150000"/>
              </a:lnSpc>
            </a:pP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
        <p:nvSpPr>
          <p:cNvPr id="27" name="Hộp Văn bản 26">
            <a:extLst>
              <a:ext uri="{FF2B5EF4-FFF2-40B4-BE49-F238E27FC236}">
                <a16:creationId xmlns:a16="http://schemas.microsoft.com/office/drawing/2014/main" id="{2F859B86-904F-63F9-4265-92EECA92336F}"/>
              </a:ext>
            </a:extLst>
          </p:cNvPr>
          <p:cNvSpPr txBox="1"/>
          <p:nvPr/>
        </p:nvSpPr>
        <p:spPr>
          <a:xfrm>
            <a:off x="1295400" y="1248345"/>
            <a:ext cx="11201400" cy="1651671"/>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Hãy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sát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cảnh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trường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err="1">
                <a:latin typeface="Arial" panose="020B0604020202020204" pitchFamily="34" charset="0"/>
                <a:cs typeface="Arial" panose="020B0604020202020204" pitchFamily="34" charset="0"/>
              </a:rPr>
              <a:t>hỏi</a:t>
            </a:r>
            <a:r>
              <a:rPr lang="en-US" sz="3600" b="1">
                <a:latin typeface="Arial" panose="020B0604020202020204" pitchFamily="34" charset="0"/>
                <a:cs typeface="Arial" panose="020B0604020202020204" pitchFamily="34" charset="0"/>
              </a:rPr>
              <a:t> sau:</a:t>
            </a:r>
            <a:endParaRPr lang="en-US" sz="3600" b="1" dirty="0">
              <a:latin typeface="Arial" panose="020B0604020202020204" pitchFamily="34" charset="0"/>
              <a:cs typeface="Arial" panose="020B0604020202020204" pitchFamily="34" charset="0"/>
            </a:endParaRPr>
          </a:p>
        </p:txBody>
      </p:sp>
      <p:sp>
        <p:nvSpPr>
          <p:cNvPr id="30" name="Hộp Văn bản 29">
            <a:extLst>
              <a:ext uri="{FF2B5EF4-FFF2-40B4-BE49-F238E27FC236}">
                <a16:creationId xmlns:a16="http://schemas.microsoft.com/office/drawing/2014/main" id="{ED12EC13-E910-1D32-8A6B-5A299C504ADA}"/>
              </a:ext>
            </a:extLst>
          </p:cNvPr>
          <p:cNvSpPr txBox="1"/>
          <p:nvPr/>
        </p:nvSpPr>
        <p:spPr>
          <a:xfrm>
            <a:off x="1279553" y="2965061"/>
            <a:ext cx="10966393" cy="5806654"/>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phù</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2" dur="500"/>
                                        <p:tgtEl>
                                          <p:spTgt spid="3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27" dur="500"/>
                                        <p:tgtEl>
                                          <p:spTgt spid="3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xEl>
                                              <p:pRg st="3" end="3"/>
                                            </p:txEl>
                                          </p:spTgt>
                                        </p:tgtEl>
                                        <p:attrNameLst>
                                          <p:attrName>style.visibility</p:attrName>
                                        </p:attrNameLst>
                                      </p:cBhvr>
                                      <p:to>
                                        <p:strVal val="visible"/>
                                      </p:to>
                                    </p:set>
                                    <p:animEffect transition="in" filter="randombar(horizontal)">
                                      <p:cBhvr>
                                        <p:cTn id="32"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96268" y="2533173"/>
            <a:ext cx="463032" cy="4403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30100" y="1843405"/>
            <a:ext cx="261966" cy="2491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39132" y="9273417"/>
            <a:ext cx="324120" cy="30820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9972" y="8636369"/>
            <a:ext cx="397259" cy="37775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96268" y="6150358"/>
            <a:ext cx="260916" cy="2481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5239" y="1828126"/>
            <a:ext cx="466500" cy="443599"/>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8242" y="3379096"/>
            <a:ext cx="260916" cy="248108"/>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55556" y="9427521"/>
            <a:ext cx="260916" cy="24810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4778" y="256663"/>
            <a:ext cx="733922" cy="164429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5086">
            <a:off x="15040548" y="-85118"/>
            <a:ext cx="2253175" cy="1730263"/>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276" y="7748593"/>
            <a:ext cx="1465725" cy="2522078"/>
          </a:xfrm>
          <a:prstGeom prst="rect">
            <a:avLst/>
          </a:prstGeom>
        </p:spPr>
      </p:pic>
      <p:sp>
        <p:nvSpPr>
          <p:cNvPr id="18" name="Hộp Văn bản 17">
            <a:extLst>
              <a:ext uri="{FF2B5EF4-FFF2-40B4-BE49-F238E27FC236}">
                <a16:creationId xmlns:a16="http://schemas.microsoft.com/office/drawing/2014/main" id="{BE5CFBC2-42ED-A748-FDBC-8BA4CAF6A8E5}"/>
              </a:ext>
            </a:extLst>
          </p:cNvPr>
          <p:cNvSpPr txBox="1"/>
          <p:nvPr/>
        </p:nvSpPr>
        <p:spPr>
          <a:xfrm>
            <a:off x="1539001" y="668472"/>
            <a:ext cx="11808769" cy="820674"/>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Nháy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Hộp Văn bản 20">
            <a:extLst>
              <a:ext uri="{FF2B5EF4-FFF2-40B4-BE49-F238E27FC236}">
                <a16:creationId xmlns:a16="http://schemas.microsoft.com/office/drawing/2014/main" id="{218EAC68-43B0-3668-155C-A3211B8AA867}"/>
              </a:ext>
            </a:extLst>
          </p:cNvPr>
          <p:cNvSpPr txBox="1"/>
          <p:nvPr/>
        </p:nvSpPr>
        <p:spPr>
          <a:xfrm>
            <a:off x="1484572" y="1667079"/>
            <a:ext cx="15377399" cy="1651671"/>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Kéo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thả</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ở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23" name="Hình ảnh 22" descr="Ảnh có chứa bàn&#10;&#10;Mô tả được tạo tự động">
            <a:extLst>
              <a:ext uri="{FF2B5EF4-FFF2-40B4-BE49-F238E27FC236}">
                <a16:creationId xmlns:a16="http://schemas.microsoft.com/office/drawing/2014/main" id="{62CAC4E5-0C43-823F-0094-9731F86F56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256" y="3444819"/>
            <a:ext cx="4728614" cy="6654449"/>
          </a:xfrm>
          <a:prstGeom prst="rect">
            <a:avLst/>
          </a:prstGeom>
        </p:spPr>
      </p:pic>
      <p:pic>
        <p:nvPicPr>
          <p:cNvPr id="25" name="Hình ảnh 24" descr="Ảnh có chứa bàn&#10;&#10;Mô tả được tạo tự động">
            <a:extLst>
              <a:ext uri="{FF2B5EF4-FFF2-40B4-BE49-F238E27FC236}">
                <a16:creationId xmlns:a16="http://schemas.microsoft.com/office/drawing/2014/main" id="{E5D89DC3-7D0E-5B8E-2F50-2E1F9CF2DB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20418" y="3908964"/>
            <a:ext cx="11040665" cy="5808630"/>
          </a:xfrm>
          <a:prstGeom prst="rect">
            <a:avLst/>
          </a:prstGeom>
        </p:spPr>
      </p:pic>
      <p:sp>
        <p:nvSpPr>
          <p:cNvPr id="2" name="Arrow: Down 1">
            <a:extLst>
              <a:ext uri="{FF2B5EF4-FFF2-40B4-BE49-F238E27FC236}">
                <a16:creationId xmlns:a16="http://schemas.microsoft.com/office/drawing/2014/main" id="{CF6F4F6B-32A0-AC71-F150-AD81B458343E}"/>
              </a:ext>
            </a:extLst>
          </p:cNvPr>
          <p:cNvSpPr/>
          <p:nvPr/>
        </p:nvSpPr>
        <p:spPr>
          <a:xfrm>
            <a:off x="2023184" y="3424978"/>
            <a:ext cx="231907" cy="3777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2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14139" y="8310057"/>
            <a:ext cx="261966" cy="24910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87045" y="8002644"/>
            <a:ext cx="1465725" cy="25220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1665" y="8856088"/>
            <a:ext cx="324120" cy="3082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80403" y="1319021"/>
            <a:ext cx="466500" cy="44359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79001" y="2229846"/>
            <a:ext cx="260916" cy="248108"/>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98470" y="9010192"/>
            <a:ext cx="260916" cy="24810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3125">
            <a:off x="9634586" y="770089"/>
            <a:ext cx="733922" cy="164429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32900">
            <a:off x="16191650" y="44425"/>
            <a:ext cx="1917849" cy="254919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9837" y="650379"/>
            <a:ext cx="2259487" cy="2224481"/>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01357" y="1028700"/>
            <a:ext cx="397259" cy="377757"/>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39956" y="2414005"/>
            <a:ext cx="260916" cy="248108"/>
          </a:xfrm>
          <a:prstGeom prst="rect">
            <a:avLst/>
          </a:prstGeom>
        </p:spPr>
      </p:pic>
      <p:sp>
        <p:nvSpPr>
          <p:cNvPr id="2" name="Hộp Văn bản 1">
            <a:extLst>
              <a:ext uri="{FF2B5EF4-FFF2-40B4-BE49-F238E27FC236}">
                <a16:creationId xmlns:a16="http://schemas.microsoft.com/office/drawing/2014/main" id="{53273DFF-B6E7-E426-AE31-E90D3793F48B}"/>
              </a:ext>
            </a:extLst>
          </p:cNvPr>
          <p:cNvSpPr txBox="1"/>
          <p:nvPr/>
        </p:nvSpPr>
        <p:spPr>
          <a:xfrm>
            <a:off x="816331" y="4002992"/>
            <a:ext cx="16655338" cy="2850845"/>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A3, E10.</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trái :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Ví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B4:E8.</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176B3D10-E11A-46CC-1E6F-9C74B423B70F}"/>
              </a:ext>
            </a:extLst>
          </p:cNvPr>
          <p:cNvSpPr txBox="1"/>
          <p:nvPr/>
        </p:nvSpPr>
        <p:spPr>
          <a:xfrm>
            <a:off x="7152979" y="2732277"/>
            <a:ext cx="4049596"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175629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FFFAB-0E7F-B3ED-B51F-75D1F2C87775}"/>
              </a:ext>
            </a:extLst>
          </p:cNvPr>
          <p:cNvPicPr>
            <a:picLocks noChangeAspect="1"/>
          </p:cNvPicPr>
          <p:nvPr/>
        </p:nvPicPr>
        <p:blipFill rotWithShape="1">
          <a:blip r:embed="rId2"/>
          <a:srcRect t="48128"/>
          <a:stretch/>
        </p:blipFill>
        <p:spPr>
          <a:xfrm>
            <a:off x="361420" y="2564520"/>
            <a:ext cx="17565160" cy="2804406"/>
          </a:xfrm>
          <a:prstGeom prst="rect">
            <a:avLst/>
          </a:prstGeom>
        </p:spPr>
      </p:pic>
      <p:sp>
        <p:nvSpPr>
          <p:cNvPr id="3" name="Hình chữ nhật: Góc Tròn 4">
            <a:extLst>
              <a:ext uri="{FF2B5EF4-FFF2-40B4-BE49-F238E27FC236}">
                <a16:creationId xmlns:a16="http://schemas.microsoft.com/office/drawing/2014/main" id="{DE45283B-5035-E9C1-9AAA-FBEC4D0D2401}"/>
              </a:ext>
            </a:extLst>
          </p:cNvPr>
          <p:cNvSpPr/>
          <p:nvPr/>
        </p:nvSpPr>
        <p:spPr>
          <a:xfrm>
            <a:off x="5587983" y="647700"/>
            <a:ext cx="7112033" cy="1277232"/>
          </a:xfrm>
          <a:prstGeom prst="roundRect">
            <a:avLst/>
          </a:prstGeom>
          <a:solidFill>
            <a:srgbClr val="F4DD6C"/>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THẢO LUẬN NHÓM ĐÔI</a:t>
            </a:r>
          </a:p>
        </p:txBody>
      </p:sp>
    </p:spTree>
    <p:extLst>
      <p:ext uri="{BB962C8B-B14F-4D97-AF65-F5344CB8AC3E}">
        <p14:creationId xmlns:p14="http://schemas.microsoft.com/office/powerpoint/2010/main" val="245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19014">
            <a:off x="16533093" y="305029"/>
            <a:ext cx="1874035" cy="144733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70111" y="2382526"/>
            <a:ext cx="463032" cy="44030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08144" y="5600700"/>
            <a:ext cx="261966" cy="24910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64000" y="9415344"/>
            <a:ext cx="324120" cy="3082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8919" y="7624887"/>
            <a:ext cx="397259" cy="377757"/>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5862" y="5143500"/>
            <a:ext cx="260916" cy="248108"/>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2168" y="221314"/>
            <a:ext cx="466500" cy="443599"/>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20788" y="2822828"/>
            <a:ext cx="260916" cy="24810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9871" y="9010192"/>
            <a:ext cx="260916" cy="248108"/>
          </a:xfrm>
          <a:prstGeom prst="rect">
            <a:avLst/>
          </a:prstGeom>
        </p:spPr>
      </p:pic>
      <p:sp>
        <p:nvSpPr>
          <p:cNvPr id="4" name="Hộp Văn bản 3">
            <a:extLst>
              <a:ext uri="{FF2B5EF4-FFF2-40B4-BE49-F238E27FC236}">
                <a16:creationId xmlns:a16="http://schemas.microsoft.com/office/drawing/2014/main" id="{85C1102B-2235-134C-0B15-6779C9389827}"/>
              </a:ext>
            </a:extLst>
          </p:cNvPr>
          <p:cNvSpPr txBox="1"/>
          <p:nvPr/>
        </p:nvSpPr>
        <p:spPr>
          <a:xfrm>
            <a:off x="3962400" y="1090963"/>
            <a:ext cx="11419114" cy="707886"/>
          </a:xfrm>
          <a:prstGeom prst="rect">
            <a:avLst/>
          </a:prstGeom>
          <a:noFill/>
        </p:spPr>
        <p:txBody>
          <a:bodyPr wrap="square">
            <a:spAutoFit/>
          </a:bodyPr>
          <a:lstStyle/>
          <a:p>
            <a:pPr algn="just"/>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8" name="Hộp Văn bản 7">
            <a:extLst>
              <a:ext uri="{FF2B5EF4-FFF2-40B4-BE49-F238E27FC236}">
                <a16:creationId xmlns:a16="http://schemas.microsoft.com/office/drawing/2014/main" id="{6DBCF10D-4CF9-5295-C50C-9068A2F3CEE7}"/>
              </a:ext>
            </a:extLst>
          </p:cNvPr>
          <p:cNvSpPr txBox="1"/>
          <p:nvPr/>
        </p:nvSpPr>
        <p:spPr>
          <a:xfrm>
            <a:off x="9565059" y="4026220"/>
            <a:ext cx="6793368" cy="2748253"/>
          </a:xfrm>
          <a:prstGeom prst="rect">
            <a:avLst/>
          </a:prstGeom>
          <a:noFill/>
        </p:spPr>
        <p:txBody>
          <a:bodyPr wrap="square">
            <a:spAutoFit/>
          </a:bodyPr>
          <a:lstStyle/>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nhiều ô liền kề tạo thành 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6D393330-3F8C-389E-7012-20770FBC54E6}"/>
              </a:ext>
            </a:extLst>
          </p:cNvPr>
          <p:cNvSpPr txBox="1"/>
          <p:nvPr/>
        </p:nvSpPr>
        <p:spPr>
          <a:xfrm>
            <a:off x="7429500" y="2278162"/>
            <a:ext cx="3429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LÀM QUEN VỚI EXCEL 2010">
            <a:extLst>
              <a:ext uri="{FF2B5EF4-FFF2-40B4-BE49-F238E27FC236}">
                <a16:creationId xmlns:a16="http://schemas.microsoft.com/office/drawing/2014/main" id="{B0DCB66D-246F-73D2-96DF-E6F8D322FE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421" y="3387492"/>
            <a:ext cx="8113361" cy="602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5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74596" y="9126782"/>
            <a:ext cx="825836" cy="78529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82600" y="9126782"/>
            <a:ext cx="825836" cy="7852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90603" y="9126782"/>
            <a:ext cx="825836" cy="78529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378" y="8879519"/>
            <a:ext cx="672946" cy="639911"/>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36396" y="3711539"/>
            <a:ext cx="231516" cy="22015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3851" y="3086100"/>
            <a:ext cx="261966" cy="249106"/>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22729" y="869551"/>
            <a:ext cx="324953" cy="309001"/>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4193" y="715051"/>
            <a:ext cx="596273" cy="13359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5086">
            <a:off x="15955953" y="7713783"/>
            <a:ext cx="2606694" cy="2001739"/>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6418">
            <a:off x="15670320" y="1213434"/>
            <a:ext cx="1705556" cy="697816"/>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8187" y="9635652"/>
            <a:ext cx="223995" cy="212998"/>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0564" y="5820343"/>
            <a:ext cx="293629" cy="279215"/>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00132" y="590997"/>
            <a:ext cx="292935" cy="278554"/>
          </a:xfrm>
          <a:prstGeom prst="rect">
            <a:avLst/>
          </a:prstGeom>
        </p:spPr>
      </p:pic>
      <p:sp>
        <p:nvSpPr>
          <p:cNvPr id="11" name="Hộp Văn bản 10">
            <a:extLst>
              <a:ext uri="{FF2B5EF4-FFF2-40B4-BE49-F238E27FC236}">
                <a16:creationId xmlns:a16="http://schemas.microsoft.com/office/drawing/2014/main" id="{3970B6AD-F86E-EAAB-B524-9302A1904139}"/>
              </a:ext>
            </a:extLst>
          </p:cNvPr>
          <p:cNvSpPr txBox="1"/>
          <p:nvPr/>
        </p:nvSpPr>
        <p:spPr>
          <a:xfrm>
            <a:off x="4448629" y="590997"/>
            <a:ext cx="9390742" cy="901593"/>
          </a:xfrm>
          <a:prstGeom prst="rect">
            <a:avLst/>
          </a:prstGeom>
          <a:noFill/>
        </p:spPr>
        <p:txBody>
          <a:bodyPr wrap="square">
            <a:spAutoFit/>
          </a:bodyPr>
          <a:lstStyle/>
          <a:p>
            <a:pPr marL="0" marR="0" algn="just">
              <a:lnSpc>
                <a:spcPct val="150000"/>
              </a:lnSpc>
              <a:spcBef>
                <a:spcPts val="0"/>
              </a:spcBef>
              <a:spcAft>
                <a:spcPts val="80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A5:B10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7DE3B9B6-1162-C868-422B-DCE3CD176290}"/>
              </a:ext>
            </a:extLst>
          </p:cNvPr>
          <p:cNvSpPr txBox="1"/>
          <p:nvPr/>
        </p:nvSpPr>
        <p:spPr>
          <a:xfrm>
            <a:off x="7429500" y="1866900"/>
            <a:ext cx="3429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
        <p:nvSpPr>
          <p:cNvPr id="27" name="Hộp Văn bản 26">
            <a:extLst>
              <a:ext uri="{FF2B5EF4-FFF2-40B4-BE49-F238E27FC236}">
                <a16:creationId xmlns:a16="http://schemas.microsoft.com/office/drawing/2014/main" id="{A63CBAE6-5B25-52CC-ED3F-6E5580EED9F0}"/>
              </a:ext>
            </a:extLst>
          </p:cNvPr>
          <p:cNvSpPr txBox="1"/>
          <p:nvPr/>
        </p:nvSpPr>
        <p:spPr>
          <a:xfrm>
            <a:off x="9688187" y="5440162"/>
            <a:ext cx="5972628" cy="784830"/>
          </a:xfrm>
          <a:prstGeom prst="rect">
            <a:avLst/>
          </a:prstGeom>
          <a:noFill/>
        </p:spPr>
        <p:txBody>
          <a:bodyPr wrap="square">
            <a:spAutoFit/>
          </a:bodyPr>
          <a:lstStyle/>
          <a:p>
            <a:pPr algn="ct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A5:B10 </a:t>
            </a:r>
            <a:r>
              <a:rPr lang="en-US" sz="4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 ô.</a:t>
            </a:r>
            <a:endParaRPr lang="en-US" sz="4500" dirty="0">
              <a:latin typeface="Arial" panose="020B0604020202020204" pitchFamily="34" charset="0"/>
              <a:cs typeface="Arial" panose="020B0604020202020204" pitchFamily="34" charset="0"/>
            </a:endParaRPr>
          </a:p>
        </p:txBody>
      </p:sp>
      <p:pic>
        <p:nvPicPr>
          <p:cNvPr id="28" name="Hình ảnh 27">
            <a:extLst>
              <a:ext uri="{FF2B5EF4-FFF2-40B4-BE49-F238E27FC236}">
                <a16:creationId xmlns:a16="http://schemas.microsoft.com/office/drawing/2014/main" id="{2ED65EB9-9E2D-C724-A768-B2DBA904EADC}"/>
              </a:ext>
            </a:extLst>
          </p:cNvPr>
          <p:cNvPicPr>
            <a:picLocks noChangeAspect="1"/>
          </p:cNvPicPr>
          <p:nvPr/>
        </p:nvPicPr>
        <p:blipFill>
          <a:blip r:embed="rId14"/>
          <a:stretch>
            <a:fillRect/>
          </a:stretch>
        </p:blipFill>
        <p:spPr>
          <a:xfrm>
            <a:off x="2438432" y="2925510"/>
            <a:ext cx="6722923" cy="6986567"/>
          </a:xfrm>
          <a:prstGeom prst="rect">
            <a:avLst/>
          </a:prstGeom>
        </p:spPr>
      </p:pic>
    </p:spTree>
    <p:extLst>
      <p:ext uri="{BB962C8B-B14F-4D97-AF65-F5344CB8AC3E}">
        <p14:creationId xmlns:p14="http://schemas.microsoft.com/office/powerpoint/2010/main" val="951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19024" y="7721455"/>
            <a:ext cx="1871417" cy="2386198"/>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1164" y="1125946"/>
            <a:ext cx="261966" cy="249106"/>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8594" y="8684993"/>
            <a:ext cx="241412" cy="229561"/>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64535" y="6215640"/>
            <a:ext cx="324120" cy="308208"/>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21260" y="2816509"/>
            <a:ext cx="260916" cy="248108"/>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109" y="806900"/>
            <a:ext cx="466500" cy="443599"/>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27132" y="806900"/>
            <a:ext cx="197241" cy="187559"/>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677" y="2940563"/>
            <a:ext cx="260916" cy="248108"/>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90740">
            <a:off x="670002" y="7946631"/>
            <a:ext cx="1508383" cy="1981854"/>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21977" y="-197407"/>
            <a:ext cx="2204792" cy="2383732"/>
          </a:xfrm>
          <a:prstGeom prst="rect">
            <a:avLst/>
          </a:prstGeom>
        </p:spPr>
      </p:pic>
      <p:sp>
        <p:nvSpPr>
          <p:cNvPr id="4" name="Hộp Văn bản 3">
            <a:extLst>
              <a:ext uri="{FF2B5EF4-FFF2-40B4-BE49-F238E27FC236}">
                <a16:creationId xmlns:a16="http://schemas.microsoft.com/office/drawing/2014/main" id="{CE863720-798C-4C2E-CDAE-C602567AE324}"/>
              </a:ext>
            </a:extLst>
          </p:cNvPr>
          <p:cNvSpPr txBox="1"/>
          <p:nvPr/>
        </p:nvSpPr>
        <p:spPr>
          <a:xfrm>
            <a:off x="4098925" y="806900"/>
            <a:ext cx="10090150" cy="1824923"/>
          </a:xfrm>
          <a:prstGeom prst="rect">
            <a:avLst/>
          </a:prstGeom>
          <a:noFill/>
        </p:spPr>
        <p:txBody>
          <a:bodyPr wrap="square">
            <a:spAutoFit/>
          </a:bodyPr>
          <a:lstStyle/>
          <a:p>
            <a:pPr marL="0" marR="0" algn="just">
              <a:lnSpc>
                <a:spcPct val="150000"/>
              </a:lnSpc>
              <a:spcBef>
                <a:spcPts val="0"/>
              </a:spcBef>
              <a:spcAft>
                <a:spcPts val="80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3.</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7CC645C-C1AA-3532-B89D-F1F11F8FB759}"/>
              </a:ext>
            </a:extLst>
          </p:cNvPr>
          <p:cNvSpPr txBox="1"/>
          <p:nvPr/>
        </p:nvSpPr>
        <p:spPr>
          <a:xfrm>
            <a:off x="7429500" y="2831392"/>
            <a:ext cx="3429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31B79456-BEA1-5C4A-4471-C066E47889DA}"/>
              </a:ext>
            </a:extLst>
          </p:cNvPr>
          <p:cNvSpPr txBox="1"/>
          <p:nvPr/>
        </p:nvSpPr>
        <p:spPr>
          <a:xfrm>
            <a:off x="2753678" y="4533952"/>
            <a:ext cx="5871513" cy="3671583"/>
          </a:xfrm>
          <a:prstGeom prst="rect">
            <a:avLst/>
          </a:prstGeom>
          <a:noFill/>
        </p:spPr>
        <p:txBody>
          <a:bodyPr wrap="square">
            <a:spAutoFit/>
          </a:bodyPr>
          <a:lstStyle/>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 name="Hình ảnh 1">
            <a:extLst>
              <a:ext uri="{FF2B5EF4-FFF2-40B4-BE49-F238E27FC236}">
                <a16:creationId xmlns:a16="http://schemas.microsoft.com/office/drawing/2014/main" id="{736444B0-6623-ADD2-8620-31FFC555063F}"/>
              </a:ext>
            </a:extLst>
          </p:cNvPr>
          <p:cNvPicPr>
            <a:picLocks noChangeAspect="1"/>
          </p:cNvPicPr>
          <p:nvPr/>
        </p:nvPicPr>
        <p:blipFill>
          <a:blip r:embed="rId14"/>
          <a:stretch>
            <a:fillRect/>
          </a:stretch>
        </p:blipFill>
        <p:spPr>
          <a:xfrm>
            <a:off x="9888150" y="3555392"/>
            <a:ext cx="6305006" cy="6552261"/>
          </a:xfrm>
          <a:prstGeom prst="rect">
            <a:avLst/>
          </a:prstGeom>
        </p:spPr>
      </p:pic>
    </p:spTree>
    <p:extLst>
      <p:ext uri="{BB962C8B-B14F-4D97-AF65-F5344CB8AC3E}">
        <p14:creationId xmlns:p14="http://schemas.microsoft.com/office/powerpoint/2010/main" val="396616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38" name="Group 38"/>
          <p:cNvGrpSpPr/>
          <p:nvPr/>
        </p:nvGrpSpPr>
        <p:grpSpPr>
          <a:xfrm>
            <a:off x="875289" y="1737360"/>
            <a:ext cx="16950695" cy="6144200"/>
            <a:chOff x="0" y="0"/>
            <a:chExt cx="1338278" cy="1326859"/>
          </a:xfrm>
        </p:grpSpPr>
        <p:sp>
          <p:nvSpPr>
            <p:cNvPr id="39" name="Freeform 39"/>
            <p:cNvSpPr/>
            <p:nvPr/>
          </p:nvSpPr>
          <p:spPr>
            <a:xfrm>
              <a:off x="0" y="0"/>
              <a:ext cx="1338278" cy="1326859"/>
            </a:xfrm>
            <a:custGeom>
              <a:avLst/>
              <a:gdLst/>
              <a:ahLst/>
              <a:cxnLst/>
              <a:rect l="l" t="t" r="r" b="b"/>
              <a:pathLst>
                <a:path w="1338278" h="1326859">
                  <a:moveTo>
                    <a:pt x="1213818" y="1326858"/>
                  </a:moveTo>
                  <a:lnTo>
                    <a:pt x="124460" y="1326858"/>
                  </a:lnTo>
                  <a:cubicBezTo>
                    <a:pt x="55880" y="1326858"/>
                    <a:pt x="0" y="1270978"/>
                    <a:pt x="0" y="1202399"/>
                  </a:cubicBezTo>
                  <a:lnTo>
                    <a:pt x="0" y="124460"/>
                  </a:lnTo>
                  <a:cubicBezTo>
                    <a:pt x="0" y="55880"/>
                    <a:pt x="55880" y="0"/>
                    <a:pt x="124460" y="0"/>
                  </a:cubicBezTo>
                  <a:lnTo>
                    <a:pt x="1213818" y="0"/>
                  </a:lnTo>
                  <a:cubicBezTo>
                    <a:pt x="1282398" y="0"/>
                    <a:pt x="1338278" y="55880"/>
                    <a:pt x="1338278" y="124460"/>
                  </a:cubicBezTo>
                  <a:lnTo>
                    <a:pt x="1338278" y="1202399"/>
                  </a:lnTo>
                  <a:cubicBezTo>
                    <a:pt x="1338278" y="1270979"/>
                    <a:pt x="1282398" y="1326859"/>
                    <a:pt x="1213818" y="1326859"/>
                  </a:cubicBezTo>
                  <a:close/>
                </a:path>
              </a:pathLst>
            </a:custGeom>
            <a:solidFill>
              <a:srgbClr val="F4C64F"/>
            </a:solidFill>
          </p:spPr>
          <p:txBody>
            <a:bodyPr/>
            <a:lstStyle/>
            <a:p>
              <a:endParaRPr lang="en-US" sz="2000"/>
            </a:p>
          </p:txBody>
        </p:sp>
      </p:grpSp>
      <p:pic>
        <p:nvPicPr>
          <p:cNvPr id="41" name="Picture 4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4238">
            <a:off x="-147744" y="276874"/>
            <a:ext cx="1432934" cy="534094"/>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80159" y="2581212"/>
            <a:ext cx="463032" cy="440302"/>
          </a:xfrm>
          <a:prstGeom prst="rect">
            <a:avLst/>
          </a:prstGeom>
        </p:spPr>
      </p:pic>
      <p:pic>
        <p:nvPicPr>
          <p:cNvPr id="46" name="Picture 4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4288" y="557795"/>
            <a:ext cx="261966" cy="249106"/>
          </a:xfrm>
          <a:prstGeom prst="rect">
            <a:avLst/>
          </a:prstGeom>
        </p:spPr>
      </p:pic>
      <p:pic>
        <p:nvPicPr>
          <p:cNvPr id="47" name="Picture 4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71123" y="9475570"/>
            <a:ext cx="324120" cy="308208"/>
          </a:xfrm>
          <a:prstGeom prst="rect">
            <a:avLst/>
          </a:prstGeom>
        </p:spPr>
      </p:pic>
      <p:pic>
        <p:nvPicPr>
          <p:cNvPr id="48" name="Picture 4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555" y="3021514"/>
            <a:ext cx="397259" cy="377757"/>
          </a:xfrm>
          <a:prstGeom prst="rect">
            <a:avLst/>
          </a:prstGeom>
        </p:spPr>
      </p:pic>
      <p:pic>
        <p:nvPicPr>
          <p:cNvPr id="49" name="Picture 4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2695" y="5497599"/>
            <a:ext cx="260916" cy="248108"/>
          </a:xfrm>
          <a:prstGeom prst="rect">
            <a:avLst/>
          </a:prstGeom>
        </p:spPr>
      </p:pic>
      <p:pic>
        <p:nvPicPr>
          <p:cNvPr id="50" name="Picture 5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22960" y="5143500"/>
            <a:ext cx="466500" cy="443599"/>
          </a:xfrm>
          <a:prstGeom prst="rect">
            <a:avLst/>
          </a:prstGeom>
        </p:spPr>
      </p:pic>
      <p:pic>
        <p:nvPicPr>
          <p:cNvPr id="51" name="Picture 5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49075" y="7957171"/>
            <a:ext cx="2638925" cy="2038071"/>
          </a:xfrm>
          <a:prstGeom prst="rect">
            <a:avLst/>
          </a:prstGeom>
        </p:spPr>
      </p:pic>
      <p:pic>
        <p:nvPicPr>
          <p:cNvPr id="52" name="Picture 5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79" y="1811479"/>
            <a:ext cx="260916" cy="248108"/>
          </a:xfrm>
          <a:prstGeom prst="rect">
            <a:avLst/>
          </a:prstGeom>
        </p:spPr>
      </p:pic>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79" y="9134246"/>
            <a:ext cx="260916" cy="248108"/>
          </a:xfrm>
          <a:prstGeom prst="rect">
            <a:avLst/>
          </a:prstGeom>
        </p:spPr>
      </p:pic>
      <p:sp>
        <p:nvSpPr>
          <p:cNvPr id="4" name="Hộp Văn bản 3">
            <a:extLst>
              <a:ext uri="{FF2B5EF4-FFF2-40B4-BE49-F238E27FC236}">
                <a16:creationId xmlns:a16="http://schemas.microsoft.com/office/drawing/2014/main" id="{4D739654-760C-8AC3-7B9C-B64107FE934B}"/>
              </a:ext>
            </a:extLst>
          </p:cNvPr>
          <p:cNvSpPr txBox="1"/>
          <p:nvPr/>
        </p:nvSpPr>
        <p:spPr>
          <a:xfrm>
            <a:off x="1727139" y="250608"/>
            <a:ext cx="15195821" cy="982513"/>
          </a:xfrm>
          <a:prstGeom prst="rect">
            <a:avLst/>
          </a:prstGeom>
          <a:noFill/>
        </p:spPr>
        <p:txBody>
          <a:bodyPr wrap="square">
            <a:spAutoFit/>
          </a:bodyPr>
          <a:lstStyle/>
          <a:p>
            <a:pPr marL="0" marR="0" algn="just">
              <a:lnSpc>
                <a:spcPct val="150000"/>
              </a:lnSpc>
              <a:spcBef>
                <a:spcPts val="600"/>
              </a:spcBef>
              <a:spcAft>
                <a:spcPts val="800"/>
              </a:spcAft>
            </a:pP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chỉnh</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918466E-0D16-0D7B-DA9A-3890F46FFEA7}"/>
              </a:ext>
            </a:extLst>
          </p:cNvPr>
          <p:cNvSpPr txBox="1"/>
          <p:nvPr/>
        </p:nvSpPr>
        <p:spPr>
          <a:xfrm>
            <a:off x="1805813" y="2577956"/>
            <a:ext cx="15174346" cy="4349845"/>
          </a:xfrm>
          <a:prstGeom prst="rect">
            <a:avLst/>
          </a:prstGeom>
          <a:noFill/>
        </p:spPr>
        <p:txBody>
          <a:bodyPr wrap="square">
            <a:spAutoFit/>
          </a:bodyPr>
          <a:lstStyle/>
          <a:p>
            <a:pPr marL="0" marR="0" algn="just">
              <a:lnSpc>
                <a:spcPct val="150000"/>
              </a:lnSpc>
              <a:spcBef>
                <a:spcPts val="0"/>
              </a:spcBef>
              <a:spcAft>
                <a:spcPts val="800"/>
              </a:spcAft>
            </a:pPr>
            <a:r>
              <a:rPr lang="en-US" sz="36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3600" b="1" i="1"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3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41" name="Picture 4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4238">
            <a:off x="-147744" y="276874"/>
            <a:ext cx="1432934" cy="534094"/>
          </a:xfrm>
          <a:prstGeom prst="rect">
            <a:avLst/>
          </a:prstGeom>
        </p:spPr>
      </p:pic>
      <p:pic>
        <p:nvPicPr>
          <p:cNvPr id="45" name="Picture 4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80159" y="2581212"/>
            <a:ext cx="463032" cy="440302"/>
          </a:xfrm>
          <a:prstGeom prst="rect">
            <a:avLst/>
          </a:prstGeom>
        </p:spPr>
      </p:pic>
      <p:pic>
        <p:nvPicPr>
          <p:cNvPr id="46" name="Picture 4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44288" y="557795"/>
            <a:ext cx="261966" cy="249106"/>
          </a:xfrm>
          <a:prstGeom prst="rect">
            <a:avLst/>
          </a:prstGeom>
        </p:spPr>
      </p:pic>
      <p:pic>
        <p:nvPicPr>
          <p:cNvPr id="47" name="Picture 4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71123" y="9475570"/>
            <a:ext cx="324120" cy="308208"/>
          </a:xfrm>
          <a:prstGeom prst="rect">
            <a:avLst/>
          </a:prstGeom>
        </p:spPr>
      </p:pic>
      <p:pic>
        <p:nvPicPr>
          <p:cNvPr id="48" name="Picture 4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6555" y="3021514"/>
            <a:ext cx="397259" cy="377757"/>
          </a:xfrm>
          <a:prstGeom prst="rect">
            <a:avLst/>
          </a:prstGeom>
        </p:spPr>
      </p:pic>
      <p:pic>
        <p:nvPicPr>
          <p:cNvPr id="49" name="Picture 4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712695" y="5497599"/>
            <a:ext cx="260916" cy="248108"/>
          </a:xfrm>
          <a:prstGeom prst="rect">
            <a:avLst/>
          </a:prstGeom>
        </p:spPr>
      </p:pic>
      <p:pic>
        <p:nvPicPr>
          <p:cNvPr id="50" name="Picture 5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22960" y="5143500"/>
            <a:ext cx="466500" cy="443599"/>
          </a:xfrm>
          <a:prstGeom prst="rect">
            <a:avLst/>
          </a:prstGeom>
        </p:spPr>
      </p:pic>
      <p:pic>
        <p:nvPicPr>
          <p:cNvPr id="51" name="Picture 5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49075" y="7957171"/>
            <a:ext cx="2638925" cy="2038071"/>
          </a:xfrm>
          <a:prstGeom prst="rect">
            <a:avLst/>
          </a:prstGeom>
        </p:spPr>
      </p:pic>
      <p:pic>
        <p:nvPicPr>
          <p:cNvPr id="52" name="Picture 5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8579" y="1811479"/>
            <a:ext cx="260916" cy="248108"/>
          </a:xfrm>
          <a:prstGeom prst="rect">
            <a:avLst/>
          </a:prstGeom>
        </p:spPr>
      </p:pic>
      <p:pic>
        <p:nvPicPr>
          <p:cNvPr id="53" name="Picture 5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8579" y="9134246"/>
            <a:ext cx="260916" cy="248108"/>
          </a:xfrm>
          <a:prstGeom prst="rect">
            <a:avLst/>
          </a:prstGeom>
        </p:spPr>
      </p:pic>
      <p:sp>
        <p:nvSpPr>
          <p:cNvPr id="4" name="Hộp Văn bản 3">
            <a:extLst>
              <a:ext uri="{FF2B5EF4-FFF2-40B4-BE49-F238E27FC236}">
                <a16:creationId xmlns:a16="http://schemas.microsoft.com/office/drawing/2014/main" id="{4D739654-760C-8AC3-7B9C-B64107FE934B}"/>
              </a:ext>
            </a:extLst>
          </p:cNvPr>
          <p:cNvSpPr txBox="1"/>
          <p:nvPr/>
        </p:nvSpPr>
        <p:spPr>
          <a:xfrm>
            <a:off x="1727139" y="250608"/>
            <a:ext cx="15195821"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Nhập</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chỉnh</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sửa</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dạng</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dữ</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trang</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tính</a:t>
            </a: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Video_2023-10-25_092237">
            <a:hlinkClick r:id="" action="ppaction://media"/>
            <a:extLst>
              <a:ext uri="{FF2B5EF4-FFF2-40B4-BE49-F238E27FC236}">
                <a16:creationId xmlns:a16="http://schemas.microsoft.com/office/drawing/2014/main" id="{DD9B6600-CF15-3EC2-BE6C-2444E9B54DA9}"/>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828800" y="1627758"/>
            <a:ext cx="14630400" cy="8229600"/>
          </a:xfrm>
          <a:prstGeom prst="rect">
            <a:avLst/>
          </a:prstGeom>
        </p:spPr>
      </p:pic>
    </p:spTree>
    <p:extLst>
      <p:ext uri="{BB962C8B-B14F-4D97-AF65-F5344CB8AC3E}">
        <p14:creationId xmlns:p14="http://schemas.microsoft.com/office/powerpoint/2010/main" val="308911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14139" y="8310057"/>
            <a:ext cx="261966" cy="24910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915" y="7632507"/>
            <a:ext cx="1465725" cy="25220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1665" y="8856088"/>
            <a:ext cx="324120" cy="308208"/>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9871" y="7624887"/>
            <a:ext cx="397259" cy="37775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5862" y="5143500"/>
            <a:ext cx="260916" cy="2481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80403" y="1319021"/>
            <a:ext cx="466500" cy="44359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79001" y="2229846"/>
            <a:ext cx="260916" cy="248108"/>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98470" y="9010192"/>
            <a:ext cx="260916" cy="24810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3125">
            <a:off x="14971221" y="476817"/>
            <a:ext cx="733922" cy="164429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32900">
            <a:off x="16300375" y="2408883"/>
            <a:ext cx="1917849" cy="254919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892" y="5365"/>
            <a:ext cx="2259487" cy="2224481"/>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01357" y="1028700"/>
            <a:ext cx="397259" cy="377757"/>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39956" y="2414005"/>
            <a:ext cx="260916" cy="248108"/>
          </a:xfrm>
          <a:prstGeom prst="rect">
            <a:avLst/>
          </a:prstGeom>
        </p:spPr>
      </p:pic>
      <p:sp>
        <p:nvSpPr>
          <p:cNvPr id="21" name="Hộp Văn bản 20">
            <a:extLst>
              <a:ext uri="{FF2B5EF4-FFF2-40B4-BE49-F238E27FC236}">
                <a16:creationId xmlns:a16="http://schemas.microsoft.com/office/drawing/2014/main" id="{D28BB441-C446-CE58-5FC8-D8A5E63E10AF}"/>
              </a:ext>
            </a:extLst>
          </p:cNvPr>
          <p:cNvSpPr txBox="1"/>
          <p:nvPr/>
        </p:nvSpPr>
        <p:spPr>
          <a:xfrm>
            <a:off x="3414418" y="3019873"/>
            <a:ext cx="11459164" cy="4247253"/>
          </a:xfrm>
          <a:prstGeom prst="rect">
            <a:avLst/>
          </a:prstGeom>
          <a:noFill/>
        </p:spPr>
        <p:txBody>
          <a:bodyPr wrap="square">
            <a:spAutoFit/>
          </a:bodyPr>
          <a:lstStyle/>
          <a:p>
            <a:pPr marL="0" marR="0" algn="just">
              <a:lnSpc>
                <a:spcPct val="150000"/>
              </a:lnSpc>
              <a:spcBef>
                <a:spcPts val="0"/>
              </a:spcBef>
              <a:spcAft>
                <a:spcPts val="800"/>
              </a:spcAft>
            </a:pPr>
            <a:r>
              <a:rPr lang="en-US" sz="3600" dirty="0">
                <a:effectLst/>
                <a:latin typeface="Arial" panose="020B0604020202020204" pitchFamily="34" charset="0"/>
                <a:ea typeface="Calibri" panose="020F0502020204030204" pitchFamily="34" charset="0"/>
                <a:cs typeface="Arial" panose="020B0604020202020204" pitchFamily="34" charset="0"/>
              </a:rPr>
              <a:t>1.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2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1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trực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tiếp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tại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b="1" dirty="0">
                <a:effectLst/>
                <a:latin typeface="Arial" panose="020B0604020202020204" pitchFamily="34" charset="0"/>
                <a:ea typeface="Calibri" panose="020F0502020204030204" pitchFamily="34" charset="0"/>
                <a:cs typeface="Arial" panose="020B0604020202020204" pitchFamily="34" charset="0"/>
              </a:rPr>
              <a:t>ô </a:t>
            </a:r>
            <a:r>
              <a:rPr lang="en-US" sz="3600" b="1" dirty="0" err="1">
                <a:effectLst/>
                <a:latin typeface="Arial" panose="020B0604020202020204" pitchFamily="34" charset="0"/>
                <a:ea typeface="Calibri" panose="020F0502020204030204" pitchFamily="34" charset="0"/>
                <a:cs typeface="Arial" panose="020B0604020202020204" pitchFamily="34" charset="0"/>
              </a:rPr>
              <a:t>tính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2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tại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vùng</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nhập</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dữ</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liệu</a:t>
            </a:r>
            <a:r>
              <a:rPr lang="en-US" sz="3600" b="1"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3600" dirty="0">
                <a:effectLst/>
                <a:latin typeface="Arial" panose="020B0604020202020204" pitchFamily="34" charset="0"/>
                <a:ea typeface="Calibri" panose="020F0502020204030204" pitchFamily="34" charset="0"/>
                <a:cs typeface="Arial" panose="020B0604020202020204" pitchFamily="34" charset="0"/>
              </a:rPr>
              <a:t>2. </a:t>
            </a:r>
            <a:r>
              <a:rPr lang="en-US" sz="3600" dirty="0" err="1">
                <a:effectLst/>
                <a:latin typeface="Arial" panose="020B0604020202020204" pitchFamily="34" charset="0"/>
                <a:ea typeface="Calibri" panose="020F0502020204030204" pitchFamily="34" charset="0"/>
                <a:cs typeface="Arial" panose="020B0604020202020204" pitchFamily="34" charset="0"/>
              </a:rPr>
              <a:t>Dữ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sẽ</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tự</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căn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chỉnh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trái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nếu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căn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phải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nếu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hoặc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ngày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tháng</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p:sp>
        <p:nvSpPr>
          <p:cNvPr id="22" name="Hộp Văn bản 21">
            <a:extLst>
              <a:ext uri="{FF2B5EF4-FFF2-40B4-BE49-F238E27FC236}">
                <a16:creationId xmlns:a16="http://schemas.microsoft.com/office/drawing/2014/main" id="{A99B0F3C-342C-A5C1-8FBB-C5231ACA6E4E}"/>
              </a:ext>
            </a:extLst>
          </p:cNvPr>
          <p:cNvSpPr txBox="1"/>
          <p:nvPr/>
        </p:nvSpPr>
        <p:spPr>
          <a:xfrm>
            <a:off x="7429500" y="1863151"/>
            <a:ext cx="3429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9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wipe(left)">
                                      <p:cBhvr>
                                        <p:cTn id="10" dur="500"/>
                                        <p:tgtEl>
                                          <p:spTgt spid="21">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wipe(left)">
                                      <p:cBhvr>
                                        <p:cTn id="13"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67923" y="-319211"/>
            <a:ext cx="3077438" cy="269582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28317" y="8326639"/>
            <a:ext cx="261966" cy="249106"/>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991" y="1745158"/>
            <a:ext cx="503419" cy="478705"/>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31637" y="1028700"/>
            <a:ext cx="261966" cy="24910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4380582"/>
            <a:ext cx="261966" cy="24910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5281" y="7697087"/>
            <a:ext cx="503419" cy="478705"/>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58596" y="9069422"/>
            <a:ext cx="397259" cy="377757"/>
          </a:xfrm>
          <a:prstGeom prst="rect">
            <a:avLst/>
          </a:prstGeom>
        </p:spPr>
      </p:pic>
      <p:sp>
        <p:nvSpPr>
          <p:cNvPr id="4" name="Hộp Văn bản 3">
            <a:extLst>
              <a:ext uri="{FF2B5EF4-FFF2-40B4-BE49-F238E27FC236}">
                <a16:creationId xmlns:a16="http://schemas.microsoft.com/office/drawing/2014/main" id="{B57DD262-7A66-2387-7C65-F19FE4014EE5}"/>
              </a:ext>
            </a:extLst>
          </p:cNvPr>
          <p:cNvSpPr txBox="1"/>
          <p:nvPr/>
        </p:nvSpPr>
        <p:spPr>
          <a:xfrm>
            <a:off x="1544528" y="399073"/>
            <a:ext cx="9412514" cy="901593"/>
          </a:xfrm>
          <a:prstGeom prst="rect">
            <a:avLst/>
          </a:prstGeom>
          <a:noFill/>
        </p:spPr>
        <p:txBody>
          <a:bodyPr wrap="square">
            <a:spAutoFit/>
          </a:bodyPr>
          <a:lstStyle/>
          <a:p>
            <a:pPr marL="0" marR="0" algn="just">
              <a:lnSpc>
                <a:spcPct val="150000"/>
              </a:lnSpc>
              <a:spcBef>
                <a:spcPts val="0"/>
              </a:spcBef>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647AD04-C5A4-4A15-ED1E-07B90B85B5FB}"/>
              </a:ext>
            </a:extLst>
          </p:cNvPr>
          <p:cNvPicPr>
            <a:picLocks noChangeAspect="1"/>
          </p:cNvPicPr>
          <p:nvPr/>
        </p:nvPicPr>
        <p:blipFill>
          <a:blip r:embed="rId10"/>
          <a:stretch>
            <a:fillRect/>
          </a:stretch>
        </p:blipFill>
        <p:spPr>
          <a:xfrm>
            <a:off x="1544528" y="5639687"/>
            <a:ext cx="15447937" cy="4114800"/>
          </a:xfrm>
          <a:prstGeom prst="rect">
            <a:avLst/>
          </a:prstGeom>
        </p:spPr>
      </p:pic>
      <p:sp>
        <p:nvSpPr>
          <p:cNvPr id="3" name="Rectangle 2">
            <a:extLst>
              <a:ext uri="{FF2B5EF4-FFF2-40B4-BE49-F238E27FC236}">
                <a16:creationId xmlns:a16="http://schemas.microsoft.com/office/drawing/2014/main" id="{A98A9BF2-E6A2-B3CD-1C41-6D8DAF6A373E}"/>
              </a:ext>
            </a:extLst>
          </p:cNvPr>
          <p:cNvSpPr/>
          <p:nvPr/>
        </p:nvSpPr>
        <p:spPr>
          <a:xfrm>
            <a:off x="1544528" y="1797376"/>
            <a:ext cx="15808932" cy="3209597"/>
          </a:xfrm>
          <a:prstGeom prst="rect">
            <a:avLst/>
          </a:prstGeom>
        </p:spPr>
        <p:txBody>
          <a:bodyPr wrap="square">
            <a:spAutoFit/>
          </a:bodyPr>
          <a:lstStyle/>
          <a:p>
            <a:pPr algn="just" defTabSz="342900">
              <a:lnSpc>
                <a:spcPct val="150000"/>
              </a:lnSpc>
            </a:pPr>
            <a:r>
              <a:rPr lang="vi-VN" sz="3500">
                <a:solidFill>
                  <a:srgbClr val="F0677C"/>
                </a:solidFill>
                <a:latin typeface="UTM Avo" panose="02040603050506020204" pitchFamily="18" charset="0"/>
                <a:cs typeface="Times New Roman" panose="02020603050405020304" pitchFamily="18" charset="0"/>
              </a:rPr>
              <a:t>Bước 1. </a:t>
            </a:r>
            <a:r>
              <a:rPr lang="vi-VN" sz="3500">
                <a:latin typeface="UTM Avo" panose="02040603050506020204" pitchFamily="18" charset="0"/>
                <a:cs typeface="Times New Roman" panose="02020603050405020304" pitchFamily="18" charset="0"/>
              </a:rPr>
              <a:t>Nháy chuột vào ô muốn nhập. </a:t>
            </a:r>
            <a:endParaRPr lang="en-US" sz="3500">
              <a:latin typeface="UTM Avo" panose="02040603050506020204" pitchFamily="18" charset="0"/>
              <a:cs typeface="Times New Roman" panose="02020603050405020304" pitchFamily="18" charset="0"/>
            </a:endParaRPr>
          </a:p>
          <a:p>
            <a:pPr algn="just" defTabSz="342900">
              <a:lnSpc>
                <a:spcPct val="150000"/>
              </a:lnSpc>
            </a:pPr>
            <a:r>
              <a:rPr lang="vi-VN" sz="3500">
                <a:solidFill>
                  <a:srgbClr val="F0677C"/>
                </a:solidFill>
                <a:latin typeface="UTM Avo" panose="02040603050506020204" pitchFamily="18" charset="0"/>
                <a:cs typeface="Times New Roman" panose="02020603050405020304" pitchFamily="18" charset="0"/>
              </a:rPr>
              <a:t>Bước 2. </a:t>
            </a:r>
            <a:r>
              <a:rPr lang="vi-VN" sz="3500">
                <a:latin typeface="UTM Avo" panose="02040603050506020204" pitchFamily="18" charset="0"/>
                <a:cs typeface="Times New Roman" panose="02020603050405020304" pitchFamily="18" charset="0"/>
              </a:rPr>
              <a:t>Thực hiện việc nhập dữ liệu từ bàn phím (hoặc nháy chuột vào vùng nhập dữ liệu, sau đó mới tiến hành nhập dữ liệu từ bàn phím), nhập xong nhấn phím Enter.</a:t>
            </a:r>
          </a:p>
        </p:txBody>
      </p:sp>
    </p:spTree>
    <p:extLst>
      <p:ext uri="{BB962C8B-B14F-4D97-AF65-F5344CB8AC3E}">
        <p14:creationId xmlns:p14="http://schemas.microsoft.com/office/powerpoint/2010/main" val="36217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81298" y="104705"/>
            <a:ext cx="1871417" cy="2386198"/>
          </a:xfrm>
          <a:prstGeom prst="rect">
            <a:avLst/>
          </a:prstGeom>
        </p:spPr>
      </p:pic>
      <p:sp>
        <p:nvSpPr>
          <p:cNvPr id="17" name="TextBox 17"/>
          <p:cNvSpPr txBox="1"/>
          <p:nvPr/>
        </p:nvSpPr>
        <p:spPr>
          <a:xfrm>
            <a:off x="1670304" y="3790584"/>
            <a:ext cx="399067" cy="363818"/>
          </a:xfrm>
          <a:prstGeom prst="rect">
            <a:avLst/>
          </a:prstGeom>
        </p:spPr>
        <p:txBody>
          <a:bodyPr lIns="0" tIns="0" rIns="0" bIns="0" rtlCol="0" anchor="t">
            <a:spAutoFit/>
          </a:bodyPr>
          <a:lstStyle/>
          <a:p>
            <a:pPr marL="0" lvl="0" indent="0" algn="ctr">
              <a:lnSpc>
                <a:spcPts val="2700"/>
              </a:lnSpc>
            </a:pPr>
            <a:r>
              <a:rPr lang="en-US" sz="2700">
                <a:solidFill>
                  <a:srgbClr val="FFFFFF"/>
                </a:solidFill>
                <a:latin typeface="DM Sans Bold"/>
              </a:rPr>
              <a:t>1</a:t>
            </a:r>
          </a:p>
        </p:txBody>
      </p:sp>
      <p:pic>
        <p:nvPicPr>
          <p:cNvPr id="36" name="Picture 3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6518" y="9319395"/>
            <a:ext cx="261966" cy="249106"/>
          </a:xfrm>
          <a:prstGeom prst="rect">
            <a:avLst/>
          </a:prstGeom>
        </p:spPr>
      </p:pic>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77338" y="6752251"/>
            <a:ext cx="241412" cy="229561"/>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17727" y="8719218"/>
            <a:ext cx="324120" cy="308208"/>
          </a:xfrm>
          <a:prstGeom prst="rect">
            <a:avLst/>
          </a:prstGeom>
        </p:spPr>
      </p:pic>
      <p:pic>
        <p:nvPicPr>
          <p:cNvPr id="39" name="Picture 3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88292" y="1414924"/>
            <a:ext cx="260916" cy="248108"/>
          </a:xfrm>
          <a:prstGeom prst="rect">
            <a:avLst/>
          </a:prstGeom>
        </p:spPr>
      </p:pic>
      <p:pic>
        <p:nvPicPr>
          <p:cNvPr id="40" name="Picture 4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9857" y="684352"/>
            <a:ext cx="466500" cy="443599"/>
          </a:xfrm>
          <a:prstGeom prst="rect">
            <a:avLst/>
          </a:prstGeom>
        </p:spPr>
      </p:pic>
      <p:pic>
        <p:nvPicPr>
          <p:cNvPr id="41" name="Picture 4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24161" y="333294"/>
            <a:ext cx="197241" cy="187559"/>
          </a:xfrm>
          <a:prstGeom prst="rect">
            <a:avLst/>
          </a:prstGeom>
        </p:spPr>
      </p:pic>
      <p:pic>
        <p:nvPicPr>
          <p:cNvPr id="42"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677" y="2940563"/>
            <a:ext cx="260916" cy="248108"/>
          </a:xfrm>
          <a:prstGeom prst="rect">
            <a:avLst/>
          </a:prstGeom>
        </p:spPr>
      </p:pic>
      <p:pic>
        <p:nvPicPr>
          <p:cNvPr id="43" name="Picture 4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1152">
            <a:off x="483310" y="156943"/>
            <a:ext cx="1508383" cy="1981854"/>
          </a:xfrm>
          <a:prstGeom prst="rect">
            <a:avLst/>
          </a:prstGeom>
        </p:spPr>
      </p:pic>
      <p:graphicFrame>
        <p:nvGraphicFramePr>
          <p:cNvPr id="45" name="Bảng 44">
            <a:extLst>
              <a:ext uri="{FF2B5EF4-FFF2-40B4-BE49-F238E27FC236}">
                <a16:creationId xmlns:a16="http://schemas.microsoft.com/office/drawing/2014/main" id="{A0F5D947-73B9-9B41-D3CA-C42A86CC650A}"/>
              </a:ext>
            </a:extLst>
          </p:cNvPr>
          <p:cNvGraphicFramePr>
            <a:graphicFrameLocks noGrp="1"/>
          </p:cNvGraphicFramePr>
          <p:nvPr>
            <p:extLst>
              <p:ext uri="{D42A27DB-BD31-4B8C-83A1-F6EECF244321}">
                <p14:modId xmlns:p14="http://schemas.microsoft.com/office/powerpoint/2010/main" val="3613038297"/>
              </p:ext>
            </p:extLst>
          </p:nvPr>
        </p:nvGraphicFramePr>
        <p:xfrm>
          <a:off x="534004" y="2095177"/>
          <a:ext cx="17492731" cy="7062120"/>
        </p:xfrm>
        <a:graphic>
          <a:graphicData uri="http://schemas.openxmlformats.org/drawingml/2006/table">
            <a:tbl>
              <a:tblPr bandRow="1">
                <a:tableStyleId>{5940675A-B579-460E-94D1-54222C63F5DA}</a:tableStyleId>
              </a:tblPr>
              <a:tblGrid>
                <a:gridCol w="2928638">
                  <a:extLst>
                    <a:ext uri="{9D8B030D-6E8A-4147-A177-3AD203B41FA5}">
                      <a16:colId xmlns:a16="http://schemas.microsoft.com/office/drawing/2014/main" val="739881418"/>
                    </a:ext>
                  </a:extLst>
                </a:gridCol>
                <a:gridCol w="6138558">
                  <a:extLst>
                    <a:ext uri="{9D8B030D-6E8A-4147-A177-3AD203B41FA5}">
                      <a16:colId xmlns:a16="http://schemas.microsoft.com/office/drawing/2014/main" val="3655843550"/>
                    </a:ext>
                  </a:extLst>
                </a:gridCol>
                <a:gridCol w="4317567">
                  <a:extLst>
                    <a:ext uri="{9D8B030D-6E8A-4147-A177-3AD203B41FA5}">
                      <a16:colId xmlns:a16="http://schemas.microsoft.com/office/drawing/2014/main" val="2609759722"/>
                    </a:ext>
                  </a:extLst>
                </a:gridCol>
                <a:gridCol w="4107968">
                  <a:extLst>
                    <a:ext uri="{9D8B030D-6E8A-4147-A177-3AD203B41FA5}">
                      <a16:colId xmlns:a16="http://schemas.microsoft.com/office/drawing/2014/main" val="1802280150"/>
                    </a:ext>
                  </a:extLst>
                </a:gridCol>
              </a:tblGrid>
              <a:tr h="651590">
                <a:tc>
                  <a:txBody>
                    <a:bodyPr/>
                    <a:lstStyle/>
                    <a:p>
                      <a:pPr marL="0" marR="0" algn="ctr">
                        <a:lnSpc>
                          <a:spcPct val="150000"/>
                        </a:lnSpc>
                        <a:spcBef>
                          <a:spcPts val="0"/>
                        </a:spcBef>
                        <a:spcAft>
                          <a:spcPts val="800"/>
                        </a:spcAft>
                      </a:pPr>
                      <a:r>
                        <a:rPr lang="en-US" sz="3600" b="1" dirty="0">
                          <a:effectLst/>
                          <a:latin typeface="Arial" panose="020B0604020202020204" pitchFamily="34" charset="0"/>
                          <a:cs typeface="Arial" panose="020B0604020202020204" pitchFamily="34" charset="0"/>
                        </a:rPr>
                        <a:t>Ai </a:t>
                      </a:r>
                      <a:r>
                        <a:rPr lang="en-US" sz="3600" b="1" dirty="0" err="1">
                          <a:effectLst/>
                          <a:latin typeface="Arial" panose="020B0604020202020204" pitchFamily="34" charset="0"/>
                          <a:cs typeface="Arial" panose="020B0604020202020204" pitchFamily="34" charset="0"/>
                        </a:rPr>
                        <a:t>thực</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hiện</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a:txBody>
                    <a:bodyPr/>
                    <a:lstStyle/>
                    <a:p>
                      <a:pPr marL="0" marR="0" algn="ctr">
                        <a:lnSpc>
                          <a:spcPct val="150000"/>
                        </a:lnSpc>
                        <a:spcBef>
                          <a:spcPts val="0"/>
                        </a:spcBef>
                        <a:spcAft>
                          <a:spcPts val="800"/>
                        </a:spcAft>
                      </a:pPr>
                      <a:r>
                        <a:rPr lang="en-US" sz="3600" b="1" dirty="0" err="1">
                          <a:effectLst/>
                          <a:latin typeface="Arial" panose="020B0604020202020204" pitchFamily="34" charset="0"/>
                          <a:cs typeface="Arial" panose="020B0604020202020204" pitchFamily="34" charset="0"/>
                        </a:rPr>
                        <a:t>Vị</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trí</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trồng</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cây</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a:txBody>
                    <a:bodyPr/>
                    <a:lstStyle/>
                    <a:p>
                      <a:pPr marL="0" marR="0" algn="ctr">
                        <a:lnSpc>
                          <a:spcPct val="150000"/>
                        </a:lnSpc>
                        <a:spcBef>
                          <a:spcPts val="0"/>
                        </a:spcBef>
                        <a:spcAft>
                          <a:spcPts val="800"/>
                        </a:spcAft>
                      </a:pPr>
                      <a:r>
                        <a:rPr lang="en-US" sz="3600" b="1" dirty="0" err="1">
                          <a:effectLst/>
                          <a:latin typeface="Arial" panose="020B0604020202020204" pitchFamily="34" charset="0"/>
                          <a:cs typeface="Arial" panose="020B0604020202020204" pitchFamily="34" charset="0"/>
                        </a:rPr>
                        <a:t>Các</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loại</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cây</a:t>
                      </a:r>
                      <a:r>
                        <a:rPr lang="en-US" sz="3600" b="1" dirty="0">
                          <a:effectLst/>
                          <a:latin typeface="Arial" panose="020B0604020202020204" pitchFamily="34" charset="0"/>
                          <a:cs typeface="Arial" panose="020B0604020202020204" pitchFamily="34" charset="0"/>
                        </a:rPr>
                        <a:t> </a:t>
                      </a:r>
                    </a:p>
                    <a:p>
                      <a:pPr marL="0" marR="0" algn="ctr">
                        <a:lnSpc>
                          <a:spcPct val="150000"/>
                        </a:lnSpc>
                        <a:spcBef>
                          <a:spcPts val="0"/>
                        </a:spcBef>
                        <a:spcAft>
                          <a:spcPts val="800"/>
                        </a:spcAft>
                      </a:pPr>
                      <a:r>
                        <a:rPr lang="en-US" sz="3600" b="1" dirty="0" err="1">
                          <a:effectLst/>
                          <a:latin typeface="Arial" panose="020B0604020202020204" pitchFamily="34" charset="0"/>
                          <a:cs typeface="Arial" panose="020B0604020202020204" pitchFamily="34" charset="0"/>
                        </a:rPr>
                        <a:t>sẽ</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trồng</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a:txBody>
                    <a:bodyPr/>
                    <a:lstStyle/>
                    <a:p>
                      <a:pPr marL="0" marR="0" algn="ctr">
                        <a:lnSpc>
                          <a:spcPct val="150000"/>
                        </a:lnSpc>
                        <a:spcBef>
                          <a:spcPts val="0"/>
                        </a:spcBef>
                        <a:spcAft>
                          <a:spcPts val="800"/>
                        </a:spcAft>
                      </a:pPr>
                      <a:r>
                        <a:rPr lang="en-US" sz="3600" b="1" dirty="0" err="1">
                          <a:effectLst/>
                          <a:latin typeface="Arial" panose="020B0604020202020204" pitchFamily="34" charset="0"/>
                          <a:cs typeface="Arial" panose="020B0604020202020204" pitchFamily="34" charset="0"/>
                        </a:rPr>
                        <a:t>Kinh</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phí</a:t>
                      </a:r>
                      <a:r>
                        <a:rPr lang="en-US" sz="3600" b="1" dirty="0">
                          <a:effectLst/>
                          <a:latin typeface="Arial" panose="020B0604020202020204" pitchFamily="34" charset="0"/>
                          <a:cs typeface="Arial" panose="020B0604020202020204" pitchFamily="34" charset="0"/>
                        </a:rPr>
                        <a:t> </a:t>
                      </a:r>
                    </a:p>
                    <a:p>
                      <a:pPr marL="0" marR="0" algn="ctr">
                        <a:lnSpc>
                          <a:spcPct val="150000"/>
                        </a:lnSpc>
                        <a:spcBef>
                          <a:spcPts val="0"/>
                        </a:spcBef>
                        <a:spcAft>
                          <a:spcPts val="800"/>
                        </a:spcAft>
                      </a:pPr>
                      <a:r>
                        <a:rPr lang="en-US" sz="3600" b="1" dirty="0" err="1">
                          <a:effectLst/>
                          <a:latin typeface="Arial" panose="020B0604020202020204" pitchFamily="34" charset="0"/>
                          <a:cs typeface="Arial" panose="020B0604020202020204" pitchFamily="34" charset="0"/>
                        </a:rPr>
                        <a:t>thực</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hiện</a:t>
                      </a:r>
                      <a:endParaRPr lang="en-US" sz="3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extLst>
                  <a:ext uri="{0D108BD9-81ED-4DB2-BD59-A6C34878D82A}">
                    <a16:rowId xmlns:a16="http://schemas.microsoft.com/office/drawing/2014/main" val="3120505474"/>
                  </a:ext>
                </a:extLst>
              </a:tr>
              <a:tr h="4183220">
                <a:tc>
                  <a:txBody>
                    <a:bodyPr/>
                    <a:lstStyle/>
                    <a:p>
                      <a:pPr marL="0" marR="0" algn="just">
                        <a:lnSpc>
                          <a:spcPct val="150000"/>
                        </a:lnSpc>
                        <a:spcBef>
                          <a:spcPts val="0"/>
                        </a:spcBef>
                        <a:spcAft>
                          <a:spcPts val="800"/>
                        </a:spcAft>
                      </a:pPr>
                      <a:endParaRPr lang="en-US" sz="3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a:txBody>
                    <a:bodyPr/>
                    <a:lstStyle/>
                    <a:p>
                      <a:pPr marL="0" marR="0" algn="just">
                        <a:lnSpc>
                          <a:spcPct val="150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a:txBody>
                    <a:bodyPr/>
                    <a:lstStyle/>
                    <a:p>
                      <a:pPr marL="0" marR="0" algn="just">
                        <a:lnSpc>
                          <a:spcPct val="150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a:txBody>
                    <a:bodyPr/>
                    <a:lstStyle/>
                    <a:p>
                      <a:pPr marL="0" marR="0" algn="just">
                        <a:lnSpc>
                          <a:spcPct val="150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extLst>
                  <a:ext uri="{0D108BD9-81ED-4DB2-BD59-A6C34878D82A}">
                    <a16:rowId xmlns:a16="http://schemas.microsoft.com/office/drawing/2014/main" val="1559389404"/>
                  </a:ext>
                </a:extLst>
              </a:tr>
              <a:tr h="651590">
                <a:tc gridSpan="4">
                  <a:txBody>
                    <a:bodyPr/>
                    <a:lstStyle/>
                    <a:p>
                      <a:pPr marL="0" marR="0">
                        <a:lnSpc>
                          <a:spcPct val="107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4DD6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741594"/>
                  </a:ext>
                </a:extLst>
              </a:tr>
            </a:tbl>
          </a:graphicData>
        </a:graphic>
      </p:graphicFrame>
      <p:sp>
        <p:nvSpPr>
          <p:cNvPr id="47" name="Hộp Văn bản 46">
            <a:extLst>
              <a:ext uri="{FF2B5EF4-FFF2-40B4-BE49-F238E27FC236}">
                <a16:creationId xmlns:a16="http://schemas.microsoft.com/office/drawing/2014/main" id="{D50DE0DA-7326-8426-33B4-8AEE9455C8D5}"/>
              </a:ext>
            </a:extLst>
          </p:cNvPr>
          <p:cNvSpPr txBox="1"/>
          <p:nvPr/>
        </p:nvSpPr>
        <p:spPr>
          <a:xfrm>
            <a:off x="720550" y="5251303"/>
            <a:ext cx="2298573"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9" name="Hộp Văn bản 48">
            <a:extLst>
              <a:ext uri="{FF2B5EF4-FFF2-40B4-BE49-F238E27FC236}">
                <a16:creationId xmlns:a16="http://schemas.microsoft.com/office/drawing/2014/main" id="{679FA01F-B83E-0769-662E-1E3D9F9221ED}"/>
              </a:ext>
            </a:extLst>
          </p:cNvPr>
          <p:cNvSpPr txBox="1"/>
          <p:nvPr/>
        </p:nvSpPr>
        <p:spPr>
          <a:xfrm>
            <a:off x="3505200" y="4010580"/>
            <a:ext cx="6038219" cy="362144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mỗi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cổng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Hộp Văn bản 50">
            <a:extLst>
              <a:ext uri="{FF2B5EF4-FFF2-40B4-BE49-F238E27FC236}">
                <a16:creationId xmlns:a16="http://schemas.microsoft.com/office/drawing/2014/main" id="{452D3D09-DDC4-2C39-FC8B-F56E260945B9}"/>
              </a:ext>
            </a:extLst>
          </p:cNvPr>
          <p:cNvSpPr txBox="1"/>
          <p:nvPr/>
        </p:nvSpPr>
        <p:spPr>
          <a:xfrm>
            <a:off x="9881861" y="4477374"/>
            <a:ext cx="3854368" cy="268785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3" name="Hộp Văn bản 52">
            <a:extLst>
              <a:ext uri="{FF2B5EF4-FFF2-40B4-BE49-F238E27FC236}">
                <a16:creationId xmlns:a16="http://schemas.microsoft.com/office/drawing/2014/main" id="{369865AF-CA04-52B6-09B8-0F08B2E588D6}"/>
              </a:ext>
            </a:extLst>
          </p:cNvPr>
          <p:cNvSpPr txBox="1"/>
          <p:nvPr/>
        </p:nvSpPr>
        <p:spPr>
          <a:xfrm>
            <a:off x="14128046" y="4143839"/>
            <a:ext cx="3711269"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GV, cha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góp</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5" name="Hộp Văn bản 54">
            <a:extLst>
              <a:ext uri="{FF2B5EF4-FFF2-40B4-BE49-F238E27FC236}">
                <a16:creationId xmlns:a16="http://schemas.microsoft.com/office/drawing/2014/main" id="{7B95D6B2-58A7-0F14-3E71-154E0BC2D111}"/>
              </a:ext>
            </a:extLst>
          </p:cNvPr>
          <p:cNvSpPr txBox="1"/>
          <p:nvPr/>
        </p:nvSpPr>
        <p:spPr>
          <a:xfrm>
            <a:off x="4530659" y="8158659"/>
            <a:ext cx="10221516" cy="6420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mềm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3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54238">
            <a:off x="51839" y="8846307"/>
            <a:ext cx="1432934" cy="534094"/>
          </a:xfrm>
          <a:prstGeom prst="rect">
            <a:avLst/>
          </a:prstGeom>
        </p:spPr>
      </p:pic>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54238">
            <a:off x="16808593" y="8731429"/>
            <a:ext cx="1432934" cy="5340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fade">
                                      <p:cBhvr>
                                        <p:cTn id="12" dur="500"/>
                                        <p:tgtEl>
                                          <p:spTgt spid="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xEl>
                                              <p:pRg st="0" end="0"/>
                                            </p:txEl>
                                          </p:spTgt>
                                        </p:tgtEl>
                                        <p:attrNameLst>
                                          <p:attrName>style.visibility</p:attrName>
                                        </p:attrNameLst>
                                      </p:cBhvr>
                                      <p:to>
                                        <p:strVal val="visible"/>
                                      </p:to>
                                    </p:set>
                                    <p:animEffect transition="in" filter="fade">
                                      <p:cBhvr>
                                        <p:cTn id="17" dur="500"/>
                                        <p:tgtEl>
                                          <p:spTgt spid="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xEl>
                                              <p:pRg st="1" end="1"/>
                                            </p:txEl>
                                          </p:spTgt>
                                        </p:tgtEl>
                                        <p:attrNameLst>
                                          <p:attrName>style.visibility</p:attrName>
                                        </p:attrNameLst>
                                      </p:cBhvr>
                                      <p:to>
                                        <p:strVal val="visible"/>
                                      </p:to>
                                    </p:set>
                                    <p:animEffect transition="in" filter="fade">
                                      <p:cBhvr>
                                        <p:cTn id="22" dur="500"/>
                                        <p:tgtEl>
                                          <p:spTgt spid="4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xEl>
                                              <p:pRg st="2" end="2"/>
                                            </p:txEl>
                                          </p:spTgt>
                                        </p:tgtEl>
                                        <p:attrNameLst>
                                          <p:attrName>style.visibility</p:attrName>
                                        </p:attrNameLst>
                                      </p:cBhvr>
                                      <p:to>
                                        <p:strVal val="visible"/>
                                      </p:to>
                                    </p:set>
                                    <p:animEffect transition="in" filter="fade">
                                      <p:cBhvr>
                                        <p:cTn id="27" dur="500"/>
                                        <p:tgtEl>
                                          <p:spTgt spid="4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xEl>
                                              <p:pRg st="3" end="3"/>
                                            </p:txEl>
                                          </p:spTgt>
                                        </p:tgtEl>
                                        <p:attrNameLst>
                                          <p:attrName>style.visibility</p:attrName>
                                        </p:attrNameLst>
                                      </p:cBhvr>
                                      <p:to>
                                        <p:strVal val="visible"/>
                                      </p:to>
                                    </p:set>
                                    <p:animEffect transition="in" filter="fade">
                                      <p:cBhvr>
                                        <p:cTn id="32" dur="500"/>
                                        <p:tgtEl>
                                          <p:spTgt spid="4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xEl>
                                              <p:pRg st="0" end="0"/>
                                            </p:txEl>
                                          </p:spTgt>
                                        </p:tgtEl>
                                        <p:attrNameLst>
                                          <p:attrName>style.visibility</p:attrName>
                                        </p:attrNameLst>
                                      </p:cBhvr>
                                      <p:to>
                                        <p:strVal val="visible"/>
                                      </p:to>
                                    </p:set>
                                    <p:animEffect transition="in" filter="wipe(left)">
                                      <p:cBhvr>
                                        <p:cTn id="37" dur="500"/>
                                        <p:tgtEl>
                                          <p:spTgt spid="5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1">
                                            <p:txEl>
                                              <p:pRg st="1" end="1"/>
                                            </p:txEl>
                                          </p:spTgt>
                                        </p:tgtEl>
                                        <p:attrNameLst>
                                          <p:attrName>style.visibility</p:attrName>
                                        </p:attrNameLst>
                                      </p:cBhvr>
                                      <p:to>
                                        <p:strVal val="visible"/>
                                      </p:to>
                                    </p:set>
                                    <p:animEffect transition="in" filter="wipe(left)">
                                      <p:cBhvr>
                                        <p:cTn id="42" dur="500"/>
                                        <p:tgtEl>
                                          <p:spTgt spid="5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1">
                                            <p:txEl>
                                              <p:pRg st="2" end="2"/>
                                            </p:txEl>
                                          </p:spTgt>
                                        </p:tgtEl>
                                        <p:attrNameLst>
                                          <p:attrName>style.visibility</p:attrName>
                                        </p:attrNameLst>
                                      </p:cBhvr>
                                      <p:to>
                                        <p:strVal val="visible"/>
                                      </p:to>
                                    </p:set>
                                    <p:animEffect transition="in" filter="wipe(left)">
                                      <p:cBhvr>
                                        <p:cTn id="47" dur="500"/>
                                        <p:tgtEl>
                                          <p:spTgt spid="5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3">
                                            <p:txEl>
                                              <p:pRg st="0" end="0"/>
                                            </p:txEl>
                                          </p:spTgt>
                                        </p:tgtEl>
                                        <p:attrNameLst>
                                          <p:attrName>style.visibility</p:attrName>
                                        </p:attrNameLst>
                                      </p:cBhvr>
                                      <p:to>
                                        <p:strVal val="visible"/>
                                      </p:to>
                                    </p:set>
                                    <p:animEffect transition="in" filter="circle(in)">
                                      <p:cBhvr>
                                        <p:cTn id="52" dur="500"/>
                                        <p:tgtEl>
                                          <p:spTgt spid="5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55">
                                            <p:txEl>
                                              <p:pRg st="0" end="0"/>
                                            </p:txEl>
                                          </p:spTgt>
                                        </p:tgtEl>
                                        <p:attrNameLst>
                                          <p:attrName>style.visibility</p:attrName>
                                        </p:attrNameLst>
                                      </p:cBhvr>
                                      <p:to>
                                        <p:strVal val="visible"/>
                                      </p:to>
                                    </p:set>
                                    <p:animEffect transition="in" filter="fade">
                                      <p:cBhvr>
                                        <p:cTn id="57" dur="500"/>
                                        <p:tgtEl>
                                          <p:spTgt spid="55">
                                            <p:txEl>
                                              <p:pRg st="0" end="0"/>
                                            </p:txEl>
                                          </p:spTgt>
                                        </p:tgtEl>
                                      </p:cBhvr>
                                    </p:animEffect>
                                    <p:anim calcmode="lin" valueType="num">
                                      <p:cBhvr>
                                        <p:cTn id="58"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1152">
            <a:off x="16302957" y="138015"/>
            <a:ext cx="1508383" cy="1981854"/>
          </a:xfrm>
          <a:prstGeom prst="rect">
            <a:avLst/>
          </a:prstGeom>
        </p:spPr>
      </p:pic>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9330">
            <a:off x="27245" y="8245895"/>
            <a:ext cx="1741994" cy="1883373"/>
          </a:xfrm>
          <a:prstGeom prst="rect">
            <a:avLst/>
          </a:prstGeom>
        </p:spPr>
      </p:pic>
      <p:pic>
        <p:nvPicPr>
          <p:cNvPr id="32" name="Picture 3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9025" y="2221204"/>
            <a:ext cx="261966" cy="249106"/>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87849" y="3922074"/>
            <a:ext cx="466500" cy="443599"/>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55558" y="7575952"/>
            <a:ext cx="324120" cy="308208"/>
          </a:xfrm>
          <a:prstGeom prst="rect">
            <a:avLst/>
          </a:prstGeom>
        </p:spPr>
      </p:pic>
      <p:pic>
        <p:nvPicPr>
          <p:cNvPr id="35" name="Picture 3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1538" y="7955857"/>
            <a:ext cx="397259" cy="377757"/>
          </a:xfrm>
          <a:prstGeom prst="rect">
            <a:avLst/>
          </a:prstGeom>
        </p:spPr>
      </p:pic>
      <p:pic>
        <p:nvPicPr>
          <p:cNvPr id="36" name="Picture 3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87849" y="7132856"/>
            <a:ext cx="260916" cy="248108"/>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6871" y="495300"/>
            <a:ext cx="466500" cy="443599"/>
          </a:xfrm>
          <a:prstGeom prst="rect">
            <a:avLst/>
          </a:prstGeom>
        </p:spPr>
      </p:pic>
      <p:pic>
        <p:nvPicPr>
          <p:cNvPr id="38" name="Picture 3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8242" y="3379096"/>
            <a:ext cx="260916" cy="248108"/>
          </a:xfrm>
          <a:prstGeom prst="rect">
            <a:avLst/>
          </a:prstGeom>
        </p:spPr>
      </p:pic>
      <p:pic>
        <p:nvPicPr>
          <p:cNvPr id="39" name="Picture 3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55556" y="9427521"/>
            <a:ext cx="260916" cy="248108"/>
          </a:xfrm>
          <a:prstGeom prst="rect">
            <a:avLst/>
          </a:prstGeom>
        </p:spPr>
      </p:pic>
      <p:pic>
        <p:nvPicPr>
          <p:cNvPr id="2" name="Picture 1">
            <a:extLst>
              <a:ext uri="{FF2B5EF4-FFF2-40B4-BE49-F238E27FC236}">
                <a16:creationId xmlns:a16="http://schemas.microsoft.com/office/drawing/2014/main" id="{71699CF0-2D46-A687-19AF-9B00A7773A19}"/>
              </a:ext>
            </a:extLst>
          </p:cNvPr>
          <p:cNvPicPr>
            <a:picLocks noChangeAspect="1"/>
          </p:cNvPicPr>
          <p:nvPr/>
        </p:nvPicPr>
        <p:blipFill>
          <a:blip r:embed="rId12"/>
          <a:stretch>
            <a:fillRect/>
          </a:stretch>
        </p:blipFill>
        <p:spPr>
          <a:xfrm>
            <a:off x="4892406" y="4151661"/>
            <a:ext cx="8503188" cy="5523968"/>
          </a:xfrm>
          <a:prstGeom prst="rect">
            <a:avLst/>
          </a:prstGeom>
        </p:spPr>
      </p:pic>
      <p:sp>
        <p:nvSpPr>
          <p:cNvPr id="3" name="Rectangle 2">
            <a:extLst>
              <a:ext uri="{FF2B5EF4-FFF2-40B4-BE49-F238E27FC236}">
                <a16:creationId xmlns:a16="http://schemas.microsoft.com/office/drawing/2014/main" id="{4AAC180D-EF29-BD4F-C4E9-A9B8EB81A149}"/>
              </a:ext>
            </a:extLst>
          </p:cNvPr>
          <p:cNvSpPr/>
          <p:nvPr/>
        </p:nvSpPr>
        <p:spPr>
          <a:xfrm>
            <a:off x="2258568" y="943759"/>
            <a:ext cx="15059739" cy="2731582"/>
          </a:xfrm>
          <a:prstGeom prst="rect">
            <a:avLst/>
          </a:prstGeom>
        </p:spPr>
        <p:txBody>
          <a:bodyPr wrap="square">
            <a:spAutoFit/>
          </a:bodyPr>
          <a:lstStyle/>
          <a:p>
            <a:pPr algn="just" defTabSz="342900">
              <a:lnSpc>
                <a:spcPct val="150000"/>
              </a:lnSpc>
            </a:pPr>
            <a:r>
              <a:rPr lang="en-US" sz="4000">
                <a:latin typeface="UTM Avo" panose="02040603050506020204" pitchFamily="18" charset="0"/>
                <a:cs typeface="Times New Roman" panose="02020603050405020304" pitchFamily="18" charset="0"/>
              </a:rPr>
              <a:t>*</a:t>
            </a:r>
            <a:r>
              <a:rPr lang="en-US" sz="4000" b="1" u="sng">
                <a:latin typeface="UTM Avo" panose="02040603050506020204" pitchFamily="18" charset="0"/>
                <a:cs typeface="Times New Roman" panose="02020603050405020304" pitchFamily="18" charset="0"/>
              </a:rPr>
              <a:t>Lưu ý</a:t>
            </a:r>
            <a:r>
              <a:rPr lang="vi-VN" sz="4000" b="1">
                <a:latin typeface="UTM Avo" panose="02040603050506020204" pitchFamily="18" charset="0"/>
                <a:cs typeface="Times New Roman" panose="02020603050405020304" pitchFamily="18" charset="0"/>
              </a:rPr>
              <a:t>:</a:t>
            </a:r>
            <a:endParaRPr lang="en-US" sz="4000" b="1">
              <a:latin typeface="UTM Avo" panose="02040603050506020204" pitchFamily="18" charset="0"/>
              <a:cs typeface="Times New Roman" panose="02020603050405020304" pitchFamily="18" charset="0"/>
            </a:endParaRPr>
          </a:p>
          <a:p>
            <a:pPr algn="just" defTabSz="342900">
              <a:lnSpc>
                <a:spcPct val="150000"/>
              </a:lnSpc>
            </a:pPr>
            <a:r>
              <a:rPr lang="vi-VN" sz="4000">
                <a:latin typeface="UTM Avo" panose="02040603050506020204" pitchFamily="18" charset="0"/>
                <a:cs typeface="Times New Roman" panose="02020603050405020304" pitchFamily="18" charset="0"/>
              </a:rPr>
              <a:t>- Dữ liệu </a:t>
            </a:r>
            <a:r>
              <a:rPr lang="vi-VN" sz="4000">
                <a:solidFill>
                  <a:srgbClr val="F18105"/>
                </a:solidFill>
                <a:latin typeface="UTM Avo" panose="02040603050506020204" pitchFamily="18" charset="0"/>
                <a:cs typeface="Times New Roman" panose="02020603050405020304" pitchFamily="18" charset="0"/>
              </a:rPr>
              <a:t>văn bản </a:t>
            </a:r>
            <a:r>
              <a:rPr lang="vi-VN" sz="4000">
                <a:latin typeface="UTM Avo" panose="02040603050506020204" pitchFamily="18" charset="0"/>
                <a:cs typeface="Times New Roman" panose="02020603050405020304" pitchFamily="18" charset="0"/>
              </a:rPr>
              <a:t>sẽ tự động </a:t>
            </a:r>
            <a:r>
              <a:rPr lang="vi-VN" sz="4000">
                <a:solidFill>
                  <a:srgbClr val="0070C0"/>
                </a:solidFill>
                <a:latin typeface="UTM Avo" panose="02040603050506020204" pitchFamily="18" charset="0"/>
                <a:cs typeface="Times New Roman" panose="02020603050405020304" pitchFamily="18" charset="0"/>
              </a:rPr>
              <a:t>căn trái. </a:t>
            </a:r>
            <a:endParaRPr lang="en-US" sz="4000">
              <a:solidFill>
                <a:srgbClr val="0070C0"/>
              </a:solidFill>
              <a:latin typeface="UTM Avo" panose="02040603050506020204" pitchFamily="18" charset="0"/>
              <a:cs typeface="Times New Roman" panose="02020603050405020304" pitchFamily="18" charset="0"/>
            </a:endParaRPr>
          </a:p>
          <a:p>
            <a:pPr algn="just" defTabSz="342900">
              <a:lnSpc>
                <a:spcPct val="150000"/>
              </a:lnSpc>
            </a:pPr>
            <a:r>
              <a:rPr lang="vi-VN" sz="4000">
                <a:latin typeface="UTM Avo" panose="02040603050506020204" pitchFamily="18" charset="0"/>
                <a:cs typeface="Times New Roman" panose="02020603050405020304" pitchFamily="18" charset="0"/>
              </a:rPr>
              <a:t>- Dữ liệu </a:t>
            </a:r>
            <a:r>
              <a:rPr lang="vi-VN" sz="4000">
                <a:solidFill>
                  <a:srgbClr val="F18105"/>
                </a:solidFill>
                <a:latin typeface="UTM Avo" panose="02040603050506020204" pitchFamily="18" charset="0"/>
                <a:cs typeface="Times New Roman" panose="02020603050405020304" pitchFamily="18" charset="0"/>
              </a:rPr>
              <a:t>số, ngày tháng</a:t>
            </a:r>
            <a:r>
              <a:rPr lang="vi-VN" sz="4000">
                <a:latin typeface="UTM Avo" panose="02040603050506020204" pitchFamily="18" charset="0"/>
                <a:cs typeface="Times New Roman" panose="02020603050405020304" pitchFamily="18" charset="0"/>
              </a:rPr>
              <a:t>,... sẽ tự động </a:t>
            </a:r>
            <a:r>
              <a:rPr lang="vi-VN" sz="4000">
                <a:solidFill>
                  <a:srgbClr val="0070C0"/>
                </a:solidFill>
                <a:latin typeface="UTM Avo" panose="02040603050506020204" pitchFamily="18" charset="0"/>
                <a:cs typeface="Times New Roman" panose="02020603050405020304" pitchFamily="18" charset="0"/>
              </a:rPr>
              <a:t>căn phải</a:t>
            </a:r>
            <a:r>
              <a:rPr lang="vi-VN" sz="4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27018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sp>
        <p:nvSpPr>
          <p:cNvPr id="10" name="TextBox 10">
            <a:extLst>
              <a:ext uri="{FF2B5EF4-FFF2-40B4-BE49-F238E27FC236}">
                <a16:creationId xmlns:a16="http://schemas.microsoft.com/office/drawing/2014/main" id="{62D887DC-73AC-E775-AD70-EBA75902B326}"/>
              </a:ext>
            </a:extLst>
          </p:cNvPr>
          <p:cNvSpPr txBox="1"/>
          <p:nvPr/>
        </p:nvSpPr>
        <p:spPr>
          <a:xfrm>
            <a:off x="10223798" y="4435287"/>
            <a:ext cx="3699967" cy="2340192"/>
          </a:xfrm>
          <a:prstGeom prst="rect">
            <a:avLst/>
          </a:prstGeom>
          <a:noFill/>
        </p:spPr>
        <p:txBody>
          <a:bodyPr wrap="square">
            <a:spAutoFit/>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trỏ</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2EFE375-C46D-0ED4-54CB-B3D74552D639}"/>
              </a:ext>
            </a:extLst>
          </p:cNvPr>
          <p:cNvSpPr txBox="1"/>
          <p:nvPr/>
        </p:nvSpPr>
        <p:spPr>
          <a:xfrm>
            <a:off x="4289575" y="1269675"/>
            <a:ext cx="3699967" cy="2340192"/>
          </a:xfrm>
          <a:prstGeom prst="rect">
            <a:avLst/>
          </a:prstGeom>
          <a:noFill/>
        </p:spPr>
        <p:txBody>
          <a:bodyPr wrap="square">
            <a:spAutoFit/>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trỏ</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65" y="-489211"/>
            <a:ext cx="1027679" cy="2164322"/>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44816" y="1269675"/>
            <a:ext cx="261966" cy="24910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88515" y="3900410"/>
            <a:ext cx="466500" cy="443599"/>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23543" y="7113182"/>
            <a:ext cx="324120" cy="30820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23175" y="1491811"/>
            <a:ext cx="260916" cy="248108"/>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0898" y="8914297"/>
            <a:ext cx="466500" cy="443599"/>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6393" y="6011626"/>
            <a:ext cx="369182" cy="351058"/>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3216" y="906152"/>
            <a:ext cx="260916" cy="248108"/>
          </a:xfrm>
          <a:prstGeom prst="rect">
            <a:avLst/>
          </a:prstGeom>
        </p:spPr>
      </p:pic>
      <p:sp>
        <p:nvSpPr>
          <p:cNvPr id="4" name="Hộp Văn bản 3">
            <a:extLst>
              <a:ext uri="{FF2B5EF4-FFF2-40B4-BE49-F238E27FC236}">
                <a16:creationId xmlns:a16="http://schemas.microsoft.com/office/drawing/2014/main" id="{06E45FDD-B093-F1B8-C43F-67557955C42A}"/>
              </a:ext>
            </a:extLst>
          </p:cNvPr>
          <p:cNvSpPr txBox="1"/>
          <p:nvPr/>
        </p:nvSpPr>
        <p:spPr>
          <a:xfrm>
            <a:off x="1464132" y="379135"/>
            <a:ext cx="91440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Chỉnh</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sửa</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dữ</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8319490-4575-259A-6A42-29B6A8A0A86F}"/>
              </a:ext>
            </a:extLst>
          </p:cNvPr>
          <p:cNvSpPr/>
          <p:nvPr/>
        </p:nvSpPr>
        <p:spPr>
          <a:xfrm>
            <a:off x="533400" y="1805487"/>
            <a:ext cx="3611923" cy="20690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A80D9ADD-85C0-B5E6-BEC7-61206B62A1F6}"/>
              </a:ext>
            </a:extLst>
          </p:cNvPr>
          <p:cNvSpPr/>
          <p:nvPr/>
        </p:nvSpPr>
        <p:spPr>
          <a:xfrm>
            <a:off x="8232893" y="1714500"/>
            <a:ext cx="3611923" cy="20690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dữ</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EDF881C1-977E-7E58-5F04-633B69BEB8AF}"/>
              </a:ext>
            </a:extLst>
          </p:cNvPr>
          <p:cNvSpPr/>
          <p:nvPr/>
        </p:nvSpPr>
        <p:spPr>
          <a:xfrm>
            <a:off x="12328771" y="2230423"/>
            <a:ext cx="2066473" cy="8738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74A5E23-BF9F-FB21-B875-0BD408D939F4}"/>
              </a:ext>
            </a:extLst>
          </p:cNvPr>
          <p:cNvSpPr/>
          <p:nvPr/>
        </p:nvSpPr>
        <p:spPr>
          <a:xfrm>
            <a:off x="14881941" y="1805486"/>
            <a:ext cx="2566398" cy="20690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a:t>
            </a:r>
          </a:p>
        </p:txBody>
      </p:sp>
      <p:sp>
        <p:nvSpPr>
          <p:cNvPr id="21" name="Rectangle 20">
            <a:extLst>
              <a:ext uri="{FF2B5EF4-FFF2-40B4-BE49-F238E27FC236}">
                <a16:creationId xmlns:a16="http://schemas.microsoft.com/office/drawing/2014/main" id="{BE9AA911-5918-F29D-D086-A173DE7B2EE4}"/>
              </a:ext>
            </a:extLst>
          </p:cNvPr>
          <p:cNvSpPr/>
          <p:nvPr/>
        </p:nvSpPr>
        <p:spPr>
          <a:xfrm>
            <a:off x="547123" y="4860401"/>
            <a:ext cx="3611923" cy="20690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Nháy chuột vào ô cần sửa</a:t>
            </a:r>
          </a:p>
        </p:txBody>
      </p:sp>
      <p:sp>
        <p:nvSpPr>
          <p:cNvPr id="23" name="Rectangle 22">
            <a:extLst>
              <a:ext uri="{FF2B5EF4-FFF2-40B4-BE49-F238E27FC236}">
                <a16:creationId xmlns:a16="http://schemas.microsoft.com/office/drawing/2014/main" id="{7CF56F07-7475-9EF2-275E-7DE1FFD44FD6}"/>
              </a:ext>
            </a:extLst>
          </p:cNvPr>
          <p:cNvSpPr/>
          <p:nvPr/>
        </p:nvSpPr>
        <p:spPr>
          <a:xfrm>
            <a:off x="6817581" y="4860401"/>
            <a:ext cx="3611923" cy="20690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1FB5390-3BC4-67BD-6C64-E473C3530F6B}"/>
              </a:ext>
            </a:extLst>
          </p:cNvPr>
          <p:cNvSpPr/>
          <p:nvPr/>
        </p:nvSpPr>
        <p:spPr>
          <a:xfrm>
            <a:off x="14328697" y="8187000"/>
            <a:ext cx="2566398" cy="14545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a:t>
            </a:r>
          </a:p>
        </p:txBody>
      </p:sp>
      <p:sp>
        <p:nvSpPr>
          <p:cNvPr id="27" name="Rectangle 26">
            <a:extLst>
              <a:ext uri="{FF2B5EF4-FFF2-40B4-BE49-F238E27FC236}">
                <a16:creationId xmlns:a16="http://schemas.microsoft.com/office/drawing/2014/main" id="{D0CB5EFB-48E1-64FA-D9BA-7952E07141F0}"/>
              </a:ext>
            </a:extLst>
          </p:cNvPr>
          <p:cNvSpPr/>
          <p:nvPr/>
        </p:nvSpPr>
        <p:spPr>
          <a:xfrm>
            <a:off x="13805936" y="4860401"/>
            <a:ext cx="3611923" cy="20690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Sửa dữ liệu</a:t>
            </a:r>
          </a:p>
        </p:txBody>
      </p:sp>
      <p:sp>
        <p:nvSpPr>
          <p:cNvPr id="28" name="Arrow: Right 27">
            <a:extLst>
              <a:ext uri="{FF2B5EF4-FFF2-40B4-BE49-F238E27FC236}">
                <a16:creationId xmlns:a16="http://schemas.microsoft.com/office/drawing/2014/main" id="{D0163072-F78B-ABA3-B63E-6F019F96C58E}"/>
              </a:ext>
            </a:extLst>
          </p:cNvPr>
          <p:cNvSpPr/>
          <p:nvPr/>
        </p:nvSpPr>
        <p:spPr>
          <a:xfrm rot="5400000">
            <a:off x="14884598" y="7081924"/>
            <a:ext cx="1454595" cy="8239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Arrow: Right 28">
            <a:extLst>
              <a:ext uri="{FF2B5EF4-FFF2-40B4-BE49-F238E27FC236}">
                <a16:creationId xmlns:a16="http://schemas.microsoft.com/office/drawing/2014/main" id="{26AF5AAC-D431-3DEE-0C0B-39535D1A9BF1}"/>
              </a:ext>
            </a:extLst>
          </p:cNvPr>
          <p:cNvSpPr/>
          <p:nvPr/>
        </p:nvSpPr>
        <p:spPr>
          <a:xfrm>
            <a:off x="4484623" y="5488804"/>
            <a:ext cx="2105543" cy="8738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Arrow: Right 29">
            <a:extLst>
              <a:ext uri="{FF2B5EF4-FFF2-40B4-BE49-F238E27FC236}">
                <a16:creationId xmlns:a16="http://schemas.microsoft.com/office/drawing/2014/main" id="{7B58B926-24C8-1D76-7899-D61E059A7093}"/>
              </a:ext>
            </a:extLst>
          </p:cNvPr>
          <p:cNvSpPr/>
          <p:nvPr/>
        </p:nvSpPr>
        <p:spPr>
          <a:xfrm>
            <a:off x="11126671" y="5488804"/>
            <a:ext cx="2066473" cy="8738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rrow: Right 5">
            <a:extLst>
              <a:ext uri="{FF2B5EF4-FFF2-40B4-BE49-F238E27FC236}">
                <a16:creationId xmlns:a16="http://schemas.microsoft.com/office/drawing/2014/main" id="{CA223A7C-745C-AFF2-83EB-AA60725B9D9F}"/>
              </a:ext>
            </a:extLst>
          </p:cNvPr>
          <p:cNvSpPr/>
          <p:nvPr/>
        </p:nvSpPr>
        <p:spPr>
          <a:xfrm>
            <a:off x="5106323" y="2279492"/>
            <a:ext cx="2066473" cy="8738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AD64F6E-19F5-84D7-CCBB-8A3523116D18}"/>
              </a:ext>
            </a:extLst>
          </p:cNvPr>
          <p:cNvSpPr txBox="1"/>
          <p:nvPr/>
        </p:nvSpPr>
        <p:spPr>
          <a:xfrm>
            <a:off x="1370912" y="3966335"/>
            <a:ext cx="1936896" cy="630942"/>
          </a:xfrm>
          <a:prstGeom prst="rect">
            <a:avLst/>
          </a:prstGeom>
          <a:noFill/>
        </p:spPr>
        <p:txBody>
          <a:bodyPr wrap="square" rtlCol="0">
            <a:spAutoFit/>
          </a:bodyPr>
          <a:lstStyle/>
          <a:p>
            <a:pPr algn="ctr"/>
            <a:r>
              <a:rPr lang="en-US" sz="3500" b="1">
                <a:solidFill>
                  <a:srgbClr val="0070C0"/>
                </a:solidFill>
              </a:rPr>
              <a:t>Cách 1</a:t>
            </a:r>
          </a:p>
        </p:txBody>
      </p:sp>
      <p:sp>
        <p:nvSpPr>
          <p:cNvPr id="12" name="TextBox 11">
            <a:extLst>
              <a:ext uri="{FF2B5EF4-FFF2-40B4-BE49-F238E27FC236}">
                <a16:creationId xmlns:a16="http://schemas.microsoft.com/office/drawing/2014/main" id="{5A86839E-EA55-BD4F-FF6A-75440B0D468E}"/>
              </a:ext>
            </a:extLst>
          </p:cNvPr>
          <p:cNvSpPr txBox="1"/>
          <p:nvPr/>
        </p:nvSpPr>
        <p:spPr>
          <a:xfrm>
            <a:off x="1370912" y="7038636"/>
            <a:ext cx="1936896" cy="630942"/>
          </a:xfrm>
          <a:prstGeom prst="rect">
            <a:avLst/>
          </a:prstGeom>
          <a:noFill/>
        </p:spPr>
        <p:txBody>
          <a:bodyPr wrap="square" rtlCol="0">
            <a:spAutoFit/>
          </a:bodyPr>
          <a:lstStyle/>
          <a:p>
            <a:pPr algn="ctr"/>
            <a:r>
              <a:rPr lang="en-US" sz="3500" b="1">
                <a:solidFill>
                  <a:srgbClr val="0070C0"/>
                </a:solidFill>
              </a:rPr>
              <a:t>Cách 2</a:t>
            </a:r>
          </a:p>
        </p:txBody>
      </p:sp>
      <p:pic>
        <p:nvPicPr>
          <p:cNvPr id="13" name="Picture 12">
            <a:extLst>
              <a:ext uri="{FF2B5EF4-FFF2-40B4-BE49-F238E27FC236}">
                <a16:creationId xmlns:a16="http://schemas.microsoft.com/office/drawing/2014/main" id="{F1EC23DC-BB3F-3690-ECC2-CEA2C33F6FE8}"/>
              </a:ext>
            </a:extLst>
          </p:cNvPr>
          <p:cNvPicPr>
            <a:picLocks noChangeAspect="1"/>
          </p:cNvPicPr>
          <p:nvPr/>
        </p:nvPicPr>
        <p:blipFill>
          <a:blip r:embed="rId10"/>
          <a:stretch>
            <a:fillRect/>
          </a:stretch>
        </p:blipFill>
        <p:spPr>
          <a:xfrm>
            <a:off x="8232892" y="301247"/>
            <a:ext cx="6258185" cy="1177088"/>
          </a:xfrm>
          <a:prstGeom prst="rect">
            <a:avLst/>
          </a:prstGeom>
        </p:spPr>
      </p:pic>
      <p:pic>
        <p:nvPicPr>
          <p:cNvPr id="22" name="Picture 21">
            <a:extLst>
              <a:ext uri="{FF2B5EF4-FFF2-40B4-BE49-F238E27FC236}">
                <a16:creationId xmlns:a16="http://schemas.microsoft.com/office/drawing/2014/main" id="{51C4C416-6917-4147-42B2-742A30171E2A}"/>
              </a:ext>
            </a:extLst>
          </p:cNvPr>
          <p:cNvPicPr>
            <a:picLocks noChangeAspect="1"/>
          </p:cNvPicPr>
          <p:nvPr/>
        </p:nvPicPr>
        <p:blipFill>
          <a:blip r:embed="rId11"/>
          <a:stretch>
            <a:fillRect/>
          </a:stretch>
        </p:blipFill>
        <p:spPr>
          <a:xfrm>
            <a:off x="4461653" y="7162493"/>
            <a:ext cx="8972019" cy="2995052"/>
          </a:xfrm>
          <a:prstGeom prst="rect">
            <a:avLst/>
          </a:prstGeom>
        </p:spPr>
      </p:pic>
    </p:spTree>
    <p:extLst>
      <p:ext uri="{BB962C8B-B14F-4D97-AF65-F5344CB8AC3E}">
        <p14:creationId xmlns:p14="http://schemas.microsoft.com/office/powerpoint/2010/main" val="365523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randombar(horizontal)">
                                      <p:cBhvr>
                                        <p:cTn id="61" dur="500"/>
                                        <p:tgtEl>
                                          <p:spTgt spid="29"/>
                                        </p:tgtEl>
                                      </p:cBhvr>
                                    </p:animEffect>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randombar(horizontal)">
                                      <p:cBhvr>
                                        <p:cTn id="73" dur="500"/>
                                        <p:tgtEl>
                                          <p:spTgt spid="10"/>
                                        </p:tgtEl>
                                      </p:cBhvr>
                                    </p:animEffect>
                                  </p:childTnLst>
                                </p:cTn>
                              </p:par>
                            </p:childTnLst>
                          </p:cTn>
                        </p:par>
                        <p:par>
                          <p:cTn id="74" fill="hold">
                            <p:stCondLst>
                              <p:cond delay="500"/>
                            </p:stCondLst>
                            <p:childTnLst>
                              <p:par>
                                <p:cTn id="75" presetID="14" presetClass="entr" presetSubtype="10"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randombar(horizontal)">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randombar(horizontal)">
                                      <p:cBhvr>
                                        <p:cTn id="82" dur="500"/>
                                        <p:tgtEl>
                                          <p:spTgt spid="28"/>
                                        </p:tgtEl>
                                      </p:cBhvr>
                                    </p:animEffect>
                                  </p:childTnLst>
                                </p:cTn>
                              </p:par>
                            </p:childTnLst>
                          </p:cTn>
                        </p:par>
                        <p:par>
                          <p:cTn id="83" fill="hold">
                            <p:stCondLst>
                              <p:cond delay="500"/>
                            </p:stCondLst>
                            <p:childTnLst>
                              <p:par>
                                <p:cTn id="84" presetID="14" presetClass="entr" presetSubtype="10"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randombar(horizontal)">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P spid="5" grpId="0" animBg="1"/>
      <p:bldP spid="6" grpId="0" animBg="1"/>
      <p:bldP spid="9" grpId="0" animBg="1"/>
      <p:bldP spid="21" grpId="0" animBg="1"/>
      <p:bldP spid="23" grpId="0" animBg="1"/>
      <p:bldP spid="25" grpId="0" animBg="1"/>
      <p:bldP spid="27" grpId="0" animBg="1"/>
      <p:bldP spid="28" grpId="0" animBg="1"/>
      <p:bldP spid="29" grpId="0" animBg="1"/>
      <p:bldP spid="30" grpId="0" animBg="1"/>
      <p:bldP spid="8" grpId="0" animBg="1"/>
      <p:bldP spid="3"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9330">
            <a:off x="-285802" y="-159551"/>
            <a:ext cx="1845143" cy="1994894"/>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84920">
            <a:off x="16477453" y="246854"/>
            <a:ext cx="1563693" cy="1563693"/>
          </a:xfrm>
          <a:prstGeom prst="rect">
            <a:avLst/>
          </a:prstGeom>
        </p:spPr>
      </p:pic>
      <p:sp>
        <p:nvSpPr>
          <p:cNvPr id="4" name="Rectangle 3">
            <a:extLst>
              <a:ext uri="{FF2B5EF4-FFF2-40B4-BE49-F238E27FC236}">
                <a16:creationId xmlns:a16="http://schemas.microsoft.com/office/drawing/2014/main" id="{4D274397-B25F-189F-39DB-D137C42225E0}"/>
              </a:ext>
            </a:extLst>
          </p:cNvPr>
          <p:cNvSpPr/>
          <p:nvPr/>
        </p:nvSpPr>
        <p:spPr>
          <a:xfrm>
            <a:off x="1828800" y="647700"/>
            <a:ext cx="15087600" cy="4025333"/>
          </a:xfrm>
          <a:prstGeom prst="rect">
            <a:avLst/>
          </a:prstGeom>
        </p:spPr>
        <p:txBody>
          <a:bodyPr wrap="square">
            <a:spAutoFit/>
          </a:bodyPr>
          <a:lstStyle/>
          <a:p>
            <a:pPr algn="just" defTabSz="342900">
              <a:lnSpc>
                <a:spcPct val="150000"/>
              </a:lnSpc>
            </a:pPr>
            <a:r>
              <a:rPr lang="en-US" sz="3500" b="1">
                <a:latin typeface="UTM Avo" panose="02040603050506020204" pitchFamily="18" charset="0"/>
                <a:cs typeface="Times New Roman" panose="02020603050405020304" pitchFamily="18" charset="0"/>
              </a:rPr>
              <a:t>c) Định dạng dữ liệu</a:t>
            </a:r>
          </a:p>
          <a:p>
            <a:pPr algn="just" defTabSz="342900">
              <a:lnSpc>
                <a:spcPct val="150000"/>
              </a:lnSpc>
            </a:pPr>
            <a:r>
              <a:rPr lang="vi-VN" sz="3500">
                <a:latin typeface="UTM Avo" panose="02040603050506020204" pitchFamily="18" charset="0"/>
                <a:cs typeface="Times New Roman" panose="02020603050405020304" pitchFamily="18" charset="0"/>
              </a:rPr>
              <a:t>Để định dạng dữ liệu trong một vùng của trang tính em thực hiện: </a:t>
            </a:r>
            <a:endParaRPr lang="en-US" sz="3500">
              <a:latin typeface="UTM Avo" panose="02040603050506020204" pitchFamily="18" charset="0"/>
              <a:cs typeface="Times New Roman" panose="02020603050405020304" pitchFamily="18" charset="0"/>
            </a:endParaRPr>
          </a:p>
          <a:p>
            <a:pPr algn="just" defTabSz="342900">
              <a:lnSpc>
                <a:spcPct val="150000"/>
              </a:lnSpc>
            </a:pPr>
            <a:r>
              <a:rPr lang="vi-VN" sz="3500">
                <a:solidFill>
                  <a:srgbClr val="ED3376"/>
                </a:solidFill>
                <a:latin typeface="UTM Avo" panose="02040603050506020204" pitchFamily="18" charset="0"/>
                <a:cs typeface="Times New Roman" panose="02020603050405020304" pitchFamily="18" charset="0"/>
              </a:rPr>
              <a:t>Bước 1.</a:t>
            </a:r>
            <a:r>
              <a:rPr lang="vi-VN" sz="3500">
                <a:latin typeface="UTM Avo" panose="02040603050506020204" pitchFamily="18" charset="0"/>
                <a:cs typeface="Times New Roman" panose="02020603050405020304" pitchFamily="18" charset="0"/>
              </a:rPr>
              <a:t> Chọn vùng dữ liệu. </a:t>
            </a:r>
            <a:endParaRPr lang="en-US" sz="3500">
              <a:latin typeface="UTM Avo" panose="02040603050506020204" pitchFamily="18" charset="0"/>
              <a:cs typeface="Times New Roman" panose="02020603050405020304" pitchFamily="18" charset="0"/>
            </a:endParaRPr>
          </a:p>
          <a:p>
            <a:pPr algn="just" defTabSz="342900">
              <a:lnSpc>
                <a:spcPct val="150000"/>
              </a:lnSpc>
            </a:pPr>
            <a:r>
              <a:rPr lang="vi-VN" sz="3500">
                <a:solidFill>
                  <a:srgbClr val="ED3376"/>
                </a:solidFill>
                <a:latin typeface="UTM Avo" panose="02040603050506020204" pitchFamily="18" charset="0"/>
                <a:cs typeface="Times New Roman" panose="02020603050405020304" pitchFamily="18" charset="0"/>
              </a:rPr>
              <a:t>Bước 2. </a:t>
            </a:r>
            <a:r>
              <a:rPr lang="vi-VN" sz="3500">
                <a:latin typeface="UTM Avo" panose="02040603050506020204" pitchFamily="18" charset="0"/>
                <a:cs typeface="Times New Roman" panose="02020603050405020304" pitchFamily="18" charset="0"/>
              </a:rPr>
              <a:t>Sử dụng các lệnh định dạng dữ liệu trong nhóm lệnh </a:t>
            </a:r>
            <a:r>
              <a:rPr lang="vi-VN" sz="3500" b="1">
                <a:latin typeface="UTM Avo" panose="02040603050506020204" pitchFamily="18" charset="0"/>
                <a:cs typeface="Times New Roman" panose="02020603050405020304" pitchFamily="18" charset="0"/>
              </a:rPr>
              <a:t>Font</a:t>
            </a:r>
            <a:r>
              <a:rPr lang="vi-VN" sz="3500">
                <a:latin typeface="UTM Avo" panose="02040603050506020204" pitchFamily="18" charset="0"/>
                <a:cs typeface="Times New Roman" panose="02020603050405020304" pitchFamily="18" charset="0"/>
              </a:rPr>
              <a:t> và </a:t>
            </a:r>
            <a:r>
              <a:rPr lang="vi-VN" sz="3500" b="1">
                <a:latin typeface="UTM Avo" panose="02040603050506020204" pitchFamily="18" charset="0"/>
                <a:cs typeface="Times New Roman" panose="02020603050405020304" pitchFamily="18" charset="0"/>
              </a:rPr>
              <a:t>Alignment </a:t>
            </a:r>
            <a:r>
              <a:rPr lang="vi-VN" sz="3500">
                <a:latin typeface="UTM Avo" panose="02040603050506020204" pitchFamily="18" charset="0"/>
                <a:cs typeface="Times New Roman" panose="02020603050405020304" pitchFamily="18" charset="0"/>
              </a:rPr>
              <a:t>của thẻ </a:t>
            </a:r>
            <a:r>
              <a:rPr lang="vi-VN" sz="3500" b="1">
                <a:latin typeface="UTM Avo" panose="02040603050506020204" pitchFamily="18" charset="0"/>
                <a:cs typeface="Times New Roman" panose="02020603050405020304" pitchFamily="18" charset="0"/>
              </a:rPr>
              <a:t>Home</a:t>
            </a:r>
            <a:r>
              <a:rPr lang="en-US" sz="3500" b="1">
                <a:latin typeface="UTM Avo" panose="02040603050506020204" pitchFamily="18" charset="0"/>
                <a:cs typeface="Times New Roman" panose="02020603050405020304" pitchFamily="18" charset="0"/>
              </a:rPr>
              <a:t> </a:t>
            </a:r>
            <a:r>
              <a:rPr lang="en-US" sz="3500">
                <a:latin typeface="UTM Avo" panose="02040603050506020204" pitchFamily="18" charset="0"/>
                <a:cs typeface="Times New Roman" panose="02020603050405020304" pitchFamily="18" charset="0"/>
              </a:rPr>
              <a:t>(Hình 6.6).</a:t>
            </a:r>
            <a:endParaRPr lang="vi-VN" sz="35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570ECCD-4D4A-BBFA-0530-492823C9A8E8}"/>
              </a:ext>
            </a:extLst>
          </p:cNvPr>
          <p:cNvPicPr>
            <a:picLocks noChangeAspect="1"/>
          </p:cNvPicPr>
          <p:nvPr/>
        </p:nvPicPr>
        <p:blipFill rotWithShape="1">
          <a:blip r:embed="rId6"/>
          <a:srcRect b="23432"/>
          <a:stretch/>
        </p:blipFill>
        <p:spPr>
          <a:xfrm>
            <a:off x="2222215" y="5166999"/>
            <a:ext cx="13843569" cy="4634294"/>
          </a:xfrm>
          <a:prstGeom prst="rect">
            <a:avLst/>
          </a:prstGeom>
        </p:spPr>
      </p:pic>
    </p:spTree>
    <p:extLst>
      <p:ext uri="{BB962C8B-B14F-4D97-AF65-F5344CB8AC3E}">
        <p14:creationId xmlns:p14="http://schemas.microsoft.com/office/powerpoint/2010/main" val="306220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16"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3" end="3"/>
                                            </p:txEl>
                                          </p:spTgt>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52584" y="1869182"/>
            <a:ext cx="1871417" cy="2386198"/>
          </a:xfrm>
          <a:prstGeom prst="rect">
            <a:avLst/>
          </a:prstGeom>
        </p:spPr>
      </p:pic>
      <p:sp>
        <p:nvSpPr>
          <p:cNvPr id="17" name="TextBox 17"/>
          <p:cNvSpPr txBox="1"/>
          <p:nvPr/>
        </p:nvSpPr>
        <p:spPr>
          <a:xfrm>
            <a:off x="1670304" y="3790584"/>
            <a:ext cx="399067" cy="363818"/>
          </a:xfrm>
          <a:prstGeom prst="rect">
            <a:avLst/>
          </a:prstGeom>
        </p:spPr>
        <p:txBody>
          <a:bodyPr lIns="0" tIns="0" rIns="0" bIns="0" rtlCol="0" anchor="t">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DM Sans Bold"/>
                <a:ea typeface="+mn-ea"/>
                <a:cs typeface="+mn-cs"/>
              </a:rPr>
              <a:t>1</a:t>
            </a:r>
          </a:p>
        </p:txBody>
      </p:sp>
      <p:pic>
        <p:nvPicPr>
          <p:cNvPr id="36" name="Picture 3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8338" y="8902873"/>
            <a:ext cx="261966" cy="249106"/>
          </a:xfrm>
          <a:prstGeom prst="rect">
            <a:avLst/>
          </a:prstGeom>
        </p:spPr>
      </p:pic>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77338" y="6752251"/>
            <a:ext cx="241412" cy="229561"/>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17727" y="8719218"/>
            <a:ext cx="324120" cy="308208"/>
          </a:xfrm>
          <a:prstGeom prst="rect">
            <a:avLst/>
          </a:prstGeom>
        </p:spPr>
      </p:pic>
      <p:pic>
        <p:nvPicPr>
          <p:cNvPr id="39" name="Picture 3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88292" y="1414924"/>
            <a:ext cx="260916" cy="248108"/>
          </a:xfrm>
          <a:prstGeom prst="rect">
            <a:avLst/>
          </a:prstGeom>
        </p:spPr>
      </p:pic>
      <p:pic>
        <p:nvPicPr>
          <p:cNvPr id="40" name="Picture 4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9857" y="684352"/>
            <a:ext cx="466500" cy="443599"/>
          </a:xfrm>
          <a:prstGeom prst="rect">
            <a:avLst/>
          </a:prstGeom>
        </p:spPr>
      </p:pic>
      <p:pic>
        <p:nvPicPr>
          <p:cNvPr id="41" name="Picture 4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24161" y="333294"/>
            <a:ext cx="197241" cy="187559"/>
          </a:xfrm>
          <a:prstGeom prst="rect">
            <a:avLst/>
          </a:prstGeom>
        </p:spPr>
      </p:pic>
      <p:pic>
        <p:nvPicPr>
          <p:cNvPr id="42"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677" y="2940563"/>
            <a:ext cx="260916" cy="248108"/>
          </a:xfrm>
          <a:prstGeom prst="rect">
            <a:avLst/>
          </a:prstGeom>
        </p:spPr>
      </p:pic>
      <p:pic>
        <p:nvPicPr>
          <p:cNvPr id="43" name="Picture 4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1152">
            <a:off x="360319" y="137024"/>
            <a:ext cx="1508383" cy="1981854"/>
          </a:xfrm>
          <a:prstGeom prst="rect">
            <a:avLst/>
          </a:prstGeom>
        </p:spPr>
      </p:pic>
      <p:sp>
        <p:nvSpPr>
          <p:cNvPr id="7" name="Hộp Văn bản 6">
            <a:extLst>
              <a:ext uri="{FF2B5EF4-FFF2-40B4-BE49-F238E27FC236}">
                <a16:creationId xmlns:a16="http://schemas.microsoft.com/office/drawing/2014/main" id="{4F83AB66-F356-E66E-6E9F-57C34EA36D9E}"/>
              </a:ext>
            </a:extLst>
          </p:cNvPr>
          <p:cNvSpPr txBox="1"/>
          <p:nvPr/>
        </p:nvSpPr>
        <p:spPr>
          <a:xfrm>
            <a:off x="4488543" y="625288"/>
            <a:ext cx="9310914" cy="1827380"/>
          </a:xfrm>
          <a:prstGeom prst="wedgeRoundRectCallout">
            <a:avLst>
              <a:gd name="adj1" fmla="val -46554"/>
              <a:gd name="adj2" fmla="val 97448"/>
              <a:gd name="adj3" fmla="val 16667"/>
            </a:avLst>
          </a:prstGeom>
          <a:solidFill>
            <a:srgbClr val="F4DD6C"/>
          </a:solidFill>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50000"/>
              </a:lnSpc>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rồi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ô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E015DBC0-9AF4-EE95-CAC5-FECC6C38D1B9}"/>
              </a:ext>
            </a:extLst>
          </p:cNvPr>
          <p:cNvSpPr txBox="1"/>
          <p:nvPr/>
        </p:nvSpPr>
        <p:spPr>
          <a:xfrm>
            <a:off x="2888681" y="5134597"/>
            <a:ext cx="4267199" cy="2482667"/>
          </a:xfrm>
          <a:prstGeom prst="rect">
            <a:avLst/>
          </a:prstGeom>
          <a:noFill/>
        </p:spPr>
        <p:txBody>
          <a:bodyPr wrap="square">
            <a:spAutoFit/>
          </a:bodyPr>
          <a:lstStyle/>
          <a:p>
            <a:pPr algn="just">
              <a:lnSpc>
                <a:spcPct val="150000"/>
              </a:lnSpc>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Ô</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vùng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(ô đầu tiên em kéo chọn)</a:t>
            </a:r>
            <a:endParaRPr lang="en-US" sz="3600" dirty="0">
              <a:latin typeface="Arial" panose="020B0604020202020204" pitchFamily="34" charset="0"/>
              <a:cs typeface="Arial" panose="020B0604020202020204" pitchFamily="34" charset="0"/>
            </a:endParaRPr>
          </a:p>
        </p:txBody>
      </p:sp>
      <p:pic>
        <p:nvPicPr>
          <p:cNvPr id="11" name="Hình ảnh 10">
            <a:extLst>
              <a:ext uri="{FF2B5EF4-FFF2-40B4-BE49-F238E27FC236}">
                <a16:creationId xmlns:a16="http://schemas.microsoft.com/office/drawing/2014/main" id="{ED7B6787-0E5B-2C75-97E9-00FB108928ED}"/>
              </a:ext>
            </a:extLst>
          </p:cNvPr>
          <p:cNvPicPr>
            <a:picLocks noChangeAspect="1"/>
          </p:cNvPicPr>
          <p:nvPr/>
        </p:nvPicPr>
        <p:blipFill>
          <a:blip r:embed="rId12"/>
          <a:stretch>
            <a:fillRect/>
          </a:stretch>
        </p:blipFill>
        <p:spPr>
          <a:xfrm>
            <a:off x="8036150" y="2891883"/>
            <a:ext cx="8339138" cy="6764503"/>
          </a:xfrm>
          <a:prstGeom prst="rect">
            <a:avLst/>
          </a:prstGeom>
        </p:spPr>
      </p:pic>
      <p:sp>
        <p:nvSpPr>
          <p:cNvPr id="14" name="Mũi tên: Phải 13">
            <a:extLst>
              <a:ext uri="{FF2B5EF4-FFF2-40B4-BE49-F238E27FC236}">
                <a16:creationId xmlns:a16="http://schemas.microsoft.com/office/drawing/2014/main" id="{2AA17116-4F0E-7366-8D87-636CE4F8A025}"/>
              </a:ext>
            </a:extLst>
          </p:cNvPr>
          <p:cNvSpPr/>
          <p:nvPr/>
        </p:nvSpPr>
        <p:spPr>
          <a:xfrm>
            <a:off x="619812" y="6033031"/>
            <a:ext cx="1828800" cy="685800"/>
          </a:xfrm>
          <a:prstGeom prst="rightArrow">
            <a:avLst/>
          </a:prstGeom>
          <a:solidFill>
            <a:srgbClr val="F4DD6C"/>
          </a:solidFill>
          <a:ln>
            <a:solidFill>
              <a:srgbClr val="F4D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7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8)">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52584" y="1869182"/>
            <a:ext cx="1871417" cy="2386198"/>
          </a:xfrm>
          <a:prstGeom prst="rect">
            <a:avLst/>
          </a:prstGeom>
        </p:spPr>
      </p:pic>
      <p:sp>
        <p:nvSpPr>
          <p:cNvPr id="17" name="TextBox 17"/>
          <p:cNvSpPr txBox="1"/>
          <p:nvPr/>
        </p:nvSpPr>
        <p:spPr>
          <a:xfrm>
            <a:off x="1670304" y="3790584"/>
            <a:ext cx="399067" cy="363818"/>
          </a:xfrm>
          <a:prstGeom prst="rect">
            <a:avLst/>
          </a:prstGeom>
        </p:spPr>
        <p:txBody>
          <a:bodyPr lIns="0" tIns="0" rIns="0" bIns="0" rtlCol="0" anchor="t">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DM Sans Bold"/>
                <a:ea typeface="+mn-ea"/>
                <a:cs typeface="+mn-cs"/>
              </a:rPr>
              <a:t>1</a:t>
            </a:r>
          </a:p>
        </p:txBody>
      </p:sp>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8338" y="8902873"/>
            <a:ext cx="261966" cy="249106"/>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77338" y="6752251"/>
            <a:ext cx="241412" cy="22956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17727" y="8719218"/>
            <a:ext cx="324120" cy="308208"/>
          </a:xfrm>
          <a:prstGeom prst="rect">
            <a:avLst/>
          </a:prstGeom>
        </p:spPr>
      </p:pic>
      <p:pic>
        <p:nvPicPr>
          <p:cNvPr id="39"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88292" y="1414924"/>
            <a:ext cx="260916" cy="248108"/>
          </a:xfrm>
          <a:prstGeom prst="rect">
            <a:avLst/>
          </a:prstGeom>
        </p:spPr>
      </p:pic>
      <p:pic>
        <p:nvPicPr>
          <p:cNvPr id="40" name="Picture 4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859857" y="684352"/>
            <a:ext cx="466500" cy="443599"/>
          </a:xfrm>
          <a:prstGeom prst="rect">
            <a:avLst/>
          </a:prstGeom>
        </p:spPr>
      </p:pic>
      <p:pic>
        <p:nvPicPr>
          <p:cNvPr id="41" name="Picture 4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24161" y="333294"/>
            <a:ext cx="197241" cy="187559"/>
          </a:xfrm>
          <a:prstGeom prst="rect">
            <a:avLst/>
          </a:prstGeom>
        </p:spPr>
      </p:pic>
      <p:pic>
        <p:nvPicPr>
          <p:cNvPr id="42" name="Picture 4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677" y="2940563"/>
            <a:ext cx="260916" cy="248108"/>
          </a:xfrm>
          <a:prstGeom prst="rect">
            <a:avLst/>
          </a:prstGeom>
        </p:spPr>
      </p:pic>
      <p:pic>
        <p:nvPicPr>
          <p:cNvPr id="43" name="Picture 4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71152">
            <a:off x="360319" y="137024"/>
            <a:ext cx="1508383" cy="1981854"/>
          </a:xfrm>
          <a:prstGeom prst="rect">
            <a:avLst/>
          </a:prstGeom>
        </p:spPr>
      </p:pic>
      <p:sp>
        <p:nvSpPr>
          <p:cNvPr id="7" name="Hộp Văn bản 6">
            <a:extLst>
              <a:ext uri="{FF2B5EF4-FFF2-40B4-BE49-F238E27FC236}">
                <a16:creationId xmlns:a16="http://schemas.microsoft.com/office/drawing/2014/main" id="{4F83AB66-F356-E66E-6E9F-57C34EA36D9E}"/>
              </a:ext>
            </a:extLst>
          </p:cNvPr>
          <p:cNvSpPr txBox="1"/>
          <p:nvPr/>
        </p:nvSpPr>
        <p:spPr>
          <a:xfrm>
            <a:off x="4488543" y="625288"/>
            <a:ext cx="9310914" cy="1827380"/>
          </a:xfrm>
          <a:prstGeom prst="wedgeRoundRectCallout">
            <a:avLst>
              <a:gd name="adj1" fmla="val -46554"/>
              <a:gd name="adj2" fmla="val 97448"/>
              <a:gd name="adj3" fmla="val 16667"/>
            </a:avLst>
          </a:prstGeom>
          <a:solidFill>
            <a:srgbClr val="F4DD6C"/>
          </a:solidFill>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Nếu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vùng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rồi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dữ</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dữ</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liệu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ô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Video_2022-10-30_213555">
            <a:hlinkClick r:id="" action="ppaction://media"/>
            <a:extLst>
              <a:ext uri="{FF2B5EF4-FFF2-40B4-BE49-F238E27FC236}">
                <a16:creationId xmlns:a16="http://schemas.microsoft.com/office/drawing/2014/main" id="{9519CB3A-9B89-766E-70B8-D226D2CED57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69135" y="3424597"/>
            <a:ext cx="17083141" cy="6655307"/>
          </a:xfrm>
          <a:prstGeom prst="rect">
            <a:avLst/>
          </a:prstGeom>
        </p:spPr>
      </p:pic>
    </p:spTree>
    <p:extLst>
      <p:ext uri="{BB962C8B-B14F-4D97-AF65-F5344CB8AC3E}">
        <p14:creationId xmlns:p14="http://schemas.microsoft.com/office/powerpoint/2010/main" val="308773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1A5AB-958D-4715-96F6-6F426EB6A99B}"/>
              </a:ext>
            </a:extLst>
          </p:cNvPr>
          <p:cNvSpPr/>
          <p:nvPr/>
        </p:nvSpPr>
        <p:spPr>
          <a:xfrm>
            <a:off x="709723" y="592256"/>
            <a:ext cx="16511477" cy="961674"/>
          </a:xfrm>
          <a:prstGeom prst="rect">
            <a:avLst/>
          </a:prstGeom>
        </p:spPr>
        <p:txBody>
          <a:bodyPr wrap="square">
            <a:spAutoFit/>
          </a:bodyPr>
          <a:lstStyle/>
          <a:p>
            <a:pPr defTabSz="514350">
              <a:lnSpc>
                <a:spcPct val="150000"/>
              </a:lnSpc>
            </a:pPr>
            <a:r>
              <a:rPr lang="vi-VN" sz="4200" b="1">
                <a:solidFill>
                  <a:srgbClr val="F03C69"/>
                </a:solidFill>
                <a:latin typeface="SVN-SAF" panose="02040603050506020204" pitchFamily="18" charset="0"/>
                <a:cs typeface="Times New Roman" panose="02020603050405020304" pitchFamily="18" charset="0"/>
              </a:rPr>
              <a:t>3. THỰC HÀNH: NHẬP THÔNG TIN KHẢO SÁT DỰ ÁN TRƯỜNG</a:t>
            </a:r>
          </a:p>
        </p:txBody>
      </p:sp>
      <p:sp>
        <p:nvSpPr>
          <p:cNvPr id="4" name="Rectangle 3">
            <a:extLst>
              <a:ext uri="{FF2B5EF4-FFF2-40B4-BE49-F238E27FC236}">
                <a16:creationId xmlns:a16="http://schemas.microsoft.com/office/drawing/2014/main" id="{3A75DEED-DB8B-4077-BCDF-846A8346EA25}"/>
              </a:ext>
            </a:extLst>
          </p:cNvPr>
          <p:cNvSpPr/>
          <p:nvPr/>
        </p:nvSpPr>
        <p:spPr>
          <a:xfrm>
            <a:off x="829734" y="1556656"/>
            <a:ext cx="16628532" cy="6919266"/>
          </a:xfrm>
          <a:prstGeom prst="rect">
            <a:avLst/>
          </a:prstGeom>
        </p:spPr>
        <p:txBody>
          <a:bodyPr wrap="square">
            <a:spAutoFit/>
          </a:bodyPr>
          <a:lstStyle/>
          <a:p>
            <a:pPr algn="just" defTabSz="514350">
              <a:lnSpc>
                <a:spcPct val="150000"/>
              </a:lnSpc>
            </a:pPr>
            <a:r>
              <a:rPr lang="en-US" sz="3000" b="1">
                <a:solidFill>
                  <a:srgbClr val="000000"/>
                </a:solidFill>
                <a:latin typeface="UTM Avo" panose="02040603050506020204" pitchFamily="18" charset="0"/>
                <a:cs typeface="Times New Roman" panose="02020603050405020304" pitchFamily="18" charset="0"/>
              </a:rPr>
              <a:t>Nhiệm vụ: </a:t>
            </a:r>
            <a:r>
              <a:rPr lang="vi-VN" sz="3000">
                <a:solidFill>
                  <a:srgbClr val="000000"/>
                </a:solidFill>
                <a:latin typeface="UTM Avo" panose="02040603050506020204" pitchFamily="18" charset="0"/>
                <a:cs typeface="Times New Roman" panose="02020603050405020304" pitchFamily="18" charset="0"/>
              </a:rPr>
              <a:t>Nhập thông tin khảo sát ban đầu của dự án </a:t>
            </a:r>
            <a:r>
              <a:rPr lang="vi-VN" sz="3000" b="1">
                <a:solidFill>
                  <a:srgbClr val="000000"/>
                </a:solidFill>
                <a:latin typeface="UTM Avo" panose="02040603050506020204" pitchFamily="18" charset="0"/>
                <a:cs typeface="Times New Roman" panose="02020603050405020304" pitchFamily="18" charset="0"/>
              </a:rPr>
              <a:t>Trường học xanh</a:t>
            </a:r>
            <a:r>
              <a:rPr lang="vi-VN" sz="3000">
                <a:solidFill>
                  <a:srgbClr val="000000"/>
                </a:solidFill>
                <a:latin typeface="UTM Avo" panose="02040603050506020204" pitchFamily="18" charset="0"/>
                <a:cs typeface="Times New Roman" panose="02020603050405020304" pitchFamily="18" charset="0"/>
              </a:rPr>
              <a:t>.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en-US" sz="3000" b="1">
                <a:solidFill>
                  <a:srgbClr val="000000"/>
                </a:solidFill>
                <a:latin typeface="UTM Avo" panose="02040603050506020204" pitchFamily="18" charset="0"/>
                <a:cs typeface="Times New Roman" panose="02020603050405020304" pitchFamily="18" charset="0"/>
              </a:rPr>
              <a:t>H</a:t>
            </a:r>
            <a:r>
              <a:rPr lang="vi-VN" sz="3000" b="1">
                <a:solidFill>
                  <a:srgbClr val="000000"/>
                </a:solidFill>
                <a:latin typeface="UTM Avo" panose="02040603050506020204" pitchFamily="18" charset="0"/>
                <a:cs typeface="Times New Roman" panose="02020603050405020304" pitchFamily="18" charset="0"/>
              </a:rPr>
              <a:t>ướn</a:t>
            </a:r>
            <a:r>
              <a:rPr lang="en-US" sz="3000" b="1">
                <a:solidFill>
                  <a:srgbClr val="000000"/>
                </a:solidFill>
                <a:latin typeface="UTM Avo" panose="02040603050506020204" pitchFamily="18" charset="0"/>
                <a:cs typeface="Times New Roman" panose="02020603050405020304" pitchFamily="18" charset="0"/>
              </a:rPr>
              <a:t>g dẫn:</a:t>
            </a:r>
          </a:p>
          <a:p>
            <a:pPr algn="just" defTabSz="514350">
              <a:lnSpc>
                <a:spcPct val="150000"/>
              </a:lnSpc>
            </a:pPr>
            <a:r>
              <a:rPr lang="vi-VN" sz="3000">
                <a:solidFill>
                  <a:srgbClr val="0000FF"/>
                </a:solidFill>
                <a:latin typeface="UTM Avo" panose="02040603050506020204" pitchFamily="18" charset="0"/>
                <a:cs typeface="Times New Roman" panose="02020603050405020304" pitchFamily="18" charset="0"/>
              </a:rPr>
              <a:t>Bước 1.</a:t>
            </a:r>
            <a:r>
              <a:rPr lang="vi-VN" sz="3000">
                <a:solidFill>
                  <a:srgbClr val="FF3399"/>
                </a:solidFill>
                <a:latin typeface="UTM Avo" panose="02040603050506020204" pitchFamily="18" charset="0"/>
                <a:cs typeface="Times New Roman" panose="02020603050405020304" pitchFamily="18" charset="0"/>
              </a:rPr>
              <a:t> </a:t>
            </a:r>
            <a:r>
              <a:rPr lang="vi-VN" sz="3000">
                <a:solidFill>
                  <a:srgbClr val="000000"/>
                </a:solidFill>
                <a:latin typeface="UTM Avo" panose="02040603050506020204" pitchFamily="18" charset="0"/>
                <a:cs typeface="Times New Roman" panose="02020603050405020304" pitchFamily="18" charset="0"/>
              </a:rPr>
              <a:t>Mở phần mềm Microsoft Excel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0000FF"/>
                </a:solidFill>
                <a:latin typeface="UTM Avo" panose="02040603050506020204" pitchFamily="18" charset="0"/>
                <a:cs typeface="Times New Roman" panose="02020603050405020304" pitchFamily="18" charset="0"/>
              </a:rPr>
              <a:t>Bước 2. </a:t>
            </a:r>
            <a:r>
              <a:rPr lang="vi-VN" sz="3000">
                <a:solidFill>
                  <a:srgbClr val="000000"/>
                </a:solidFill>
                <a:latin typeface="UTM Avo" panose="02040603050506020204" pitchFamily="18" charset="0"/>
                <a:cs typeface="Times New Roman" panose="02020603050405020304" pitchFamily="18" charset="0"/>
              </a:rPr>
              <a:t>Nhập dữ liệu khảo sát cho dự án Trường học xanh (Hình 6.7)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Nhập tại ô A1: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en-US" sz="3000">
                <a:solidFill>
                  <a:srgbClr val="000000"/>
                </a:solidFill>
                <a:latin typeface="UTM Avo" panose="02040603050506020204" pitchFamily="18" charset="0"/>
                <a:cs typeface="Times New Roman" panose="02020603050405020304" pitchFamily="18" charset="0"/>
              </a:rPr>
              <a:t>	</a:t>
            </a:r>
            <a:r>
              <a:rPr lang="vi-VN" sz="3000">
                <a:solidFill>
                  <a:srgbClr val="00B050"/>
                </a:solidFill>
                <a:latin typeface="UTM Avo" panose="02040603050506020204" pitchFamily="18" charset="0"/>
                <a:cs typeface="Times New Roman" panose="02020603050405020304" pitchFamily="18" charset="0"/>
              </a:rPr>
              <a:t>DỰ ÁN TRƯỜNG HỌC XANH</a:t>
            </a:r>
            <a:endParaRPr lang="en-US" sz="3000">
              <a:solidFill>
                <a:srgbClr val="00B05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Nhập tại ô A2: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en-US" sz="3000">
                <a:solidFill>
                  <a:srgbClr val="00B050"/>
                </a:solidFill>
                <a:latin typeface="UTM Avo" panose="02040603050506020204" pitchFamily="18" charset="0"/>
                <a:cs typeface="Times New Roman" panose="02020603050405020304" pitchFamily="18" charset="0"/>
              </a:rPr>
              <a:t>	</a:t>
            </a:r>
            <a:r>
              <a:rPr lang="vi-VN" sz="3000">
                <a:solidFill>
                  <a:srgbClr val="F95421">
                    <a:lumMod val="60000"/>
                    <a:lumOff val="40000"/>
                  </a:srgbClr>
                </a:solidFill>
                <a:latin typeface="UTM Avo" panose="02040603050506020204" pitchFamily="18" charset="0"/>
                <a:cs typeface="Times New Roman" panose="02020603050405020304" pitchFamily="18" charset="0"/>
              </a:rPr>
              <a:t>Bảng 1. Khảo sát</a:t>
            </a:r>
            <a:r>
              <a:rPr lang="en-US" sz="3000">
                <a:solidFill>
                  <a:srgbClr val="F95421">
                    <a:lumMod val="60000"/>
                    <a:lumOff val="40000"/>
                  </a:srgbClr>
                </a:solidFill>
                <a:latin typeface="UTM Avo" panose="02040603050506020204" pitchFamily="18" charset="0"/>
                <a:cs typeface="Times New Roman" panose="02020603050405020304" pitchFamily="18" charset="0"/>
              </a:rPr>
              <a:t>…</a:t>
            </a:r>
          </a:p>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Các cột thông tin chính sẽ là: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en-US" sz="3000">
                <a:solidFill>
                  <a:srgbClr val="000000"/>
                </a:solidFill>
                <a:latin typeface="UTM Avo" panose="02040603050506020204" pitchFamily="18" charset="0"/>
                <a:cs typeface="Times New Roman" panose="02020603050405020304" pitchFamily="18" charset="0"/>
              </a:rPr>
              <a:t>	</a:t>
            </a:r>
            <a:r>
              <a:rPr lang="vi-VN" sz="3000">
                <a:solidFill>
                  <a:srgbClr val="0070C0"/>
                </a:solidFill>
                <a:latin typeface="UTM Avo" panose="02040603050506020204" pitchFamily="18" charset="0"/>
                <a:cs typeface="Times New Roman" panose="02020603050405020304" pitchFamily="18" charset="0"/>
              </a:rPr>
              <a:t>STT, Địa điểm, Loại cây.</a:t>
            </a:r>
          </a:p>
        </p:txBody>
      </p:sp>
      <p:pic>
        <p:nvPicPr>
          <p:cNvPr id="6" name="Picture 5">
            <a:extLst>
              <a:ext uri="{FF2B5EF4-FFF2-40B4-BE49-F238E27FC236}">
                <a16:creationId xmlns:a16="http://schemas.microsoft.com/office/drawing/2014/main" id="{B7233963-B3C2-44E6-8270-8CC052873EF7}"/>
              </a:ext>
            </a:extLst>
          </p:cNvPr>
          <p:cNvPicPr>
            <a:picLocks noChangeAspect="1"/>
          </p:cNvPicPr>
          <p:nvPr/>
        </p:nvPicPr>
        <p:blipFill>
          <a:blip r:embed="rId2"/>
          <a:stretch>
            <a:fillRect/>
          </a:stretch>
        </p:blipFill>
        <p:spPr>
          <a:xfrm>
            <a:off x="6997648" y="4385733"/>
            <a:ext cx="10460618" cy="5365857"/>
          </a:xfrm>
          <a:prstGeom prst="rect">
            <a:avLst/>
          </a:prstGeom>
        </p:spPr>
      </p:pic>
      <p:sp>
        <p:nvSpPr>
          <p:cNvPr id="2" name="Rectangle 1">
            <a:extLst>
              <a:ext uri="{FF2B5EF4-FFF2-40B4-BE49-F238E27FC236}">
                <a16:creationId xmlns:a16="http://schemas.microsoft.com/office/drawing/2014/main" id="{65BCBDF7-5E4E-419A-BCE2-F008E2036FDC}"/>
              </a:ext>
            </a:extLst>
          </p:cNvPr>
          <p:cNvSpPr/>
          <p:nvPr/>
        </p:nvSpPr>
        <p:spPr>
          <a:xfrm>
            <a:off x="7793398" y="5057676"/>
            <a:ext cx="4859867" cy="50187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Segoe Print"/>
            </a:endParaRPr>
          </a:p>
        </p:txBody>
      </p:sp>
      <p:sp>
        <p:nvSpPr>
          <p:cNvPr id="7" name="Rectangle 6">
            <a:extLst>
              <a:ext uri="{FF2B5EF4-FFF2-40B4-BE49-F238E27FC236}">
                <a16:creationId xmlns:a16="http://schemas.microsoft.com/office/drawing/2014/main" id="{0E0A647B-E42C-4161-A4CE-BAEB4F507F6A}"/>
              </a:ext>
            </a:extLst>
          </p:cNvPr>
          <p:cNvSpPr/>
          <p:nvPr/>
        </p:nvSpPr>
        <p:spPr>
          <a:xfrm>
            <a:off x="7793397" y="5559552"/>
            <a:ext cx="5922603" cy="501876"/>
          </a:xfrm>
          <a:prstGeom prst="rect">
            <a:avLst/>
          </a:prstGeom>
          <a:solidFill>
            <a:schemeClr val="accent6">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Segoe Print"/>
            </a:endParaRPr>
          </a:p>
        </p:txBody>
      </p:sp>
      <p:sp>
        <p:nvSpPr>
          <p:cNvPr id="8" name="Rectangle 7">
            <a:extLst>
              <a:ext uri="{FF2B5EF4-FFF2-40B4-BE49-F238E27FC236}">
                <a16:creationId xmlns:a16="http://schemas.microsoft.com/office/drawing/2014/main" id="{7E4F2D32-5E5D-4050-ABCF-37785467F55E}"/>
              </a:ext>
            </a:extLst>
          </p:cNvPr>
          <p:cNvSpPr/>
          <p:nvPr/>
        </p:nvSpPr>
        <p:spPr>
          <a:xfrm>
            <a:off x="7793397" y="6069528"/>
            <a:ext cx="6096339" cy="501876"/>
          </a:xfrm>
          <a:prstGeom prst="rect">
            <a:avLst/>
          </a:prstGeom>
          <a:solidFill>
            <a:schemeClr val="accent2">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Segoe Print"/>
            </a:endParaRPr>
          </a:p>
        </p:txBody>
      </p:sp>
    </p:spTree>
    <p:extLst>
      <p:ext uri="{BB962C8B-B14F-4D97-AF65-F5344CB8AC3E}">
        <p14:creationId xmlns:p14="http://schemas.microsoft.com/office/powerpoint/2010/main" val="276094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CBB4B-7110-4D17-810A-D9C875CC19EC}"/>
              </a:ext>
            </a:extLst>
          </p:cNvPr>
          <p:cNvSpPr/>
          <p:nvPr/>
        </p:nvSpPr>
        <p:spPr>
          <a:xfrm>
            <a:off x="609600" y="557590"/>
            <a:ext cx="17068800" cy="3456780"/>
          </a:xfrm>
          <a:prstGeom prst="rect">
            <a:avLst/>
          </a:prstGeom>
        </p:spPr>
        <p:txBody>
          <a:bodyPr wrap="square">
            <a:spAutoFit/>
          </a:bodyPr>
          <a:lstStyle/>
          <a:p>
            <a:pPr algn="just" defTabSz="514350">
              <a:lnSpc>
                <a:spcPct val="150000"/>
              </a:lnSpc>
            </a:pPr>
            <a:r>
              <a:rPr lang="vi-VN" sz="3000">
                <a:solidFill>
                  <a:srgbClr val="FF3399"/>
                </a:solidFill>
                <a:latin typeface="UTM Avo" panose="02040603050506020204" pitchFamily="18" charset="0"/>
                <a:cs typeface="Times New Roman" panose="02020603050405020304" pitchFamily="18" charset="0"/>
              </a:rPr>
              <a:t>Bước </a:t>
            </a:r>
            <a:r>
              <a:rPr lang="en-US" sz="3000">
                <a:solidFill>
                  <a:srgbClr val="FF3399"/>
                </a:solidFill>
                <a:latin typeface="UTM Avo" panose="02040603050506020204" pitchFamily="18" charset="0"/>
                <a:cs typeface="Times New Roman" panose="02020603050405020304" pitchFamily="18" charset="0"/>
              </a:rPr>
              <a:t>3</a:t>
            </a:r>
            <a:r>
              <a:rPr lang="vi-VN" sz="3000">
                <a:solidFill>
                  <a:srgbClr val="FF3399"/>
                </a:solidFill>
                <a:latin typeface="UTM Avo" panose="02040603050506020204" pitchFamily="18" charset="0"/>
                <a:cs typeface="Times New Roman" panose="02020603050405020304" pitchFamily="18" charset="0"/>
              </a:rPr>
              <a:t>. </a:t>
            </a:r>
            <a:r>
              <a:rPr lang="vi-VN" sz="3000">
                <a:solidFill>
                  <a:srgbClr val="000000"/>
                </a:solidFill>
                <a:latin typeface="UTM Avo" panose="02040603050506020204" pitchFamily="18" charset="0"/>
                <a:cs typeface="Times New Roman" panose="02020603050405020304" pitchFamily="18" charset="0"/>
              </a:rPr>
              <a:t>Chỉnh sửa, định dạng dữ liệu.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Điều chỉnh độ rộng các cột để nhìn thấy toàn bộ dữ liệu.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Định dạng chữ in đậm, màu xanh lá cây, tăng cỡ chữ cho tiêu đề bảng (tại ô A1).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Cột STT: Căn dữ liệu vào giữa cột.</a:t>
            </a:r>
          </a:p>
          <a:p>
            <a:pPr algn="just" defTabSz="514350">
              <a:lnSpc>
                <a:spcPct val="150000"/>
              </a:lnSpc>
            </a:pPr>
            <a:r>
              <a:rPr lang="vi-VN" sz="3000">
                <a:solidFill>
                  <a:srgbClr val="FF3399"/>
                </a:solidFill>
                <a:latin typeface="UTM Avo" panose="02040603050506020204" pitchFamily="18" charset="0"/>
                <a:cs typeface="Times New Roman" panose="02020603050405020304" pitchFamily="18" charset="0"/>
              </a:rPr>
              <a:t>Bước </a:t>
            </a:r>
            <a:r>
              <a:rPr lang="en-US" sz="3000">
                <a:solidFill>
                  <a:srgbClr val="FF3399"/>
                </a:solidFill>
                <a:latin typeface="UTM Avo" panose="02040603050506020204" pitchFamily="18" charset="0"/>
                <a:cs typeface="Times New Roman" panose="02020603050405020304" pitchFamily="18" charset="0"/>
              </a:rPr>
              <a:t>4</a:t>
            </a:r>
            <a:r>
              <a:rPr lang="vi-VN" sz="3000">
                <a:solidFill>
                  <a:srgbClr val="FF3399"/>
                </a:solidFill>
                <a:latin typeface="UTM Avo" panose="02040603050506020204" pitchFamily="18" charset="0"/>
                <a:cs typeface="Times New Roman" panose="02020603050405020304" pitchFamily="18" charset="0"/>
              </a:rPr>
              <a:t>. </a:t>
            </a:r>
            <a:r>
              <a:rPr lang="vi-VN" sz="3000">
                <a:solidFill>
                  <a:srgbClr val="000000"/>
                </a:solidFill>
                <a:latin typeface="UTM Avo" panose="02040603050506020204" pitchFamily="18" charset="0"/>
                <a:cs typeface="Times New Roman" panose="02020603050405020304" pitchFamily="18" charset="0"/>
              </a:rPr>
              <a:t>Nháy đúp vào tên trang tính Sheet1 và nhập </a:t>
            </a:r>
            <a:r>
              <a:rPr lang="vi-VN" sz="3000">
                <a:solidFill>
                  <a:srgbClr val="0000FF"/>
                </a:solidFill>
                <a:latin typeface="UTM Avo" panose="02040603050506020204" pitchFamily="18" charset="0"/>
                <a:cs typeface="Times New Roman" panose="02020603050405020304" pitchFamily="18" charset="0"/>
              </a:rPr>
              <a:t>1. Khảo sát </a:t>
            </a:r>
            <a:r>
              <a:rPr lang="vi-VN" sz="3000">
                <a:solidFill>
                  <a:srgbClr val="000000"/>
                </a:solidFill>
                <a:latin typeface="UTM Avo" panose="02040603050506020204" pitchFamily="18" charset="0"/>
                <a:cs typeface="Times New Roman" panose="02020603050405020304" pitchFamily="18" charset="0"/>
              </a:rPr>
              <a:t>để đổi tên cho trang tính.</a:t>
            </a:r>
            <a:endParaRPr lang="en-US" sz="3000">
              <a:solidFill>
                <a:srgbClr val="000000"/>
              </a:solidFill>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D10AAC-D81E-4063-B987-ADB439E5DF8D}"/>
              </a:ext>
            </a:extLst>
          </p:cNvPr>
          <p:cNvPicPr>
            <a:picLocks noChangeAspect="1"/>
          </p:cNvPicPr>
          <p:nvPr/>
        </p:nvPicPr>
        <p:blipFill>
          <a:blip r:embed="rId2"/>
          <a:stretch>
            <a:fillRect/>
          </a:stretch>
        </p:blipFill>
        <p:spPr>
          <a:xfrm>
            <a:off x="7478450" y="4118819"/>
            <a:ext cx="10301552" cy="5458191"/>
          </a:xfrm>
          <a:prstGeom prst="rect">
            <a:avLst/>
          </a:prstGeom>
        </p:spPr>
      </p:pic>
      <p:sp>
        <p:nvSpPr>
          <p:cNvPr id="7" name="Rectangle 6">
            <a:extLst>
              <a:ext uri="{FF2B5EF4-FFF2-40B4-BE49-F238E27FC236}">
                <a16:creationId xmlns:a16="http://schemas.microsoft.com/office/drawing/2014/main" id="{0F92ED65-7D80-4102-A491-60F3E047B322}"/>
              </a:ext>
            </a:extLst>
          </p:cNvPr>
          <p:cNvSpPr/>
          <p:nvPr/>
        </p:nvSpPr>
        <p:spPr>
          <a:xfrm>
            <a:off x="609602" y="4060568"/>
            <a:ext cx="6671733" cy="4156010"/>
          </a:xfrm>
          <a:prstGeom prst="rect">
            <a:avLst/>
          </a:prstGeom>
        </p:spPr>
        <p:txBody>
          <a:bodyPr wrap="square">
            <a:spAutoFit/>
          </a:bodyPr>
          <a:lstStyle/>
          <a:p>
            <a:pPr algn="just" defTabSz="514350">
              <a:lnSpc>
                <a:spcPct val="150000"/>
              </a:lnSpc>
            </a:pPr>
            <a:r>
              <a:rPr lang="vi-VN" sz="3000">
                <a:solidFill>
                  <a:srgbClr val="000000"/>
                </a:solidFill>
                <a:latin typeface="UTM Avo" panose="02040603050506020204" pitchFamily="18" charset="0"/>
                <a:cs typeface="Times New Roman" panose="02020603050405020304" pitchFamily="18" charset="0"/>
              </a:rPr>
              <a:t>- Hàng tiêu đề của bảng (hàng 3): Định dạng nền màu vàng và căn dữ liệu giữa ô. </a:t>
            </a:r>
            <a:endParaRPr lang="en-US" sz="3000">
              <a:solidFill>
                <a:srgbClr val="000000"/>
              </a:solidFill>
              <a:latin typeface="UTM Avo" panose="02040603050506020204" pitchFamily="18" charset="0"/>
              <a:cs typeface="Times New Roman" panose="02020603050405020304" pitchFamily="18" charset="0"/>
            </a:endParaRPr>
          </a:p>
          <a:p>
            <a:pPr algn="just" defTabSz="514350">
              <a:lnSpc>
                <a:spcPct val="150000"/>
              </a:lnSpc>
            </a:pPr>
            <a:r>
              <a:rPr lang="vi-VN" sz="3000">
                <a:solidFill>
                  <a:srgbClr val="FF3399"/>
                </a:solidFill>
                <a:latin typeface="UTM Avo" panose="02040603050506020204" pitchFamily="18" charset="0"/>
                <a:cs typeface="Times New Roman" panose="02020603050405020304" pitchFamily="18" charset="0"/>
              </a:rPr>
              <a:t>Bước 5. </a:t>
            </a:r>
            <a:r>
              <a:rPr lang="vi-VN" sz="3000">
                <a:solidFill>
                  <a:srgbClr val="000000"/>
                </a:solidFill>
                <a:latin typeface="UTM Avo" panose="02040603050506020204" pitchFamily="18" charset="0"/>
                <a:cs typeface="Times New Roman" panose="02020603050405020304" pitchFamily="18" charset="0"/>
              </a:rPr>
              <a:t>Lưu </a:t>
            </a:r>
            <a:r>
              <a:rPr lang="en-US" sz="3000">
                <a:solidFill>
                  <a:srgbClr val="000000"/>
                </a:solidFill>
                <a:latin typeface="UTM Avo" panose="02040603050506020204" pitchFamily="18" charset="0"/>
                <a:cs typeface="Times New Roman" panose="02020603050405020304" pitchFamily="18" charset="0"/>
              </a:rPr>
              <a:t>lại </a:t>
            </a:r>
            <a:r>
              <a:rPr lang="vi-VN" sz="3000">
                <a:solidFill>
                  <a:srgbClr val="000000"/>
                </a:solidFill>
                <a:latin typeface="UTM Avo" panose="02040603050506020204" pitchFamily="18" charset="0"/>
                <a:cs typeface="Times New Roman" panose="02020603050405020304" pitchFamily="18" charset="0"/>
              </a:rPr>
              <a:t>bảng tính với tên </a:t>
            </a:r>
            <a:r>
              <a:rPr lang="vi-VN" sz="3000">
                <a:solidFill>
                  <a:srgbClr val="0000FF"/>
                </a:solidFill>
                <a:latin typeface="UTM Avo" panose="02040603050506020204" pitchFamily="18" charset="0"/>
                <a:cs typeface="Times New Roman" panose="02020603050405020304" pitchFamily="18" charset="0"/>
              </a:rPr>
              <a:t>THXanh.xlsx </a:t>
            </a:r>
            <a:r>
              <a:rPr lang="vi-VN" sz="3000">
                <a:solidFill>
                  <a:srgbClr val="000000"/>
                </a:solidFill>
                <a:latin typeface="UTM Avo" panose="02040603050506020204" pitchFamily="18" charset="0"/>
                <a:cs typeface="Times New Roman" panose="02020603050405020304" pitchFamily="18" charset="0"/>
              </a:rPr>
              <a:t>bằng lệnh </a:t>
            </a:r>
            <a:r>
              <a:rPr lang="vi-VN" sz="3000" b="1">
                <a:solidFill>
                  <a:srgbClr val="000000"/>
                </a:solidFill>
                <a:latin typeface="UTM Avo" panose="02040603050506020204" pitchFamily="18" charset="0"/>
                <a:cs typeface="Times New Roman" panose="02020603050405020304" pitchFamily="18" charset="0"/>
              </a:rPr>
              <a:t>File/Save </a:t>
            </a:r>
            <a:r>
              <a:rPr lang="vi-VN" sz="3000">
                <a:solidFill>
                  <a:srgbClr val="000000"/>
                </a:solidFill>
                <a:latin typeface="UTM Avo" panose="02040603050506020204" pitchFamily="18" charset="0"/>
                <a:cs typeface="Times New Roman" panose="02020603050405020304" pitchFamily="18" charset="0"/>
              </a:rPr>
              <a:t>hoặc nhấn tổ hợp phím </a:t>
            </a:r>
            <a:r>
              <a:rPr lang="vi-VN" sz="3000" b="1">
                <a:solidFill>
                  <a:srgbClr val="000000"/>
                </a:solidFill>
                <a:latin typeface="UTM Avo" panose="02040603050506020204" pitchFamily="18" charset="0"/>
                <a:cs typeface="Times New Roman" panose="02020603050405020304" pitchFamily="18" charset="0"/>
              </a:rPr>
              <a:t>Ctrl+S</a:t>
            </a:r>
            <a:r>
              <a:rPr lang="vi-VN" sz="3000">
                <a:solidFill>
                  <a:srgbClr val="00000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97831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9" name="Group 9"/>
          <p:cNvGrpSpPr/>
          <p:nvPr/>
        </p:nvGrpSpPr>
        <p:grpSpPr>
          <a:xfrm>
            <a:off x="3229678" y="2428763"/>
            <a:ext cx="11828644" cy="7051337"/>
            <a:chOff x="0" y="0"/>
            <a:chExt cx="1338278" cy="1326859"/>
          </a:xfrm>
        </p:grpSpPr>
        <p:sp>
          <p:nvSpPr>
            <p:cNvPr id="10" name="Freeform 10"/>
            <p:cNvSpPr/>
            <p:nvPr/>
          </p:nvSpPr>
          <p:spPr>
            <a:xfrm>
              <a:off x="0" y="0"/>
              <a:ext cx="1338278" cy="1326859"/>
            </a:xfrm>
            <a:custGeom>
              <a:avLst/>
              <a:gdLst/>
              <a:ahLst/>
              <a:cxnLst/>
              <a:rect l="l" t="t" r="r" b="b"/>
              <a:pathLst>
                <a:path w="1338278" h="1326859">
                  <a:moveTo>
                    <a:pt x="1213818" y="1326858"/>
                  </a:moveTo>
                  <a:lnTo>
                    <a:pt x="124460" y="1326858"/>
                  </a:lnTo>
                  <a:cubicBezTo>
                    <a:pt x="55880" y="1326858"/>
                    <a:pt x="0" y="1270978"/>
                    <a:pt x="0" y="1202399"/>
                  </a:cubicBezTo>
                  <a:lnTo>
                    <a:pt x="0" y="124460"/>
                  </a:lnTo>
                  <a:cubicBezTo>
                    <a:pt x="0" y="55880"/>
                    <a:pt x="55880" y="0"/>
                    <a:pt x="124460" y="0"/>
                  </a:cubicBezTo>
                  <a:lnTo>
                    <a:pt x="1213818" y="0"/>
                  </a:lnTo>
                  <a:cubicBezTo>
                    <a:pt x="1282398" y="0"/>
                    <a:pt x="1338278" y="55880"/>
                    <a:pt x="1338278" y="124460"/>
                  </a:cubicBezTo>
                  <a:lnTo>
                    <a:pt x="1338278" y="1202399"/>
                  </a:lnTo>
                  <a:cubicBezTo>
                    <a:pt x="1338278" y="1270979"/>
                    <a:pt x="1282398" y="1326859"/>
                    <a:pt x="1213818" y="1326859"/>
                  </a:cubicBezTo>
                  <a:close/>
                </a:path>
              </a:pathLst>
            </a:custGeom>
            <a:solidFill>
              <a:srgbClr val="F4C64F"/>
            </a:solidFill>
          </p:spPr>
          <p:txBody>
            <a:bodyPr/>
            <a:lstStyle/>
            <a:p>
              <a:endParaRPr lang="en-US"/>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4238">
            <a:off x="1722510" y="1908065"/>
            <a:ext cx="3792805" cy="1413683"/>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52584" y="2054739"/>
            <a:ext cx="1871417" cy="2386198"/>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92429" y="9029700"/>
            <a:ext cx="261966" cy="249106"/>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38594" y="8684993"/>
            <a:ext cx="241412" cy="229561"/>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64535" y="6215640"/>
            <a:ext cx="324120" cy="308208"/>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21260" y="2816509"/>
            <a:ext cx="260916" cy="248108"/>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7873" y="6028696"/>
            <a:ext cx="466500" cy="44359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27132" y="806900"/>
            <a:ext cx="197241" cy="18755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677" y="2940563"/>
            <a:ext cx="260916" cy="2481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90740">
            <a:off x="471654" y="7694066"/>
            <a:ext cx="1508383" cy="1981854"/>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38677" y="0"/>
            <a:ext cx="2204792" cy="2383732"/>
          </a:xfrm>
          <a:prstGeom prst="rect">
            <a:avLst/>
          </a:prstGeom>
        </p:spPr>
      </p:pic>
      <p:sp>
        <p:nvSpPr>
          <p:cNvPr id="2" name="Hộp Văn bản 1">
            <a:extLst>
              <a:ext uri="{FF2B5EF4-FFF2-40B4-BE49-F238E27FC236}">
                <a16:creationId xmlns:a16="http://schemas.microsoft.com/office/drawing/2014/main" id="{1570A2C1-A5E2-DE22-683D-B17E39DBB154}"/>
              </a:ext>
            </a:extLst>
          </p:cNvPr>
          <p:cNvSpPr txBox="1"/>
          <p:nvPr/>
        </p:nvSpPr>
        <p:spPr>
          <a:xfrm>
            <a:off x="5257800" y="637867"/>
            <a:ext cx="7772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7" name="Hộp Văn bản 6">
            <a:extLst>
              <a:ext uri="{FF2B5EF4-FFF2-40B4-BE49-F238E27FC236}">
                <a16:creationId xmlns:a16="http://schemas.microsoft.com/office/drawing/2014/main" id="{D9E41C49-6BC2-42AA-D24B-D0A234B2A17B}"/>
              </a:ext>
            </a:extLst>
          </p:cNvPr>
          <p:cNvSpPr txBox="1"/>
          <p:nvPr/>
        </p:nvSpPr>
        <p:spPr>
          <a:xfrm>
            <a:off x="5257800" y="3247838"/>
            <a:ext cx="8918308" cy="5591211"/>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Microsoft Word.</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Google Sheets.</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Microsoft Excel.</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LibreOffice Calc.</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ình Bầu dục 10">
            <a:extLst>
              <a:ext uri="{FF2B5EF4-FFF2-40B4-BE49-F238E27FC236}">
                <a16:creationId xmlns:a16="http://schemas.microsoft.com/office/drawing/2014/main" id="{91665413-8C27-90BF-6A52-20C70716A7E9}"/>
              </a:ext>
            </a:extLst>
          </p:cNvPr>
          <p:cNvSpPr/>
          <p:nvPr/>
        </p:nvSpPr>
        <p:spPr>
          <a:xfrm>
            <a:off x="5081779" y="5151541"/>
            <a:ext cx="785621" cy="76479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618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dissolve">
                                      <p:cBhvr>
                                        <p:cTn id="16" dur="500"/>
                                        <p:tgtEl>
                                          <p:spTgt spid="7">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dissolve">
                                      <p:cBhvr>
                                        <p:cTn id="20" dur="500"/>
                                        <p:tgtEl>
                                          <p:spTgt spid="7">
                                            <p:txEl>
                                              <p:pRg st="2" end="2"/>
                                            </p:txEl>
                                          </p:spTgt>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dissolve">
                                      <p:cBhvr>
                                        <p:cTn id="24" dur="500"/>
                                        <p:tgtEl>
                                          <p:spTgt spid="7">
                                            <p:txEl>
                                              <p:pRg st="3" end="3"/>
                                            </p:txEl>
                                          </p:spTgt>
                                        </p:tgtEl>
                                      </p:cBhvr>
                                    </p:animEffect>
                                  </p:childTnLst>
                                </p:cTn>
                              </p:par>
                            </p:childTnLst>
                          </p:cTn>
                        </p:par>
                        <p:par>
                          <p:cTn id="25" fill="hold">
                            <p:stCondLst>
                              <p:cond delay="2000"/>
                            </p:stCondLst>
                            <p:childTnLst>
                              <p:par>
                                <p:cTn id="26" presetID="9" presetClass="entr" presetSubtype="0" fill="hold" nodeType="after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dissolve">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36" name="Group 36"/>
          <p:cNvGrpSpPr/>
          <p:nvPr/>
        </p:nvGrpSpPr>
        <p:grpSpPr>
          <a:xfrm>
            <a:off x="3197516" y="1096226"/>
            <a:ext cx="12487851" cy="8008299"/>
            <a:chOff x="0" y="0"/>
            <a:chExt cx="1319338" cy="1099155"/>
          </a:xfrm>
        </p:grpSpPr>
        <p:sp>
          <p:nvSpPr>
            <p:cNvPr id="37" name="Freeform 37"/>
            <p:cNvSpPr/>
            <p:nvPr/>
          </p:nvSpPr>
          <p:spPr>
            <a:xfrm>
              <a:off x="0" y="0"/>
              <a:ext cx="1319338" cy="1099155"/>
            </a:xfrm>
            <a:custGeom>
              <a:avLst/>
              <a:gdLst/>
              <a:ahLst/>
              <a:cxnLst/>
              <a:rect l="l" t="t" r="r" b="b"/>
              <a:pathLst>
                <a:path w="1319338" h="1099155">
                  <a:moveTo>
                    <a:pt x="1194878" y="1099155"/>
                  </a:moveTo>
                  <a:lnTo>
                    <a:pt x="124460" y="1099155"/>
                  </a:lnTo>
                  <a:cubicBezTo>
                    <a:pt x="55880" y="1099155"/>
                    <a:pt x="0" y="1043275"/>
                    <a:pt x="0" y="974695"/>
                  </a:cubicBezTo>
                  <a:lnTo>
                    <a:pt x="0" y="124460"/>
                  </a:lnTo>
                  <a:cubicBezTo>
                    <a:pt x="0" y="55880"/>
                    <a:pt x="55880" y="0"/>
                    <a:pt x="124460" y="0"/>
                  </a:cubicBezTo>
                  <a:lnTo>
                    <a:pt x="1194878" y="0"/>
                  </a:lnTo>
                  <a:cubicBezTo>
                    <a:pt x="1263458" y="0"/>
                    <a:pt x="1319338" y="55880"/>
                    <a:pt x="1319338" y="124460"/>
                  </a:cubicBezTo>
                  <a:lnTo>
                    <a:pt x="1319338" y="974695"/>
                  </a:lnTo>
                  <a:cubicBezTo>
                    <a:pt x="1319338" y="1043275"/>
                    <a:pt x="1263458" y="1099155"/>
                    <a:pt x="1194878" y="1099155"/>
                  </a:cubicBezTo>
                  <a:close/>
                </a:path>
              </a:pathLst>
            </a:custGeom>
            <a:solidFill>
              <a:srgbClr val="FFFFFF"/>
            </a:solidFill>
          </p:spPr>
          <p:txBody>
            <a:bodyPr/>
            <a:lstStyle/>
            <a:p>
              <a:endParaRPr lang="en-US"/>
            </a:p>
          </p:txBody>
        </p:sp>
      </p:grpSp>
      <p:grpSp>
        <p:nvGrpSpPr>
          <p:cNvPr id="38" name="Group 38"/>
          <p:cNvGrpSpPr/>
          <p:nvPr/>
        </p:nvGrpSpPr>
        <p:grpSpPr>
          <a:xfrm>
            <a:off x="303317" y="8123172"/>
            <a:ext cx="2143912" cy="2125618"/>
            <a:chOff x="0" y="0"/>
            <a:chExt cx="1338278" cy="1326859"/>
          </a:xfrm>
        </p:grpSpPr>
        <p:sp>
          <p:nvSpPr>
            <p:cNvPr id="39" name="Freeform 39"/>
            <p:cNvSpPr/>
            <p:nvPr/>
          </p:nvSpPr>
          <p:spPr>
            <a:xfrm>
              <a:off x="0" y="0"/>
              <a:ext cx="1338278" cy="1326859"/>
            </a:xfrm>
            <a:custGeom>
              <a:avLst/>
              <a:gdLst/>
              <a:ahLst/>
              <a:cxnLst/>
              <a:rect l="l" t="t" r="r" b="b"/>
              <a:pathLst>
                <a:path w="1338278" h="1326859">
                  <a:moveTo>
                    <a:pt x="1213818" y="1326858"/>
                  </a:moveTo>
                  <a:lnTo>
                    <a:pt x="124460" y="1326858"/>
                  </a:lnTo>
                  <a:cubicBezTo>
                    <a:pt x="55880" y="1326858"/>
                    <a:pt x="0" y="1270978"/>
                    <a:pt x="0" y="1202399"/>
                  </a:cubicBezTo>
                  <a:lnTo>
                    <a:pt x="0" y="124460"/>
                  </a:lnTo>
                  <a:cubicBezTo>
                    <a:pt x="0" y="55880"/>
                    <a:pt x="55880" y="0"/>
                    <a:pt x="124460" y="0"/>
                  </a:cubicBezTo>
                  <a:lnTo>
                    <a:pt x="1213818" y="0"/>
                  </a:lnTo>
                  <a:cubicBezTo>
                    <a:pt x="1282398" y="0"/>
                    <a:pt x="1338278" y="55880"/>
                    <a:pt x="1338278" y="124460"/>
                  </a:cubicBezTo>
                  <a:lnTo>
                    <a:pt x="1338278" y="1202399"/>
                  </a:lnTo>
                  <a:cubicBezTo>
                    <a:pt x="1338278" y="1270979"/>
                    <a:pt x="1282398" y="1326859"/>
                    <a:pt x="1213818" y="1326859"/>
                  </a:cubicBezTo>
                  <a:close/>
                </a:path>
              </a:pathLst>
            </a:custGeom>
            <a:solidFill>
              <a:srgbClr val="F4C64F"/>
            </a:solidFill>
          </p:spPr>
          <p:txBody>
            <a:bodyPr/>
            <a:lstStyle/>
            <a:p>
              <a:endParaRPr lang="en-US"/>
            </a:p>
          </p:txBody>
        </p:sp>
      </p:grpSp>
      <p:pic>
        <p:nvPicPr>
          <p:cNvPr id="41" name="Picture 4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4238">
            <a:off x="8988" y="7964001"/>
            <a:ext cx="1432934" cy="534094"/>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80159" y="2581212"/>
            <a:ext cx="463032" cy="440302"/>
          </a:xfrm>
          <a:prstGeom prst="rect">
            <a:avLst/>
          </a:prstGeom>
        </p:spPr>
      </p:pic>
      <p:pic>
        <p:nvPicPr>
          <p:cNvPr id="46" name="Picture 4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4288" y="557795"/>
            <a:ext cx="261966" cy="249106"/>
          </a:xfrm>
          <a:prstGeom prst="rect">
            <a:avLst/>
          </a:prstGeom>
        </p:spPr>
      </p:pic>
      <p:pic>
        <p:nvPicPr>
          <p:cNvPr id="47" name="Picture 4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39364" y="9228250"/>
            <a:ext cx="324120" cy="308208"/>
          </a:xfrm>
          <a:prstGeom prst="rect">
            <a:avLst/>
          </a:prstGeom>
        </p:spPr>
      </p:pic>
      <p:pic>
        <p:nvPicPr>
          <p:cNvPr id="48" name="Picture 4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48599" y="4076700"/>
            <a:ext cx="397259" cy="377757"/>
          </a:xfrm>
          <a:prstGeom prst="rect">
            <a:avLst/>
          </a:prstGeom>
        </p:spPr>
      </p:pic>
      <p:pic>
        <p:nvPicPr>
          <p:cNvPr id="49" name="Picture 4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2695" y="5497599"/>
            <a:ext cx="260916" cy="248108"/>
          </a:xfrm>
          <a:prstGeom prst="rect">
            <a:avLst/>
          </a:prstGeom>
        </p:spPr>
      </p:pic>
      <p:pic>
        <p:nvPicPr>
          <p:cNvPr id="50" name="Picture 5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68487" y="682348"/>
            <a:ext cx="466500" cy="443599"/>
          </a:xfrm>
          <a:prstGeom prst="rect">
            <a:avLst/>
          </a:prstGeom>
        </p:spPr>
      </p:pic>
      <p:pic>
        <p:nvPicPr>
          <p:cNvPr id="51" name="Picture 5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3317" y="266700"/>
            <a:ext cx="2638925" cy="2038071"/>
          </a:xfrm>
          <a:prstGeom prst="rect">
            <a:avLst/>
          </a:prstGeom>
        </p:spPr>
      </p:pic>
      <p:pic>
        <p:nvPicPr>
          <p:cNvPr id="52" name="Picture 5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79" y="1811479"/>
            <a:ext cx="260916" cy="248108"/>
          </a:xfrm>
          <a:prstGeom prst="rect">
            <a:avLst/>
          </a:prstGeom>
        </p:spPr>
      </p:pic>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79" y="9134246"/>
            <a:ext cx="260916" cy="248108"/>
          </a:xfrm>
          <a:prstGeom prst="rect">
            <a:avLst/>
          </a:prstGeom>
        </p:spPr>
      </p:pic>
      <p:sp>
        <p:nvSpPr>
          <p:cNvPr id="4" name="Hộp Văn bản 3">
            <a:extLst>
              <a:ext uri="{FF2B5EF4-FFF2-40B4-BE49-F238E27FC236}">
                <a16:creationId xmlns:a16="http://schemas.microsoft.com/office/drawing/2014/main" id="{F2E0483E-B527-30DF-26D3-BD9BC2DCD49D}"/>
              </a:ext>
            </a:extLst>
          </p:cNvPr>
          <p:cNvSpPr txBox="1"/>
          <p:nvPr/>
        </p:nvSpPr>
        <p:spPr>
          <a:xfrm>
            <a:off x="3527655" y="2304771"/>
            <a:ext cx="11972287" cy="5591211"/>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B, C, D,…</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2, 3, 4, 5,…</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chọn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Giao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ô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Hình Bầu dục 4">
            <a:extLst>
              <a:ext uri="{FF2B5EF4-FFF2-40B4-BE49-F238E27FC236}">
                <a16:creationId xmlns:a16="http://schemas.microsoft.com/office/drawing/2014/main" id="{4463C608-734F-043D-27E8-31D48566A18C}"/>
              </a:ext>
            </a:extLst>
          </p:cNvPr>
          <p:cNvSpPr/>
          <p:nvPr/>
        </p:nvSpPr>
        <p:spPr>
          <a:xfrm>
            <a:off x="3381537" y="6286500"/>
            <a:ext cx="785621" cy="86519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83012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9" dur="500"/>
                                        <p:tgtEl>
                                          <p:spTgt spid="4">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05487B4-1A78-4487-0286-963D701E6FE8}"/>
              </a:ext>
            </a:extLst>
          </p:cNvPr>
          <p:cNvSpPr txBox="1"/>
          <p:nvPr/>
        </p:nvSpPr>
        <p:spPr>
          <a:xfrm>
            <a:off x="2247040" y="1753585"/>
            <a:ext cx="13793918" cy="6422207"/>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89437"/>
            <a:ext cx="2043309" cy="187852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133" y="7697087"/>
            <a:ext cx="3077438" cy="269582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5823">
            <a:off x="15647533" y="9626"/>
            <a:ext cx="2961569" cy="228725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1948">
            <a:off x="15742417" y="6364968"/>
            <a:ext cx="1660047" cy="67919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28317" y="8326639"/>
            <a:ext cx="261966" cy="249106"/>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6991" y="1745158"/>
            <a:ext cx="503419" cy="478705"/>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31637" y="1028700"/>
            <a:ext cx="261966" cy="24910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4380582"/>
            <a:ext cx="261966" cy="249106"/>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839469" y="5524500"/>
            <a:ext cx="503419" cy="478705"/>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5281" y="7697087"/>
            <a:ext cx="503419" cy="478705"/>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58596" y="9069422"/>
            <a:ext cx="397259" cy="377757"/>
          </a:xfrm>
          <a:prstGeom prst="rect">
            <a:avLst/>
          </a:prstGeom>
        </p:spPr>
      </p:pic>
      <p:sp>
        <p:nvSpPr>
          <p:cNvPr id="9" name="Hình Bầu dục 8">
            <a:extLst>
              <a:ext uri="{FF2B5EF4-FFF2-40B4-BE49-F238E27FC236}">
                <a16:creationId xmlns:a16="http://schemas.microsoft.com/office/drawing/2014/main" id="{03FD4923-FDEC-E61D-C97C-4E66CE1CA366}"/>
              </a:ext>
            </a:extLst>
          </p:cNvPr>
          <p:cNvSpPr/>
          <p:nvPr/>
        </p:nvSpPr>
        <p:spPr>
          <a:xfrm>
            <a:off x="2116195" y="4505135"/>
            <a:ext cx="785621" cy="7907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85893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B7382C8C-6640-5A1F-6AE1-F6F903525451}"/>
              </a:ext>
            </a:extLst>
          </p:cNvPr>
          <p:cNvPicPr>
            <a:picLocks noChangeAspect="1"/>
          </p:cNvPicPr>
          <p:nvPr/>
        </p:nvPicPr>
        <p:blipFill rotWithShape="1">
          <a:blip r:embed="rId2"/>
          <a:srcRect t="6306"/>
          <a:stretch/>
        </p:blipFill>
        <p:spPr>
          <a:xfrm>
            <a:off x="685800" y="685800"/>
            <a:ext cx="16916400" cy="8915400"/>
          </a:xfrm>
          <a:prstGeom prst="rect">
            <a:avLst/>
          </a:prstGeom>
        </p:spPr>
      </p:pic>
    </p:spTree>
    <p:extLst>
      <p:ext uri="{BB962C8B-B14F-4D97-AF65-F5344CB8AC3E}">
        <p14:creationId xmlns:p14="http://schemas.microsoft.com/office/powerpoint/2010/main" val="274751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085850" y="1028700"/>
            <a:ext cx="16116300" cy="8229600"/>
            <a:chOff x="0" y="0"/>
            <a:chExt cx="2917516" cy="2269556"/>
          </a:xfrm>
        </p:grpSpPr>
        <p:sp>
          <p:nvSpPr>
            <p:cNvPr id="3" name="Freeform 3"/>
            <p:cNvSpPr/>
            <p:nvPr/>
          </p:nvSpPr>
          <p:spPr>
            <a:xfrm>
              <a:off x="0" y="0"/>
              <a:ext cx="2917516" cy="2269556"/>
            </a:xfrm>
            <a:custGeom>
              <a:avLst/>
              <a:gdLst/>
              <a:ahLst/>
              <a:cxnLst/>
              <a:rect l="l" t="t" r="r" b="b"/>
              <a:pathLst>
                <a:path w="2917516" h="2269556">
                  <a:moveTo>
                    <a:pt x="2793056" y="2269556"/>
                  </a:moveTo>
                  <a:lnTo>
                    <a:pt x="124460" y="2269556"/>
                  </a:lnTo>
                  <a:cubicBezTo>
                    <a:pt x="55880" y="2269556"/>
                    <a:pt x="0" y="2213676"/>
                    <a:pt x="0" y="2145096"/>
                  </a:cubicBezTo>
                  <a:lnTo>
                    <a:pt x="0" y="124460"/>
                  </a:lnTo>
                  <a:cubicBezTo>
                    <a:pt x="0" y="55880"/>
                    <a:pt x="55880" y="0"/>
                    <a:pt x="124460" y="0"/>
                  </a:cubicBezTo>
                  <a:lnTo>
                    <a:pt x="2793056" y="0"/>
                  </a:lnTo>
                  <a:cubicBezTo>
                    <a:pt x="2861636" y="0"/>
                    <a:pt x="2917516" y="55880"/>
                    <a:pt x="2917516" y="124460"/>
                  </a:cubicBezTo>
                  <a:lnTo>
                    <a:pt x="2917516" y="2145096"/>
                  </a:lnTo>
                  <a:cubicBezTo>
                    <a:pt x="2917516" y="2213676"/>
                    <a:pt x="2861636" y="2269556"/>
                    <a:pt x="2793056" y="2269556"/>
                  </a:cubicBezTo>
                  <a:close/>
                </a:path>
              </a:pathLst>
            </a:custGeom>
            <a:solidFill>
              <a:srgbClr val="FFFFFF"/>
            </a:solidFill>
          </p:spPr>
          <p:txBody>
            <a:bodyPr/>
            <a:lstStyle/>
            <a:p>
              <a:endParaRPr lang="en-US"/>
            </a:p>
          </p:txBody>
        </p:sp>
      </p:gr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9330">
            <a:off x="691853" y="605743"/>
            <a:ext cx="1845143" cy="1994894"/>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69132">
            <a:off x="15550695" y="8412612"/>
            <a:ext cx="1563693" cy="1563693"/>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84920">
            <a:off x="16477453" y="246854"/>
            <a:ext cx="1563693" cy="1563693"/>
          </a:xfrm>
          <a:prstGeom prst="rect">
            <a:avLst/>
          </a:prstGeom>
        </p:spPr>
      </p:pic>
      <p:sp>
        <p:nvSpPr>
          <p:cNvPr id="4" name="Hộp Văn bản 3">
            <a:extLst>
              <a:ext uri="{FF2B5EF4-FFF2-40B4-BE49-F238E27FC236}">
                <a16:creationId xmlns:a16="http://schemas.microsoft.com/office/drawing/2014/main" id="{504991CE-A950-186F-5ABF-C25E83BCBE48}"/>
              </a:ext>
            </a:extLst>
          </p:cNvPr>
          <p:cNvSpPr txBox="1"/>
          <p:nvPr/>
        </p:nvSpPr>
        <p:spPr>
          <a:xfrm>
            <a:off x="4455886" y="2763393"/>
            <a:ext cx="9376228" cy="4760214"/>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B8:F15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ô?</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30</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35</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40</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45</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Hình Bầu dục 4">
            <a:extLst>
              <a:ext uri="{FF2B5EF4-FFF2-40B4-BE49-F238E27FC236}">
                <a16:creationId xmlns:a16="http://schemas.microsoft.com/office/drawing/2014/main" id="{D6165BEF-2F88-1606-2678-98A85A01AF66}"/>
              </a:ext>
            </a:extLst>
          </p:cNvPr>
          <p:cNvSpPr/>
          <p:nvPr/>
        </p:nvSpPr>
        <p:spPr>
          <a:xfrm>
            <a:off x="4343400" y="5753100"/>
            <a:ext cx="785621" cy="76200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56808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500"/>
                                        <p:tgtEl>
                                          <p:spTgt spid="4">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linds(horizontal)">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1152">
            <a:off x="16302957" y="138015"/>
            <a:ext cx="1508383" cy="1981854"/>
          </a:xfrm>
          <a:prstGeom prst="rect">
            <a:avLst/>
          </a:prstGeom>
        </p:spPr>
      </p:pic>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9330">
            <a:off x="16316852" y="7789222"/>
            <a:ext cx="1741994" cy="1883373"/>
          </a:xfrm>
          <a:prstGeom prst="rect">
            <a:avLst/>
          </a:prstGeom>
        </p:spPr>
      </p:pic>
      <p:pic>
        <p:nvPicPr>
          <p:cNvPr id="32" name="Picture 3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9025" y="2221204"/>
            <a:ext cx="261966" cy="249106"/>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87849" y="3922074"/>
            <a:ext cx="466500" cy="443599"/>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55558" y="7575952"/>
            <a:ext cx="324120" cy="308208"/>
          </a:xfrm>
          <a:prstGeom prst="rect">
            <a:avLst/>
          </a:prstGeom>
        </p:spPr>
      </p:pic>
      <p:pic>
        <p:nvPicPr>
          <p:cNvPr id="35" name="Picture 3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8242" y="8542031"/>
            <a:ext cx="397259" cy="377757"/>
          </a:xfrm>
          <a:prstGeom prst="rect">
            <a:avLst/>
          </a:prstGeom>
        </p:spPr>
      </p:pic>
      <p:pic>
        <p:nvPicPr>
          <p:cNvPr id="36" name="Picture 3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87849" y="7132856"/>
            <a:ext cx="260916" cy="248108"/>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6871" y="495300"/>
            <a:ext cx="466500" cy="443599"/>
          </a:xfrm>
          <a:prstGeom prst="rect">
            <a:avLst/>
          </a:prstGeom>
        </p:spPr>
      </p:pic>
      <p:pic>
        <p:nvPicPr>
          <p:cNvPr id="38" name="Picture 3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8242" y="3379096"/>
            <a:ext cx="260916" cy="248108"/>
          </a:xfrm>
          <a:prstGeom prst="rect">
            <a:avLst/>
          </a:prstGeom>
        </p:spPr>
      </p:pic>
      <p:pic>
        <p:nvPicPr>
          <p:cNvPr id="39" name="Picture 3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55556" y="9427521"/>
            <a:ext cx="260916" cy="248108"/>
          </a:xfrm>
          <a:prstGeom prst="rect">
            <a:avLst/>
          </a:prstGeom>
        </p:spPr>
      </p:pic>
      <p:sp>
        <p:nvSpPr>
          <p:cNvPr id="5" name="Hộp Văn bản 4">
            <a:extLst>
              <a:ext uri="{FF2B5EF4-FFF2-40B4-BE49-F238E27FC236}">
                <a16:creationId xmlns:a16="http://schemas.microsoft.com/office/drawing/2014/main" id="{599C6995-2964-5ECC-9B3E-83C7FAFC8FC7}"/>
              </a:ext>
            </a:extLst>
          </p:cNvPr>
          <p:cNvSpPr txBox="1"/>
          <p:nvPr/>
        </p:nvSpPr>
        <p:spPr>
          <a:xfrm>
            <a:off x="3132764" y="1461953"/>
            <a:ext cx="11982679" cy="6422207"/>
          </a:xfrm>
          <a:prstGeom prst="rect">
            <a:avLst/>
          </a:prstGeom>
          <a:noFill/>
        </p:spPr>
        <p:txBody>
          <a:bodyPr wrap="square">
            <a:spAutoFit/>
          </a:bodyPr>
          <a:lstStyle/>
          <a:p>
            <a:pPr marL="0" marR="0" algn="just">
              <a:lnSpc>
                <a:spcPct val="150000"/>
              </a:lnSpc>
              <a:spcBef>
                <a:spcPts val="600"/>
              </a:spcBef>
              <a:spcAft>
                <a:spcPts val="60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2010,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20/8/2010</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08/20/2010</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2010/08/20</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8/20/10</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Hình Bầu dục 5">
            <a:extLst>
              <a:ext uri="{FF2B5EF4-FFF2-40B4-BE49-F238E27FC236}">
                <a16:creationId xmlns:a16="http://schemas.microsoft.com/office/drawing/2014/main" id="{53496906-45D7-7670-B874-A33503A856CC}"/>
              </a:ext>
            </a:extLst>
          </p:cNvPr>
          <p:cNvSpPr/>
          <p:nvPr/>
        </p:nvSpPr>
        <p:spPr>
          <a:xfrm>
            <a:off x="2971800" y="5167086"/>
            <a:ext cx="785621" cy="814614"/>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0427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537" y="3074427"/>
            <a:ext cx="1027679" cy="2164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76284" y="105604"/>
            <a:ext cx="2389945" cy="2352918"/>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1254">
            <a:off x="15671116" y="8004681"/>
            <a:ext cx="1875273" cy="18181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4816" y="1269675"/>
            <a:ext cx="261966" cy="249106"/>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8515" y="5016950"/>
            <a:ext cx="466500" cy="443599"/>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70417" y="8759656"/>
            <a:ext cx="324120" cy="308208"/>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623175" y="2266060"/>
            <a:ext cx="260916" cy="248108"/>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7174" y="9372599"/>
            <a:ext cx="466500" cy="443599"/>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267" y="7658100"/>
            <a:ext cx="369182" cy="351058"/>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03216" y="906152"/>
            <a:ext cx="260916" cy="248108"/>
          </a:xfrm>
          <a:prstGeom prst="rect">
            <a:avLst/>
          </a:prstGeom>
        </p:spPr>
      </p:pic>
      <p:sp>
        <p:nvSpPr>
          <p:cNvPr id="3" name="Hộp Văn bản 2">
            <a:extLst>
              <a:ext uri="{FF2B5EF4-FFF2-40B4-BE49-F238E27FC236}">
                <a16:creationId xmlns:a16="http://schemas.microsoft.com/office/drawing/2014/main" id="{F092CC15-6764-DDF1-556B-911220F4AF5C}"/>
              </a:ext>
            </a:extLst>
          </p:cNvPr>
          <p:cNvSpPr txBox="1"/>
          <p:nvPr/>
        </p:nvSpPr>
        <p:spPr>
          <a:xfrm>
            <a:off x="3463135" y="5676900"/>
            <a:ext cx="5431402" cy="1651671"/>
          </a:xfrm>
          <a:prstGeom prst="rect">
            <a:avLst/>
          </a:prstGeom>
          <a:noFill/>
        </p:spPr>
        <p:txBody>
          <a:bodyPr wrap="square">
            <a:spAutoFit/>
          </a:bodyPr>
          <a:lstStyle/>
          <a:p>
            <a:pPr marL="0" marR="0" algn="just">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dấu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xóa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Delete.</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50BB4077-E64F-9473-60C2-05688ACC5F60}"/>
              </a:ext>
            </a:extLst>
          </p:cNvPr>
          <p:cNvSpPr txBox="1"/>
          <p:nvPr/>
        </p:nvSpPr>
        <p:spPr>
          <a:xfrm>
            <a:off x="4741298" y="1394228"/>
            <a:ext cx="9144000" cy="1824923"/>
          </a:xfrm>
          <a:prstGeom prst="rect">
            <a:avLst/>
          </a:prstGeom>
          <a:noFill/>
        </p:spPr>
        <p:txBody>
          <a:bodyPr wrap="square">
            <a:spAutoFit/>
          </a:bodyPr>
          <a:lstStyle/>
          <a:p>
            <a:pPr marL="0" marR="0" algn="just">
              <a:lnSpc>
                <a:spcPct val="150000"/>
              </a:lnSpc>
              <a:spcBef>
                <a:spcPts val="0"/>
              </a:spcBef>
              <a:spcAft>
                <a:spcPts val="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xóa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vùng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A48F6099-AC6E-F8B2-4108-6B7FF9E7872B}"/>
              </a:ext>
            </a:extLst>
          </p:cNvPr>
          <p:cNvSpPr txBox="1"/>
          <p:nvPr/>
        </p:nvSpPr>
        <p:spPr>
          <a:xfrm>
            <a:off x="7620000" y="3771900"/>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pic>
        <p:nvPicPr>
          <p:cNvPr id="2050" name="Picture 2" descr="Autocad Việt Nam - Sửa lỗi phím Delete không dùng được khi bạn muốn xóa một  đối tượng trong Autocad không được thì có thể do biến pickfirst của bạn  đang nhận">
            <a:extLst>
              <a:ext uri="{FF2B5EF4-FFF2-40B4-BE49-F238E27FC236}">
                <a16:creationId xmlns:a16="http://schemas.microsoft.com/office/drawing/2014/main" id="{BAA1B9B6-A17A-ADF0-65F7-A24921E43A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29800" y="5029124"/>
            <a:ext cx="5351097" cy="400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9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0" presetClass="entr" presetSubtype="0"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3"/>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Effect transition="in" filter="fade">
                                      <p:cBhvr>
                                        <p:cTn id="19" dur="5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strVal val="#ppt_w+.3"/>
                                          </p:val>
                                        </p:tav>
                                        <p:tav tm="100000">
                                          <p:val>
                                            <p:strVal val="#ppt_w"/>
                                          </p:val>
                                        </p:tav>
                                      </p:tavLst>
                                    </p:anim>
                                    <p:anim calcmode="lin" valueType="num">
                                      <p:cBhvr>
                                        <p:cTn id="23" dur="500" fill="hold"/>
                                        <p:tgtEl>
                                          <p:spTgt spid="2050"/>
                                        </p:tgtEl>
                                        <p:attrNameLst>
                                          <p:attrName>ppt_h</p:attrName>
                                        </p:attrNameLst>
                                      </p:cBhvr>
                                      <p:tavLst>
                                        <p:tav tm="0">
                                          <p:val>
                                            <p:strVal val="#ppt_h"/>
                                          </p:val>
                                        </p:tav>
                                        <p:tav tm="100000">
                                          <p:val>
                                            <p:strVal val="#ppt_h"/>
                                          </p:val>
                                        </p:tav>
                                      </p:tavLst>
                                    </p:anim>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52584" y="1869182"/>
            <a:ext cx="1871417" cy="2386198"/>
          </a:xfrm>
          <a:prstGeom prst="rect">
            <a:avLst/>
          </a:prstGeom>
        </p:spPr>
      </p:pic>
      <p:sp>
        <p:nvSpPr>
          <p:cNvPr id="17" name="TextBox 17"/>
          <p:cNvSpPr txBox="1"/>
          <p:nvPr/>
        </p:nvSpPr>
        <p:spPr>
          <a:xfrm>
            <a:off x="1670304" y="3790584"/>
            <a:ext cx="399067" cy="363818"/>
          </a:xfrm>
          <a:prstGeom prst="rect">
            <a:avLst/>
          </a:prstGeom>
        </p:spPr>
        <p:txBody>
          <a:bodyPr lIns="0" tIns="0" rIns="0" bIns="0" rtlCol="0" anchor="t">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2700" b="0" i="0" u="none" strike="noStrike" kern="1200" cap="none" spc="0" normalizeH="0" baseline="0" noProof="0">
                <a:ln>
                  <a:noFill/>
                </a:ln>
                <a:solidFill>
                  <a:srgbClr val="FFFFFF"/>
                </a:solidFill>
                <a:effectLst/>
                <a:uLnTx/>
                <a:uFillTx/>
                <a:latin typeface="DM Sans Bold"/>
                <a:ea typeface="+mn-ea"/>
                <a:cs typeface="+mn-cs"/>
              </a:rPr>
              <a:t>1</a:t>
            </a:r>
          </a:p>
        </p:txBody>
      </p:sp>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77338" y="6752251"/>
            <a:ext cx="241412" cy="229561"/>
          </a:xfrm>
          <a:prstGeom prst="rect">
            <a:avLst/>
          </a:prstGeom>
        </p:spPr>
      </p:pic>
      <p:pic>
        <p:nvPicPr>
          <p:cNvPr id="38" name="Picture 3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1402" y="9639300"/>
            <a:ext cx="324120" cy="308208"/>
          </a:xfrm>
          <a:prstGeom prst="rect">
            <a:avLst/>
          </a:prstGeom>
        </p:spPr>
      </p:pic>
      <p:pic>
        <p:nvPicPr>
          <p:cNvPr id="39"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88292" y="1414924"/>
            <a:ext cx="260916" cy="248108"/>
          </a:xfrm>
          <a:prstGeom prst="rect">
            <a:avLst/>
          </a:prstGeom>
        </p:spPr>
      </p:pic>
      <p:pic>
        <p:nvPicPr>
          <p:cNvPr id="41" name="Picture 4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24161" y="333294"/>
            <a:ext cx="197241" cy="187559"/>
          </a:xfrm>
          <a:prstGeom prst="rect">
            <a:avLst/>
          </a:prstGeom>
        </p:spPr>
      </p:pic>
      <p:pic>
        <p:nvPicPr>
          <p:cNvPr id="42" name="Picture 4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677" y="2940563"/>
            <a:ext cx="260916" cy="248108"/>
          </a:xfrm>
          <a:prstGeom prst="rect">
            <a:avLst/>
          </a:prstGeom>
        </p:spPr>
      </p:pic>
      <p:pic>
        <p:nvPicPr>
          <p:cNvPr id="43" name="Picture 4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1152">
            <a:off x="360319" y="137024"/>
            <a:ext cx="1508383" cy="1981854"/>
          </a:xfrm>
          <a:prstGeom prst="rect">
            <a:avLst/>
          </a:prstGeom>
        </p:spPr>
      </p:pic>
      <p:sp>
        <p:nvSpPr>
          <p:cNvPr id="5" name="Hộp Văn bản 4">
            <a:extLst>
              <a:ext uri="{FF2B5EF4-FFF2-40B4-BE49-F238E27FC236}">
                <a16:creationId xmlns:a16="http://schemas.microsoft.com/office/drawing/2014/main" id="{9567CFE9-B195-698E-9E8C-536EA04EF3BE}"/>
              </a:ext>
            </a:extLst>
          </p:cNvPr>
          <p:cNvSpPr txBox="1"/>
          <p:nvPr/>
        </p:nvSpPr>
        <p:spPr>
          <a:xfrm>
            <a:off x="3608612" y="317095"/>
            <a:ext cx="11070771" cy="1824923"/>
          </a:xfrm>
          <a:prstGeom prst="rect">
            <a:avLst/>
          </a:prstGeom>
          <a:noFill/>
        </p:spPr>
        <p:txBody>
          <a:bodyPr wrap="square">
            <a:spAutoFit/>
          </a:bodyPr>
          <a:lstStyle/>
          <a:p>
            <a:pPr marL="0" marR="0" algn="just">
              <a:lnSpc>
                <a:spcPct val="150000"/>
              </a:lnSpc>
              <a:spcBef>
                <a:spcPts val="0"/>
              </a:spcBef>
              <a:spcAft>
                <a:spcPts val="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1097CFA9-CDC2-4186-BEC8-D535CD6ED186}"/>
              </a:ext>
            </a:extLst>
          </p:cNvPr>
          <p:cNvSpPr txBox="1"/>
          <p:nvPr/>
        </p:nvSpPr>
        <p:spPr>
          <a:xfrm>
            <a:off x="7353297" y="2439417"/>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
        <p:nvSpPr>
          <p:cNvPr id="12" name="Hộp Văn bản 11">
            <a:extLst>
              <a:ext uri="{FF2B5EF4-FFF2-40B4-BE49-F238E27FC236}">
                <a16:creationId xmlns:a16="http://schemas.microsoft.com/office/drawing/2014/main" id="{7EAEDEAD-5716-9001-528E-5D8A0606025D}"/>
              </a:ext>
            </a:extLst>
          </p:cNvPr>
          <p:cNvSpPr txBox="1"/>
          <p:nvPr/>
        </p:nvSpPr>
        <p:spPr>
          <a:xfrm>
            <a:off x="653895" y="3524748"/>
            <a:ext cx="17084680" cy="2769989"/>
          </a:xfrm>
          <a:prstGeom prst="rect">
            <a:avLst/>
          </a:prstGeom>
          <a:noFill/>
        </p:spPr>
        <p:txBody>
          <a:bodyPr wrap="square">
            <a:spAutoFit/>
          </a:bodyPr>
          <a:lstStyle/>
          <a:p>
            <a:pPr marL="0" marR="0" algn="just">
              <a:spcBef>
                <a:spcPts val="600"/>
              </a:spcBef>
              <a:spcAft>
                <a:spcPts val="60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600"/>
              </a:spcBef>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Cách </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trực</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tiếp</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ô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bàn</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phím</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spcBef>
                <a:spcPts val="600"/>
              </a:spcBef>
              <a:spcAft>
                <a:spcPts val="600"/>
              </a:spcAft>
              <a:buFont typeface="Wingdings" panose="05000000000000000000" pitchFamily="2" charset="2"/>
              <a:buChar char="§"/>
            </a:pPr>
            <a:r>
              <a:rPr lang="en-US" sz="3600" dirty="0">
                <a:solidFill>
                  <a:srgbClr val="000000"/>
                </a:solidFill>
                <a:effectLst/>
                <a:latin typeface="Arial" panose="020B0604020202020204" pitchFamily="34" charset="0"/>
                <a:ea typeface="Wingdings" panose="05000000000000000000" pitchFamily="2" charset="2"/>
                <a:cs typeface="Arial" panose="020B0604020202020204" pitchFamily="34" charset="0"/>
              </a:rPr>
              <a:t></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Nháy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ô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spcBef>
                <a:spcPts val="600"/>
              </a:spcBef>
              <a:spcAft>
                <a:spcPts val="600"/>
              </a:spcAft>
              <a:buFont typeface="Wingdings" panose="05000000000000000000" pitchFamily="2" charset="2"/>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Enter.</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Hộp Văn bản 2">
            <a:extLst>
              <a:ext uri="{FF2B5EF4-FFF2-40B4-BE49-F238E27FC236}">
                <a16:creationId xmlns:a16="http://schemas.microsoft.com/office/drawing/2014/main" id="{8D9E059E-C721-9550-0AB7-DCC89ABB28D1}"/>
              </a:ext>
            </a:extLst>
          </p:cNvPr>
          <p:cNvSpPr txBox="1"/>
          <p:nvPr/>
        </p:nvSpPr>
        <p:spPr>
          <a:xfrm>
            <a:off x="653895" y="6945627"/>
            <a:ext cx="17688062" cy="2769989"/>
          </a:xfrm>
          <a:prstGeom prst="rect">
            <a:avLst/>
          </a:prstGeom>
          <a:noFill/>
        </p:spPr>
        <p:txBody>
          <a:bodyPr wrap="square">
            <a:spAutoFit/>
          </a:bodyPr>
          <a:lstStyle/>
          <a:p>
            <a:pPr marL="0" marR="0" algn="just">
              <a:spcBef>
                <a:spcPts val="600"/>
              </a:spcBef>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Cách </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vùng</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spcBef>
                <a:spcPts val="600"/>
              </a:spcBef>
              <a:spcAft>
                <a:spcPts val="600"/>
              </a:spcAft>
              <a:buFont typeface="Wingdings" panose="05000000000000000000" pitchFamily="2" charset="2"/>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Nháy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ô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spcBef>
                <a:spcPts val="600"/>
              </a:spcBef>
              <a:spcAft>
                <a:spcPts val="600"/>
              </a:spcAft>
              <a:buFont typeface="Wingdings" panose="05000000000000000000" pitchFamily="2" charset="2"/>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Nháy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spcBef>
                <a:spcPts val="600"/>
              </a:spcBef>
              <a:spcAft>
                <a:spcPts val="600"/>
              </a:spcAft>
              <a:buFont typeface="Wingdings" panose="05000000000000000000" pitchFamily="2" charset="2"/>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Enter.</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59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dissolv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dissolv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dissolv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dissolv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fade">
                                      <p:cBhvr>
                                        <p:cTn id="47" dur="500"/>
                                        <p:tgtEl>
                                          <p:spTgt spid="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fade">
                                      <p:cBhvr>
                                        <p:cTn id="5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47530">
            <a:off x="-351796" y="9263479"/>
            <a:ext cx="1705556" cy="69781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9025">
            <a:off x="183633" y="237807"/>
            <a:ext cx="1690134" cy="1638657"/>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894098" y="8128073"/>
            <a:ext cx="2686514" cy="2353374"/>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18783" y="1227914"/>
            <a:ext cx="261966" cy="249106"/>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259300" y="3896465"/>
            <a:ext cx="466500" cy="443599"/>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046" y="8391663"/>
            <a:ext cx="397259" cy="377757"/>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18783" y="7949730"/>
            <a:ext cx="260916" cy="248108"/>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237355" y="611128"/>
            <a:ext cx="466500" cy="443599"/>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8242" y="3379096"/>
            <a:ext cx="260916" cy="248108"/>
          </a:xfrm>
          <a:prstGeom prst="rect">
            <a:avLst/>
          </a:prstGeom>
        </p:spPr>
      </p:pic>
      <p:pic>
        <p:nvPicPr>
          <p:cNvPr id="30" name="Picture 3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48000" y="363020"/>
            <a:ext cx="260916" cy="248108"/>
          </a:xfrm>
          <a:prstGeom prst="rect">
            <a:avLst/>
          </a:prstGeom>
        </p:spPr>
      </p:pic>
      <p:sp>
        <p:nvSpPr>
          <p:cNvPr id="2" name="Hộp Văn bản 1">
            <a:extLst>
              <a:ext uri="{FF2B5EF4-FFF2-40B4-BE49-F238E27FC236}">
                <a16:creationId xmlns:a16="http://schemas.microsoft.com/office/drawing/2014/main" id="{8660BFDE-FE2B-207F-9BB9-6671C762CE1D}"/>
              </a:ext>
            </a:extLst>
          </p:cNvPr>
          <p:cNvSpPr txBox="1"/>
          <p:nvPr/>
        </p:nvSpPr>
        <p:spPr>
          <a:xfrm>
            <a:off x="5257800" y="611128"/>
            <a:ext cx="7772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7" name="Hộp Văn bản 6">
            <a:extLst>
              <a:ext uri="{FF2B5EF4-FFF2-40B4-BE49-F238E27FC236}">
                <a16:creationId xmlns:a16="http://schemas.microsoft.com/office/drawing/2014/main" id="{1C31753B-0E2D-3EA8-3915-0C654581832F}"/>
              </a:ext>
            </a:extLst>
          </p:cNvPr>
          <p:cNvSpPr txBox="1"/>
          <p:nvPr/>
        </p:nvSpPr>
        <p:spPr>
          <a:xfrm>
            <a:off x="1197675" y="2094529"/>
            <a:ext cx="16290112" cy="1824923"/>
          </a:xfrm>
          <a:prstGeom prst="rect">
            <a:avLst/>
          </a:prstGeom>
          <a:noFill/>
        </p:spPr>
        <p:txBody>
          <a:bodyPr wrap="square">
            <a:spAutoFit/>
          </a:bodyPr>
          <a:lstStyle/>
          <a:p>
            <a:pPr marL="0" marR="0" algn="just">
              <a:lnSpc>
                <a:spcPct val="150000"/>
              </a:lnSpc>
              <a:spcBef>
                <a:spcPts val="0"/>
              </a:spcBef>
              <a:spcAft>
                <a:spcPts val="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12/15/2020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15/12/2020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Hộp Văn bản 2">
            <a:extLst>
              <a:ext uri="{FF2B5EF4-FFF2-40B4-BE49-F238E27FC236}">
                <a16:creationId xmlns:a16="http://schemas.microsoft.com/office/drawing/2014/main" id="{47A31B09-60DD-F9E6-86BF-F14AEAE6B3A6}"/>
              </a:ext>
            </a:extLst>
          </p:cNvPr>
          <p:cNvSpPr txBox="1"/>
          <p:nvPr/>
        </p:nvSpPr>
        <p:spPr>
          <a:xfrm>
            <a:off x="2596243" y="4944840"/>
            <a:ext cx="12409714" cy="4975657"/>
          </a:xfrm>
          <a:prstGeom prst="rect">
            <a:avLst/>
          </a:prstGeom>
          <a:noFill/>
        </p:spPr>
        <p:txBody>
          <a:bodyPr wrap="square">
            <a:spAutoFit/>
          </a:bodyPr>
          <a:lstStyle/>
          <a:p>
            <a:pPr marL="0" marR="0" algn="just">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mm/dd/</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yyyy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12/15/2020,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15-12-2020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15/12/2020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mềm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5E67C774-AF54-51D0-2DC8-ED4D2F58FA4D}"/>
              </a:ext>
            </a:extLst>
          </p:cNvPr>
          <p:cNvSpPr txBox="1"/>
          <p:nvPr/>
        </p:nvSpPr>
        <p:spPr>
          <a:xfrm>
            <a:off x="7315200" y="4078203"/>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6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874" y="9179301"/>
            <a:ext cx="825836" cy="78529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9878" y="9179301"/>
            <a:ext cx="825836" cy="7852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7881" y="9179301"/>
            <a:ext cx="825836" cy="785295"/>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2285" y="57121"/>
            <a:ext cx="596273" cy="133590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8187" y="9635652"/>
            <a:ext cx="223995" cy="212998"/>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611" y="1453597"/>
            <a:ext cx="292935" cy="278554"/>
          </a:xfrm>
          <a:prstGeom prst="rect">
            <a:avLst/>
          </a:prstGeom>
        </p:spPr>
      </p:pic>
      <p:sp>
        <p:nvSpPr>
          <p:cNvPr id="3" name="Hộp Văn bản 2">
            <a:extLst>
              <a:ext uri="{FF2B5EF4-FFF2-40B4-BE49-F238E27FC236}">
                <a16:creationId xmlns:a16="http://schemas.microsoft.com/office/drawing/2014/main" id="{A7A340C5-69FB-DEBB-289D-3A3EEB2E23CE}"/>
              </a:ext>
            </a:extLst>
          </p:cNvPr>
          <p:cNvSpPr txBox="1"/>
          <p:nvPr/>
        </p:nvSpPr>
        <p:spPr>
          <a:xfrm>
            <a:off x="1862326" y="241339"/>
            <a:ext cx="15651722" cy="4144661"/>
          </a:xfrm>
          <a:prstGeom prst="rect">
            <a:avLst/>
          </a:prstGeom>
          <a:noFill/>
        </p:spPr>
        <p:txBody>
          <a:bodyPr wrap="square">
            <a:spAutoFit/>
          </a:bodyPr>
          <a:lstStyle/>
          <a:p>
            <a:pPr marL="0" marR="0" algn="just">
              <a:lnSpc>
                <a:spcPct val="150000"/>
              </a:lnSpc>
              <a:spcBef>
                <a:spcPts val="0"/>
              </a:spcBef>
              <a:spcAft>
                <a:spcPts val="0"/>
              </a:spcAf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Danh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STT,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rồi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image17.png" descr="Table&#10;&#10;Description automatically generated">
            <a:extLst>
              <a:ext uri="{FF2B5EF4-FFF2-40B4-BE49-F238E27FC236}">
                <a16:creationId xmlns:a16="http://schemas.microsoft.com/office/drawing/2014/main" id="{4F602EE5-9E59-1F1E-D64A-3E04D7F9E878}"/>
              </a:ext>
            </a:extLst>
          </p:cNvPr>
          <p:cNvPicPr/>
          <p:nvPr/>
        </p:nvPicPr>
        <p:blipFill>
          <a:blip r:embed="rId10"/>
          <a:srcRect/>
          <a:stretch>
            <a:fillRect/>
          </a:stretch>
        </p:blipFill>
        <p:spPr>
          <a:xfrm>
            <a:off x="4321430" y="5251985"/>
            <a:ext cx="10210800" cy="4804007"/>
          </a:xfrm>
          <a:prstGeom prst="rect">
            <a:avLst/>
          </a:prstGeom>
          <a:ln/>
        </p:spPr>
      </p:pic>
      <p:sp>
        <p:nvSpPr>
          <p:cNvPr id="5" name="Hộp Văn bản 4">
            <a:extLst>
              <a:ext uri="{FF2B5EF4-FFF2-40B4-BE49-F238E27FC236}">
                <a16:creationId xmlns:a16="http://schemas.microsoft.com/office/drawing/2014/main" id="{BCAAA07B-E162-BE9C-6E4C-963B088134BB}"/>
              </a:ext>
            </a:extLst>
          </p:cNvPr>
          <p:cNvSpPr txBox="1"/>
          <p:nvPr/>
        </p:nvSpPr>
        <p:spPr>
          <a:xfrm>
            <a:off x="7940930" y="4348512"/>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Gợi</a:t>
            </a:r>
            <a:r>
              <a:rPr lang="en-US" sz="4000" b="1" dirty="0">
                <a:solidFill>
                  <a:srgbClr val="FF0000"/>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109592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400" decel="100000"/>
                                        <p:tgtEl>
                                          <p:spTgt spid="4"/>
                                        </p:tgtEl>
                                      </p:cBhvr>
                                    </p:animEffect>
                                    <p:anim calcmode="lin" valueType="num">
                                      <p:cBhvr>
                                        <p:cTn id="16" dur="400" decel="100000" fill="hold"/>
                                        <p:tgtEl>
                                          <p:spTgt spid="4"/>
                                        </p:tgtEl>
                                        <p:attrNameLst>
                                          <p:attrName>style.rotation</p:attrName>
                                        </p:attrNameLst>
                                      </p:cBhvr>
                                      <p:tavLst>
                                        <p:tav tm="0">
                                          <p:val>
                                            <p:fltVal val="-90"/>
                                          </p:val>
                                        </p:tav>
                                        <p:tav tm="100000">
                                          <p:val>
                                            <p:fltVal val="0"/>
                                          </p:val>
                                        </p:tav>
                                      </p:tavLst>
                                    </p:anim>
                                    <p:anim calcmode="lin" valueType="num">
                                      <p:cBhvr>
                                        <p:cTn id="17" dur="400" decel="100000" fill="hold"/>
                                        <p:tgtEl>
                                          <p:spTgt spid="4"/>
                                        </p:tgtEl>
                                        <p:attrNameLst>
                                          <p:attrName>ppt_x</p:attrName>
                                        </p:attrNameLst>
                                      </p:cBhvr>
                                      <p:tavLst>
                                        <p:tav tm="0">
                                          <p:val>
                                            <p:strVal val="#ppt_x+0.4"/>
                                          </p:val>
                                        </p:tav>
                                        <p:tav tm="100000">
                                          <p:val>
                                            <p:strVal val="#ppt_x-0.05"/>
                                          </p:val>
                                        </p:tav>
                                      </p:tavLst>
                                    </p:anim>
                                    <p:anim calcmode="lin" valueType="num">
                                      <p:cBhvr>
                                        <p:cTn id="18" dur="400" decel="100000" fill="hold"/>
                                        <p:tgtEl>
                                          <p:spTgt spid="4"/>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4238">
            <a:off x="13772478" y="786913"/>
            <a:ext cx="3792805" cy="1413683"/>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2429" y="9029700"/>
            <a:ext cx="261966" cy="249106"/>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8594" y="8684993"/>
            <a:ext cx="241412" cy="229561"/>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1567" y="6204925"/>
            <a:ext cx="324120" cy="308208"/>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21260" y="2816509"/>
            <a:ext cx="260916" cy="248108"/>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57873" y="6028696"/>
            <a:ext cx="466500" cy="443599"/>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27132" y="806900"/>
            <a:ext cx="197241" cy="187559"/>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677" y="2940563"/>
            <a:ext cx="260916" cy="248108"/>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90740">
            <a:off x="329085" y="8127297"/>
            <a:ext cx="1508383" cy="1981854"/>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38677" y="0"/>
            <a:ext cx="2204792" cy="2383732"/>
          </a:xfrm>
          <a:prstGeom prst="rect">
            <a:avLst/>
          </a:prstGeom>
        </p:spPr>
      </p:pic>
      <p:sp>
        <p:nvSpPr>
          <p:cNvPr id="2" name="Hộp Văn bản 1">
            <a:extLst>
              <a:ext uri="{FF2B5EF4-FFF2-40B4-BE49-F238E27FC236}">
                <a16:creationId xmlns:a16="http://schemas.microsoft.com/office/drawing/2014/main" id="{1570A2C1-A5E2-DE22-683D-B17E39DBB154}"/>
              </a:ext>
            </a:extLst>
          </p:cNvPr>
          <p:cNvSpPr txBox="1"/>
          <p:nvPr/>
        </p:nvSpPr>
        <p:spPr>
          <a:xfrm>
            <a:off x="4610100" y="1191866"/>
            <a:ext cx="90678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sp>
        <p:nvSpPr>
          <p:cNvPr id="5" name="Hộp Văn bản 4">
            <a:extLst>
              <a:ext uri="{FF2B5EF4-FFF2-40B4-BE49-F238E27FC236}">
                <a16:creationId xmlns:a16="http://schemas.microsoft.com/office/drawing/2014/main" id="{98B99B68-6EAC-DD21-6723-3EBD2C6BA8A8}"/>
              </a:ext>
            </a:extLst>
          </p:cNvPr>
          <p:cNvSpPr txBox="1"/>
          <p:nvPr/>
        </p:nvSpPr>
        <p:spPr>
          <a:xfrm>
            <a:off x="1112305" y="6563744"/>
            <a:ext cx="3650343" cy="1651671"/>
          </a:xfrm>
          <a:prstGeom prst="rect">
            <a:avLst/>
          </a:prstGeom>
          <a:noFill/>
        </p:spPr>
        <p:txBody>
          <a:bodyPr wrap="square">
            <a:spAutoFit/>
          </a:bodyPr>
          <a:lstStyle/>
          <a:p>
            <a:pPr marR="0" lvl="0" algn="ctr">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Hộp Văn bản 12">
            <a:extLst>
              <a:ext uri="{FF2B5EF4-FFF2-40B4-BE49-F238E27FC236}">
                <a16:creationId xmlns:a16="http://schemas.microsoft.com/office/drawing/2014/main" id="{E86A9731-AD52-0E4B-87E6-1A6A51E333A7}"/>
              </a:ext>
            </a:extLst>
          </p:cNvPr>
          <p:cNvSpPr txBox="1"/>
          <p:nvPr/>
        </p:nvSpPr>
        <p:spPr>
          <a:xfrm>
            <a:off x="6112403" y="6563744"/>
            <a:ext cx="4876800" cy="1651671"/>
          </a:xfrm>
          <a:prstGeom prst="rect">
            <a:avLst/>
          </a:prstGeom>
          <a:noFill/>
        </p:spPr>
        <p:txBody>
          <a:bodyPr wrap="square">
            <a:spAutoFit/>
          </a:bodyPr>
          <a:lstStyle/>
          <a:p>
            <a:pPr marR="0" lvl="0" algn="ctr">
              <a:lnSpc>
                <a:spcPct val="150000"/>
              </a:lnSpc>
              <a:spcBef>
                <a:spcPts val="0"/>
              </a:spcBef>
              <a:spcAft>
                <a:spcPts val="0"/>
              </a:spcAft>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Hộp Văn bản 15">
            <a:extLst>
              <a:ext uri="{FF2B5EF4-FFF2-40B4-BE49-F238E27FC236}">
                <a16:creationId xmlns:a16="http://schemas.microsoft.com/office/drawing/2014/main" id="{61F8C03B-1726-4746-EA89-8CDB74EEB0C4}"/>
              </a:ext>
            </a:extLst>
          </p:cNvPr>
          <p:cNvSpPr txBox="1"/>
          <p:nvPr/>
        </p:nvSpPr>
        <p:spPr>
          <a:xfrm>
            <a:off x="12331701" y="6659439"/>
            <a:ext cx="4876800" cy="2482667"/>
          </a:xfrm>
          <a:prstGeom prst="rect">
            <a:avLst/>
          </a:prstGeom>
          <a:noFill/>
        </p:spPr>
        <p:txBody>
          <a:bodyPr wrap="square">
            <a:spAutoFit/>
          </a:bodyPr>
          <a:lstStyle/>
          <a:p>
            <a:pPr algn="ctr">
              <a:lnSpc>
                <a:spcPct val="150000"/>
              </a:lnSpc>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toán</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28" name="Đồ họa 27" descr="Laptop outline">
            <a:extLst>
              <a:ext uri="{FF2B5EF4-FFF2-40B4-BE49-F238E27FC236}">
                <a16:creationId xmlns:a16="http://schemas.microsoft.com/office/drawing/2014/main" id="{80C6C786-8EE9-2D19-C947-788E7CD8DB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42076" y="3881495"/>
            <a:ext cx="2590800" cy="2590800"/>
          </a:xfrm>
          <a:prstGeom prst="rect">
            <a:avLst/>
          </a:prstGeom>
        </p:spPr>
      </p:pic>
      <p:pic>
        <p:nvPicPr>
          <p:cNvPr id="29" name="Đồ họa 28" descr="Laptop outline">
            <a:extLst>
              <a:ext uri="{FF2B5EF4-FFF2-40B4-BE49-F238E27FC236}">
                <a16:creationId xmlns:a16="http://schemas.microsoft.com/office/drawing/2014/main" id="{93CD3BFD-B285-8962-3222-ECBB501AF3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55403" y="3848100"/>
            <a:ext cx="2590800" cy="2590800"/>
          </a:xfrm>
          <a:prstGeom prst="rect">
            <a:avLst/>
          </a:prstGeom>
        </p:spPr>
      </p:pic>
      <p:pic>
        <p:nvPicPr>
          <p:cNvPr id="30" name="Đồ họa 29" descr="Laptop outline">
            <a:extLst>
              <a:ext uri="{FF2B5EF4-FFF2-40B4-BE49-F238E27FC236}">
                <a16:creationId xmlns:a16="http://schemas.microsoft.com/office/drawing/2014/main" id="{C7F61A16-229C-48DA-E531-03DE5349AD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474701" y="3881495"/>
            <a:ext cx="2590800" cy="2590800"/>
          </a:xfrm>
          <a:prstGeom prst="rect">
            <a:avLst/>
          </a:prstGeom>
        </p:spPr>
      </p:pic>
    </p:spTree>
    <p:extLst>
      <p:ext uri="{BB962C8B-B14F-4D97-AF65-F5344CB8AC3E}">
        <p14:creationId xmlns:p14="http://schemas.microsoft.com/office/powerpoint/2010/main" val="149331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anim calcmode="lin" valueType="num">
                                      <p:cBhvr>
                                        <p:cTn id="25" dur="500" fill="hold"/>
                                        <p:tgtEl>
                                          <p:spTgt spid="29"/>
                                        </p:tgtEl>
                                        <p:attrNameLst>
                                          <p:attrName>ppt_x</p:attrName>
                                        </p:attrNameLst>
                                      </p:cBhvr>
                                      <p:tavLst>
                                        <p:tav tm="0">
                                          <p:val>
                                            <p:strVal val="#ppt_x"/>
                                          </p:val>
                                        </p:tav>
                                        <p:tav tm="100000">
                                          <p:val>
                                            <p:strVal val="#ppt_x"/>
                                          </p:val>
                                        </p:tav>
                                      </p:tavLst>
                                    </p:anim>
                                    <p:anim calcmode="lin" valueType="num">
                                      <p:cBhvr>
                                        <p:cTn id="26" dur="500" fill="hold"/>
                                        <p:tgtEl>
                                          <p:spTgt spid="2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anim calcmode="lin" valueType="num">
                                      <p:cBhvr>
                                        <p:cTn id="37" dur="500" fill="hold"/>
                                        <p:tgtEl>
                                          <p:spTgt spid="30"/>
                                        </p:tgtEl>
                                        <p:attrNameLst>
                                          <p:attrName>ppt_x</p:attrName>
                                        </p:attrNameLst>
                                      </p:cBhvr>
                                      <p:tavLst>
                                        <p:tav tm="0">
                                          <p:val>
                                            <p:strVal val="#ppt_x"/>
                                          </p:val>
                                        </p:tav>
                                        <p:tav tm="100000">
                                          <p:val>
                                            <p:strVal val="#ppt_x"/>
                                          </p:val>
                                        </p:tav>
                                      </p:tavLst>
                                    </p:anim>
                                    <p:anim calcmode="lin" valueType="num">
                                      <p:cBhvr>
                                        <p:cTn id="38" dur="5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DD6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14139" y="8310057"/>
            <a:ext cx="261966" cy="24910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87045" y="8002644"/>
            <a:ext cx="1465725" cy="25220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1665" y="8856088"/>
            <a:ext cx="324120" cy="308208"/>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9871" y="7624887"/>
            <a:ext cx="397259" cy="37775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5862" y="5143500"/>
            <a:ext cx="260916" cy="2481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80403" y="1319021"/>
            <a:ext cx="466500" cy="44359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79001" y="2229846"/>
            <a:ext cx="260916" cy="248108"/>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98470" y="9010192"/>
            <a:ext cx="260916" cy="24810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3125">
            <a:off x="9634586" y="770089"/>
            <a:ext cx="733922" cy="164429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3200">
            <a:off x="1426374" y="6340184"/>
            <a:ext cx="2638925" cy="2038071"/>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32900">
            <a:off x="16300375" y="2408883"/>
            <a:ext cx="1917849" cy="2549191"/>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2965" y="1028700"/>
            <a:ext cx="2259487" cy="2224481"/>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01357" y="1028700"/>
            <a:ext cx="397259" cy="377757"/>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39956" y="2414005"/>
            <a:ext cx="260916" cy="248108"/>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442727" y="8310057"/>
            <a:ext cx="2366350" cy="1284501"/>
          </a:xfrm>
          <a:prstGeom prst="rect">
            <a:avLst/>
          </a:prstGeom>
        </p:spPr>
      </p:pic>
      <p:sp>
        <p:nvSpPr>
          <p:cNvPr id="2" name="Hộp Văn bản 1">
            <a:extLst>
              <a:ext uri="{FF2B5EF4-FFF2-40B4-BE49-F238E27FC236}">
                <a16:creationId xmlns:a16="http://schemas.microsoft.com/office/drawing/2014/main" id="{8DF85C7B-5BD4-9F0E-05E4-A395B422589E}"/>
              </a:ext>
            </a:extLst>
          </p:cNvPr>
          <p:cNvSpPr txBox="1"/>
          <p:nvPr/>
        </p:nvSpPr>
        <p:spPr>
          <a:xfrm>
            <a:off x="2590800" y="2648837"/>
            <a:ext cx="13440797"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HẸN GẶP LẠI CÁC EM TRONG BUỔI HỌC SAU</a:t>
            </a:r>
          </a:p>
        </p:txBody>
      </p:sp>
    </p:spTree>
    <p:extLst>
      <p:ext uri="{BB962C8B-B14F-4D97-AF65-F5344CB8AC3E}">
        <p14:creationId xmlns:p14="http://schemas.microsoft.com/office/powerpoint/2010/main" val="382356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9145" y="4457700"/>
            <a:ext cx="1027679" cy="216432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2900">
            <a:off x="1271787" y="7793267"/>
            <a:ext cx="1917849" cy="254919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76302" y="8268726"/>
            <a:ext cx="1783976" cy="192876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06800" y="1163329"/>
            <a:ext cx="2389945" cy="235291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1254">
            <a:off x="39265" y="407996"/>
            <a:ext cx="1875273" cy="1818158"/>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44816" y="1269675"/>
            <a:ext cx="261966" cy="249106"/>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8515" y="5016950"/>
            <a:ext cx="466500" cy="443599"/>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70417" y="8759656"/>
            <a:ext cx="324120" cy="308208"/>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623175" y="2266060"/>
            <a:ext cx="260916" cy="248108"/>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91200" y="29354"/>
            <a:ext cx="466500" cy="443599"/>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52600" y="6968508"/>
            <a:ext cx="369182" cy="35105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03216" y="906152"/>
            <a:ext cx="260916" cy="248108"/>
          </a:xfrm>
          <a:prstGeom prst="rect">
            <a:avLst/>
          </a:prstGeom>
        </p:spPr>
      </p:pic>
      <p:sp>
        <p:nvSpPr>
          <p:cNvPr id="21" name="Hộp Văn bản 20">
            <a:extLst>
              <a:ext uri="{FF2B5EF4-FFF2-40B4-BE49-F238E27FC236}">
                <a16:creationId xmlns:a16="http://schemas.microsoft.com/office/drawing/2014/main" id="{41AD18A9-33C9-06F4-AB8F-A58F39254B19}"/>
              </a:ext>
            </a:extLst>
          </p:cNvPr>
          <p:cNvSpPr txBox="1"/>
          <p:nvPr/>
        </p:nvSpPr>
        <p:spPr>
          <a:xfrm>
            <a:off x="1922903" y="1914003"/>
            <a:ext cx="14554200" cy="1200329"/>
          </a:xfrm>
          <a:prstGeom prst="rect">
            <a:avLst/>
          </a:prstGeom>
          <a:noFill/>
        </p:spPr>
        <p:txBody>
          <a:bodyPr wrap="square" rtlCol="0">
            <a:spAutoFit/>
          </a:bodyPr>
          <a:lstStyle/>
          <a:p>
            <a:r>
              <a:rPr lang="en-US" sz="7200" b="1" dirty="0">
                <a:solidFill>
                  <a:schemeClr val="accent6">
                    <a:lumMod val="50000"/>
                  </a:schemeClr>
                </a:solidFill>
                <a:latin typeface="Arial" panose="020B0604020202020204" pitchFamily="34" charset="0"/>
                <a:cs typeface="Arial" panose="020B0604020202020204" pitchFamily="34" charset="0"/>
              </a:rPr>
              <a:t>CHỦ ĐỀ 4. ỨNG DỤNG TIN HỌC</a:t>
            </a:r>
          </a:p>
        </p:txBody>
      </p:sp>
      <p:sp>
        <p:nvSpPr>
          <p:cNvPr id="22" name="Hộp Văn bản 21">
            <a:extLst>
              <a:ext uri="{FF2B5EF4-FFF2-40B4-BE49-F238E27FC236}">
                <a16:creationId xmlns:a16="http://schemas.microsoft.com/office/drawing/2014/main" id="{EE65A9BA-0AB8-2703-307D-A09DF0687969}"/>
              </a:ext>
            </a:extLst>
          </p:cNvPr>
          <p:cNvSpPr txBox="1"/>
          <p:nvPr/>
        </p:nvSpPr>
        <p:spPr>
          <a:xfrm>
            <a:off x="2631442" y="3692469"/>
            <a:ext cx="13024829"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6: LÀM QUEN VỚI PHẦN MỀM BẢNG TÍNH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 calcmode="lin" valueType="num">
                                      <p:cBhvr>
                                        <p:cTn id="1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52" name="Group 8">
            <a:extLst>
              <a:ext uri="{FF2B5EF4-FFF2-40B4-BE49-F238E27FC236}">
                <a16:creationId xmlns:a16="http://schemas.microsoft.com/office/drawing/2014/main" id="{D59A2D22-8678-C8F0-B995-2E47295C9802}"/>
              </a:ext>
            </a:extLst>
          </p:cNvPr>
          <p:cNvGrpSpPr/>
          <p:nvPr/>
        </p:nvGrpSpPr>
        <p:grpSpPr>
          <a:xfrm>
            <a:off x="2536636" y="6635130"/>
            <a:ext cx="13367727" cy="1834727"/>
            <a:chOff x="0" y="0"/>
            <a:chExt cx="3399641" cy="518160"/>
          </a:xfrm>
        </p:grpSpPr>
        <p:sp>
          <p:nvSpPr>
            <p:cNvPr id="53" name="Freeform 9">
              <a:extLst>
                <a:ext uri="{FF2B5EF4-FFF2-40B4-BE49-F238E27FC236}">
                  <a16:creationId xmlns:a16="http://schemas.microsoft.com/office/drawing/2014/main" id="{71EE2E95-F299-3067-545B-DB2BC979D79A}"/>
                </a:ext>
              </a:extLst>
            </p:cNvPr>
            <p:cNvSpPr/>
            <p:nvPr/>
          </p:nvSpPr>
          <p:spPr>
            <a:xfrm>
              <a:off x="6350" y="6350"/>
              <a:ext cx="3386941" cy="505460"/>
            </a:xfrm>
            <a:custGeom>
              <a:avLst/>
              <a:gdLst/>
              <a:ahLst/>
              <a:cxnLst/>
              <a:rect l="l" t="t" r="r" b="b"/>
              <a:pathLst>
                <a:path w="3386941" h="505460">
                  <a:moveTo>
                    <a:pt x="252730" y="0"/>
                  </a:moveTo>
                  <a:lnTo>
                    <a:pt x="3134211" y="0"/>
                  </a:lnTo>
                  <a:cubicBezTo>
                    <a:pt x="3273911" y="0"/>
                    <a:pt x="3386941" y="113030"/>
                    <a:pt x="3386941" y="252730"/>
                  </a:cubicBezTo>
                  <a:cubicBezTo>
                    <a:pt x="3386941" y="392430"/>
                    <a:pt x="3273911" y="505460"/>
                    <a:pt x="3134211" y="505460"/>
                  </a:cubicBezTo>
                  <a:lnTo>
                    <a:pt x="252730" y="505460"/>
                  </a:lnTo>
                  <a:cubicBezTo>
                    <a:pt x="113030" y="505460"/>
                    <a:pt x="0" y="392430"/>
                    <a:pt x="0" y="252730"/>
                  </a:cubicBezTo>
                  <a:cubicBezTo>
                    <a:pt x="0" y="113030"/>
                    <a:pt x="113030" y="0"/>
                    <a:pt x="252730" y="0"/>
                  </a:cubicBezTo>
                  <a:close/>
                </a:path>
              </a:pathLst>
            </a:custGeom>
            <a:solidFill>
              <a:srgbClr val="F4C64F"/>
            </a:solidFill>
          </p:spPr>
          <p:txBody>
            <a:bodyPr/>
            <a:lstStyle/>
            <a:p>
              <a:endParaRPr lang="en-US"/>
            </a:p>
          </p:txBody>
        </p:sp>
      </p:grpSp>
      <p:grpSp>
        <p:nvGrpSpPr>
          <p:cNvPr id="54" name="Group 10">
            <a:extLst>
              <a:ext uri="{FF2B5EF4-FFF2-40B4-BE49-F238E27FC236}">
                <a16:creationId xmlns:a16="http://schemas.microsoft.com/office/drawing/2014/main" id="{0501CD84-D4BD-D933-9EAB-260C66C5CAED}"/>
              </a:ext>
            </a:extLst>
          </p:cNvPr>
          <p:cNvGrpSpPr/>
          <p:nvPr/>
        </p:nvGrpSpPr>
        <p:grpSpPr>
          <a:xfrm>
            <a:off x="2692171" y="6987922"/>
            <a:ext cx="903644" cy="929702"/>
            <a:chOff x="0" y="0"/>
            <a:chExt cx="6350000" cy="6350000"/>
          </a:xfrm>
        </p:grpSpPr>
        <p:sp>
          <p:nvSpPr>
            <p:cNvPr id="55" name="Freeform 11">
              <a:extLst>
                <a:ext uri="{FF2B5EF4-FFF2-40B4-BE49-F238E27FC236}">
                  <a16:creationId xmlns:a16="http://schemas.microsoft.com/office/drawing/2014/main" id="{2E6FCD59-237C-1BE5-CA08-76C18F5E2A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5515"/>
            </a:solidFill>
          </p:spPr>
          <p:txBody>
            <a:bodyPr/>
            <a:lstStyle/>
            <a:p>
              <a:endParaRPr lang="en-US"/>
            </a:p>
          </p:txBody>
        </p:sp>
      </p:grpSp>
      <p:grpSp>
        <p:nvGrpSpPr>
          <p:cNvPr id="44" name="Group 8">
            <a:extLst>
              <a:ext uri="{FF2B5EF4-FFF2-40B4-BE49-F238E27FC236}">
                <a16:creationId xmlns:a16="http://schemas.microsoft.com/office/drawing/2014/main" id="{BD5CFB32-0425-BB34-0749-817E730DE174}"/>
              </a:ext>
            </a:extLst>
          </p:cNvPr>
          <p:cNvGrpSpPr/>
          <p:nvPr/>
        </p:nvGrpSpPr>
        <p:grpSpPr>
          <a:xfrm>
            <a:off x="2467585" y="2810753"/>
            <a:ext cx="13367727" cy="1425967"/>
            <a:chOff x="0" y="0"/>
            <a:chExt cx="3399641" cy="518160"/>
          </a:xfrm>
        </p:grpSpPr>
        <p:sp>
          <p:nvSpPr>
            <p:cNvPr id="45" name="Freeform 9">
              <a:extLst>
                <a:ext uri="{FF2B5EF4-FFF2-40B4-BE49-F238E27FC236}">
                  <a16:creationId xmlns:a16="http://schemas.microsoft.com/office/drawing/2014/main" id="{A9E6CF6B-4192-428F-E040-73698D0DD5DA}"/>
                </a:ext>
              </a:extLst>
            </p:cNvPr>
            <p:cNvSpPr/>
            <p:nvPr/>
          </p:nvSpPr>
          <p:spPr>
            <a:xfrm>
              <a:off x="6350" y="6350"/>
              <a:ext cx="3386941" cy="505460"/>
            </a:xfrm>
            <a:custGeom>
              <a:avLst/>
              <a:gdLst/>
              <a:ahLst/>
              <a:cxnLst/>
              <a:rect l="l" t="t" r="r" b="b"/>
              <a:pathLst>
                <a:path w="3386941" h="505460">
                  <a:moveTo>
                    <a:pt x="252730" y="0"/>
                  </a:moveTo>
                  <a:lnTo>
                    <a:pt x="3134211" y="0"/>
                  </a:lnTo>
                  <a:cubicBezTo>
                    <a:pt x="3273911" y="0"/>
                    <a:pt x="3386941" y="113030"/>
                    <a:pt x="3386941" y="252730"/>
                  </a:cubicBezTo>
                  <a:cubicBezTo>
                    <a:pt x="3386941" y="392430"/>
                    <a:pt x="3273911" y="505460"/>
                    <a:pt x="3134211" y="505460"/>
                  </a:cubicBezTo>
                  <a:lnTo>
                    <a:pt x="252730" y="505460"/>
                  </a:lnTo>
                  <a:cubicBezTo>
                    <a:pt x="113030" y="505460"/>
                    <a:pt x="0" y="392430"/>
                    <a:pt x="0" y="252730"/>
                  </a:cubicBezTo>
                  <a:cubicBezTo>
                    <a:pt x="0" y="113030"/>
                    <a:pt x="113030" y="0"/>
                    <a:pt x="252730" y="0"/>
                  </a:cubicBezTo>
                  <a:close/>
                </a:path>
              </a:pathLst>
            </a:custGeom>
            <a:solidFill>
              <a:srgbClr val="F4C64F"/>
            </a:solidFill>
          </p:spPr>
          <p:txBody>
            <a:bodyPr/>
            <a:lstStyle/>
            <a:p>
              <a:endParaRPr lang="en-US"/>
            </a:p>
          </p:txBody>
        </p:sp>
      </p:grpSp>
      <p:grpSp>
        <p:nvGrpSpPr>
          <p:cNvPr id="46" name="Group 10">
            <a:extLst>
              <a:ext uri="{FF2B5EF4-FFF2-40B4-BE49-F238E27FC236}">
                <a16:creationId xmlns:a16="http://schemas.microsoft.com/office/drawing/2014/main" id="{09E3EC82-E7CF-2684-46E3-E51808180134}"/>
              </a:ext>
            </a:extLst>
          </p:cNvPr>
          <p:cNvGrpSpPr/>
          <p:nvPr/>
        </p:nvGrpSpPr>
        <p:grpSpPr>
          <a:xfrm>
            <a:off x="2623120" y="3024119"/>
            <a:ext cx="903644" cy="929702"/>
            <a:chOff x="0" y="0"/>
            <a:chExt cx="6350000" cy="6350000"/>
          </a:xfrm>
        </p:grpSpPr>
        <p:sp>
          <p:nvSpPr>
            <p:cNvPr id="47" name="Freeform 11">
              <a:extLst>
                <a:ext uri="{FF2B5EF4-FFF2-40B4-BE49-F238E27FC236}">
                  <a16:creationId xmlns:a16="http://schemas.microsoft.com/office/drawing/2014/main" id="{2A7C89E4-2777-5F2D-7870-574333CE99B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5515"/>
            </a:solidFill>
          </p:spPr>
          <p:txBody>
            <a:bodyPr/>
            <a:lstStyle/>
            <a:p>
              <a:endParaRPr lang="en-US"/>
            </a:p>
          </p:txBody>
        </p:sp>
      </p:grpSp>
      <p:sp>
        <p:nvSpPr>
          <p:cNvPr id="6" name="TextBox 6"/>
          <p:cNvSpPr txBox="1"/>
          <p:nvPr/>
        </p:nvSpPr>
        <p:spPr>
          <a:xfrm>
            <a:off x="2890166" y="3331577"/>
            <a:ext cx="399067" cy="376450"/>
          </a:xfrm>
          <a:prstGeom prst="rect">
            <a:avLst/>
          </a:prstGeom>
        </p:spPr>
        <p:txBody>
          <a:bodyPr lIns="0" tIns="0" rIns="0" bIns="0" rtlCol="0" anchor="t">
            <a:spAutoFit/>
          </a:bodyPr>
          <a:lstStyle/>
          <a:p>
            <a:pPr marL="0" lvl="0" indent="0" algn="ctr">
              <a:lnSpc>
                <a:spcPts val="2700"/>
              </a:lnSpc>
            </a:pPr>
            <a:r>
              <a:rPr lang="en-US" sz="4000" dirty="0">
                <a:solidFill>
                  <a:srgbClr val="FFFFFF"/>
                </a:solidFill>
                <a:latin typeface="Arial" panose="020B0604020202020204" pitchFamily="34" charset="0"/>
                <a:cs typeface="Arial" panose="020B0604020202020204" pitchFamily="34" charset="0"/>
              </a:rPr>
              <a:t>1</a:t>
            </a:r>
          </a:p>
        </p:txBody>
      </p:sp>
      <p:grpSp>
        <p:nvGrpSpPr>
          <p:cNvPr id="8" name="Group 8"/>
          <p:cNvGrpSpPr/>
          <p:nvPr/>
        </p:nvGrpSpPr>
        <p:grpSpPr>
          <a:xfrm>
            <a:off x="2529498" y="4684056"/>
            <a:ext cx="13367727" cy="1425967"/>
            <a:chOff x="0" y="0"/>
            <a:chExt cx="3399641" cy="518160"/>
          </a:xfrm>
        </p:grpSpPr>
        <p:sp>
          <p:nvSpPr>
            <p:cNvPr id="9" name="Freeform 9"/>
            <p:cNvSpPr/>
            <p:nvPr/>
          </p:nvSpPr>
          <p:spPr>
            <a:xfrm>
              <a:off x="6350" y="6350"/>
              <a:ext cx="3386941" cy="505460"/>
            </a:xfrm>
            <a:custGeom>
              <a:avLst/>
              <a:gdLst/>
              <a:ahLst/>
              <a:cxnLst/>
              <a:rect l="l" t="t" r="r" b="b"/>
              <a:pathLst>
                <a:path w="3386941" h="505460">
                  <a:moveTo>
                    <a:pt x="252730" y="0"/>
                  </a:moveTo>
                  <a:lnTo>
                    <a:pt x="3134211" y="0"/>
                  </a:lnTo>
                  <a:cubicBezTo>
                    <a:pt x="3273911" y="0"/>
                    <a:pt x="3386941" y="113030"/>
                    <a:pt x="3386941" y="252730"/>
                  </a:cubicBezTo>
                  <a:cubicBezTo>
                    <a:pt x="3386941" y="392430"/>
                    <a:pt x="3273911" y="505460"/>
                    <a:pt x="3134211" y="505460"/>
                  </a:cubicBezTo>
                  <a:lnTo>
                    <a:pt x="252730" y="505460"/>
                  </a:lnTo>
                  <a:cubicBezTo>
                    <a:pt x="113030" y="505460"/>
                    <a:pt x="0" y="392430"/>
                    <a:pt x="0" y="252730"/>
                  </a:cubicBezTo>
                  <a:cubicBezTo>
                    <a:pt x="0" y="113030"/>
                    <a:pt x="113030" y="0"/>
                    <a:pt x="252730" y="0"/>
                  </a:cubicBezTo>
                  <a:close/>
                </a:path>
              </a:pathLst>
            </a:custGeom>
            <a:solidFill>
              <a:srgbClr val="F4C64F"/>
            </a:solidFill>
          </p:spPr>
          <p:txBody>
            <a:bodyPr/>
            <a:lstStyle/>
            <a:p>
              <a:endParaRPr lang="en-US"/>
            </a:p>
          </p:txBody>
        </p:sp>
      </p:grpSp>
      <p:grpSp>
        <p:nvGrpSpPr>
          <p:cNvPr id="10" name="Group 10"/>
          <p:cNvGrpSpPr/>
          <p:nvPr/>
        </p:nvGrpSpPr>
        <p:grpSpPr>
          <a:xfrm>
            <a:off x="2685033" y="4897422"/>
            <a:ext cx="903644" cy="92970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D5515"/>
            </a:solidFill>
          </p:spPr>
          <p:txBody>
            <a:bodyPr/>
            <a:lstStyle/>
            <a:p>
              <a:endParaRPr lang="en-US"/>
            </a:p>
          </p:txBody>
        </p:sp>
      </p:grpSp>
      <p:sp>
        <p:nvSpPr>
          <p:cNvPr id="12" name="TextBox 12"/>
          <p:cNvSpPr txBox="1"/>
          <p:nvPr/>
        </p:nvSpPr>
        <p:spPr>
          <a:xfrm>
            <a:off x="2937322" y="5228449"/>
            <a:ext cx="399067" cy="376450"/>
          </a:xfrm>
          <a:prstGeom prst="rect">
            <a:avLst/>
          </a:prstGeom>
        </p:spPr>
        <p:txBody>
          <a:bodyPr lIns="0" tIns="0" rIns="0" bIns="0" rtlCol="0" anchor="t">
            <a:spAutoFit/>
          </a:bodyPr>
          <a:lstStyle/>
          <a:p>
            <a:pPr marL="0" lvl="0" indent="0" algn="ctr">
              <a:lnSpc>
                <a:spcPts val="2700"/>
              </a:lnSpc>
            </a:pPr>
            <a:r>
              <a:rPr lang="en-US" sz="4000" dirty="0">
                <a:solidFill>
                  <a:srgbClr val="FFFFFF"/>
                </a:solidFill>
                <a:latin typeface="Arial" panose="020B0604020202020204" pitchFamily="34" charset="0"/>
                <a:cs typeface="Arial" panose="020B0604020202020204" pitchFamily="34" charset="0"/>
              </a:rPr>
              <a:t>2</a:t>
            </a:r>
          </a:p>
        </p:txBody>
      </p:sp>
      <p:sp>
        <p:nvSpPr>
          <p:cNvPr id="18" name="TextBox 18"/>
          <p:cNvSpPr txBox="1"/>
          <p:nvPr/>
        </p:nvSpPr>
        <p:spPr>
          <a:xfrm>
            <a:off x="2944085" y="7327041"/>
            <a:ext cx="399067" cy="376450"/>
          </a:xfrm>
          <a:prstGeom prst="rect">
            <a:avLst/>
          </a:prstGeom>
        </p:spPr>
        <p:txBody>
          <a:bodyPr lIns="0" tIns="0" rIns="0" bIns="0" rtlCol="0" anchor="t">
            <a:spAutoFit/>
          </a:bodyPr>
          <a:lstStyle/>
          <a:p>
            <a:pPr marL="0" lvl="0" indent="0" algn="ctr">
              <a:lnSpc>
                <a:spcPts val="2700"/>
              </a:lnSpc>
            </a:pPr>
            <a:r>
              <a:rPr lang="en-US" sz="4000" dirty="0">
                <a:solidFill>
                  <a:srgbClr val="FFFFFF"/>
                </a:solidFill>
                <a:latin typeface="Arial" panose="020B0604020202020204" pitchFamily="34" charset="0"/>
                <a:cs typeface="Arial" panose="020B0604020202020204" pitchFamily="34" charset="0"/>
              </a:rPr>
              <a:t>3</a:t>
            </a:r>
          </a:p>
        </p:txBody>
      </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1152">
            <a:off x="15858219" y="1106386"/>
            <a:ext cx="1508383" cy="1981854"/>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9330">
            <a:off x="-237347" y="-181608"/>
            <a:ext cx="1741994" cy="1883373"/>
          </a:xfrm>
          <a:prstGeom prst="rect">
            <a:avLst/>
          </a:prstGeom>
        </p:spPr>
      </p:pic>
      <p:pic>
        <p:nvPicPr>
          <p:cNvPr id="29" name="Picture 2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479436" y="7917624"/>
            <a:ext cx="2808564" cy="2460289"/>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3213">
            <a:off x="553394" y="6854270"/>
            <a:ext cx="2363693" cy="3375520"/>
          </a:xfrm>
          <a:prstGeom prst="rect">
            <a:avLst/>
          </a:prstGeom>
        </p:spPr>
      </p:pic>
      <p:pic>
        <p:nvPicPr>
          <p:cNvPr id="31" name="Picture 3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65355" y="5774640"/>
            <a:ext cx="463032" cy="440302"/>
          </a:xfrm>
          <a:prstGeom prst="rect">
            <a:avLst/>
          </a:prstGeom>
        </p:spPr>
      </p:pic>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79025" y="2221204"/>
            <a:ext cx="261966" cy="249106"/>
          </a:xfrm>
          <a:prstGeom prst="rect">
            <a:avLst/>
          </a:prstGeom>
        </p:spPr>
      </p:pic>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187849" y="3922074"/>
            <a:ext cx="466500" cy="443599"/>
          </a:xfrm>
          <a:prstGeom prst="rect">
            <a:avLst/>
          </a:prstGeom>
        </p:spPr>
      </p:pic>
      <p:pic>
        <p:nvPicPr>
          <p:cNvPr id="34" name="Picture 3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855558" y="7575952"/>
            <a:ext cx="324120" cy="308208"/>
          </a:xfrm>
          <a:prstGeom prst="rect">
            <a:avLst/>
          </a:prstGeom>
        </p:spPr>
      </p:pic>
      <p:pic>
        <p:nvPicPr>
          <p:cNvPr id="35" name="Picture 3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98242" y="8542031"/>
            <a:ext cx="397259" cy="377757"/>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187849" y="7132856"/>
            <a:ext cx="260916" cy="248108"/>
          </a:xfrm>
          <a:prstGeom prst="rect">
            <a:avLst/>
          </a:prstGeom>
        </p:spPr>
      </p:pic>
      <p:pic>
        <p:nvPicPr>
          <p:cNvPr id="37" name="Picture 3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511393" y="760078"/>
            <a:ext cx="466500" cy="443599"/>
          </a:xfrm>
          <a:prstGeom prst="rect">
            <a:avLst/>
          </a:prstGeom>
        </p:spPr>
      </p:pic>
      <p:pic>
        <p:nvPicPr>
          <p:cNvPr id="38" name="Picture 3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98242" y="3379096"/>
            <a:ext cx="260916" cy="248108"/>
          </a:xfrm>
          <a:prstGeom prst="rect">
            <a:avLst/>
          </a:prstGeom>
        </p:spPr>
      </p:pic>
      <p:pic>
        <p:nvPicPr>
          <p:cNvPr id="39" name="Picture 3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55556" y="9427521"/>
            <a:ext cx="260916" cy="248108"/>
          </a:xfrm>
          <a:prstGeom prst="rect">
            <a:avLst/>
          </a:prstGeom>
        </p:spPr>
      </p:pic>
      <p:sp>
        <p:nvSpPr>
          <p:cNvPr id="40" name="Hộp Văn bản 39">
            <a:extLst>
              <a:ext uri="{FF2B5EF4-FFF2-40B4-BE49-F238E27FC236}">
                <a16:creationId xmlns:a16="http://schemas.microsoft.com/office/drawing/2014/main" id="{B6FF88A8-CAF5-9683-8980-8E6E207F65E2}"/>
              </a:ext>
            </a:extLst>
          </p:cNvPr>
          <p:cNvSpPr txBox="1"/>
          <p:nvPr/>
        </p:nvSpPr>
        <p:spPr>
          <a:xfrm>
            <a:off x="4998049" y="358562"/>
            <a:ext cx="8291901" cy="1427570"/>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sp>
        <p:nvSpPr>
          <p:cNvPr id="41" name="Hộp Văn bản 40">
            <a:extLst>
              <a:ext uri="{FF2B5EF4-FFF2-40B4-BE49-F238E27FC236}">
                <a16:creationId xmlns:a16="http://schemas.microsoft.com/office/drawing/2014/main" id="{28525E71-4375-52FC-4FD1-75B1A7156027}"/>
              </a:ext>
            </a:extLst>
          </p:cNvPr>
          <p:cNvSpPr txBox="1"/>
          <p:nvPr/>
        </p:nvSpPr>
        <p:spPr>
          <a:xfrm>
            <a:off x="3511393" y="3080021"/>
            <a:ext cx="7177339" cy="707886"/>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Giao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endParaRPr lang="en-US" sz="4000" dirty="0">
              <a:latin typeface="Arial" panose="020B0604020202020204" pitchFamily="34" charset="0"/>
              <a:cs typeface="Arial" panose="020B0604020202020204" pitchFamily="34" charset="0"/>
            </a:endParaRPr>
          </a:p>
        </p:txBody>
      </p:sp>
      <p:sp>
        <p:nvSpPr>
          <p:cNvPr id="42" name="Hộp Văn bản 41">
            <a:extLst>
              <a:ext uri="{FF2B5EF4-FFF2-40B4-BE49-F238E27FC236}">
                <a16:creationId xmlns:a16="http://schemas.microsoft.com/office/drawing/2014/main" id="{CB41D0FB-F789-C078-486A-8FE08DD9EA79}"/>
              </a:ext>
            </a:extLst>
          </p:cNvPr>
          <p:cNvSpPr txBox="1"/>
          <p:nvPr/>
        </p:nvSpPr>
        <p:spPr>
          <a:xfrm>
            <a:off x="3542447" y="5008330"/>
            <a:ext cx="12307153" cy="707886"/>
          </a:xfrm>
          <a:prstGeom prst="rect">
            <a:avLst/>
          </a:prstGeom>
          <a:noFill/>
        </p:spPr>
        <p:txBody>
          <a:bodyPr wrap="square" rtlCol="0">
            <a:spAutoFit/>
          </a:bodyPr>
          <a:lstStyle/>
          <a:p>
            <a:pPr algn="just"/>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endParaRPr lang="en-US" sz="4000" dirty="0">
              <a:latin typeface="Arial" panose="020B0604020202020204" pitchFamily="34" charset="0"/>
              <a:cs typeface="Arial" panose="020B0604020202020204" pitchFamily="34" charset="0"/>
            </a:endParaRPr>
          </a:p>
        </p:txBody>
      </p:sp>
      <p:sp>
        <p:nvSpPr>
          <p:cNvPr id="43" name="Hộp Văn bản 42">
            <a:extLst>
              <a:ext uri="{FF2B5EF4-FFF2-40B4-BE49-F238E27FC236}">
                <a16:creationId xmlns:a16="http://schemas.microsoft.com/office/drawing/2014/main" id="{69C4D181-842C-BE32-11F2-4EBF25FF0A11}"/>
              </a:ext>
            </a:extLst>
          </p:cNvPr>
          <p:cNvSpPr txBox="1"/>
          <p:nvPr/>
        </p:nvSpPr>
        <p:spPr>
          <a:xfrm>
            <a:off x="3503190" y="6598333"/>
            <a:ext cx="1230715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Trường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xanh</a:t>
            </a:r>
            <a:endParaRPr lang="en-US" sz="4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anim calcmode="lin" valueType="num">
                                      <p:cBhvr>
                                        <p:cTn id="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randombar(horizontal)">
                                      <p:cBhvr>
                                        <p:cTn id="14" dur="500"/>
                                        <p:tgtEl>
                                          <p:spTgt spid="44"/>
                                        </p:tgtEl>
                                      </p:cBhvr>
                                    </p:animEffect>
                                  </p:childTnLst>
                                </p:cTn>
                              </p:par>
                              <p:par>
                                <p:cTn id="15" presetID="14" presetClass="entr" presetSubtype="1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randombar(horizontal)">
                                      <p:cBhvr>
                                        <p:cTn id="17" dur="500"/>
                                        <p:tgtEl>
                                          <p:spTgt spid="4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randombar(horizontal)">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circle(in)">
                                      <p:cBhvr>
                                        <p:cTn id="42" dur="500"/>
                                        <p:tgtEl>
                                          <p:spTgt spid="52"/>
                                        </p:tgtEl>
                                      </p:cBhvr>
                                    </p:animEffect>
                                  </p:childTnLst>
                                </p:cTn>
                              </p:par>
                              <p:par>
                                <p:cTn id="43" presetID="6" presetClass="entr" presetSubtype="16"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circle(in)">
                                      <p:cBhvr>
                                        <p:cTn id="45" dur="500"/>
                                        <p:tgtEl>
                                          <p:spTgt spid="5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500"/>
                                        <p:tgtEl>
                                          <p:spTgt spid="18"/>
                                        </p:tgtEl>
                                      </p:cBhvr>
                                    </p:animEffect>
                                  </p:childTnLst>
                                </p:cTn>
                              </p:par>
                              <p:par>
                                <p:cTn id="49" presetID="6" presetClass="entr" presetSubtype="16"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circle(in)">
                                      <p:cBhvr>
                                        <p:cTn id="51" dur="500"/>
                                        <p:tgtEl>
                                          <p:spTgt spid="34"/>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circle(in)">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8"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E4"/>
        </a:solidFill>
        <a:effectLst/>
      </p:bgPr>
    </p:bg>
    <p:spTree>
      <p:nvGrpSpPr>
        <p:cNvPr id="1" name=""/>
        <p:cNvGrpSpPr/>
        <p:nvPr/>
      </p:nvGrpSpPr>
      <p:grpSpPr>
        <a:xfrm>
          <a:off x="0" y="0"/>
          <a:ext cx="0" cy="0"/>
          <a:chOff x="0" y="0"/>
          <a:chExt cx="0" cy="0"/>
        </a:xfrm>
      </p:grpSpPr>
      <p:grpSp>
        <p:nvGrpSpPr>
          <p:cNvPr id="3" name="Group 3"/>
          <p:cNvGrpSpPr/>
          <p:nvPr/>
        </p:nvGrpSpPr>
        <p:grpSpPr>
          <a:xfrm>
            <a:off x="1618467" y="2889121"/>
            <a:ext cx="4416708" cy="1476165"/>
            <a:chOff x="0" y="0"/>
            <a:chExt cx="2283623" cy="518160"/>
          </a:xfrm>
        </p:grpSpPr>
        <p:sp>
          <p:nvSpPr>
            <p:cNvPr id="4" name="Freeform 4"/>
            <p:cNvSpPr/>
            <p:nvPr/>
          </p:nvSpPr>
          <p:spPr>
            <a:xfrm>
              <a:off x="6350" y="6350"/>
              <a:ext cx="2270923" cy="505460"/>
            </a:xfrm>
            <a:custGeom>
              <a:avLst/>
              <a:gdLst/>
              <a:ahLst/>
              <a:cxnLst/>
              <a:rect l="l" t="t" r="r" b="b"/>
              <a:pathLst>
                <a:path w="2270923" h="505460">
                  <a:moveTo>
                    <a:pt x="252730" y="0"/>
                  </a:moveTo>
                  <a:lnTo>
                    <a:pt x="2018193" y="0"/>
                  </a:lnTo>
                  <a:cubicBezTo>
                    <a:pt x="2157893" y="0"/>
                    <a:pt x="2270923" y="113030"/>
                    <a:pt x="2270923" y="252730"/>
                  </a:cubicBezTo>
                  <a:cubicBezTo>
                    <a:pt x="2270923" y="392430"/>
                    <a:pt x="2157893" y="505460"/>
                    <a:pt x="2018193" y="505460"/>
                  </a:cubicBezTo>
                  <a:lnTo>
                    <a:pt x="252730" y="505460"/>
                  </a:lnTo>
                  <a:cubicBezTo>
                    <a:pt x="113030" y="505460"/>
                    <a:pt x="0" y="392430"/>
                    <a:pt x="0" y="252730"/>
                  </a:cubicBezTo>
                  <a:cubicBezTo>
                    <a:pt x="0" y="113030"/>
                    <a:pt x="113030" y="0"/>
                    <a:pt x="252730" y="0"/>
                  </a:cubicBezTo>
                  <a:close/>
                </a:path>
              </a:pathLst>
            </a:custGeom>
            <a:solidFill>
              <a:srgbClr val="F36365"/>
            </a:solidFill>
          </p:spPr>
          <p:txBody>
            <a:bodyPr/>
            <a:lstStyle/>
            <a:p>
              <a:endParaRPr lang="en-US" dirty="0"/>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96268" y="2533173"/>
            <a:ext cx="463032" cy="4403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51275" y="1493453"/>
            <a:ext cx="261966" cy="2491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39132" y="9273417"/>
            <a:ext cx="324120" cy="30820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9972" y="8636369"/>
            <a:ext cx="397259" cy="37775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96268" y="6150358"/>
            <a:ext cx="260916" cy="24810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430" y="1298960"/>
            <a:ext cx="466500" cy="443599"/>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8242" y="3379096"/>
            <a:ext cx="260916" cy="248108"/>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55556" y="9427521"/>
            <a:ext cx="260916" cy="24810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7969" y="173276"/>
            <a:ext cx="733922" cy="1644292"/>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20375" y="8098981"/>
            <a:ext cx="2638925" cy="20380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5086">
            <a:off x="15853277" y="130291"/>
            <a:ext cx="2253175" cy="1730263"/>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51680" y="7375330"/>
            <a:ext cx="1465725" cy="2522078"/>
          </a:xfrm>
          <a:prstGeom prst="rect">
            <a:avLst/>
          </a:prstGeom>
        </p:spPr>
      </p:pic>
      <p:sp>
        <p:nvSpPr>
          <p:cNvPr id="20" name="Hộp Văn bản 19">
            <a:extLst>
              <a:ext uri="{FF2B5EF4-FFF2-40B4-BE49-F238E27FC236}">
                <a16:creationId xmlns:a16="http://schemas.microsoft.com/office/drawing/2014/main" id="{32F9FDD7-7FED-0C4D-1114-87A52C1E99A6}"/>
              </a:ext>
            </a:extLst>
          </p:cNvPr>
          <p:cNvSpPr txBox="1"/>
          <p:nvPr/>
        </p:nvSpPr>
        <p:spPr>
          <a:xfrm>
            <a:off x="1618467" y="285598"/>
            <a:ext cx="9286874" cy="982513"/>
          </a:xfrm>
          <a:prstGeom prst="rect">
            <a:avLst/>
          </a:prstGeom>
          <a:noFill/>
        </p:spPr>
        <p:txBody>
          <a:bodyPr wrap="square">
            <a:spAutoFit/>
          </a:bodyPr>
          <a:lstStyle/>
          <a:p>
            <a:pPr marL="0" marR="0" algn="just">
              <a:lnSpc>
                <a:spcPct val="150000"/>
              </a:lnSpc>
              <a:spcBef>
                <a:spcPts val="600"/>
              </a:spcBef>
              <a:spcAft>
                <a:spcPts val="800"/>
              </a:spcAft>
            </a:pP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 Giao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Hộp Văn bản 22">
            <a:extLst>
              <a:ext uri="{FF2B5EF4-FFF2-40B4-BE49-F238E27FC236}">
                <a16:creationId xmlns:a16="http://schemas.microsoft.com/office/drawing/2014/main" id="{175F77D1-3226-9ECC-5D21-85CF23384584}"/>
              </a:ext>
            </a:extLst>
          </p:cNvPr>
          <p:cNvSpPr txBox="1"/>
          <p:nvPr/>
        </p:nvSpPr>
        <p:spPr>
          <a:xfrm>
            <a:off x="1618467" y="1535287"/>
            <a:ext cx="9286874" cy="901593"/>
          </a:xfrm>
          <a:prstGeom prst="rect">
            <a:avLst/>
          </a:prstGeom>
          <a:noFill/>
        </p:spPr>
        <p:txBody>
          <a:bodyPr wrap="square">
            <a:spAutoFit/>
          </a:bodyPr>
          <a:lstStyle/>
          <a:p>
            <a:pPr marL="0" marR="0" algn="just">
              <a:lnSpc>
                <a:spcPct val="150000"/>
              </a:lnSpc>
              <a:spcBef>
                <a:spcPts val="0"/>
              </a:spcBef>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 Giao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F0BCB97B-0A6C-335B-7681-83146689E55D}"/>
              </a:ext>
            </a:extLst>
          </p:cNvPr>
          <p:cNvSpPr txBox="1"/>
          <p:nvPr/>
        </p:nvSpPr>
        <p:spPr>
          <a:xfrm>
            <a:off x="1902770" y="3221576"/>
            <a:ext cx="3886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a:t>
            </a:r>
          </a:p>
        </p:txBody>
      </p:sp>
      <p:sp>
        <p:nvSpPr>
          <p:cNvPr id="27" name="Hộp Văn bản 26">
            <a:extLst>
              <a:ext uri="{FF2B5EF4-FFF2-40B4-BE49-F238E27FC236}">
                <a16:creationId xmlns:a16="http://schemas.microsoft.com/office/drawing/2014/main" id="{38BD9434-5CA7-764C-3565-07547789722C}"/>
              </a:ext>
            </a:extLst>
          </p:cNvPr>
          <p:cNvSpPr txBox="1"/>
          <p:nvPr/>
        </p:nvSpPr>
        <p:spPr>
          <a:xfrm>
            <a:off x="4267200" y="4698472"/>
            <a:ext cx="10672762" cy="2482667"/>
          </a:xfrm>
          <a:prstGeom prst="rect">
            <a:avLst/>
          </a:prstGeom>
          <a:noFill/>
        </p:spPr>
        <p:txBody>
          <a:bodyPr wrap="square">
            <a:spAutoFit/>
          </a:bodyPr>
          <a:lstStyle/>
          <a:p>
            <a:pPr algn="just">
              <a:lnSpc>
                <a:spcPct val="150000"/>
              </a:lnSpc>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fade">
                                      <p:cBhvr>
                                        <p:cTn id="2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19014">
            <a:off x="16533094" y="8944890"/>
            <a:ext cx="1874035" cy="144733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78400" y="7917"/>
            <a:ext cx="463032" cy="44030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8941" y="7168525"/>
            <a:ext cx="261966" cy="24910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94538" y="7694435"/>
            <a:ext cx="324120" cy="3082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8919" y="7624887"/>
            <a:ext cx="397259" cy="377757"/>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9668559"/>
            <a:ext cx="260916" cy="248108"/>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5400" y="0"/>
            <a:ext cx="466500" cy="443599"/>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20788" y="2822828"/>
            <a:ext cx="260916" cy="24810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9871" y="9010192"/>
            <a:ext cx="260916" cy="248108"/>
          </a:xfrm>
          <a:prstGeom prst="rect">
            <a:avLst/>
          </a:prstGeom>
        </p:spPr>
      </p:pic>
      <p:pic>
        <p:nvPicPr>
          <p:cNvPr id="5" name="Picture 4">
            <a:extLst>
              <a:ext uri="{FF2B5EF4-FFF2-40B4-BE49-F238E27FC236}">
                <a16:creationId xmlns:a16="http://schemas.microsoft.com/office/drawing/2014/main" id="{B0C0ECDC-6CC0-EABD-AF78-AB019C689923}"/>
              </a:ext>
            </a:extLst>
          </p:cNvPr>
          <p:cNvPicPr>
            <a:picLocks noChangeAspect="1"/>
          </p:cNvPicPr>
          <p:nvPr/>
        </p:nvPicPr>
        <p:blipFill>
          <a:blip r:embed="rId10"/>
          <a:stretch>
            <a:fillRect/>
          </a:stretch>
        </p:blipFill>
        <p:spPr>
          <a:xfrm>
            <a:off x="1174442" y="444214"/>
            <a:ext cx="15939116" cy="9455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19014">
            <a:off x="16533094" y="8944890"/>
            <a:ext cx="1874035" cy="144733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78400" y="7917"/>
            <a:ext cx="463032" cy="44030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8941" y="7168525"/>
            <a:ext cx="261966" cy="24910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94538" y="7694435"/>
            <a:ext cx="324120" cy="3082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18919" y="7624887"/>
            <a:ext cx="397259" cy="377757"/>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9668559"/>
            <a:ext cx="260916" cy="248108"/>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5400" y="0"/>
            <a:ext cx="466500" cy="443599"/>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20788" y="2822828"/>
            <a:ext cx="260916" cy="24810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59871" y="9010192"/>
            <a:ext cx="260916" cy="248108"/>
          </a:xfrm>
          <a:prstGeom prst="rect">
            <a:avLst/>
          </a:prstGeom>
        </p:spPr>
      </p:pic>
      <p:pic>
        <p:nvPicPr>
          <p:cNvPr id="3" name="Picture 2">
            <a:extLst>
              <a:ext uri="{FF2B5EF4-FFF2-40B4-BE49-F238E27FC236}">
                <a16:creationId xmlns:a16="http://schemas.microsoft.com/office/drawing/2014/main" id="{8A153832-67F0-44B4-E070-493D8DC7C6D0}"/>
              </a:ext>
            </a:extLst>
          </p:cNvPr>
          <p:cNvPicPr>
            <a:picLocks noChangeAspect="1"/>
          </p:cNvPicPr>
          <p:nvPr/>
        </p:nvPicPr>
        <p:blipFill>
          <a:blip r:embed="rId10"/>
          <a:stretch>
            <a:fillRect/>
          </a:stretch>
        </p:blipFill>
        <p:spPr>
          <a:xfrm>
            <a:off x="14075" y="0"/>
            <a:ext cx="18273925" cy="10279083"/>
          </a:xfrm>
          <a:prstGeom prst="rect">
            <a:avLst/>
          </a:prstGeom>
        </p:spPr>
      </p:pic>
    </p:spTree>
    <p:extLst>
      <p:ext uri="{BB962C8B-B14F-4D97-AF65-F5344CB8AC3E}">
        <p14:creationId xmlns:p14="http://schemas.microsoft.com/office/powerpoint/2010/main" val="307675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TotalTime>
  <Words>2366</Words>
  <Application>Microsoft Office PowerPoint</Application>
  <PresentationFormat>Custom</PresentationFormat>
  <Paragraphs>206</Paragraphs>
  <Slides>47</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等线</vt:lpstr>
      <vt:lpstr>Symbol</vt:lpstr>
      <vt:lpstr>SVN-SAF</vt:lpstr>
      <vt:lpstr>DM Sans Bold</vt:lpstr>
      <vt:lpstr>Arial</vt:lpstr>
      <vt:lpstr>Wingdings</vt:lpstr>
      <vt:lpstr>Segoe Print</vt:lpstr>
      <vt:lpstr>Calibri</vt:lpstr>
      <vt:lpstr>UTM Avo</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phạm linh</cp:lastModifiedBy>
  <cp:revision>4</cp:revision>
  <dcterms:created xsi:type="dcterms:W3CDTF">2006-08-16T00:00:00Z</dcterms:created>
  <dcterms:modified xsi:type="dcterms:W3CDTF">2023-10-25T03:03:29Z</dcterms:modified>
  <dc:identifier>DAFNUUJfX6g</dc:identifier>
</cp:coreProperties>
</file>