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8" r:id="rId3"/>
  </p:sldMasterIdLst>
  <p:notesMasterIdLst>
    <p:notesMasterId r:id="rId48"/>
  </p:notesMasterIdLst>
  <p:sldIdLst>
    <p:sldId id="3294" r:id="rId4"/>
    <p:sldId id="3277" r:id="rId5"/>
    <p:sldId id="3296" r:id="rId6"/>
    <p:sldId id="258" r:id="rId7"/>
    <p:sldId id="3288" r:id="rId8"/>
    <p:sldId id="260" r:id="rId9"/>
    <p:sldId id="261" r:id="rId10"/>
    <p:sldId id="262" r:id="rId11"/>
    <p:sldId id="263" r:id="rId12"/>
    <p:sldId id="3289" r:id="rId13"/>
    <p:sldId id="266" r:id="rId14"/>
    <p:sldId id="268" r:id="rId15"/>
    <p:sldId id="269" r:id="rId16"/>
    <p:sldId id="271" r:id="rId17"/>
    <p:sldId id="272" r:id="rId18"/>
    <p:sldId id="270" r:id="rId19"/>
    <p:sldId id="273" r:id="rId20"/>
    <p:sldId id="274" r:id="rId21"/>
    <p:sldId id="275" r:id="rId22"/>
    <p:sldId id="280" r:id="rId23"/>
    <p:sldId id="278" r:id="rId24"/>
    <p:sldId id="279" r:id="rId25"/>
    <p:sldId id="281" r:id="rId26"/>
    <p:sldId id="284" r:id="rId27"/>
    <p:sldId id="283" r:id="rId28"/>
    <p:sldId id="285" r:id="rId29"/>
    <p:sldId id="286" r:id="rId30"/>
    <p:sldId id="287" r:id="rId31"/>
    <p:sldId id="288" r:id="rId32"/>
    <p:sldId id="291" r:id="rId33"/>
    <p:sldId id="292" r:id="rId34"/>
    <p:sldId id="289" r:id="rId35"/>
    <p:sldId id="290" r:id="rId36"/>
    <p:sldId id="3278" r:id="rId37"/>
    <p:sldId id="3279" r:id="rId38"/>
    <p:sldId id="3280" r:id="rId39"/>
    <p:sldId id="3281" r:id="rId40"/>
    <p:sldId id="3282" r:id="rId41"/>
    <p:sldId id="3283" r:id="rId42"/>
    <p:sldId id="3284" r:id="rId43"/>
    <p:sldId id="3285" r:id="rId44"/>
    <p:sldId id="3286" r:id="rId45"/>
    <p:sldId id="3287" r:id="rId46"/>
    <p:sldId id="259" r:id="rId47"/>
  </p:sldIdLst>
  <p:sldSz cx="18288000" cy="10287000"/>
  <p:notesSz cx="6858000" cy="9144000"/>
  <p:embeddedFontLst>
    <p:embeddedFont>
      <p:font typeface="等线" panose="02010600030101010101" pitchFamily="2" charset="-122"/>
      <p:regular r:id="rId49"/>
      <p:bold r:id="rId50"/>
    </p:embeddedFont>
    <p:embeddedFont>
      <p:font typeface="Cambria Math" panose="02040503050406030204" pitchFamily="18" charset="0"/>
      <p:regular r:id="rId51"/>
    </p:embeddedFont>
    <p:embeddedFont>
      <p:font typeface="Caveat Brush" pitchFamily="2" charset="0"/>
      <p:regular r:id="rId52"/>
    </p:embeddedFont>
    <p:embeddedFont>
      <p:font typeface="Georgia" panose="02040502050405020303" pitchFamily="18" charset="0"/>
      <p:regular r:id="rId53"/>
      <p:bold r:id="rId54"/>
      <p:italic r:id="rId55"/>
      <p:boldItalic r:id="rId56"/>
    </p:embeddedFont>
    <p:embeddedFont>
      <p:font typeface="Trebuchet MS" panose="020B0603020202020204" pitchFamily="34" charset="0"/>
      <p:regular r:id="rId57"/>
      <p:bold r:id="rId58"/>
      <p:italic r:id="rId59"/>
      <p:boldItalic r:id="rId60"/>
    </p:embeddedFont>
    <p:embeddedFont>
      <p:font typeface="UTM Avo" panose="02040603050506020204" pitchFamily="18"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579DF"/>
    <a:srgbClr val="DB6F6D"/>
    <a:srgbClr val="F4DD6C"/>
    <a:srgbClr val="99F3FD"/>
    <a:srgbClr val="EF98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Kiểu Sáng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Kiểu Trung bình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77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21E0AD-56BE-4FE6-955D-98E77E201D93}" type="datetimeFigureOut">
              <a:rPr lang="en-US" smtClean="0"/>
              <a:t>4/21/2024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FBB48-13DF-46D0-8B13-AF03A035BCB2}" type="slidenum">
              <a:rPr lang="en-US" smtClean="0"/>
              <a:t>‹#›</a:t>
            </a:fld>
            <a:endParaRPr lang="en-US"/>
          </a:p>
        </p:txBody>
      </p:sp>
    </p:spTree>
    <p:extLst>
      <p:ext uri="{BB962C8B-B14F-4D97-AF65-F5344CB8AC3E}">
        <p14:creationId xmlns:p14="http://schemas.microsoft.com/office/powerpoint/2010/main" val="405411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D2A6FE-9D0B-454A-AAA5-1DC1D67CD8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2387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05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8288000" cy="10287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354563" y="342900"/>
            <a:ext cx="17578874" cy="96012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6942853" y="425799"/>
            <a:ext cx="884597" cy="780933"/>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7285975" y="30611"/>
            <a:ext cx="948401" cy="312290"/>
          </a:xfrm>
          <a:prstGeom prst="rect">
            <a:avLst/>
          </a:prstGeom>
        </p:spPr>
      </p:pic>
    </p:spTree>
    <p:extLst>
      <p:ext uri="{BB962C8B-B14F-4D97-AF65-F5344CB8AC3E}">
        <p14:creationId xmlns:p14="http://schemas.microsoft.com/office/powerpoint/2010/main" val="1431212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1281" y="2"/>
            <a:ext cx="18290564" cy="10287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354563" y="342900"/>
            <a:ext cx="17578874" cy="96012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6965713" y="448659"/>
            <a:ext cx="884597" cy="780933"/>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389288" y="9597086"/>
            <a:ext cx="948401" cy="312290"/>
          </a:xfrm>
          <a:prstGeom prst="rect">
            <a:avLst/>
          </a:prstGeom>
        </p:spPr>
      </p:pic>
    </p:spTree>
    <p:extLst>
      <p:ext uri="{BB962C8B-B14F-4D97-AF65-F5344CB8AC3E}">
        <p14:creationId xmlns:p14="http://schemas.microsoft.com/office/powerpoint/2010/main" val="2638560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1281" y="2"/>
            <a:ext cx="18290564" cy="10287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354563" y="342900"/>
            <a:ext cx="17578874" cy="96012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6965713" y="448659"/>
            <a:ext cx="884597" cy="780933"/>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883805" y="7933460"/>
            <a:ext cx="1884650" cy="1884650"/>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389288" y="9597086"/>
            <a:ext cx="948401" cy="312290"/>
          </a:xfrm>
          <a:prstGeom prst="rect">
            <a:avLst/>
          </a:prstGeom>
        </p:spPr>
      </p:pic>
    </p:spTree>
    <p:extLst>
      <p:ext uri="{BB962C8B-B14F-4D97-AF65-F5344CB8AC3E}">
        <p14:creationId xmlns:p14="http://schemas.microsoft.com/office/powerpoint/2010/main" val="3169856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1281" y="2"/>
            <a:ext cx="18290564" cy="10287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354563" y="342900"/>
            <a:ext cx="17578874" cy="96012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6965713" y="448659"/>
            <a:ext cx="884597" cy="780933"/>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22546" y="6262374"/>
            <a:ext cx="3787485" cy="3787485"/>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389288" y="9597086"/>
            <a:ext cx="948401" cy="312290"/>
          </a:xfrm>
          <a:prstGeom prst="rect">
            <a:avLst/>
          </a:prstGeom>
        </p:spPr>
      </p:pic>
    </p:spTree>
    <p:extLst>
      <p:ext uri="{BB962C8B-B14F-4D97-AF65-F5344CB8AC3E}">
        <p14:creationId xmlns:p14="http://schemas.microsoft.com/office/powerpoint/2010/main" val="3713823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1281" y="2"/>
            <a:ext cx="18290564" cy="10287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202883" y="22798"/>
            <a:ext cx="17841279" cy="10238015"/>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5966718" y="985977"/>
            <a:ext cx="1398908" cy="1234974"/>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1040742" y="8175915"/>
            <a:ext cx="1667070" cy="1635615"/>
          </a:xfrm>
          <a:prstGeom prst="rect">
            <a:avLst/>
          </a:prstGeom>
        </p:spPr>
      </p:pic>
    </p:spTree>
    <p:extLst>
      <p:ext uri="{BB962C8B-B14F-4D97-AF65-F5344CB8AC3E}">
        <p14:creationId xmlns:p14="http://schemas.microsoft.com/office/powerpoint/2010/main" val="1837938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1" name="Rectangle 10"/>
          <p:cNvSpPr/>
          <p:nvPr/>
        </p:nvSpPr>
        <p:spPr>
          <a:xfrm>
            <a:off x="0" y="5800380"/>
            <a:ext cx="18288000" cy="448662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Rectangle 11"/>
          <p:cNvSpPr/>
          <p:nvPr/>
        </p:nvSpPr>
        <p:spPr>
          <a:xfrm>
            <a:off x="0" y="0"/>
            <a:ext cx="18288000" cy="580038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3" name="Rectangle 12"/>
          <p:cNvSpPr/>
          <p:nvPr/>
        </p:nvSpPr>
        <p:spPr>
          <a:xfrm>
            <a:off x="0" y="3978467"/>
            <a:ext cx="18288000" cy="3429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p:cNvSpPr/>
          <p:nvPr/>
        </p:nvSpPr>
        <p:spPr>
          <a:xfrm>
            <a:off x="0" y="2400300"/>
            <a:ext cx="18288000" cy="76581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Subtitle 2"/>
          <p:cNvSpPr>
            <a:spLocks noGrp="1"/>
          </p:cNvSpPr>
          <p:nvPr>
            <p:ph type="subTitle" idx="1"/>
          </p:nvPr>
        </p:nvSpPr>
        <p:spPr>
          <a:xfrm>
            <a:off x="2947591" y="7578820"/>
            <a:ext cx="11274020" cy="1323179"/>
          </a:xfrm>
        </p:spPr>
        <p:txBody>
          <a:bodyPr>
            <a:normAutofit/>
          </a:bodyPr>
          <a:lstStyle>
            <a:lvl1pPr marL="0" indent="0" algn="l">
              <a:buNone/>
              <a:defRPr sz="3300">
                <a:solidFill>
                  <a:schemeClr val="tx2"/>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777D81-4740-4C11-882C-94E2D05BE53E}"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
        <p:nvSpPr>
          <p:cNvPr id="2" name="Title 1"/>
          <p:cNvSpPr>
            <a:spLocks noGrp="1"/>
          </p:cNvSpPr>
          <p:nvPr>
            <p:ph type="ctrTitle"/>
          </p:nvPr>
        </p:nvSpPr>
        <p:spPr>
          <a:xfrm>
            <a:off x="1635164" y="4698436"/>
            <a:ext cx="14350703" cy="2689751"/>
          </a:xfrm>
          <a:effectLst/>
        </p:spPr>
        <p:txBody>
          <a:bodyPr>
            <a:noAutofit/>
          </a:bodyPr>
          <a:lstStyle>
            <a:lvl1pPr marL="960120" indent="-685800" algn="l">
              <a:defRPr sz="8100"/>
            </a:lvl1pPr>
          </a:lstStyle>
          <a:p>
            <a:r>
              <a:rPr lang="en-US"/>
              <a:t>Click to edit Master title style</a:t>
            </a:r>
            <a:endParaRPr lang="en-US" dirty="0"/>
          </a:p>
        </p:txBody>
      </p:sp>
    </p:spTree>
    <p:extLst>
      <p:ext uri="{BB962C8B-B14F-4D97-AF65-F5344CB8AC3E}">
        <p14:creationId xmlns:p14="http://schemas.microsoft.com/office/powerpoint/2010/main" val="1632770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5800380"/>
            <a:ext cx="18288000" cy="448662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Rectangle 11"/>
          <p:cNvSpPr/>
          <p:nvPr/>
        </p:nvSpPr>
        <p:spPr>
          <a:xfrm>
            <a:off x="0" y="0"/>
            <a:ext cx="18288000" cy="580038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3" name="Rectangle 12"/>
          <p:cNvSpPr/>
          <p:nvPr/>
        </p:nvSpPr>
        <p:spPr>
          <a:xfrm>
            <a:off x="0" y="3978467"/>
            <a:ext cx="18288000" cy="3429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p:cNvSpPr/>
          <p:nvPr/>
        </p:nvSpPr>
        <p:spPr>
          <a:xfrm>
            <a:off x="0" y="2400300"/>
            <a:ext cx="18288000" cy="76581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Subtitle 2"/>
          <p:cNvSpPr>
            <a:spLocks noGrp="1"/>
          </p:cNvSpPr>
          <p:nvPr>
            <p:ph type="subTitle" idx="1"/>
          </p:nvPr>
        </p:nvSpPr>
        <p:spPr>
          <a:xfrm>
            <a:off x="2947591" y="7578820"/>
            <a:ext cx="11274020" cy="1323179"/>
          </a:xfrm>
        </p:spPr>
        <p:txBody>
          <a:bodyPr>
            <a:normAutofit/>
          </a:bodyPr>
          <a:lstStyle>
            <a:lvl1pPr marL="0" indent="0" algn="l">
              <a:buNone/>
              <a:defRPr sz="3300">
                <a:solidFill>
                  <a:schemeClr val="tx2"/>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777D81-4740-4C11-882C-94E2D05BE53E}"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
        <p:nvSpPr>
          <p:cNvPr id="2" name="Title 1"/>
          <p:cNvSpPr>
            <a:spLocks noGrp="1"/>
          </p:cNvSpPr>
          <p:nvPr>
            <p:ph type="ctrTitle"/>
          </p:nvPr>
        </p:nvSpPr>
        <p:spPr>
          <a:xfrm>
            <a:off x="1635164" y="4698436"/>
            <a:ext cx="14350703" cy="2689751"/>
          </a:xfrm>
          <a:effectLst/>
        </p:spPr>
        <p:txBody>
          <a:bodyPr>
            <a:noAutofit/>
          </a:bodyPr>
          <a:lstStyle>
            <a:lvl1pPr marL="960120" indent="-685800" algn="l">
              <a:defRPr sz="8100"/>
            </a:lvl1pPr>
          </a:lstStyle>
          <a:p>
            <a:r>
              <a:rPr lang="en-US"/>
              <a:t>Click to edit Master title style</a:t>
            </a:r>
            <a:endParaRPr lang="en-US" dirty="0"/>
          </a:p>
        </p:txBody>
      </p:sp>
    </p:spTree>
    <p:extLst>
      <p:ext uri="{BB962C8B-B14F-4D97-AF65-F5344CB8AC3E}">
        <p14:creationId xmlns:p14="http://schemas.microsoft.com/office/powerpoint/2010/main" val="251510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E777D81-4740-4C11-882C-94E2D05BE53E}"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2286000" y="1097280"/>
            <a:ext cx="12801600"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3203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5800380"/>
            <a:ext cx="18288000" cy="448662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p:cNvSpPr/>
          <p:nvPr/>
        </p:nvSpPr>
        <p:spPr>
          <a:xfrm>
            <a:off x="0" y="0"/>
            <a:ext cx="18288000" cy="580038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9" name="Rectangle 8"/>
          <p:cNvSpPr/>
          <p:nvPr/>
        </p:nvSpPr>
        <p:spPr>
          <a:xfrm>
            <a:off x="0" y="3978467"/>
            <a:ext cx="18288000" cy="3429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p:cNvSpPr/>
          <p:nvPr/>
        </p:nvSpPr>
        <p:spPr>
          <a:xfrm>
            <a:off x="0" y="2400300"/>
            <a:ext cx="18288000" cy="76581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p:nvPr>
        </p:nvSpPr>
        <p:spPr>
          <a:xfrm>
            <a:off x="4066391" y="3258972"/>
            <a:ext cx="11933333" cy="3635019"/>
          </a:xfrm>
          <a:effectLst/>
        </p:spPr>
        <p:txBody>
          <a:bodyPr anchor="b"/>
          <a:lstStyle>
            <a:lvl1pPr algn="r">
              <a:defRPr sz="69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4044877" y="6911267"/>
            <a:ext cx="11940989" cy="1253190"/>
          </a:xfrm>
        </p:spPr>
        <p:txBody>
          <a:bodyPr anchor="t"/>
          <a:lstStyle>
            <a:lvl1pPr marL="0" indent="0" algn="r">
              <a:buNone/>
              <a:defRPr sz="3000">
                <a:solidFill>
                  <a:schemeClr val="tx2"/>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777D81-4740-4C11-882C-94E2D05BE53E}"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Tree>
    <p:extLst>
      <p:ext uri="{BB962C8B-B14F-4D97-AF65-F5344CB8AC3E}">
        <p14:creationId xmlns:p14="http://schemas.microsoft.com/office/powerpoint/2010/main" val="4184135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E777D81-4740-4C11-882C-94E2D05BE53E}"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2285999" y="1097279"/>
            <a:ext cx="6693408"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9290304" y="1097280"/>
            <a:ext cx="6693408"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8491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0" y="1097280"/>
            <a:ext cx="6693408" cy="959643"/>
          </a:xfrm>
        </p:spPr>
        <p:txBody>
          <a:bodyPr anchor="b">
            <a:noAutofit/>
          </a:bodyPr>
          <a:lstStyle>
            <a:lvl1pPr marL="0" indent="0" algn="ctr">
              <a:buNone/>
              <a:defRPr lang="en-US" sz="36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2312894" y="2100491"/>
            <a:ext cx="6693408" cy="4114800"/>
          </a:xfrm>
        </p:spPr>
        <p:txBody>
          <a:bodyPr>
            <a:normAutofit/>
          </a:bodyPr>
          <a:lstStyle>
            <a:lvl1pPr>
              <a:defRPr sz="27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94604" y="1097280"/>
            <a:ext cx="6693408" cy="959643"/>
          </a:xfrm>
        </p:spPr>
        <p:txBody>
          <a:bodyPr anchor="b">
            <a:noAutofit/>
          </a:bodyPr>
          <a:lstStyle>
            <a:lvl1pPr marL="0" indent="0" algn="ctr">
              <a:buNone/>
              <a:defRPr lang="en-US" sz="36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marL="0" lvl="0" indent="0" algn="ctr" defTabSz="1371600" rtl="0" eaLnBrk="1" latinLnBrk="0" hangingPunct="1">
              <a:spcBef>
                <a:spcPct val="20000"/>
              </a:spcBef>
              <a:spcAft>
                <a:spcPts val="45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9290051" y="2098548"/>
            <a:ext cx="6693408" cy="4114800"/>
          </a:xfrm>
        </p:spPr>
        <p:txBody>
          <a:bodyPr>
            <a:normAutofit/>
          </a:bodyPr>
          <a:lstStyle>
            <a:lvl1pPr>
              <a:defRPr sz="27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777D81-4740-4C11-882C-94E2D05BE53E}" type="datetimeFigureOut">
              <a:rPr lang="en-US" smtClean="0"/>
              <a:t>4/21/2024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40E6FA-31EF-42CD-89BF-6E158E092161}"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27585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777D81-4740-4C11-882C-94E2D05BE53E}" type="datetimeFigureOut">
              <a:rPr lang="en-US" smtClean="0"/>
              <a:t>4/21/2024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40E6FA-31EF-42CD-89BF-6E158E092161}" type="slidenum">
              <a:rPr lang="en-US" smtClean="0"/>
              <a:t>‹#›</a:t>
            </a:fld>
            <a:endParaRPr lang="en-US"/>
          </a:p>
        </p:txBody>
      </p:sp>
    </p:spTree>
    <p:extLst>
      <p:ext uri="{BB962C8B-B14F-4D97-AF65-F5344CB8AC3E}">
        <p14:creationId xmlns:p14="http://schemas.microsoft.com/office/powerpoint/2010/main" val="1508540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777D81-4740-4C11-882C-94E2D05BE53E}" type="datetimeFigureOut">
              <a:rPr lang="en-US" smtClean="0"/>
              <a:t>4/21/2024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40E6FA-31EF-42CD-89BF-6E158E092161}" type="slidenum">
              <a:rPr lang="en-US" smtClean="0"/>
              <a:t>‹#›</a:t>
            </a:fld>
            <a:endParaRPr lang="en-US"/>
          </a:p>
        </p:txBody>
      </p:sp>
    </p:spTree>
    <p:extLst>
      <p:ext uri="{BB962C8B-B14F-4D97-AF65-F5344CB8AC3E}">
        <p14:creationId xmlns:p14="http://schemas.microsoft.com/office/powerpoint/2010/main" val="4157099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192" y="3314702"/>
            <a:ext cx="7272170" cy="1887740"/>
          </a:xfrm>
          <a:effectLst/>
        </p:spPr>
        <p:txBody>
          <a:bodyPr anchor="b">
            <a:noAutofit/>
          </a:bodyPr>
          <a:lstStyle>
            <a:lvl1pPr marL="342900" indent="-342900" algn="l">
              <a:defRPr sz="4200" b="1">
                <a:effectLst/>
              </a:defRPr>
            </a:lvl1pPr>
          </a:lstStyle>
          <a:p>
            <a:r>
              <a:rPr lang="en-US"/>
              <a:t>Click to edit Master title style</a:t>
            </a:r>
            <a:endParaRPr lang="en-US" dirty="0"/>
          </a:p>
        </p:txBody>
      </p:sp>
      <p:sp>
        <p:nvSpPr>
          <p:cNvPr id="3" name="Content Placeholder 2"/>
          <p:cNvSpPr>
            <a:spLocks noGrp="1"/>
          </p:cNvSpPr>
          <p:nvPr>
            <p:ph idx="1"/>
          </p:nvPr>
        </p:nvSpPr>
        <p:spPr>
          <a:xfrm>
            <a:off x="9187033" y="1097280"/>
            <a:ext cx="8034170" cy="7342095"/>
          </a:xfrm>
        </p:spPr>
        <p:txBody>
          <a:bodyPr anchor="ctr"/>
          <a:lstStyle>
            <a:lvl1pPr>
              <a:defRPr sz="3300"/>
            </a:lvl1pPr>
            <a:lvl2pPr>
              <a:defRPr sz="3000"/>
            </a:lvl2pPr>
            <a:lvl3pPr>
              <a:defRPr sz="2700"/>
            </a:lvl3pPr>
            <a:lvl4pPr>
              <a:defRPr sz="2400"/>
            </a:lvl4pPr>
            <a:lvl5pPr>
              <a:defRPr sz="21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151532" y="5246703"/>
            <a:ext cx="6777320" cy="3209277"/>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E777D81-4740-4C11-882C-94E2D05BE53E}"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t>‹#›</a:t>
            </a:fld>
            <a:endParaRPr lang="en-US"/>
          </a:p>
        </p:txBody>
      </p:sp>
    </p:spTree>
    <p:extLst>
      <p:ext uri="{BB962C8B-B14F-4D97-AF65-F5344CB8AC3E}">
        <p14:creationId xmlns:p14="http://schemas.microsoft.com/office/powerpoint/2010/main" val="88690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800380"/>
            <a:ext cx="18288000" cy="448662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8"/>
          <p:cNvSpPr/>
          <p:nvPr/>
        </p:nvSpPr>
        <p:spPr>
          <a:xfrm>
            <a:off x="0" y="0"/>
            <a:ext cx="18288000" cy="580038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0" name="Rectangle 9"/>
          <p:cNvSpPr/>
          <p:nvPr/>
        </p:nvSpPr>
        <p:spPr>
          <a:xfrm>
            <a:off x="0" y="3978467"/>
            <a:ext cx="18288000" cy="3429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Oval 10"/>
          <p:cNvSpPr/>
          <p:nvPr/>
        </p:nvSpPr>
        <p:spPr>
          <a:xfrm>
            <a:off x="0" y="2400300"/>
            <a:ext cx="18288000" cy="76581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Picture Placeholder 2"/>
          <p:cNvSpPr>
            <a:spLocks noGrp="1"/>
          </p:cNvSpPr>
          <p:nvPr>
            <p:ph type="pic" idx="1"/>
          </p:nvPr>
        </p:nvSpPr>
        <p:spPr>
          <a:xfrm>
            <a:off x="8950350" y="1714500"/>
            <a:ext cx="8229600" cy="4691709"/>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755775" y="1515729"/>
            <a:ext cx="7388228" cy="3244530"/>
          </a:xfrm>
        </p:spPr>
        <p:txBody>
          <a:bodyPr anchor="b"/>
          <a:lstStyle>
            <a:lvl1pPr marL="274320" indent="-274320">
              <a:buFont typeface="Georgia" pitchFamily="18" charset="0"/>
              <a:buChar char="*"/>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E777D81-4740-4C11-882C-94E2D05BE53E}"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t>‹#›</a:t>
            </a:fld>
            <a:endParaRPr lang="en-US"/>
          </a:p>
        </p:txBody>
      </p:sp>
      <p:sp>
        <p:nvSpPr>
          <p:cNvPr id="2" name="Title 1"/>
          <p:cNvSpPr>
            <a:spLocks noGrp="1"/>
          </p:cNvSpPr>
          <p:nvPr>
            <p:ph type="title"/>
          </p:nvPr>
        </p:nvSpPr>
        <p:spPr>
          <a:xfrm>
            <a:off x="1454537" y="6696632"/>
            <a:ext cx="12767076" cy="1714500"/>
          </a:xfrm>
        </p:spPr>
        <p:txBody>
          <a:bodyPr anchor="b">
            <a:noAutofit/>
          </a:bodyPr>
          <a:lstStyle>
            <a:lvl1pPr algn="l">
              <a:defRPr sz="6900" b="1"/>
            </a:lvl1pPr>
          </a:lstStyle>
          <a:p>
            <a:r>
              <a:rPr lang="en-US"/>
              <a:t>Click to edit Master title style</a:t>
            </a:r>
            <a:endParaRPr lang="en-US" dirty="0"/>
          </a:p>
        </p:txBody>
      </p:sp>
    </p:spTree>
    <p:extLst>
      <p:ext uri="{BB962C8B-B14F-4D97-AF65-F5344CB8AC3E}">
        <p14:creationId xmlns:p14="http://schemas.microsoft.com/office/powerpoint/2010/main" val="206983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810000" y="1097279"/>
            <a:ext cx="12801600" cy="5212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777D81-4740-4C11-882C-94E2D05BE53E}"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Tree>
    <p:extLst>
      <p:ext uri="{BB962C8B-B14F-4D97-AF65-F5344CB8AC3E}">
        <p14:creationId xmlns:p14="http://schemas.microsoft.com/office/powerpoint/2010/main" val="3492142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07516" y="564778"/>
            <a:ext cx="4114800" cy="785750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6648227" y="1097281"/>
            <a:ext cx="9658574" cy="73420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777D81-4740-4C11-882C-94E2D05BE53E}"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t>‹#›</a:t>
            </a:fld>
            <a:endParaRPr lang="en-US"/>
          </a:p>
        </p:txBody>
      </p:sp>
    </p:spTree>
    <p:extLst>
      <p:ext uri="{BB962C8B-B14F-4D97-AF65-F5344CB8AC3E}">
        <p14:creationId xmlns:p14="http://schemas.microsoft.com/office/powerpoint/2010/main" val="3016304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604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7658100"/>
            <a:ext cx="18288000" cy="26289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p:cNvSpPr/>
          <p:nvPr/>
        </p:nvSpPr>
        <p:spPr>
          <a:xfrm>
            <a:off x="0" y="0"/>
            <a:ext cx="18288000" cy="76581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9" name="Rectangle 8"/>
          <p:cNvSpPr/>
          <p:nvPr/>
        </p:nvSpPr>
        <p:spPr>
          <a:xfrm>
            <a:off x="0" y="5652456"/>
            <a:ext cx="18288000" cy="3429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p:cNvSpPr/>
          <p:nvPr/>
        </p:nvSpPr>
        <p:spPr>
          <a:xfrm>
            <a:off x="0" y="2400300"/>
            <a:ext cx="18288000" cy="76581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Placeholder 1"/>
          <p:cNvSpPr>
            <a:spLocks noGrp="1"/>
          </p:cNvSpPr>
          <p:nvPr>
            <p:ph type="title"/>
          </p:nvPr>
        </p:nvSpPr>
        <p:spPr>
          <a:xfrm>
            <a:off x="3586580" y="6558252"/>
            <a:ext cx="13025022" cy="17145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2286000" y="1098390"/>
            <a:ext cx="12801600" cy="5212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344400" y="9258302"/>
            <a:ext cx="5029200" cy="547688"/>
          </a:xfrm>
          <a:prstGeom prst="rect">
            <a:avLst/>
          </a:prstGeom>
        </p:spPr>
        <p:txBody>
          <a:bodyPr vert="horz" lIns="91440" tIns="45720" rIns="91440" bIns="45720" rtlCol="0" anchor="ctr"/>
          <a:lstStyle>
            <a:lvl1pPr algn="r">
              <a:defRPr sz="1650" b="1">
                <a:solidFill>
                  <a:schemeClr val="tx1">
                    <a:lumMod val="50000"/>
                    <a:lumOff val="50000"/>
                  </a:schemeClr>
                </a:solidFill>
              </a:defRPr>
            </a:lvl1pPr>
          </a:lstStyle>
          <a:p>
            <a:fld id="{CE777D81-4740-4C11-882C-94E2D05BE53E}" type="datetimeFigureOut">
              <a:rPr lang="en-US" smtClean="0"/>
              <a:t>4/21/2024</a:t>
            </a:fld>
            <a:endParaRPr lang="en-US"/>
          </a:p>
        </p:txBody>
      </p:sp>
      <p:sp>
        <p:nvSpPr>
          <p:cNvPr id="5" name="Footer Placeholder 4"/>
          <p:cNvSpPr>
            <a:spLocks noGrp="1"/>
          </p:cNvSpPr>
          <p:nvPr>
            <p:ph type="ftr" sz="quarter" idx="3"/>
          </p:nvPr>
        </p:nvSpPr>
        <p:spPr>
          <a:xfrm>
            <a:off x="914401" y="9258302"/>
            <a:ext cx="6705602" cy="547688"/>
          </a:xfrm>
          <a:prstGeom prst="rect">
            <a:avLst/>
          </a:prstGeom>
        </p:spPr>
        <p:txBody>
          <a:bodyPr vert="horz" lIns="91440" tIns="45720" rIns="91440" bIns="45720" rtlCol="0" anchor="ctr"/>
          <a:lstStyle>
            <a:lvl1pPr algn="l">
              <a:defRPr sz="165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7620000" y="9258302"/>
            <a:ext cx="3657600" cy="547688"/>
          </a:xfrm>
          <a:prstGeom prst="rect">
            <a:avLst/>
          </a:prstGeom>
        </p:spPr>
        <p:txBody>
          <a:bodyPr vert="horz" lIns="91440" tIns="45720" rIns="91440" bIns="45720" rtlCol="0" anchor="ctr"/>
          <a:lstStyle>
            <a:lvl1pPr algn="ctr">
              <a:defRPr sz="1800" b="1">
                <a:solidFill>
                  <a:schemeClr val="tx1">
                    <a:lumMod val="50000"/>
                    <a:lumOff val="50000"/>
                  </a:schemeClr>
                </a:solidFill>
              </a:defRPr>
            </a:lvl1pPr>
          </a:lstStyle>
          <a:p>
            <a:fld id="{D540E6FA-31EF-42CD-89BF-6E158E092161}" type="slidenum">
              <a:rPr lang="en-US" smtClean="0"/>
              <a:t>‹#›</a:t>
            </a:fld>
            <a:endParaRPr lang="en-US"/>
          </a:p>
        </p:txBody>
      </p:sp>
    </p:spTree>
    <p:extLst>
      <p:ext uri="{BB962C8B-B14F-4D97-AF65-F5344CB8AC3E}">
        <p14:creationId xmlns:p14="http://schemas.microsoft.com/office/powerpoint/2010/main" val="341441937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marL="480060" indent="-480060" algn="r" defTabSz="1371600" rtl="0" eaLnBrk="1" latinLnBrk="0" hangingPunct="1">
        <a:spcBef>
          <a:spcPct val="0"/>
        </a:spcBef>
        <a:buClr>
          <a:schemeClr val="accent6">
            <a:lumMod val="75000"/>
          </a:schemeClr>
        </a:buClr>
        <a:buSzPct val="128000"/>
        <a:buFont typeface="Georgia" pitchFamily="18" charset="0"/>
        <a:buChar char="*"/>
        <a:defRPr sz="69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3300" kern="1200">
          <a:solidFill>
            <a:schemeClr val="tx1">
              <a:lumMod val="75000"/>
              <a:lumOff val="25000"/>
            </a:schemeClr>
          </a:solidFill>
          <a:latin typeface="+mn-lt"/>
          <a:ea typeface="+mn-ea"/>
          <a:cs typeface="+mn-cs"/>
        </a:defRPr>
      </a:lvl1pPr>
      <a:lvl2pPr marL="822960"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3000" kern="1200">
          <a:solidFill>
            <a:schemeClr val="tx1">
              <a:lumMod val="75000"/>
              <a:lumOff val="25000"/>
            </a:schemeClr>
          </a:solidFill>
          <a:latin typeface="+mn-lt"/>
          <a:ea typeface="+mn-ea"/>
          <a:cs typeface="+mn-cs"/>
        </a:defRPr>
      </a:lvl2pPr>
      <a:lvl3pPr marL="1234440"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2700" kern="1200">
          <a:solidFill>
            <a:schemeClr val="tx1">
              <a:lumMod val="75000"/>
              <a:lumOff val="25000"/>
            </a:schemeClr>
          </a:solidFill>
          <a:latin typeface="+mn-lt"/>
          <a:ea typeface="+mn-ea"/>
          <a:cs typeface="+mn-cs"/>
        </a:defRPr>
      </a:lvl3pPr>
      <a:lvl4pPr marL="1645920"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4pPr>
      <a:lvl5pPr marL="2084832"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2100" kern="1200">
          <a:solidFill>
            <a:schemeClr val="tx1">
              <a:lumMod val="75000"/>
              <a:lumOff val="25000"/>
            </a:schemeClr>
          </a:solidFill>
          <a:latin typeface="+mn-lt"/>
          <a:ea typeface="+mn-ea"/>
          <a:cs typeface="+mn-cs"/>
        </a:defRPr>
      </a:lvl5pPr>
      <a:lvl6pPr marL="2496312"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2100" kern="1200">
          <a:solidFill>
            <a:schemeClr val="tx1">
              <a:lumMod val="75000"/>
              <a:lumOff val="25000"/>
            </a:schemeClr>
          </a:solidFill>
          <a:latin typeface="+mn-lt"/>
          <a:ea typeface="+mn-ea"/>
          <a:cs typeface="+mn-cs"/>
        </a:defRPr>
      </a:lvl6pPr>
      <a:lvl7pPr marL="2948940"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2100" kern="1200">
          <a:solidFill>
            <a:schemeClr val="tx1">
              <a:lumMod val="75000"/>
              <a:lumOff val="25000"/>
            </a:schemeClr>
          </a:solidFill>
          <a:latin typeface="+mn-lt"/>
          <a:ea typeface="+mn-ea"/>
          <a:cs typeface="+mn-cs"/>
        </a:defRPr>
      </a:lvl7pPr>
      <a:lvl8pPr marL="3429000"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2100" kern="1200">
          <a:solidFill>
            <a:schemeClr val="tx1">
              <a:lumMod val="75000"/>
              <a:lumOff val="25000"/>
            </a:schemeClr>
          </a:solidFill>
          <a:latin typeface="+mn-lt"/>
          <a:ea typeface="+mn-ea"/>
          <a:cs typeface="+mn-cs"/>
        </a:defRPr>
      </a:lvl8pPr>
      <a:lvl9pPr marL="3881628" indent="-274320" algn="l" defTabSz="1371600" rtl="0" eaLnBrk="1" latinLnBrk="0" hangingPunct="1">
        <a:spcBef>
          <a:spcPct val="20000"/>
        </a:spcBef>
        <a:spcAft>
          <a:spcPts val="450"/>
        </a:spcAft>
        <a:buClr>
          <a:schemeClr val="accent6">
            <a:lumMod val="75000"/>
          </a:schemeClr>
        </a:buClr>
        <a:buSzPct val="130000"/>
        <a:buFont typeface="Georgia" pitchFamily="18" charset="0"/>
        <a:buChar char="*"/>
        <a:defRPr sz="2100" kern="1200">
          <a:solidFill>
            <a:schemeClr val="tx1">
              <a:lumMod val="75000"/>
              <a:lumOff val="25000"/>
            </a:schemeClr>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svg"/><Relationship Id="rId3" Type="http://schemas.openxmlformats.org/officeDocument/2006/relationships/image" Target="../media/image13.svg"/><Relationship Id="rId7" Type="http://schemas.openxmlformats.org/officeDocument/2006/relationships/image" Target="../media/image53.svg"/><Relationship Id="rId12" Type="http://schemas.openxmlformats.org/officeDocument/2006/relationships/image" Target="../media/image5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7.svg"/><Relationship Id="rId5" Type="http://schemas.openxmlformats.org/officeDocument/2006/relationships/image" Target="../media/image46.svg"/><Relationship Id="rId10" Type="http://schemas.openxmlformats.org/officeDocument/2006/relationships/image" Target="../media/image16.png"/><Relationship Id="rId4" Type="http://schemas.openxmlformats.org/officeDocument/2006/relationships/image" Target="../media/image45.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42.svg"/><Relationship Id="rId3" Type="http://schemas.openxmlformats.org/officeDocument/2006/relationships/image" Target="../media/image59.svg"/><Relationship Id="rId7" Type="http://schemas.openxmlformats.org/officeDocument/2006/relationships/image" Target="../media/image11.svg"/><Relationship Id="rId12" Type="http://schemas.openxmlformats.org/officeDocument/2006/relationships/image" Target="../media/image41.png"/><Relationship Id="rId17" Type="http://schemas.openxmlformats.org/officeDocument/2006/relationships/image" Target="../media/image44.svg"/><Relationship Id="rId2" Type="http://schemas.openxmlformats.org/officeDocument/2006/relationships/image" Target="../media/image58.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5.svg"/><Relationship Id="rId5" Type="http://schemas.openxmlformats.org/officeDocument/2006/relationships/image" Target="../media/image15.svg"/><Relationship Id="rId15" Type="http://schemas.openxmlformats.org/officeDocument/2006/relationships/image" Target="../media/image61.svg"/><Relationship Id="rId10" Type="http://schemas.openxmlformats.org/officeDocument/2006/relationships/image" Target="../media/image34.png"/><Relationship Id="rId4" Type="http://schemas.openxmlformats.org/officeDocument/2006/relationships/image" Target="../media/image14.png"/><Relationship Id="rId9" Type="http://schemas.openxmlformats.org/officeDocument/2006/relationships/image" Target="../media/image55.svg"/><Relationship Id="rId1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48.svg"/><Relationship Id="rId18" Type="http://schemas.openxmlformats.org/officeDocument/2006/relationships/image" Target="../media/image41.png"/><Relationship Id="rId3" Type="http://schemas.openxmlformats.org/officeDocument/2006/relationships/image" Target="../media/image13.svg"/><Relationship Id="rId21" Type="http://schemas.openxmlformats.org/officeDocument/2006/relationships/image" Target="../media/image17.svg"/><Relationship Id="rId7" Type="http://schemas.openxmlformats.org/officeDocument/2006/relationships/image" Target="../media/image15.svg"/><Relationship Id="rId12" Type="http://schemas.openxmlformats.org/officeDocument/2006/relationships/image" Target="../media/image47.png"/><Relationship Id="rId17" Type="http://schemas.openxmlformats.org/officeDocument/2006/relationships/image" Target="../media/image67.svg"/><Relationship Id="rId2" Type="http://schemas.openxmlformats.org/officeDocument/2006/relationships/image" Target="../media/image12.png"/><Relationship Id="rId16" Type="http://schemas.openxmlformats.org/officeDocument/2006/relationships/image" Target="../media/image66.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65.svg"/><Relationship Id="rId5" Type="http://schemas.openxmlformats.org/officeDocument/2006/relationships/image" Target="../media/image11.svg"/><Relationship Id="rId15" Type="http://schemas.openxmlformats.org/officeDocument/2006/relationships/image" Target="../media/image38.svg"/><Relationship Id="rId10" Type="http://schemas.openxmlformats.org/officeDocument/2006/relationships/image" Target="../media/image64.png"/><Relationship Id="rId19" Type="http://schemas.openxmlformats.org/officeDocument/2006/relationships/image" Target="../media/image42.svg"/><Relationship Id="rId4" Type="http://schemas.openxmlformats.org/officeDocument/2006/relationships/image" Target="../media/image10.png"/><Relationship Id="rId9" Type="http://schemas.openxmlformats.org/officeDocument/2006/relationships/image" Target="../media/image63.svg"/><Relationship Id="rId14" Type="http://schemas.openxmlformats.org/officeDocument/2006/relationships/image" Target="../media/image37.png"/><Relationship Id="rId22" Type="http://schemas.openxmlformats.org/officeDocument/2006/relationships/image" Target="../media/image68.jpe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6.svg"/><Relationship Id="rId7" Type="http://schemas.openxmlformats.org/officeDocument/2006/relationships/image" Target="../media/image42.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44.svg"/></Relationships>
</file>

<file path=ppt/slides/_rels/slide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1.svg"/><Relationship Id="rId7" Type="http://schemas.openxmlformats.org/officeDocument/2006/relationships/image" Target="../media/image73.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42.svg"/><Relationship Id="rId5" Type="http://schemas.openxmlformats.org/officeDocument/2006/relationships/image" Target="../media/image53.svg"/><Relationship Id="rId10" Type="http://schemas.openxmlformats.org/officeDocument/2006/relationships/image" Target="../media/image41.png"/><Relationship Id="rId4" Type="http://schemas.openxmlformats.org/officeDocument/2006/relationships/image" Target="../media/image52.png"/><Relationship Id="rId9" Type="http://schemas.openxmlformats.org/officeDocument/2006/relationships/image" Target="../media/image44.sv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image" Target="../media/image10.png"/><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7.svg"/><Relationship Id="rId7" Type="http://schemas.openxmlformats.org/officeDocument/2006/relationships/image" Target="../media/image3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9.svg"/><Relationship Id="rId10" Type="http://schemas.openxmlformats.org/officeDocument/2006/relationships/image" Target="../media/image75.gif"/><Relationship Id="rId4" Type="http://schemas.openxmlformats.org/officeDocument/2006/relationships/image" Target="../media/image18.png"/><Relationship Id="rId9" Type="http://schemas.openxmlformats.org/officeDocument/2006/relationships/image" Target="../media/image35.sv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svg"/><Relationship Id="rId7" Type="http://schemas.openxmlformats.org/officeDocument/2006/relationships/image" Target="../media/image35.svg"/><Relationship Id="rId12" Type="http://schemas.openxmlformats.org/officeDocument/2006/relationships/image" Target="../media/image78.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77.jpg"/><Relationship Id="rId5" Type="http://schemas.openxmlformats.org/officeDocument/2006/relationships/image" Target="../media/image33.svg"/><Relationship Id="rId10" Type="http://schemas.openxmlformats.org/officeDocument/2006/relationships/image" Target="../media/image76.jpg"/><Relationship Id="rId4" Type="http://schemas.openxmlformats.org/officeDocument/2006/relationships/image" Target="../media/image32.png"/><Relationship Id="rId9" Type="http://schemas.openxmlformats.org/officeDocument/2006/relationships/image" Target="../media/image17.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1.svg"/><Relationship Id="rId7" Type="http://schemas.openxmlformats.org/officeDocument/2006/relationships/image" Target="../media/image80.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17.sv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2.svg"/><Relationship Id="rId7" Type="http://schemas.openxmlformats.org/officeDocument/2006/relationships/image" Target="../media/image63.svg"/><Relationship Id="rId12" Type="http://schemas.openxmlformats.org/officeDocument/2006/relationships/image" Target="../media/image83.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17.svg"/><Relationship Id="rId5" Type="http://schemas.openxmlformats.org/officeDocument/2006/relationships/image" Target="../media/image48.svg"/><Relationship Id="rId10" Type="http://schemas.openxmlformats.org/officeDocument/2006/relationships/image" Target="../media/image16.png"/><Relationship Id="rId4" Type="http://schemas.openxmlformats.org/officeDocument/2006/relationships/image" Target="../media/image47.png"/><Relationship Id="rId9" Type="http://schemas.openxmlformats.org/officeDocument/2006/relationships/image" Target="../media/image38.sv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5.svg"/><Relationship Id="rId18" Type="http://schemas.openxmlformats.org/officeDocument/2006/relationships/image" Target="../media/image16.png"/><Relationship Id="rId3" Type="http://schemas.openxmlformats.org/officeDocument/2006/relationships/image" Target="../media/image82.svg"/><Relationship Id="rId7" Type="http://schemas.openxmlformats.org/officeDocument/2006/relationships/image" Target="../media/image11.svg"/><Relationship Id="rId12" Type="http://schemas.openxmlformats.org/officeDocument/2006/relationships/image" Target="../media/image14.png"/><Relationship Id="rId17" Type="http://schemas.openxmlformats.org/officeDocument/2006/relationships/image" Target="../media/image42.svg"/><Relationship Id="rId2" Type="http://schemas.openxmlformats.org/officeDocument/2006/relationships/image" Target="../media/image81.png"/><Relationship Id="rId16" Type="http://schemas.openxmlformats.org/officeDocument/2006/relationships/image" Target="../media/image41.png"/><Relationship Id="rId20"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3.svg"/><Relationship Id="rId15" Type="http://schemas.openxmlformats.org/officeDocument/2006/relationships/image" Target="../media/image85.svg"/><Relationship Id="rId10" Type="http://schemas.openxmlformats.org/officeDocument/2006/relationships/image" Target="../media/image22.png"/><Relationship Id="rId19" Type="http://schemas.openxmlformats.org/officeDocument/2006/relationships/image" Target="../media/image17.svg"/><Relationship Id="rId4" Type="http://schemas.openxmlformats.org/officeDocument/2006/relationships/image" Target="../media/image12.png"/><Relationship Id="rId9" Type="http://schemas.openxmlformats.org/officeDocument/2006/relationships/image" Target="../media/image65.svg"/><Relationship Id="rId1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svg"/><Relationship Id="rId3" Type="http://schemas.openxmlformats.org/officeDocument/2006/relationships/image" Target="../media/image13.svg"/><Relationship Id="rId7" Type="http://schemas.openxmlformats.org/officeDocument/2006/relationships/image" Target="../media/image53.svg"/><Relationship Id="rId12" Type="http://schemas.openxmlformats.org/officeDocument/2006/relationships/image" Target="../media/image5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7.svg"/><Relationship Id="rId5" Type="http://schemas.openxmlformats.org/officeDocument/2006/relationships/image" Target="../media/image46.svg"/><Relationship Id="rId15" Type="http://schemas.openxmlformats.org/officeDocument/2006/relationships/image" Target="../media/image88.jpeg"/><Relationship Id="rId10" Type="http://schemas.openxmlformats.org/officeDocument/2006/relationships/image" Target="../media/image16.png"/><Relationship Id="rId4" Type="http://schemas.openxmlformats.org/officeDocument/2006/relationships/image" Target="../media/image45.png"/><Relationship Id="rId9" Type="http://schemas.openxmlformats.org/officeDocument/2006/relationships/image" Target="../media/image55.svg"/><Relationship Id="rId1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1.svg"/><Relationship Id="rId7" Type="http://schemas.openxmlformats.org/officeDocument/2006/relationships/image" Target="../media/image80.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53.svg"/><Relationship Id="rId10" Type="http://schemas.openxmlformats.org/officeDocument/2006/relationships/image" Target="../media/image99.png"/><Relationship Id="rId4" Type="http://schemas.openxmlformats.org/officeDocument/2006/relationships/image" Target="../media/image52.png"/><Relationship Id="rId9" Type="http://schemas.openxmlformats.org/officeDocument/2006/relationships/image" Target="../media/image17.sv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48.svg"/><Relationship Id="rId18" Type="http://schemas.openxmlformats.org/officeDocument/2006/relationships/image" Target="../media/image41.png"/><Relationship Id="rId3" Type="http://schemas.openxmlformats.org/officeDocument/2006/relationships/image" Target="../media/image13.svg"/><Relationship Id="rId21" Type="http://schemas.openxmlformats.org/officeDocument/2006/relationships/image" Target="../media/image17.svg"/><Relationship Id="rId7" Type="http://schemas.openxmlformats.org/officeDocument/2006/relationships/image" Target="../media/image15.svg"/><Relationship Id="rId12" Type="http://schemas.openxmlformats.org/officeDocument/2006/relationships/image" Target="../media/image47.png"/><Relationship Id="rId17" Type="http://schemas.openxmlformats.org/officeDocument/2006/relationships/image" Target="../media/image67.svg"/><Relationship Id="rId2" Type="http://schemas.openxmlformats.org/officeDocument/2006/relationships/image" Target="../media/image12.png"/><Relationship Id="rId16" Type="http://schemas.openxmlformats.org/officeDocument/2006/relationships/image" Target="../media/image66.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65.svg"/><Relationship Id="rId5" Type="http://schemas.openxmlformats.org/officeDocument/2006/relationships/image" Target="../media/image11.svg"/><Relationship Id="rId15" Type="http://schemas.openxmlformats.org/officeDocument/2006/relationships/image" Target="../media/image38.svg"/><Relationship Id="rId10" Type="http://schemas.openxmlformats.org/officeDocument/2006/relationships/image" Target="../media/image64.png"/><Relationship Id="rId19" Type="http://schemas.openxmlformats.org/officeDocument/2006/relationships/image" Target="../media/image42.svg"/><Relationship Id="rId4" Type="http://schemas.openxmlformats.org/officeDocument/2006/relationships/image" Target="../media/image10.png"/><Relationship Id="rId9" Type="http://schemas.openxmlformats.org/officeDocument/2006/relationships/image" Target="../media/image63.svg"/><Relationship Id="rId1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svg"/><Relationship Id="rId3" Type="http://schemas.openxmlformats.org/officeDocument/2006/relationships/image" Target="../media/image13.svg"/><Relationship Id="rId7" Type="http://schemas.openxmlformats.org/officeDocument/2006/relationships/image" Target="../media/image53.svg"/><Relationship Id="rId12" Type="http://schemas.openxmlformats.org/officeDocument/2006/relationships/image" Target="../media/image5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7.svg"/><Relationship Id="rId5" Type="http://schemas.openxmlformats.org/officeDocument/2006/relationships/image" Target="../media/image46.svg"/><Relationship Id="rId10" Type="http://schemas.openxmlformats.org/officeDocument/2006/relationships/image" Target="../media/image16.png"/><Relationship Id="rId4" Type="http://schemas.openxmlformats.org/officeDocument/2006/relationships/image" Target="../media/image45.png"/><Relationship Id="rId9" Type="http://schemas.openxmlformats.org/officeDocument/2006/relationships/image" Target="../media/image55.sv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42.svg"/><Relationship Id="rId3" Type="http://schemas.openxmlformats.org/officeDocument/2006/relationships/image" Target="../media/image59.svg"/><Relationship Id="rId7" Type="http://schemas.openxmlformats.org/officeDocument/2006/relationships/image" Target="../media/image11.svg"/><Relationship Id="rId12" Type="http://schemas.openxmlformats.org/officeDocument/2006/relationships/image" Target="../media/image41.png"/><Relationship Id="rId17" Type="http://schemas.openxmlformats.org/officeDocument/2006/relationships/image" Target="../media/image44.svg"/><Relationship Id="rId2" Type="http://schemas.openxmlformats.org/officeDocument/2006/relationships/image" Target="../media/image58.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5.svg"/><Relationship Id="rId5" Type="http://schemas.openxmlformats.org/officeDocument/2006/relationships/image" Target="../media/image15.svg"/><Relationship Id="rId15" Type="http://schemas.openxmlformats.org/officeDocument/2006/relationships/image" Target="../media/image61.svg"/><Relationship Id="rId10" Type="http://schemas.openxmlformats.org/officeDocument/2006/relationships/image" Target="../media/image34.png"/><Relationship Id="rId4" Type="http://schemas.openxmlformats.org/officeDocument/2006/relationships/image" Target="../media/image14.png"/><Relationship Id="rId9" Type="http://schemas.openxmlformats.org/officeDocument/2006/relationships/image" Target="../media/image55.svg"/><Relationship Id="rId1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48.svg"/><Relationship Id="rId18" Type="http://schemas.openxmlformats.org/officeDocument/2006/relationships/image" Target="../media/image41.png"/><Relationship Id="rId3" Type="http://schemas.openxmlformats.org/officeDocument/2006/relationships/image" Target="../media/image13.svg"/><Relationship Id="rId21" Type="http://schemas.openxmlformats.org/officeDocument/2006/relationships/image" Target="../media/image17.svg"/><Relationship Id="rId7" Type="http://schemas.openxmlformats.org/officeDocument/2006/relationships/image" Target="../media/image15.svg"/><Relationship Id="rId12" Type="http://schemas.openxmlformats.org/officeDocument/2006/relationships/image" Target="../media/image47.png"/><Relationship Id="rId17" Type="http://schemas.openxmlformats.org/officeDocument/2006/relationships/image" Target="../media/image67.svg"/><Relationship Id="rId2" Type="http://schemas.openxmlformats.org/officeDocument/2006/relationships/image" Target="../media/image12.png"/><Relationship Id="rId16" Type="http://schemas.openxmlformats.org/officeDocument/2006/relationships/image" Target="../media/image66.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65.svg"/><Relationship Id="rId5" Type="http://schemas.openxmlformats.org/officeDocument/2006/relationships/image" Target="../media/image11.svg"/><Relationship Id="rId15" Type="http://schemas.openxmlformats.org/officeDocument/2006/relationships/image" Target="../media/image38.svg"/><Relationship Id="rId10" Type="http://schemas.openxmlformats.org/officeDocument/2006/relationships/image" Target="../media/image64.png"/><Relationship Id="rId19" Type="http://schemas.openxmlformats.org/officeDocument/2006/relationships/image" Target="../media/image42.svg"/><Relationship Id="rId4" Type="http://schemas.openxmlformats.org/officeDocument/2006/relationships/image" Target="../media/image10.png"/><Relationship Id="rId9" Type="http://schemas.openxmlformats.org/officeDocument/2006/relationships/image" Target="../media/image63.svg"/><Relationship Id="rId1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6.svg"/><Relationship Id="rId7" Type="http://schemas.openxmlformats.org/officeDocument/2006/relationships/image" Target="../media/image42.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44.svg"/></Relationships>
</file>

<file path=ppt/slides/_rels/slide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6.svg"/><Relationship Id="rId7" Type="http://schemas.openxmlformats.org/officeDocument/2006/relationships/image" Target="../media/image23.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90.png"/><Relationship Id="rId5" Type="http://schemas.openxmlformats.org/officeDocument/2006/relationships/image" Target="../media/image48.svg"/><Relationship Id="rId10" Type="http://schemas.openxmlformats.org/officeDocument/2006/relationships/image" Target="../media/image89.png"/><Relationship Id="rId4" Type="http://schemas.openxmlformats.org/officeDocument/2006/relationships/image" Target="../media/image47.png"/><Relationship Id="rId9" Type="http://schemas.openxmlformats.org/officeDocument/2006/relationships/image" Target="../media/image17.svg"/></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2.svg"/><Relationship Id="rId7" Type="http://schemas.openxmlformats.org/officeDocument/2006/relationships/image" Target="../media/image63.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17.svg"/><Relationship Id="rId5" Type="http://schemas.openxmlformats.org/officeDocument/2006/relationships/image" Target="../media/image48.svg"/><Relationship Id="rId10" Type="http://schemas.openxmlformats.org/officeDocument/2006/relationships/image" Target="../media/image16.png"/><Relationship Id="rId4" Type="http://schemas.openxmlformats.org/officeDocument/2006/relationships/image" Target="../media/image47.png"/><Relationship Id="rId9" Type="http://schemas.openxmlformats.org/officeDocument/2006/relationships/image" Target="../media/image38.sv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17.svg"/><Relationship Id="rId3" Type="http://schemas.openxmlformats.org/officeDocument/2006/relationships/image" Target="../media/image48.svg"/><Relationship Id="rId7" Type="http://schemas.openxmlformats.org/officeDocument/2006/relationships/image" Target="../media/image23.svg"/><Relationship Id="rId12" Type="http://schemas.openxmlformats.org/officeDocument/2006/relationships/image" Target="../media/image1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8.svg"/><Relationship Id="rId5" Type="http://schemas.openxmlformats.org/officeDocument/2006/relationships/image" Target="../media/image65.svg"/><Relationship Id="rId15" Type="http://schemas.openxmlformats.org/officeDocument/2006/relationships/image" Target="../media/image94.svg"/><Relationship Id="rId10" Type="http://schemas.openxmlformats.org/officeDocument/2006/relationships/image" Target="../media/image37.png"/><Relationship Id="rId4" Type="http://schemas.openxmlformats.org/officeDocument/2006/relationships/image" Target="../media/image64.png"/><Relationship Id="rId9" Type="http://schemas.openxmlformats.org/officeDocument/2006/relationships/image" Target="../media/image92.svg"/><Relationship Id="rId14" Type="http://schemas.openxmlformats.org/officeDocument/2006/relationships/image" Target="../media/image93.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1.svg"/><Relationship Id="rId7" Type="http://schemas.openxmlformats.org/officeDocument/2006/relationships/image" Target="../media/image73.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42.svg"/><Relationship Id="rId5" Type="http://schemas.openxmlformats.org/officeDocument/2006/relationships/image" Target="../media/image53.svg"/><Relationship Id="rId10" Type="http://schemas.openxmlformats.org/officeDocument/2006/relationships/image" Target="../media/image41.png"/><Relationship Id="rId4" Type="http://schemas.openxmlformats.org/officeDocument/2006/relationships/image" Target="../media/image52.png"/><Relationship Id="rId9" Type="http://schemas.openxmlformats.org/officeDocument/2006/relationships/image" Target="../media/image44.svg"/></Relationships>
</file>

<file path=ppt/slides/_rels/slide34.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95.jpeg"/><Relationship Id="rId7" Type="http://schemas.openxmlformats.org/officeDocument/2006/relationships/slide" Target="slide39.xml"/><Relationship Id="rId12" Type="http://schemas.openxmlformats.org/officeDocument/2006/relationships/slide" Target="slide44.xm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slide" Target="slide38.xml"/><Relationship Id="rId11" Type="http://schemas.openxmlformats.org/officeDocument/2006/relationships/slide" Target="slide43.xml"/><Relationship Id="rId5" Type="http://schemas.openxmlformats.org/officeDocument/2006/relationships/slide" Target="slide37.xml"/><Relationship Id="rId10" Type="http://schemas.openxmlformats.org/officeDocument/2006/relationships/slide" Target="slide42.xml"/><Relationship Id="rId4" Type="http://schemas.openxmlformats.org/officeDocument/2006/relationships/slide" Target="slide36.xml"/><Relationship Id="rId9" Type="http://schemas.openxmlformats.org/officeDocument/2006/relationships/slide" Target="slide41.xml"/></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9.xml"/><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9.xml"/><Relationship Id="rId4" Type="http://schemas.openxmlformats.org/officeDocument/2006/relationships/slide" Target="slide35.xml"/></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image" Target="../media/image96.png"/><Relationship Id="rId4" Type="http://schemas.openxmlformats.org/officeDocument/2006/relationships/slide" Target="slide35.xml"/></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image" Target="../media/image97.png"/><Relationship Id="rId4" Type="http://schemas.openxmlformats.org/officeDocument/2006/relationships/slide" Target="slide35.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9.xml"/><Relationship Id="rId4" Type="http://schemas.openxmlformats.org/officeDocument/2006/relationships/slide" Target="slide35.xml"/></Relationships>
</file>

<file path=ppt/slides/_rels/slide4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9.xml"/><Relationship Id="rId4" Type="http://schemas.openxmlformats.org/officeDocument/2006/relationships/slide" Target="slide35.xml"/></Relationships>
</file>

<file path=ppt/slides/_rels/slide4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9.xml"/><Relationship Id="rId4" Type="http://schemas.openxmlformats.org/officeDocument/2006/relationships/slide" Target="slide35.xml"/></Relationships>
</file>

<file path=ppt/slides/_rels/slide4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9.xml"/><Relationship Id="rId4" Type="http://schemas.openxmlformats.org/officeDocument/2006/relationships/slide" Target="slide35.xml"/></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23.svg"/><Relationship Id="rId3" Type="http://schemas.openxmlformats.org/officeDocument/2006/relationships/image" Target="../media/image48.svg"/><Relationship Id="rId7" Type="http://schemas.openxmlformats.org/officeDocument/2006/relationships/image" Target="../media/image65.svg"/><Relationship Id="rId12" Type="http://schemas.openxmlformats.org/officeDocument/2006/relationships/image" Target="../media/image2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25.svg"/><Relationship Id="rId5" Type="http://schemas.openxmlformats.org/officeDocument/2006/relationships/image" Target="../media/image82.svg"/><Relationship Id="rId15" Type="http://schemas.openxmlformats.org/officeDocument/2006/relationships/image" Target="../media/image38.svg"/><Relationship Id="rId10" Type="http://schemas.openxmlformats.org/officeDocument/2006/relationships/image" Target="../media/image24.png"/><Relationship Id="rId4" Type="http://schemas.openxmlformats.org/officeDocument/2006/relationships/image" Target="../media/image81.png"/><Relationship Id="rId9" Type="http://schemas.openxmlformats.org/officeDocument/2006/relationships/image" Target="../media/image67.svg"/><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3.svg"/><Relationship Id="rId3" Type="http://schemas.openxmlformats.org/officeDocument/2006/relationships/image" Target="../media/image29.svg"/><Relationship Id="rId7" Type="http://schemas.openxmlformats.org/officeDocument/2006/relationships/image" Target="../media/image23.svg"/><Relationship Id="rId12" Type="http://schemas.openxmlformats.org/officeDocument/2006/relationships/image" Target="../media/image32.png"/><Relationship Id="rId2" Type="http://schemas.openxmlformats.org/officeDocument/2006/relationships/image" Target="../media/image28.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9.svg"/><Relationship Id="rId5" Type="http://schemas.openxmlformats.org/officeDocument/2006/relationships/image" Target="../media/image31.svg"/><Relationship Id="rId15" Type="http://schemas.openxmlformats.org/officeDocument/2006/relationships/image" Target="../media/image35.svg"/><Relationship Id="rId10"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17.sv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7.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8.svg"/><Relationship Id="rId5" Type="http://schemas.openxmlformats.org/officeDocument/2006/relationships/image" Target="../media/image19.svg"/><Relationship Id="rId10" Type="http://schemas.openxmlformats.org/officeDocument/2006/relationships/image" Target="../media/image37.png"/><Relationship Id="rId4" Type="http://schemas.openxmlformats.org/officeDocument/2006/relationships/image" Target="../media/image18.png"/><Relationship Id="rId9" Type="http://schemas.openxmlformats.org/officeDocument/2006/relationships/image" Target="../media/image35.svg"/><Relationship Id="rId14" Type="http://schemas.openxmlformats.org/officeDocument/2006/relationships/image" Target="../media/image39.jpe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42.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41.png"/><Relationship Id="rId5" Type="http://schemas.openxmlformats.org/officeDocument/2006/relationships/image" Target="../media/image18.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44.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6.svg"/><Relationship Id="rId7" Type="http://schemas.openxmlformats.org/officeDocument/2006/relationships/image" Target="../media/image23.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8.sv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9" name="Group 8">
            <a:extLst>
              <a:ext uri="{FF2B5EF4-FFF2-40B4-BE49-F238E27FC236}">
                <a16:creationId xmlns:a16="http://schemas.microsoft.com/office/drawing/2014/main" id="{B66AC304-AC49-F152-5A64-D8C1A1BF447C}"/>
              </a:ext>
            </a:extLst>
          </p:cNvPr>
          <p:cNvGrpSpPr/>
          <p:nvPr/>
        </p:nvGrpSpPr>
        <p:grpSpPr>
          <a:xfrm>
            <a:off x="20" y="1923"/>
            <a:ext cx="18287980" cy="10285077"/>
            <a:chOff x="20" y="1923"/>
            <a:chExt cx="18287980" cy="10285077"/>
          </a:xfrm>
        </p:grpSpPr>
        <p:pic>
          <p:nvPicPr>
            <p:cNvPr id="3" name="Picture 2" descr="A group of people using a computer&#10;&#10;Description automatically generated">
              <a:extLst>
                <a:ext uri="{FF2B5EF4-FFF2-40B4-BE49-F238E27FC236}">
                  <a16:creationId xmlns:a16="http://schemas.microsoft.com/office/drawing/2014/main" id="{FD297225-D7BF-966B-8C8E-B9867FE2AAF9}"/>
                </a:ext>
              </a:extLst>
            </p:cNvPr>
            <p:cNvPicPr>
              <a:picLocks noChangeAspect="1"/>
            </p:cNvPicPr>
            <p:nvPr/>
          </p:nvPicPr>
          <p:blipFill rotWithShape="1">
            <a:blip r:embed="rId2">
              <a:extLst>
                <a:ext uri="{28A0092B-C50C-407E-A947-70E740481C1C}">
                  <a14:useLocalDpi xmlns:a14="http://schemas.microsoft.com/office/drawing/2010/main" val="0"/>
                </a:ext>
              </a:extLst>
            </a:blip>
            <a:srcRect t="3451"/>
            <a:stretch/>
          </p:blipFill>
          <p:spPr>
            <a:xfrm>
              <a:off x="20" y="1923"/>
              <a:ext cx="18287980" cy="10285077"/>
            </a:xfrm>
            <a:prstGeom prst="rect">
              <a:avLst/>
            </a:prstGeom>
          </p:spPr>
        </p:pic>
        <p:sp>
          <p:nvSpPr>
            <p:cNvPr id="5" name="Rectangle 4">
              <a:extLst>
                <a:ext uri="{FF2B5EF4-FFF2-40B4-BE49-F238E27FC236}">
                  <a16:creationId xmlns:a16="http://schemas.microsoft.com/office/drawing/2014/main" id="{493CA392-584C-5F49-DA99-D9DA51608B07}"/>
                </a:ext>
              </a:extLst>
            </p:cNvPr>
            <p:cNvSpPr/>
            <p:nvPr/>
          </p:nvSpPr>
          <p:spPr>
            <a:xfrm>
              <a:off x="304800" y="2171700"/>
              <a:ext cx="6858000" cy="67818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Hộp Văn bản 12">
            <a:extLst>
              <a:ext uri="{FF2B5EF4-FFF2-40B4-BE49-F238E27FC236}">
                <a16:creationId xmlns:a16="http://schemas.microsoft.com/office/drawing/2014/main" id="{BE3FE501-6BF0-3EB3-D77C-8540D992C30A}"/>
              </a:ext>
            </a:extLst>
          </p:cNvPr>
          <p:cNvSpPr txBox="1"/>
          <p:nvPr/>
        </p:nvSpPr>
        <p:spPr>
          <a:xfrm>
            <a:off x="533397" y="4216975"/>
            <a:ext cx="6400805" cy="26912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normalizeH="0" baseline="0" noProof="0" dirty="0">
                <a:ln w="6600">
                  <a:solidFill>
                    <a:schemeClr val="accent2"/>
                  </a:solidFill>
                  <a:prstDash val="solid"/>
                </a:ln>
                <a:solidFill>
                  <a:srgbClr val="FF0000"/>
                </a:solidFill>
                <a:uLnTx/>
                <a:uFillTx/>
                <a:latin typeface="Arial" panose="020B0604020202020204" pitchFamily="34" charset="0"/>
                <a:ea typeface="+mn-ea"/>
                <a:cs typeface="Arial" panose="020B0604020202020204" pitchFamily="34" charset="0"/>
              </a:rPr>
              <a:t>BÀI 5: ỨNG XỬ TRÊN MẠNG</a:t>
            </a:r>
          </a:p>
        </p:txBody>
      </p:sp>
      <p:sp>
        <p:nvSpPr>
          <p:cNvPr id="4" name="Hộp Văn bản 11">
            <a:extLst>
              <a:ext uri="{FF2B5EF4-FFF2-40B4-BE49-F238E27FC236}">
                <a16:creationId xmlns:a16="http://schemas.microsoft.com/office/drawing/2014/main" id="{1B0F30F1-9CEB-E2DD-C12F-0C2A53D7223C}"/>
              </a:ext>
            </a:extLst>
          </p:cNvPr>
          <p:cNvSpPr txBox="1"/>
          <p:nvPr/>
        </p:nvSpPr>
        <p:spPr>
          <a:xfrm>
            <a:off x="614886" y="15977"/>
            <a:ext cx="17058228" cy="2183638"/>
          </a:xfrm>
          <a:prstGeom prst="rect">
            <a:avLst/>
          </a:prstGeom>
          <a:solidFill>
            <a:srgbClr val="FFFFFF"/>
          </a:solidFill>
        </p:spPr>
        <p:txBody>
          <a:bodyPr wrap="square" tIns="28800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normalizeH="0" baseline="0" noProof="0" dirty="0">
                <a:ln w="6600">
                  <a:solidFill>
                    <a:srgbClr val="2579DF"/>
                  </a:solidFill>
                  <a:prstDash val="solid"/>
                </a:ln>
                <a:solidFill>
                  <a:srgbClr val="2579DF"/>
                </a:solidFill>
                <a:uLnTx/>
                <a:uFillTx/>
                <a:latin typeface="Arial" panose="020B0604020202020204" pitchFamily="34" charset="0"/>
                <a:ea typeface="+mn-ea"/>
                <a:cs typeface="Arial" panose="020B0604020202020204" pitchFamily="34" charset="0"/>
              </a:rPr>
              <a:t>CHỦ ĐỀ 3. ĐẠO ĐỨC, PHÁP LUẬT VÀ VĂN HOÁ TRONG MÔI TRƯỜNG SỐ</a:t>
            </a:r>
          </a:p>
        </p:txBody>
      </p:sp>
    </p:spTree>
    <p:extLst>
      <p:ext uri="{BB962C8B-B14F-4D97-AF65-F5344CB8AC3E}">
        <p14:creationId xmlns:p14="http://schemas.microsoft.com/office/powerpoint/2010/main" val="238478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p:cTn id="1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CB5BE8-A3AD-EF7F-81A7-AA5B6F894746}"/>
              </a:ext>
            </a:extLst>
          </p:cNvPr>
          <p:cNvPicPr>
            <a:picLocks noChangeAspect="1"/>
          </p:cNvPicPr>
          <p:nvPr/>
        </p:nvPicPr>
        <p:blipFill>
          <a:blip r:embed="rId2"/>
          <a:stretch>
            <a:fillRect/>
          </a:stretch>
        </p:blipFill>
        <p:spPr>
          <a:xfrm>
            <a:off x="1192601" y="247226"/>
            <a:ext cx="15848735" cy="8546557"/>
          </a:xfrm>
          <a:prstGeom prst="rect">
            <a:avLst/>
          </a:prstGeom>
        </p:spPr>
      </p:pic>
      <p:sp>
        <p:nvSpPr>
          <p:cNvPr id="3" name="TextBox 2">
            <a:extLst>
              <a:ext uri="{FF2B5EF4-FFF2-40B4-BE49-F238E27FC236}">
                <a16:creationId xmlns:a16="http://schemas.microsoft.com/office/drawing/2014/main" id="{29EB9625-6DD2-8C9F-3E36-8D7D07EAE8A9}"/>
              </a:ext>
            </a:extLst>
          </p:cNvPr>
          <p:cNvSpPr txBox="1"/>
          <p:nvPr/>
        </p:nvSpPr>
        <p:spPr>
          <a:xfrm>
            <a:off x="9525000" y="2628900"/>
            <a:ext cx="838200" cy="707886"/>
          </a:xfrm>
          <a:prstGeom prst="rect">
            <a:avLst/>
          </a:prstGeom>
          <a:noFill/>
        </p:spPr>
        <p:txBody>
          <a:bodyPr wrap="square" rtlCol="0">
            <a:spAutoFit/>
          </a:bodyPr>
          <a:lstStyle/>
          <a:p>
            <a:r>
              <a:rPr lang="en-US" sz="4000">
                <a:solidFill>
                  <a:srgbClr val="2579DF"/>
                </a:solidFill>
                <a:sym typeface="Wingdings" panose="05000000000000000000" pitchFamily="2" charset="2"/>
              </a:rPr>
              <a:t></a:t>
            </a:r>
            <a:endParaRPr lang="en-US" sz="4000">
              <a:solidFill>
                <a:srgbClr val="2579DF"/>
              </a:solidFill>
            </a:endParaRPr>
          </a:p>
        </p:txBody>
      </p:sp>
      <p:sp>
        <p:nvSpPr>
          <p:cNvPr id="4" name="TextBox 3">
            <a:extLst>
              <a:ext uri="{FF2B5EF4-FFF2-40B4-BE49-F238E27FC236}">
                <a16:creationId xmlns:a16="http://schemas.microsoft.com/office/drawing/2014/main" id="{C4EA24E7-EB51-B3EA-5B60-E46C5EBBFCDF}"/>
              </a:ext>
            </a:extLst>
          </p:cNvPr>
          <p:cNvSpPr txBox="1"/>
          <p:nvPr/>
        </p:nvSpPr>
        <p:spPr>
          <a:xfrm>
            <a:off x="14659897" y="3162300"/>
            <a:ext cx="838200" cy="707886"/>
          </a:xfrm>
          <a:prstGeom prst="rect">
            <a:avLst/>
          </a:prstGeom>
          <a:noFill/>
        </p:spPr>
        <p:txBody>
          <a:bodyPr wrap="square" rtlCol="0">
            <a:spAutoFit/>
          </a:bodyPr>
          <a:lstStyle/>
          <a:p>
            <a:r>
              <a:rPr lang="en-US" sz="4000">
                <a:solidFill>
                  <a:srgbClr val="FF0000"/>
                </a:solidFill>
                <a:sym typeface="Wingdings" panose="05000000000000000000" pitchFamily="2" charset="2"/>
              </a:rPr>
              <a:t></a:t>
            </a:r>
            <a:endParaRPr lang="en-US" sz="4000">
              <a:solidFill>
                <a:srgbClr val="FF0000"/>
              </a:solidFill>
            </a:endParaRPr>
          </a:p>
        </p:txBody>
      </p:sp>
      <p:sp>
        <p:nvSpPr>
          <p:cNvPr id="5" name="TextBox 4">
            <a:extLst>
              <a:ext uri="{FF2B5EF4-FFF2-40B4-BE49-F238E27FC236}">
                <a16:creationId xmlns:a16="http://schemas.microsoft.com/office/drawing/2014/main" id="{8D587F19-7891-9FD7-FE8D-FE85CE3D4AA7}"/>
              </a:ext>
            </a:extLst>
          </p:cNvPr>
          <p:cNvSpPr txBox="1"/>
          <p:nvPr/>
        </p:nvSpPr>
        <p:spPr>
          <a:xfrm>
            <a:off x="12092449" y="3692050"/>
            <a:ext cx="838200" cy="707886"/>
          </a:xfrm>
          <a:prstGeom prst="rect">
            <a:avLst/>
          </a:prstGeom>
          <a:noFill/>
        </p:spPr>
        <p:txBody>
          <a:bodyPr wrap="square" rtlCol="0">
            <a:spAutoFit/>
          </a:bodyPr>
          <a:lstStyle/>
          <a:p>
            <a:r>
              <a:rPr lang="en-US" sz="4000">
                <a:solidFill>
                  <a:srgbClr val="2579DF"/>
                </a:solidFill>
                <a:sym typeface="Wingdings" panose="05000000000000000000" pitchFamily="2" charset="2"/>
              </a:rPr>
              <a:t></a:t>
            </a:r>
            <a:endParaRPr lang="en-US" sz="4000">
              <a:solidFill>
                <a:srgbClr val="2579DF"/>
              </a:solidFill>
            </a:endParaRPr>
          </a:p>
        </p:txBody>
      </p:sp>
      <p:sp>
        <p:nvSpPr>
          <p:cNvPr id="6" name="TextBox 5">
            <a:extLst>
              <a:ext uri="{FF2B5EF4-FFF2-40B4-BE49-F238E27FC236}">
                <a16:creationId xmlns:a16="http://schemas.microsoft.com/office/drawing/2014/main" id="{FC70EF29-FB4B-E647-0EDC-63C3BFB447E7}"/>
              </a:ext>
            </a:extLst>
          </p:cNvPr>
          <p:cNvSpPr txBox="1"/>
          <p:nvPr/>
        </p:nvSpPr>
        <p:spPr>
          <a:xfrm>
            <a:off x="12832539" y="4232825"/>
            <a:ext cx="838200" cy="707886"/>
          </a:xfrm>
          <a:prstGeom prst="rect">
            <a:avLst/>
          </a:prstGeom>
          <a:noFill/>
        </p:spPr>
        <p:txBody>
          <a:bodyPr wrap="square" rtlCol="0">
            <a:spAutoFit/>
          </a:bodyPr>
          <a:lstStyle/>
          <a:p>
            <a:r>
              <a:rPr lang="en-US" sz="4000">
                <a:solidFill>
                  <a:srgbClr val="2579DF"/>
                </a:solidFill>
                <a:sym typeface="Wingdings" panose="05000000000000000000" pitchFamily="2" charset="2"/>
              </a:rPr>
              <a:t></a:t>
            </a:r>
            <a:endParaRPr lang="en-US" sz="4000">
              <a:solidFill>
                <a:srgbClr val="2579DF"/>
              </a:solidFill>
            </a:endParaRPr>
          </a:p>
        </p:txBody>
      </p:sp>
      <p:sp>
        <p:nvSpPr>
          <p:cNvPr id="7" name="TextBox 6">
            <a:extLst>
              <a:ext uri="{FF2B5EF4-FFF2-40B4-BE49-F238E27FC236}">
                <a16:creationId xmlns:a16="http://schemas.microsoft.com/office/drawing/2014/main" id="{C10C1023-98C6-97E4-BDB5-AEB6B6F00CF7}"/>
              </a:ext>
            </a:extLst>
          </p:cNvPr>
          <p:cNvSpPr txBox="1"/>
          <p:nvPr/>
        </p:nvSpPr>
        <p:spPr>
          <a:xfrm>
            <a:off x="13868400" y="5295900"/>
            <a:ext cx="838200" cy="707886"/>
          </a:xfrm>
          <a:prstGeom prst="rect">
            <a:avLst/>
          </a:prstGeom>
          <a:noFill/>
        </p:spPr>
        <p:txBody>
          <a:bodyPr wrap="square" rtlCol="0">
            <a:spAutoFit/>
          </a:bodyPr>
          <a:lstStyle/>
          <a:p>
            <a:r>
              <a:rPr lang="en-US" sz="4000">
                <a:solidFill>
                  <a:srgbClr val="2579DF"/>
                </a:solidFill>
                <a:sym typeface="Wingdings" panose="05000000000000000000" pitchFamily="2" charset="2"/>
              </a:rPr>
              <a:t></a:t>
            </a:r>
            <a:endParaRPr lang="en-US" sz="4000">
              <a:solidFill>
                <a:srgbClr val="2579DF"/>
              </a:solidFill>
            </a:endParaRPr>
          </a:p>
        </p:txBody>
      </p:sp>
      <p:sp>
        <p:nvSpPr>
          <p:cNvPr id="8" name="TextBox 7">
            <a:extLst>
              <a:ext uri="{FF2B5EF4-FFF2-40B4-BE49-F238E27FC236}">
                <a16:creationId xmlns:a16="http://schemas.microsoft.com/office/drawing/2014/main" id="{FFFD1C1D-9AB5-7746-9143-A4EC619140B8}"/>
              </a:ext>
            </a:extLst>
          </p:cNvPr>
          <p:cNvSpPr txBox="1"/>
          <p:nvPr/>
        </p:nvSpPr>
        <p:spPr>
          <a:xfrm>
            <a:off x="8915400" y="7357025"/>
            <a:ext cx="838200" cy="707886"/>
          </a:xfrm>
          <a:prstGeom prst="rect">
            <a:avLst/>
          </a:prstGeom>
          <a:noFill/>
        </p:spPr>
        <p:txBody>
          <a:bodyPr wrap="square" rtlCol="0">
            <a:spAutoFit/>
          </a:bodyPr>
          <a:lstStyle/>
          <a:p>
            <a:r>
              <a:rPr lang="en-US" sz="4000">
                <a:solidFill>
                  <a:srgbClr val="2579DF"/>
                </a:solidFill>
                <a:sym typeface="Wingdings" panose="05000000000000000000" pitchFamily="2" charset="2"/>
              </a:rPr>
              <a:t></a:t>
            </a:r>
            <a:endParaRPr lang="en-US" sz="4000">
              <a:solidFill>
                <a:srgbClr val="2579DF"/>
              </a:solidFill>
            </a:endParaRPr>
          </a:p>
        </p:txBody>
      </p:sp>
      <p:sp>
        <p:nvSpPr>
          <p:cNvPr id="9" name="TextBox 8">
            <a:extLst>
              <a:ext uri="{FF2B5EF4-FFF2-40B4-BE49-F238E27FC236}">
                <a16:creationId xmlns:a16="http://schemas.microsoft.com/office/drawing/2014/main" id="{C97FF7DA-9A1C-0B2B-F18B-0632293A6F34}"/>
              </a:ext>
            </a:extLst>
          </p:cNvPr>
          <p:cNvSpPr txBox="1"/>
          <p:nvPr/>
        </p:nvSpPr>
        <p:spPr>
          <a:xfrm>
            <a:off x="14659897" y="4744175"/>
            <a:ext cx="838200" cy="707886"/>
          </a:xfrm>
          <a:prstGeom prst="rect">
            <a:avLst/>
          </a:prstGeom>
          <a:noFill/>
        </p:spPr>
        <p:txBody>
          <a:bodyPr wrap="square" rtlCol="0">
            <a:spAutoFit/>
          </a:bodyPr>
          <a:lstStyle/>
          <a:p>
            <a:r>
              <a:rPr lang="en-US" sz="4000">
                <a:solidFill>
                  <a:srgbClr val="FF0000"/>
                </a:solidFill>
                <a:sym typeface="Wingdings" panose="05000000000000000000" pitchFamily="2" charset="2"/>
              </a:rPr>
              <a:t></a:t>
            </a:r>
            <a:endParaRPr lang="en-US" sz="4000">
              <a:solidFill>
                <a:srgbClr val="FF0000"/>
              </a:solidFill>
            </a:endParaRPr>
          </a:p>
        </p:txBody>
      </p:sp>
      <p:sp>
        <p:nvSpPr>
          <p:cNvPr id="10" name="TextBox 9">
            <a:extLst>
              <a:ext uri="{FF2B5EF4-FFF2-40B4-BE49-F238E27FC236}">
                <a16:creationId xmlns:a16="http://schemas.microsoft.com/office/drawing/2014/main" id="{E3904BA1-AFD9-4D99-5885-613CE459BA2C}"/>
              </a:ext>
            </a:extLst>
          </p:cNvPr>
          <p:cNvSpPr txBox="1"/>
          <p:nvPr/>
        </p:nvSpPr>
        <p:spPr>
          <a:xfrm>
            <a:off x="16354381" y="5829300"/>
            <a:ext cx="838200" cy="707886"/>
          </a:xfrm>
          <a:prstGeom prst="rect">
            <a:avLst/>
          </a:prstGeom>
          <a:noFill/>
        </p:spPr>
        <p:txBody>
          <a:bodyPr wrap="square" rtlCol="0">
            <a:spAutoFit/>
          </a:bodyPr>
          <a:lstStyle/>
          <a:p>
            <a:r>
              <a:rPr lang="en-US" sz="4000">
                <a:solidFill>
                  <a:srgbClr val="FF0000"/>
                </a:solidFill>
                <a:sym typeface="Wingdings" panose="05000000000000000000" pitchFamily="2" charset="2"/>
              </a:rPr>
              <a:t></a:t>
            </a:r>
            <a:endParaRPr lang="en-US" sz="4000">
              <a:solidFill>
                <a:srgbClr val="FF0000"/>
              </a:solidFill>
            </a:endParaRPr>
          </a:p>
        </p:txBody>
      </p:sp>
      <p:sp>
        <p:nvSpPr>
          <p:cNvPr id="11" name="TextBox 10">
            <a:extLst>
              <a:ext uri="{FF2B5EF4-FFF2-40B4-BE49-F238E27FC236}">
                <a16:creationId xmlns:a16="http://schemas.microsoft.com/office/drawing/2014/main" id="{0365A9AF-1CC7-5CAE-59AC-11C332A7F6CD}"/>
              </a:ext>
            </a:extLst>
          </p:cNvPr>
          <p:cNvSpPr txBox="1"/>
          <p:nvPr/>
        </p:nvSpPr>
        <p:spPr>
          <a:xfrm>
            <a:off x="3657600" y="6819900"/>
            <a:ext cx="838200" cy="707886"/>
          </a:xfrm>
          <a:prstGeom prst="rect">
            <a:avLst/>
          </a:prstGeom>
          <a:noFill/>
        </p:spPr>
        <p:txBody>
          <a:bodyPr wrap="square" rtlCol="0">
            <a:spAutoFit/>
          </a:bodyPr>
          <a:lstStyle/>
          <a:p>
            <a:r>
              <a:rPr lang="en-US" sz="4000">
                <a:solidFill>
                  <a:srgbClr val="FF0000"/>
                </a:solidFill>
                <a:sym typeface="Wingdings" panose="05000000000000000000" pitchFamily="2" charset="2"/>
              </a:rPr>
              <a:t></a:t>
            </a:r>
            <a:endParaRPr lang="en-US" sz="4000">
              <a:solidFill>
                <a:srgbClr val="FF0000"/>
              </a:solidFill>
            </a:endParaRPr>
          </a:p>
        </p:txBody>
      </p:sp>
      <p:sp>
        <p:nvSpPr>
          <p:cNvPr id="12" name="TextBox 11">
            <a:extLst>
              <a:ext uri="{FF2B5EF4-FFF2-40B4-BE49-F238E27FC236}">
                <a16:creationId xmlns:a16="http://schemas.microsoft.com/office/drawing/2014/main" id="{0C0E84C3-FBA8-4486-99A1-B3B97529A296}"/>
              </a:ext>
            </a:extLst>
          </p:cNvPr>
          <p:cNvSpPr txBox="1"/>
          <p:nvPr/>
        </p:nvSpPr>
        <p:spPr>
          <a:xfrm>
            <a:off x="10744200" y="7886700"/>
            <a:ext cx="838200" cy="707886"/>
          </a:xfrm>
          <a:prstGeom prst="rect">
            <a:avLst/>
          </a:prstGeom>
          <a:noFill/>
        </p:spPr>
        <p:txBody>
          <a:bodyPr wrap="square" rtlCol="0">
            <a:spAutoFit/>
          </a:bodyPr>
          <a:lstStyle/>
          <a:p>
            <a:r>
              <a:rPr lang="en-US" sz="4000">
                <a:solidFill>
                  <a:srgbClr val="FF0000"/>
                </a:solidFill>
                <a:sym typeface="Wingdings" panose="05000000000000000000" pitchFamily="2" charset="2"/>
              </a:rPr>
              <a:t></a:t>
            </a:r>
            <a:endParaRPr lang="en-US" sz="4000">
              <a:solidFill>
                <a:srgbClr val="FF0000"/>
              </a:solidFill>
            </a:endParaRPr>
          </a:p>
        </p:txBody>
      </p:sp>
      <p:pic>
        <p:nvPicPr>
          <p:cNvPr id="13" name="Picture 12">
            <a:extLst>
              <a:ext uri="{FF2B5EF4-FFF2-40B4-BE49-F238E27FC236}">
                <a16:creationId xmlns:a16="http://schemas.microsoft.com/office/drawing/2014/main" id="{6E20B9AA-E564-57D0-2B45-36CE00261988}"/>
              </a:ext>
            </a:extLst>
          </p:cNvPr>
          <p:cNvPicPr>
            <a:picLocks noChangeAspect="1"/>
          </p:cNvPicPr>
          <p:nvPr/>
        </p:nvPicPr>
        <p:blipFill rotWithShape="1">
          <a:blip r:embed="rId3"/>
          <a:srcRect b="79606"/>
          <a:stretch/>
        </p:blipFill>
        <p:spPr>
          <a:xfrm>
            <a:off x="839788" y="8784896"/>
            <a:ext cx="16151223" cy="1327428"/>
          </a:xfrm>
          <a:prstGeom prst="rect">
            <a:avLst/>
          </a:prstGeom>
        </p:spPr>
      </p:pic>
    </p:spTree>
    <p:extLst>
      <p:ext uri="{BB962C8B-B14F-4D97-AF65-F5344CB8AC3E}">
        <p14:creationId xmlns:p14="http://schemas.microsoft.com/office/powerpoint/2010/main" val="260748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421" y="8855246"/>
            <a:ext cx="1687621" cy="1580227"/>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92300">
            <a:off x="12701686" y="-4339117"/>
            <a:ext cx="8353228" cy="6606644"/>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26884">
            <a:off x="15025301" y="-507590"/>
            <a:ext cx="8616526" cy="7378879"/>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266700"/>
            <a:ext cx="1235317" cy="1897833"/>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12104">
            <a:off x="17441384" y="7884561"/>
            <a:ext cx="645364" cy="603122"/>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28207" y="7105150"/>
            <a:ext cx="454864" cy="425091"/>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8513">
            <a:off x="483754" y="9296036"/>
            <a:ext cx="725008" cy="698644"/>
          </a:xfrm>
          <a:prstGeom prst="rect">
            <a:avLst/>
          </a:prstGeom>
        </p:spPr>
      </p:pic>
      <p:sp>
        <p:nvSpPr>
          <p:cNvPr id="4" name="Hộp Văn bản 3">
            <a:extLst>
              <a:ext uri="{FF2B5EF4-FFF2-40B4-BE49-F238E27FC236}">
                <a16:creationId xmlns:a16="http://schemas.microsoft.com/office/drawing/2014/main" id="{D47DF297-5FDA-C0CA-F8F1-981092D86133}"/>
              </a:ext>
            </a:extLst>
          </p:cNvPr>
          <p:cNvSpPr txBox="1"/>
          <p:nvPr/>
        </p:nvSpPr>
        <p:spPr>
          <a:xfrm>
            <a:off x="2612227" y="2164533"/>
            <a:ext cx="11050879" cy="5928611"/>
          </a:xfrm>
          <a:prstGeom prst="rect">
            <a:avLst/>
          </a:prstGeom>
          <a:noFill/>
        </p:spPr>
        <p:txBody>
          <a:bodyPr wrap="square">
            <a:spAutoFit/>
          </a:bodyPr>
          <a:lstStyle/>
          <a:p>
            <a:pPr marL="0" marR="0" algn="just">
              <a:lnSpc>
                <a:spcPct val="150000"/>
              </a:lnSpc>
              <a:spcBef>
                <a:spcPts val="0"/>
              </a:spcBef>
              <a:spcAft>
                <a:spcPts val="800"/>
              </a:spcAft>
            </a:pP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ai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bắt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nạt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lời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xúc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phạm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Cố</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gắng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tục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chịu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đựng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Nhờ</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bố</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mẹ</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thầy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giúp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vấn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Đe</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dọa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bắt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nạt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mình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Hình Bầu dục 5">
            <a:extLst>
              <a:ext uri="{FF2B5EF4-FFF2-40B4-BE49-F238E27FC236}">
                <a16:creationId xmlns:a16="http://schemas.microsoft.com/office/drawing/2014/main" id="{E88649F9-46C3-A995-F1DD-A4E03134A6D4}"/>
              </a:ext>
            </a:extLst>
          </p:cNvPr>
          <p:cNvSpPr/>
          <p:nvPr/>
        </p:nvSpPr>
        <p:spPr>
          <a:xfrm>
            <a:off x="2438400" y="6210300"/>
            <a:ext cx="914400" cy="89485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0490">
            <a:off x="-2877557" y="-4820803"/>
            <a:ext cx="9674990" cy="76520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5455" y="-9071"/>
            <a:ext cx="2876123" cy="269309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777" y="7048500"/>
            <a:ext cx="2876123" cy="2693097"/>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8200" y="7257020"/>
            <a:ext cx="1235317" cy="1897833"/>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48513">
            <a:off x="17102611" y="9392275"/>
            <a:ext cx="725008" cy="698644"/>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84143" y="9134896"/>
            <a:ext cx="1108589" cy="606701"/>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521755">
            <a:off x="-6013592" y="-4528062"/>
            <a:ext cx="10575092" cy="9056124"/>
          </a:xfrm>
          <a:prstGeom prst="rect">
            <a:avLst/>
          </a:prstGeom>
        </p:spPr>
      </p:pic>
      <p:pic>
        <p:nvPicPr>
          <p:cNvPr id="21"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489723" y="1126634"/>
            <a:ext cx="2325644" cy="1953541"/>
          </a:xfrm>
          <a:prstGeom prst="rect">
            <a:avLst/>
          </a:prstGeom>
        </p:spPr>
      </p:pic>
      <p:sp>
        <p:nvSpPr>
          <p:cNvPr id="6" name="Hộp Văn bản 5">
            <a:extLst>
              <a:ext uri="{FF2B5EF4-FFF2-40B4-BE49-F238E27FC236}">
                <a16:creationId xmlns:a16="http://schemas.microsoft.com/office/drawing/2014/main" id="{00E3D5FE-5087-BD4B-28A7-DAAF1B3E5BCB}"/>
              </a:ext>
            </a:extLst>
          </p:cNvPr>
          <p:cNvSpPr txBox="1"/>
          <p:nvPr/>
        </p:nvSpPr>
        <p:spPr>
          <a:xfrm>
            <a:off x="3810000" y="360734"/>
            <a:ext cx="13356693" cy="1651671"/>
          </a:xfrm>
          <a:prstGeom prst="rect">
            <a:avLst/>
          </a:prstGeom>
          <a:noFill/>
        </p:spPr>
        <p:txBody>
          <a:bodyPr wrap="square">
            <a:spAutoFit/>
          </a:bodyPr>
          <a:lstStyle/>
          <a:p>
            <a:pPr marL="0" marR="0" algn="just">
              <a:lnSpc>
                <a:spcPct val="150000"/>
              </a:lnSpc>
              <a:spcBef>
                <a:spcPts val="0"/>
              </a:spcBef>
              <a:spcAft>
                <a:spcPts val="800"/>
              </a:spcAft>
            </a:pP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2.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ứng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xử</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văn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hóa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sẽ</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cụ</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Hộp Văn bản 9">
            <a:extLst>
              <a:ext uri="{FF2B5EF4-FFF2-40B4-BE49-F238E27FC236}">
                <a16:creationId xmlns:a16="http://schemas.microsoft.com/office/drawing/2014/main" id="{FD2B2A40-D552-DC54-BA4B-6AD1E856E748}"/>
              </a:ext>
            </a:extLst>
          </p:cNvPr>
          <p:cNvSpPr txBox="1"/>
          <p:nvPr/>
        </p:nvSpPr>
        <p:spPr>
          <a:xfrm>
            <a:off x="3284858" y="3178756"/>
            <a:ext cx="14406976" cy="6684394"/>
          </a:xfrm>
          <a:prstGeom prst="rect">
            <a:avLst/>
          </a:prstGeom>
          <a:noFill/>
        </p:spPr>
        <p:txBody>
          <a:bodyPr wrap="square">
            <a:spAutoFit/>
          </a:bodyPr>
          <a:lstStyle/>
          <a:p>
            <a:pPr marL="571500" marR="0" indent="-571500" algn="just">
              <a:lnSpc>
                <a:spcPct val="150000"/>
              </a:lnSpc>
              <a:spcBef>
                <a:spcPts val="0"/>
              </a:spcBef>
              <a:spcAft>
                <a:spcPts val="800"/>
              </a:spcAft>
              <a:buFont typeface="Arial" panose="020B0604020202020204" pitchFamily="34" charset="0"/>
              <a:buChar char="+"/>
            </a:pP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ngữ</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gây</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xúc</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phạm</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hưởng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nhân</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phẩm</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danh</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dự</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đùa</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cợt</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quá</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đáng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đăng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xấu</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bậy</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gây</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hưởng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chia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sẻ</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sai</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sự</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thật</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chưa</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chứng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xấu</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độc</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ấn</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nút</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like hay share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xấu</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độc</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phản</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cảm</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gây</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hưởng</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a:t>
            </a:r>
            <a:r>
              <a:rPr lang="en-US"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400" dirty="0">
              <a:latin typeface="Arial" panose="020B0604020202020204" pitchFamily="34" charset="0"/>
              <a:cs typeface="Arial" panose="020B0604020202020204" pitchFamily="34" charset="0"/>
            </a:endParaRPr>
          </a:p>
        </p:txBody>
      </p:sp>
      <p:sp>
        <p:nvSpPr>
          <p:cNvPr id="12" name="Hộp Văn bản 11">
            <a:extLst>
              <a:ext uri="{FF2B5EF4-FFF2-40B4-BE49-F238E27FC236}">
                <a16:creationId xmlns:a16="http://schemas.microsoft.com/office/drawing/2014/main" id="{97A9C879-F29E-E43F-18A2-9E7B7C7E2910}"/>
              </a:ext>
            </a:extLst>
          </p:cNvPr>
          <p:cNvSpPr txBox="1"/>
          <p:nvPr/>
        </p:nvSpPr>
        <p:spPr>
          <a:xfrm>
            <a:off x="8126640" y="2272415"/>
            <a:ext cx="5055960" cy="646331"/>
          </a:xfrm>
          <a:prstGeom prst="rect">
            <a:avLst/>
          </a:prstGeom>
          <a:noFill/>
        </p:spPr>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Trả</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lời</a:t>
            </a:r>
            <a:endParaRPr lang="en-US" sz="36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6" dur="500"/>
                                        <p:tgtEl>
                                          <p:spTgt spid="10">
                                            <p:txEl>
                                              <p:pRg st="0" end="0"/>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9" dur="500"/>
                                        <p:tgtEl>
                                          <p:spTgt spid="10">
                                            <p:txEl>
                                              <p:pRg st="1" end="1"/>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2" dur="500"/>
                                        <p:tgtEl>
                                          <p:spTgt spid="10">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5" dur="500"/>
                                        <p:tgtEl>
                                          <p:spTgt spid="10">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28"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0" y="3519158"/>
            <a:ext cx="1502278" cy="140667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0" y="6043613"/>
            <a:ext cx="1502278" cy="14066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0" y="8845851"/>
            <a:ext cx="1502278" cy="1406678"/>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68113" y="2738707"/>
            <a:ext cx="990463" cy="1560901"/>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82693" y="6045143"/>
            <a:ext cx="7189470" cy="682777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14993">
            <a:off x="-5899968" y="-4185003"/>
            <a:ext cx="10575092" cy="9056124"/>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317918" y="8505294"/>
            <a:ext cx="2329549" cy="1907470"/>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152673">
            <a:off x="17057075" y="1002065"/>
            <a:ext cx="1180784" cy="933557"/>
          </a:xfrm>
          <a:prstGeom prst="rect">
            <a:avLst/>
          </a:prstGeom>
        </p:spPr>
      </p:pic>
      <p:pic>
        <p:nvPicPr>
          <p:cNvPr id="22" name="Picture 2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291" y="4456924"/>
            <a:ext cx="810135" cy="443365"/>
          </a:xfrm>
          <a:prstGeom prst="rect">
            <a:avLst/>
          </a:prstGeom>
        </p:spPr>
      </p:pic>
      <p:pic>
        <p:nvPicPr>
          <p:cNvPr id="23" name="Picture 2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912104">
            <a:off x="41868" y="6796974"/>
            <a:ext cx="398622" cy="372531"/>
          </a:xfrm>
          <a:prstGeom prst="rect">
            <a:avLst/>
          </a:prstGeom>
        </p:spPr>
      </p:pic>
      <p:sp>
        <p:nvSpPr>
          <p:cNvPr id="6" name="Hộp Văn bản 5">
            <a:extLst>
              <a:ext uri="{FF2B5EF4-FFF2-40B4-BE49-F238E27FC236}">
                <a16:creationId xmlns:a16="http://schemas.microsoft.com/office/drawing/2014/main" id="{F4F223A8-16AF-2A3B-B41B-FC1F2621E337}"/>
              </a:ext>
            </a:extLst>
          </p:cNvPr>
          <p:cNvSpPr txBox="1"/>
          <p:nvPr/>
        </p:nvSpPr>
        <p:spPr>
          <a:xfrm>
            <a:off x="1946640" y="343059"/>
            <a:ext cx="15668170" cy="982513"/>
          </a:xfrm>
          <a:prstGeom prst="rect">
            <a:avLst/>
          </a:prstGeom>
          <a:noFill/>
        </p:spPr>
        <p:txBody>
          <a:bodyPr wrap="square">
            <a:spAutoFit/>
          </a:bodyPr>
          <a:lstStyle/>
          <a:p>
            <a:pPr marL="0" marR="0" algn="just">
              <a:lnSpc>
                <a:spcPct val="150000"/>
              </a:lnSpc>
              <a:spcBef>
                <a:spcPts val="600"/>
              </a:spcBef>
              <a:spcAft>
                <a:spcPts val="800"/>
              </a:spcAft>
            </a:pP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2.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Làm</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gì</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khi</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gặp</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thông</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tin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có</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nội</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dung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xấu</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trên</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mạng</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en-US" sz="4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itle 4">
            <a:extLst>
              <a:ext uri="{FF2B5EF4-FFF2-40B4-BE49-F238E27FC236}">
                <a16:creationId xmlns:a16="http://schemas.microsoft.com/office/drawing/2014/main" id="{45F1C05C-CC56-6AD3-C0F5-C32D30C3D493}"/>
              </a:ext>
            </a:extLst>
          </p:cNvPr>
          <p:cNvSpPr txBox="1">
            <a:spLocks/>
          </p:cNvSpPr>
          <p:nvPr/>
        </p:nvSpPr>
        <p:spPr>
          <a:xfrm>
            <a:off x="1899356" y="2472929"/>
            <a:ext cx="4419600" cy="1895181"/>
          </a:xfrm>
          <a:prstGeom prst="rect">
            <a:avLst/>
          </a:prstGeom>
          <a:solidFill>
            <a:srgbClr val="D3DD18">
              <a:lumMod val="60000"/>
              <a:lumOff val="40000"/>
            </a:srgbClr>
          </a:solidFill>
          <a:ln>
            <a:noFill/>
          </a:ln>
          <a:effectLst>
            <a:outerShdw blurRad="50800" dist="38100" dir="13500000" algn="br"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Caveat Brush"/>
              <a:buNone/>
              <a:defRPr sz="4800" b="0" i="0" u="none" strike="noStrike" cap="none">
                <a:solidFill>
                  <a:schemeClr val="dk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30000"/>
              </a:lnSpc>
              <a:spcBef>
                <a:spcPts val="0"/>
              </a:spcBef>
              <a:spcAft>
                <a:spcPts val="0"/>
              </a:spcAft>
              <a:buClr>
                <a:srgbClr val="003D73"/>
              </a:buClr>
              <a:buSzPts val="2400"/>
              <a:buFont typeface="Caveat Brush"/>
              <a:buNone/>
              <a:tabLst/>
              <a:defRPr/>
            </a:pPr>
            <a:r>
              <a:rPr kumimoji="0" lang="en-US" sz="4000" b="1" i="0" u="none" strike="noStrike" kern="0" cap="none" spc="0" normalizeH="0" baseline="0" noProof="0" dirty="0" err="1">
                <a:ln>
                  <a:noFill/>
                </a:ln>
                <a:solidFill>
                  <a:srgbClr val="002060"/>
                </a:solidFill>
                <a:effectLst/>
                <a:uLnTx/>
                <a:uFillTx/>
                <a:latin typeface="Arial"/>
                <a:sym typeface="Caveat Brush"/>
              </a:rPr>
              <a:t>Hoạt</a:t>
            </a:r>
            <a:r>
              <a:rPr kumimoji="0" lang="en-US" sz="4000" b="1" i="0" u="none" strike="noStrike" kern="0" cap="none" spc="0" normalizeH="0" noProof="0" dirty="0">
                <a:ln>
                  <a:noFill/>
                </a:ln>
                <a:solidFill>
                  <a:srgbClr val="002060"/>
                </a:solidFill>
                <a:effectLst/>
                <a:uLnTx/>
                <a:uFillTx/>
                <a:latin typeface="Arial"/>
                <a:sym typeface="Caveat Brush"/>
              </a:rPr>
              <a:t> </a:t>
            </a:r>
            <a:r>
              <a:rPr kumimoji="0" lang="en-US" sz="4000" b="1" i="0" u="none" strike="noStrike" kern="0" cap="none" spc="0" normalizeH="0" noProof="0" dirty="0" err="1">
                <a:ln>
                  <a:noFill/>
                </a:ln>
                <a:solidFill>
                  <a:srgbClr val="002060"/>
                </a:solidFill>
                <a:effectLst/>
                <a:uLnTx/>
                <a:uFillTx/>
                <a:latin typeface="Arial"/>
                <a:sym typeface="Caveat Brush"/>
              </a:rPr>
              <a:t>động</a:t>
            </a:r>
            <a:r>
              <a:rPr kumimoji="0" lang="en-US" sz="4000" b="1" i="0" u="none" strike="noStrike" kern="0" cap="none" spc="0" normalizeH="0" noProof="0" dirty="0">
                <a:ln>
                  <a:noFill/>
                </a:ln>
                <a:solidFill>
                  <a:srgbClr val="002060"/>
                </a:solidFill>
                <a:effectLst/>
                <a:uLnTx/>
                <a:uFillTx/>
                <a:latin typeface="Arial"/>
                <a:sym typeface="Caveat Brush"/>
              </a:rPr>
              <a:t> 3: </a:t>
            </a:r>
          </a:p>
          <a:p>
            <a:pPr marL="0" marR="0" lvl="0" indent="0" algn="ctr" defTabSz="914400" rtl="0" eaLnBrk="1" fontAlgn="auto" latinLnBrk="0" hangingPunct="1">
              <a:lnSpc>
                <a:spcPct val="130000"/>
              </a:lnSpc>
              <a:spcBef>
                <a:spcPts val="0"/>
              </a:spcBef>
              <a:spcAft>
                <a:spcPts val="0"/>
              </a:spcAft>
              <a:buClr>
                <a:srgbClr val="003D73"/>
              </a:buClr>
              <a:buSzPts val="2400"/>
              <a:buFont typeface="Caveat Brush"/>
              <a:buNone/>
              <a:tabLst/>
              <a:defRPr/>
            </a:pPr>
            <a:r>
              <a:rPr kumimoji="0" lang="en-US" sz="4000" b="1" i="0" u="none" strike="noStrike" kern="0" cap="none" spc="0" normalizeH="0" noProof="0" dirty="0" err="1">
                <a:ln>
                  <a:noFill/>
                </a:ln>
                <a:solidFill>
                  <a:srgbClr val="002060"/>
                </a:solidFill>
                <a:effectLst/>
                <a:uLnTx/>
                <a:uFillTx/>
                <a:latin typeface="Arial"/>
                <a:sym typeface="Caveat Brush"/>
              </a:rPr>
              <a:t>Xử</a:t>
            </a:r>
            <a:r>
              <a:rPr kumimoji="0" lang="en-US" sz="4000" b="1" i="0" u="none" strike="noStrike" kern="0" cap="none" spc="0" normalizeH="0" noProof="0" dirty="0">
                <a:ln>
                  <a:noFill/>
                </a:ln>
                <a:solidFill>
                  <a:srgbClr val="002060"/>
                </a:solidFill>
                <a:effectLst/>
                <a:uLnTx/>
                <a:uFillTx/>
                <a:latin typeface="Arial"/>
                <a:sym typeface="Caveat Brush"/>
              </a:rPr>
              <a:t> </a:t>
            </a:r>
            <a:r>
              <a:rPr kumimoji="0" lang="en-US" sz="4000" b="1" i="0" u="none" strike="noStrike" kern="0" cap="none" spc="0" normalizeH="0" noProof="0" dirty="0" err="1">
                <a:ln>
                  <a:noFill/>
                </a:ln>
                <a:solidFill>
                  <a:srgbClr val="002060"/>
                </a:solidFill>
                <a:effectLst/>
                <a:uLnTx/>
                <a:uFillTx/>
                <a:latin typeface="Arial"/>
                <a:sym typeface="Caveat Brush"/>
              </a:rPr>
              <a:t>lí</a:t>
            </a:r>
            <a:r>
              <a:rPr kumimoji="0" lang="en-US" sz="4000" b="1" i="0" u="none" strike="noStrike" kern="0" cap="none" spc="0" normalizeH="0" noProof="0" dirty="0">
                <a:ln>
                  <a:noFill/>
                </a:ln>
                <a:solidFill>
                  <a:srgbClr val="002060"/>
                </a:solidFill>
                <a:effectLst/>
                <a:uLnTx/>
                <a:uFillTx/>
                <a:latin typeface="Arial"/>
                <a:sym typeface="Caveat Brush"/>
              </a:rPr>
              <a:t> </a:t>
            </a:r>
            <a:r>
              <a:rPr kumimoji="0" lang="en-US" sz="4000" b="1" i="0" u="none" strike="noStrike" kern="0" cap="none" spc="0" normalizeH="0" noProof="0" dirty="0" err="1">
                <a:ln>
                  <a:noFill/>
                </a:ln>
                <a:solidFill>
                  <a:srgbClr val="002060"/>
                </a:solidFill>
                <a:effectLst/>
                <a:uLnTx/>
                <a:uFillTx/>
                <a:latin typeface="Arial"/>
                <a:sym typeface="Caveat Brush"/>
              </a:rPr>
              <a:t>tình</a:t>
            </a:r>
            <a:r>
              <a:rPr kumimoji="0" lang="en-US" sz="4000" b="1" i="0" u="none" strike="noStrike" kern="0" cap="none" spc="0" normalizeH="0" noProof="0" dirty="0">
                <a:ln>
                  <a:noFill/>
                </a:ln>
                <a:solidFill>
                  <a:srgbClr val="002060"/>
                </a:solidFill>
                <a:effectLst/>
                <a:uLnTx/>
                <a:uFillTx/>
                <a:latin typeface="Arial"/>
                <a:sym typeface="Caveat Brush"/>
              </a:rPr>
              <a:t> </a:t>
            </a:r>
            <a:r>
              <a:rPr kumimoji="0" lang="en-US" sz="4000" b="1" i="0" u="none" strike="noStrike" kern="0" cap="none" spc="0" normalizeH="0" noProof="0" dirty="0" err="1">
                <a:ln>
                  <a:noFill/>
                </a:ln>
                <a:solidFill>
                  <a:srgbClr val="002060"/>
                </a:solidFill>
                <a:effectLst/>
                <a:uLnTx/>
                <a:uFillTx/>
                <a:latin typeface="Arial"/>
                <a:sym typeface="Caveat Brush"/>
              </a:rPr>
              <a:t>huống</a:t>
            </a:r>
            <a:endParaRPr kumimoji="0" lang="en-US" sz="4000" b="1" i="0" u="none" strike="noStrike" kern="0" cap="none" spc="0" normalizeH="0" baseline="0" noProof="0" dirty="0">
              <a:ln>
                <a:noFill/>
              </a:ln>
              <a:solidFill>
                <a:srgbClr val="002060"/>
              </a:solidFill>
              <a:effectLst/>
              <a:uLnTx/>
              <a:uFillTx/>
              <a:latin typeface="Arial"/>
              <a:sym typeface="Caveat Brush"/>
            </a:endParaRPr>
          </a:p>
        </p:txBody>
      </p:sp>
      <p:sp>
        <p:nvSpPr>
          <p:cNvPr id="14" name="Hộp Văn bản 13">
            <a:extLst>
              <a:ext uri="{FF2B5EF4-FFF2-40B4-BE49-F238E27FC236}">
                <a16:creationId xmlns:a16="http://schemas.microsoft.com/office/drawing/2014/main" id="{DEE8757F-26C1-AAE1-76F1-04904D104931}"/>
              </a:ext>
            </a:extLst>
          </p:cNvPr>
          <p:cNvSpPr txBox="1"/>
          <p:nvPr/>
        </p:nvSpPr>
        <p:spPr>
          <a:xfrm>
            <a:off x="6690056" y="1763688"/>
            <a:ext cx="10738713" cy="3313664"/>
          </a:xfrm>
          <a:prstGeom prst="rect">
            <a:avLst/>
          </a:prstGeom>
          <a:noFill/>
        </p:spPr>
        <p:txBody>
          <a:bodyPr wrap="square">
            <a:spAutoFit/>
          </a:bodyPr>
          <a:lstStyle/>
          <a:p>
            <a:pPr algn="just">
              <a:lnSpc>
                <a:spcPct val="150000"/>
              </a:lnSpc>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cập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thỉnh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thoảng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web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nội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dung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lực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nội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dung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lứa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tuổi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sẽ</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70D80B5D-7873-5EB3-6536-152E62F38C97}"/>
              </a:ext>
            </a:extLst>
          </p:cNvPr>
          <p:cNvSpPr txBox="1"/>
          <p:nvPr/>
        </p:nvSpPr>
        <p:spPr>
          <a:xfrm>
            <a:off x="6690056" y="6713707"/>
            <a:ext cx="9866199" cy="248266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Ngay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lập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tức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tắt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web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a:t>
            </a:r>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N</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hờ</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lớn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cài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mềm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chặn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cập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web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5122" name="Picture 2" descr="Phân loại Phần mềm độc hại - Tin Học Sóc Trăng - tinhocsoctrang.com">
            <a:extLst>
              <a:ext uri="{FF2B5EF4-FFF2-40B4-BE49-F238E27FC236}">
                <a16:creationId xmlns:a16="http://schemas.microsoft.com/office/drawing/2014/main" id="{7BB51EF2-B76E-E6F4-66C1-4AF5E24E7327}"/>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8672" t="717" r="32359" b="11059"/>
          <a:stretch/>
        </p:blipFill>
        <p:spPr bwMode="auto">
          <a:xfrm>
            <a:off x="665360" y="5028758"/>
            <a:ext cx="5653596" cy="4757850"/>
          </a:xfrm>
          <a:prstGeom prst="rect">
            <a:avLst/>
          </a:prstGeom>
          <a:noFill/>
          <a:extLst>
            <a:ext uri="{909E8E84-426E-40DD-AFC4-6F175D3DCCD1}">
              <a14:hiddenFill xmlns:a14="http://schemas.microsoft.com/office/drawing/2010/main">
                <a:solidFill>
                  <a:srgbClr val="FFFFFF"/>
                </a:solidFill>
              </a14:hiddenFill>
            </a:ext>
          </a:extLst>
        </p:spPr>
      </p:pic>
      <p:sp>
        <p:nvSpPr>
          <p:cNvPr id="25" name="Mũi tên: Xuống 24">
            <a:extLst>
              <a:ext uri="{FF2B5EF4-FFF2-40B4-BE49-F238E27FC236}">
                <a16:creationId xmlns:a16="http://schemas.microsoft.com/office/drawing/2014/main" id="{E38A0403-808E-068A-CC76-CBA9DC471B0C}"/>
              </a:ext>
            </a:extLst>
          </p:cNvPr>
          <p:cNvSpPr/>
          <p:nvPr/>
        </p:nvSpPr>
        <p:spPr>
          <a:xfrm>
            <a:off x="11623155" y="4827669"/>
            <a:ext cx="1676400" cy="1836494"/>
          </a:xfrm>
          <a:prstGeom prst="downArrow">
            <a:avLst/>
          </a:prstGeom>
          <a:solidFill>
            <a:srgbClr val="EF9863"/>
          </a:solidFill>
          <a:ln>
            <a:solidFill>
              <a:srgbClr val="EF9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randombar(horizontal)">
                                      <p:cBhvr>
                                        <p:cTn id="20" dur="500"/>
                                        <p:tgtEl>
                                          <p:spTgt spid="5122"/>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strVal val="#ppt_x"/>
                                          </p:val>
                                        </p:tav>
                                        <p:tav tm="100000">
                                          <p:val>
                                            <p:strVal val="#ppt_x"/>
                                          </p:val>
                                        </p:tav>
                                      </p:tavLst>
                                    </p:anim>
                                    <p:anim calcmode="lin" valueType="num">
                                      <p:cBhvr>
                                        <p:cTn id="27" dur="500" fill="hold"/>
                                        <p:tgtEl>
                                          <p:spTgt spid="25"/>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wipe(up)">
                                      <p:cBhvr>
                                        <p:cTn id="31" dur="500"/>
                                        <p:tgtEl>
                                          <p:spTgt spid="24">
                                            <p:txEl>
                                              <p:pRg st="0" end="0"/>
                                            </p:txEl>
                                          </p:spTgt>
                                        </p:tgtEl>
                                      </p:cBhvr>
                                    </p:animEffect>
                                  </p:childTnLst>
                                </p:cTn>
                              </p:par>
                              <p:par>
                                <p:cTn id="32" presetID="22" presetClass="entr" presetSubtype="1" fill="hold" nodeType="withEffect">
                                  <p:stCondLst>
                                    <p:cond delay="0"/>
                                  </p:stCondLst>
                                  <p:childTnLst>
                                    <p:set>
                                      <p:cBhvr>
                                        <p:cTn id="33" dur="1" fill="hold">
                                          <p:stCondLst>
                                            <p:cond delay="0"/>
                                          </p:stCondLst>
                                        </p:cTn>
                                        <p:tgtEl>
                                          <p:spTgt spid="24">
                                            <p:txEl>
                                              <p:pRg st="1" end="1"/>
                                            </p:txEl>
                                          </p:spTgt>
                                        </p:tgtEl>
                                        <p:attrNameLst>
                                          <p:attrName>style.visibility</p:attrName>
                                        </p:attrNameLst>
                                      </p:cBhvr>
                                      <p:to>
                                        <p:strVal val="visible"/>
                                      </p:to>
                                    </p:set>
                                    <p:animEffect transition="in" filter="wipe(up)">
                                      <p:cBhvr>
                                        <p:cTn id="34"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15880">
            <a:off x="-4540855" y="6955803"/>
            <a:ext cx="11139109" cy="881002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15880">
            <a:off x="14217601" y="-2952277"/>
            <a:ext cx="11139109" cy="881002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72071" y="2417032"/>
            <a:ext cx="2761600" cy="1511348"/>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3874" y="5884606"/>
            <a:ext cx="2987748" cy="2509708"/>
          </a:xfrm>
          <a:prstGeom prst="rect">
            <a:avLst/>
          </a:prstGeom>
        </p:spPr>
      </p:pic>
      <p:sp>
        <p:nvSpPr>
          <p:cNvPr id="5" name="Hộp Văn bản 4">
            <a:extLst>
              <a:ext uri="{FF2B5EF4-FFF2-40B4-BE49-F238E27FC236}">
                <a16:creationId xmlns:a16="http://schemas.microsoft.com/office/drawing/2014/main" id="{E05CA86C-B6CB-DE78-AAA5-4051F7F3D7C1}"/>
              </a:ext>
            </a:extLst>
          </p:cNvPr>
          <p:cNvSpPr txBox="1"/>
          <p:nvPr/>
        </p:nvSpPr>
        <p:spPr>
          <a:xfrm>
            <a:off x="1752600" y="1670786"/>
            <a:ext cx="14185981" cy="6945427"/>
          </a:xfrm>
          <a:prstGeom prst="rect">
            <a:avLst/>
          </a:prstGeom>
          <a:noFill/>
        </p:spPr>
        <p:txBody>
          <a:bodyPr wrap="square">
            <a:spAutoFit/>
          </a:bodyPr>
          <a:lstStyle/>
          <a:p>
            <a:pPr marL="571500" marR="0" indent="-571500" algn="just">
              <a:lnSpc>
                <a:spcPct val="150000"/>
              </a:lnSpc>
              <a:spcBef>
                <a:spcPts val="0"/>
              </a:spcBef>
              <a:spcAft>
                <a:spcPts val="800"/>
              </a:spcAft>
              <a:buFont typeface="Symbol" panose="05050102010706020507" pitchFamily="18" charset="2"/>
              <a:buChar char="-"/>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nhiều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web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chứa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nội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dung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xấu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lứa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tuổi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chúng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Symbol" panose="05050102010706020507" pitchFamily="18" charset="2"/>
              <a:buChar char="-"/>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Ví</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web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nội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dung không lành mạnh;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cờ</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gây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lực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Symbol" panose="05050102010706020507" pitchFamily="18" charset="2"/>
              <a:buChar char="-"/>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mềm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chặn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cập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web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xấu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buFont typeface="Symbol" panose="05050102010706020507" pitchFamily="18" charset="2"/>
              <a:buChar char="-"/>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cụ</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xây</a:t>
            </a:r>
            <a:r>
              <a:rPr lang="en-US" sz="3600" b="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dựng</a:t>
            </a:r>
            <a:r>
              <a:rPr lang="en-US" sz="3600" b="1" dirty="0">
                <a:solidFill>
                  <a:srgbClr val="2579DF"/>
                </a:solidFill>
                <a:effectLst/>
                <a:latin typeface="Arial" panose="020B0604020202020204" pitchFamily="34" charset="0"/>
                <a:ea typeface="Calibri" panose="020F0502020204030204" pitchFamily="34" charset="0"/>
                <a:cs typeface="Arial" panose="020B0604020202020204" pitchFamily="34" charset="0"/>
              </a:rPr>
              <a:t> ý </a:t>
            </a:r>
            <a:r>
              <a:rPr lang="en-US" sz="3600" b="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thức</a:t>
            </a:r>
            <a:r>
              <a:rPr lang="en-US" sz="3600" b="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tốt</a:t>
            </a:r>
            <a:r>
              <a:rPr lang="en-US" sz="3600" b="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cho</a:t>
            </a:r>
            <a:r>
              <a:rPr lang="en-US" sz="3600" b="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bản</a:t>
            </a:r>
            <a:r>
              <a:rPr lang="en-US" sz="3600" b="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thân</a:t>
            </a:r>
            <a:r>
              <a:rPr lang="en-US" sz="3600" b="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F5D9B1D-08CD-7DF9-A558-F3F6BA294855}"/>
              </a:ext>
            </a:extLst>
          </p:cNvPr>
          <p:cNvSpPr txBox="1"/>
          <p:nvPr/>
        </p:nvSpPr>
        <p:spPr>
          <a:xfrm>
            <a:off x="7119202" y="723900"/>
            <a:ext cx="4049596"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800" b="1" dirty="0">
                <a:latin typeface="Arial" panose="020B0604020202020204" pitchFamily="34" charset="0"/>
                <a:cs typeface="Arial" panose="020B0604020202020204" pitchFamily="34" charset="0"/>
              </a:rPr>
              <a:t>KẾT LUẬN</a:t>
            </a:r>
          </a:p>
        </p:txBody>
      </p:sp>
      <p:pic>
        <p:nvPicPr>
          <p:cNvPr id="8" name="Picture 7">
            <a:extLst>
              <a:ext uri="{FF2B5EF4-FFF2-40B4-BE49-F238E27FC236}">
                <a16:creationId xmlns:a16="http://schemas.microsoft.com/office/drawing/2014/main" id="{36D40B77-7BA6-0AC1-6988-8B38F77979B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600" y="2324100"/>
            <a:ext cx="17317946" cy="7086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D40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15880">
            <a:off x="10631758" y="5432281"/>
            <a:ext cx="9674990" cy="76520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58873">
            <a:off x="-1635185" y="-2178225"/>
            <a:ext cx="10575092" cy="905612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0" y="1536107"/>
            <a:ext cx="13060059" cy="776130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271552" y="1758298"/>
            <a:ext cx="2987748" cy="250970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7177" y="8151729"/>
            <a:ext cx="2488369" cy="1361816"/>
          </a:xfrm>
          <a:prstGeom prst="rect">
            <a:avLst/>
          </a:prstGeom>
        </p:spPr>
      </p:pic>
      <p:sp>
        <p:nvSpPr>
          <p:cNvPr id="9" name="Hộp Văn bản 8">
            <a:extLst>
              <a:ext uri="{FF2B5EF4-FFF2-40B4-BE49-F238E27FC236}">
                <a16:creationId xmlns:a16="http://schemas.microsoft.com/office/drawing/2014/main" id="{EF58EEF8-091E-6803-8A22-3CE852BF838E}"/>
              </a:ext>
            </a:extLst>
          </p:cNvPr>
          <p:cNvSpPr txBox="1"/>
          <p:nvPr/>
        </p:nvSpPr>
        <p:spPr>
          <a:xfrm>
            <a:off x="4036808" y="1934706"/>
            <a:ext cx="10154367" cy="6217023"/>
          </a:xfrm>
          <a:prstGeom prst="rect">
            <a:avLst/>
          </a:prstGeom>
          <a:noFill/>
        </p:spPr>
        <p:txBody>
          <a:bodyPr wrap="square">
            <a:spAutoFit/>
          </a:bodyPr>
          <a:lstStyle/>
          <a:p>
            <a:pPr marL="0" marR="0" algn="just">
              <a:lnSpc>
                <a:spcPct val="150000"/>
              </a:lnSpc>
              <a:spcBef>
                <a:spcPts val="0"/>
              </a:spcBef>
              <a:spcAft>
                <a:spcPts val="800"/>
              </a:spcAft>
            </a:pP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ứng</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xử</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đây</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lí</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truy</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cập</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web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nội</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dung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xấu</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1"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tục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cập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web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ngay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web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Đề</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nghị</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bố</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mẹ</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thầy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hoặc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nhiệm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ngăn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chặn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cập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web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Gửi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web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bè</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xem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Hình Bầu dục 9">
            <a:extLst>
              <a:ext uri="{FF2B5EF4-FFF2-40B4-BE49-F238E27FC236}">
                <a16:creationId xmlns:a16="http://schemas.microsoft.com/office/drawing/2014/main" id="{7FA3512E-A2D5-E223-0E83-3B092D648EFD}"/>
              </a:ext>
            </a:extLst>
          </p:cNvPr>
          <p:cNvSpPr/>
          <p:nvPr/>
        </p:nvSpPr>
        <p:spPr>
          <a:xfrm>
            <a:off x="3861694" y="4680266"/>
            <a:ext cx="786506" cy="784574"/>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1" name="Hình Bầu dục 10">
            <a:extLst>
              <a:ext uri="{FF2B5EF4-FFF2-40B4-BE49-F238E27FC236}">
                <a16:creationId xmlns:a16="http://schemas.microsoft.com/office/drawing/2014/main" id="{C7A1430A-4F9C-397B-D4D9-15ABDFD3F4F7}"/>
              </a:ext>
            </a:extLst>
          </p:cNvPr>
          <p:cNvSpPr/>
          <p:nvPr/>
        </p:nvSpPr>
        <p:spPr>
          <a:xfrm>
            <a:off x="3861695" y="5616920"/>
            <a:ext cx="786505" cy="784573"/>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1" dur="500"/>
                                        <p:tgtEl>
                                          <p:spTgt spid="9">
                                            <p:txEl>
                                              <p:pRg st="1" end="1"/>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4" dur="500"/>
                                        <p:tgtEl>
                                          <p:spTgt spid="9">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randombar(horizontal)">
                                      <p:cBhvr>
                                        <p:cTn id="17" dur="500"/>
                                        <p:tgtEl>
                                          <p:spTgt spid="9">
                                            <p:txEl>
                                              <p:pRg st="3" end="3"/>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randombar(horizontal)">
                                      <p:cBhvr>
                                        <p:cTn id="20" dur="500"/>
                                        <p:tgtEl>
                                          <p:spTgt spid="9">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7955" y="2891294"/>
            <a:ext cx="1981200" cy="185512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6696" y="5543734"/>
            <a:ext cx="1981200" cy="185512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7955" y="8267700"/>
            <a:ext cx="1981201" cy="1855125"/>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8452" y="5841423"/>
            <a:ext cx="813730" cy="760467"/>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83054">
            <a:off x="167349" y="2900798"/>
            <a:ext cx="1115858" cy="1075281"/>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01558">
            <a:off x="1838805" y="8996076"/>
            <a:ext cx="170200" cy="1155676"/>
          </a:xfrm>
          <a:prstGeom prst="rect">
            <a:avLst/>
          </a:prstGeom>
        </p:spPr>
      </p:pic>
      <p:pic>
        <p:nvPicPr>
          <p:cNvPr id="37" name="Picture 8">
            <a:extLst>
              <a:ext uri="{FF2B5EF4-FFF2-40B4-BE49-F238E27FC236}">
                <a16:creationId xmlns:a16="http://schemas.microsoft.com/office/drawing/2014/main" id="{3A865203-29D2-508D-9CC7-98E5D2EF20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12168">
            <a:off x="-898994" y="300465"/>
            <a:ext cx="2589755" cy="2744441"/>
          </a:xfrm>
          <a:prstGeom prst="rect">
            <a:avLst/>
          </a:prstGeom>
        </p:spPr>
      </p:pic>
      <p:sp>
        <p:nvSpPr>
          <p:cNvPr id="4" name="Hộp Văn bản 3">
            <a:extLst>
              <a:ext uri="{FF2B5EF4-FFF2-40B4-BE49-F238E27FC236}">
                <a16:creationId xmlns:a16="http://schemas.microsoft.com/office/drawing/2014/main" id="{72A68F5D-BBE7-C1DA-0DBB-152F0C5C4FEE}"/>
              </a:ext>
            </a:extLst>
          </p:cNvPr>
          <p:cNvSpPr txBox="1"/>
          <p:nvPr/>
        </p:nvSpPr>
        <p:spPr>
          <a:xfrm>
            <a:off x="1752600" y="330640"/>
            <a:ext cx="14176772" cy="982513"/>
          </a:xfrm>
          <a:prstGeom prst="rect">
            <a:avLst/>
          </a:prstGeom>
          <a:noFill/>
        </p:spPr>
        <p:txBody>
          <a:bodyPr wrap="square">
            <a:spAutoFit/>
          </a:bodyPr>
          <a:lstStyle/>
          <a:p>
            <a:pPr marL="0" marR="0" algn="just">
              <a:lnSpc>
                <a:spcPct val="150000"/>
              </a:lnSpc>
              <a:spcBef>
                <a:spcPts val="600"/>
              </a:spcBef>
              <a:spcAft>
                <a:spcPts val="800"/>
              </a:spcAft>
            </a:pP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3.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Tác</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hại</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cách</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phòng</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tránh</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bệnh</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nghiện</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Internet</a:t>
            </a:r>
            <a:endParaRPr lang="en-US" sz="4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Hộp Văn bản 7">
            <a:extLst>
              <a:ext uri="{FF2B5EF4-FFF2-40B4-BE49-F238E27FC236}">
                <a16:creationId xmlns:a16="http://schemas.microsoft.com/office/drawing/2014/main" id="{2D71E8F0-5021-72E7-6B99-88F981802764}"/>
              </a:ext>
            </a:extLst>
          </p:cNvPr>
          <p:cNvSpPr txBox="1"/>
          <p:nvPr/>
        </p:nvSpPr>
        <p:spPr>
          <a:xfrm>
            <a:off x="1738312" y="1578992"/>
            <a:ext cx="11902678" cy="901593"/>
          </a:xfrm>
          <a:prstGeom prst="rect">
            <a:avLst/>
          </a:prstGeom>
          <a:noFill/>
        </p:spPr>
        <p:txBody>
          <a:bodyPr wrap="square">
            <a:spAutoFit/>
          </a:bodyPr>
          <a:lstStyle/>
          <a:p>
            <a:pPr marL="0" marR="0" algn="just">
              <a:lnSpc>
                <a:spcPct val="150000"/>
              </a:lnSpc>
              <a:spcBef>
                <a:spcPts val="0"/>
              </a:spcBef>
              <a:spcAft>
                <a:spcPts val="800"/>
              </a:spcAft>
            </a:pPr>
            <a:r>
              <a:rPr lang="en-US" sz="4000" b="1" i="1" dirty="0">
                <a:solidFill>
                  <a:srgbClr val="2579DF"/>
                </a:solidFill>
                <a:effectLst/>
                <a:latin typeface="Arial" panose="020B0604020202020204" pitchFamily="34" charset="0"/>
                <a:ea typeface="Calibri" panose="020F0502020204030204" pitchFamily="34" charset="0"/>
                <a:cs typeface="Arial" panose="020B0604020202020204" pitchFamily="34" charset="0"/>
              </a:rPr>
              <a:t>a) </a:t>
            </a:r>
            <a:r>
              <a:rPr lang="en-US" sz="4000" b="1" i="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Biểu</a:t>
            </a:r>
            <a:r>
              <a:rPr lang="en-US" sz="4000" b="1" i="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hiện</a:t>
            </a:r>
            <a:r>
              <a:rPr lang="en-US" sz="4000" b="1" i="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và</a:t>
            </a:r>
            <a:r>
              <a:rPr lang="en-US" sz="4000" b="1" i="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tác</a:t>
            </a:r>
            <a:r>
              <a:rPr lang="en-US" sz="4000" b="1" i="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hại</a:t>
            </a:r>
            <a:r>
              <a:rPr lang="en-US" sz="4000" b="1" i="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của</a:t>
            </a:r>
            <a:r>
              <a:rPr lang="en-US" sz="4000" b="1" i="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bệnh</a:t>
            </a:r>
            <a:r>
              <a:rPr lang="en-US" sz="4000" b="1" i="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nghiện</a:t>
            </a:r>
            <a:r>
              <a:rPr lang="en-US" sz="4000" b="1" i="1" dirty="0">
                <a:solidFill>
                  <a:srgbClr val="2579DF"/>
                </a:solidFill>
                <a:effectLst/>
                <a:latin typeface="Arial" panose="020B0604020202020204" pitchFamily="34" charset="0"/>
                <a:ea typeface="Calibri" panose="020F0502020204030204" pitchFamily="34" charset="0"/>
                <a:cs typeface="Arial" panose="020B0604020202020204" pitchFamily="34" charset="0"/>
              </a:rPr>
              <a:t> Internet</a:t>
            </a:r>
            <a:endParaRPr lang="en-US" sz="4000" dirty="0">
              <a:solidFill>
                <a:srgbClr val="2579DF"/>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DA193B3-D942-8CD7-A093-B6C86EDE3E76}"/>
              </a:ext>
            </a:extLst>
          </p:cNvPr>
          <p:cNvPicPr>
            <a:picLocks noChangeAspect="1"/>
          </p:cNvPicPr>
          <p:nvPr/>
        </p:nvPicPr>
        <p:blipFill>
          <a:blip r:embed="rId16"/>
          <a:stretch>
            <a:fillRect/>
          </a:stretch>
        </p:blipFill>
        <p:spPr>
          <a:xfrm>
            <a:off x="2508462" y="2997942"/>
            <a:ext cx="15202045" cy="3380625"/>
          </a:xfrm>
          <a:prstGeom prst="rect">
            <a:avLst/>
          </a:prstGeom>
        </p:spPr>
      </p:pic>
      <p:pic>
        <p:nvPicPr>
          <p:cNvPr id="38" name="Picture 9">
            <a:extLst>
              <a:ext uri="{FF2B5EF4-FFF2-40B4-BE49-F238E27FC236}">
                <a16:creationId xmlns:a16="http://schemas.microsoft.com/office/drawing/2014/main" id="{E15C3743-B63C-CC79-57BC-147866AF54C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6110469" y="0"/>
            <a:ext cx="2177531" cy="3345370"/>
          </a:xfrm>
          <a:prstGeom prst="rect">
            <a:avLst/>
          </a:prstGeom>
        </p:spPr>
      </p:pic>
    </p:spTree>
    <p:extLst>
      <p:ext uri="{BB962C8B-B14F-4D97-AF65-F5344CB8AC3E}">
        <p14:creationId xmlns:p14="http://schemas.microsoft.com/office/powerpoint/2010/main" val="143809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heel(2)">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62326"/>
            <a:ext cx="1286296" cy="1202102"/>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8099" y="7423100"/>
            <a:ext cx="413440" cy="39840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8099" y="8524166"/>
            <a:ext cx="413440" cy="39840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8099" y="9649888"/>
            <a:ext cx="413440" cy="398406"/>
          </a:xfrm>
          <a:prstGeom prst="rect">
            <a:avLst/>
          </a:prstGeom>
        </p:spPr>
      </p:pic>
      <p:sp>
        <p:nvSpPr>
          <p:cNvPr id="5" name="Hộp Văn bản 4">
            <a:extLst>
              <a:ext uri="{FF2B5EF4-FFF2-40B4-BE49-F238E27FC236}">
                <a16:creationId xmlns:a16="http://schemas.microsoft.com/office/drawing/2014/main" id="{BC92C1E4-E792-3CDC-0CF9-EB5C69FADB55}"/>
              </a:ext>
            </a:extLst>
          </p:cNvPr>
          <p:cNvSpPr txBox="1"/>
          <p:nvPr/>
        </p:nvSpPr>
        <p:spPr>
          <a:xfrm>
            <a:off x="1868229" y="367450"/>
            <a:ext cx="11865491" cy="1651671"/>
          </a:xfrm>
          <a:prstGeom prst="rect">
            <a:avLst/>
          </a:prstGeom>
          <a:noFill/>
        </p:spPr>
        <p:txBody>
          <a:bodyPr wrap="square">
            <a:spAutoFit/>
          </a:bodyPr>
          <a:lstStyle/>
          <a:p>
            <a:pPr marL="0" marR="0" algn="just">
              <a:lnSpc>
                <a:spcPct val="150000"/>
              </a:lnSpc>
              <a:spcBef>
                <a:spcPts val="0"/>
              </a:spcBef>
              <a:spcAft>
                <a:spcPts val="800"/>
              </a:spcAft>
            </a:pPr>
            <a:r>
              <a:rPr lang="en-US" sz="36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3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3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4.3. </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hại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bệnh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Internet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Hộp Văn bản 9">
            <a:extLst>
              <a:ext uri="{FF2B5EF4-FFF2-40B4-BE49-F238E27FC236}">
                <a16:creationId xmlns:a16="http://schemas.microsoft.com/office/drawing/2014/main" id="{7D95B252-1183-3E65-729F-6F6596033769}"/>
              </a:ext>
            </a:extLst>
          </p:cNvPr>
          <p:cNvSpPr txBox="1"/>
          <p:nvPr/>
        </p:nvSpPr>
        <p:spPr>
          <a:xfrm>
            <a:off x="1524000" y="2095500"/>
            <a:ext cx="13330096" cy="7253204"/>
          </a:xfrm>
          <a:prstGeom prst="rect">
            <a:avLst/>
          </a:prstGeom>
          <a:noFill/>
        </p:spPr>
        <p:txBody>
          <a:bodyPr wrap="square">
            <a:spAutoFit/>
          </a:bodyPr>
          <a:lstStyle/>
          <a:p>
            <a:pPr marR="0" algn="just">
              <a:lnSpc>
                <a:spcPct val="150000"/>
              </a:lnSpc>
              <a:spcBef>
                <a:spcPts val="0"/>
              </a:spcBef>
              <a:spcAft>
                <a:spcPts val="80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 Biểu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1" dirty="0">
              <a:effectLst/>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Aft>
                <a:spcPts val="8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Bỏ bê việc học hành để lên mạng.</a:t>
            </a:r>
          </a:p>
          <a:p>
            <a:pPr marL="1028700" lvl="1" indent="-571500" algn="just">
              <a:lnSpc>
                <a:spcPct val="150000"/>
              </a:lnSpc>
              <a:spcAft>
                <a:spcPts val="8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Hay thức khuya để sử dụng mạng</a:t>
            </a:r>
          </a:p>
          <a:p>
            <a:pPr marL="1028700" lvl="1" indent="-571500" algn="just">
              <a:lnSpc>
                <a:spcPct val="150000"/>
              </a:lnSpc>
              <a:spcAft>
                <a:spcPts val="8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Thấy tức giận, cáu kỉnh khi không được sử dụng máy tính.</a:t>
            </a:r>
          </a:p>
          <a:p>
            <a:pPr marL="1028700" lvl="1" indent="-571500" algn="just">
              <a:lnSpc>
                <a:spcPct val="150000"/>
              </a:lnSpc>
              <a:spcAft>
                <a:spcPts val="8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Nói dối khi có người hỏi về thời gian em truy cập mạng.</a:t>
            </a:r>
          </a:p>
          <a:p>
            <a:pPr marL="1028700" lvl="1" indent="-571500" algn="just">
              <a:lnSpc>
                <a:spcPct val="150000"/>
              </a:lnSpc>
              <a:spcAft>
                <a:spcPts val="8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Thích dành thời gian trên mạng hơn là với gia đình, bạn bè.</a:t>
            </a:r>
          </a:p>
          <a:p>
            <a:pPr marL="1028700" lvl="1" indent="-571500" algn="just">
              <a:lnSpc>
                <a:spcPct val="150000"/>
              </a:lnSpc>
              <a:spcAft>
                <a:spcPts val="8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Mất hứng thú với những hoạt động thú vị trước đây, khi em chưa sử dụng mạng.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4" descr="WHO chính thức coi nghiện game là bệnh tâm thần - Báo Dân trí - Bệnh Viện  Nhi Đồng Thành Phố">
            <a:extLst>
              <a:ext uri="{FF2B5EF4-FFF2-40B4-BE49-F238E27FC236}">
                <a16:creationId xmlns:a16="http://schemas.microsoft.com/office/drawing/2014/main" id="{76B0F838-3224-6AD0-6331-9E707481F5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29339" y="1562100"/>
            <a:ext cx="4649514" cy="3413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89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 calcmode="lin" valueType="num">
                                      <p:cBhvr additive="base">
                                        <p:cTn id="2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 calcmode="lin" valueType="num">
                                      <p:cBhvr additive="base">
                                        <p:cTn id="27"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 calcmode="lin" valueType="num">
                                      <p:cBhvr additive="base">
                                        <p:cTn id="31"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anim calcmode="lin" valueType="num">
                                      <p:cBhvr additive="base">
                                        <p:cTn id="35"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575062" y="7402497"/>
            <a:ext cx="413440" cy="398406"/>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75062" y="8503563"/>
            <a:ext cx="413440" cy="398406"/>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575062" y="9604630"/>
            <a:ext cx="413440" cy="39840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8266071"/>
            <a:ext cx="936193" cy="874915"/>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2453" y="9202103"/>
            <a:ext cx="1287749" cy="1203460"/>
          </a:xfrm>
          <a:prstGeom prst="rect">
            <a:avLst/>
          </a:prstGeom>
        </p:spPr>
      </p:pic>
      <p:sp>
        <p:nvSpPr>
          <p:cNvPr id="4" name="Hộp Văn bản 3">
            <a:extLst>
              <a:ext uri="{FF2B5EF4-FFF2-40B4-BE49-F238E27FC236}">
                <a16:creationId xmlns:a16="http://schemas.microsoft.com/office/drawing/2014/main" id="{5B70ADC6-B677-D7E5-C5F2-1F66A6B9416E}"/>
              </a:ext>
            </a:extLst>
          </p:cNvPr>
          <p:cNvSpPr txBox="1"/>
          <p:nvPr/>
        </p:nvSpPr>
        <p:spPr>
          <a:xfrm>
            <a:off x="320024" y="273209"/>
            <a:ext cx="8823976" cy="2687852"/>
          </a:xfrm>
          <a:prstGeom prst="rect">
            <a:avLst/>
          </a:prstGeom>
          <a:noFill/>
        </p:spPr>
        <p:txBody>
          <a:bodyPr wrap="square">
            <a:spAutoFit/>
          </a:bodyPr>
          <a:lstStyle/>
          <a:p>
            <a:pPr marR="0" algn="just">
              <a:lnSpc>
                <a:spcPct val="150000"/>
              </a:lnSpc>
              <a:spcBef>
                <a:spcPts val="0"/>
              </a:spcBef>
              <a:spcAft>
                <a:spcPts val="80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 Tác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hại</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b="1"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3600" dirty="0" err="1">
                <a:effectLst/>
                <a:latin typeface="Arial" panose="020B0604020202020204" pitchFamily="34" charset="0"/>
                <a:ea typeface="Calibri" panose="020F0502020204030204" pitchFamily="34" charset="0"/>
                <a:cs typeface="Arial" panose="020B0604020202020204" pitchFamily="34" charset="0"/>
              </a:rPr>
              <a:t>Thiếu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giao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tiếp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thế</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giới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xung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quanh</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dirty="0" err="1">
                <a:effectLst/>
                <a:latin typeface="Arial" panose="020B0604020202020204" pitchFamily="34" charset="0"/>
                <a:ea typeface="Calibri" panose="020F0502020204030204" pitchFamily="34" charset="0"/>
                <a:cs typeface="Arial" panose="020B0604020202020204" pitchFamily="34" charset="0"/>
              </a:rPr>
              <a:t>Khó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tập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trung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công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việc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học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tập</a:t>
            </a:r>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p:pic>
        <p:nvPicPr>
          <p:cNvPr id="16" name="image46.jpg" descr="A picture containing text&#10;&#10;Description automatically generated">
            <a:extLst>
              <a:ext uri="{FF2B5EF4-FFF2-40B4-BE49-F238E27FC236}">
                <a16:creationId xmlns:a16="http://schemas.microsoft.com/office/drawing/2014/main" id="{B7362FD9-BDE9-4FEE-F52E-A75B13B0ABDF}"/>
              </a:ext>
            </a:extLst>
          </p:cNvPr>
          <p:cNvPicPr/>
          <p:nvPr/>
        </p:nvPicPr>
        <p:blipFill>
          <a:blip r:embed="rId10"/>
          <a:srcRect/>
          <a:stretch>
            <a:fillRect/>
          </a:stretch>
        </p:blipFill>
        <p:spPr>
          <a:xfrm>
            <a:off x="12266407" y="1601158"/>
            <a:ext cx="5722095" cy="3515466"/>
          </a:xfrm>
          <a:prstGeom prst="rect">
            <a:avLst/>
          </a:prstGeom>
          <a:ln/>
        </p:spPr>
      </p:pic>
      <p:sp>
        <p:nvSpPr>
          <p:cNvPr id="2" name="Hộp Văn bản 8">
            <a:extLst>
              <a:ext uri="{FF2B5EF4-FFF2-40B4-BE49-F238E27FC236}">
                <a16:creationId xmlns:a16="http://schemas.microsoft.com/office/drawing/2014/main" id="{DFDE2A2D-C15F-BE60-0D36-BAAD435C9A6D}"/>
              </a:ext>
            </a:extLst>
          </p:cNvPr>
          <p:cNvSpPr txBox="1"/>
          <p:nvPr/>
        </p:nvSpPr>
        <p:spPr>
          <a:xfrm>
            <a:off x="320024" y="3022178"/>
            <a:ext cx="11606114" cy="2687852"/>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Tăng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nguy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tham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vụ</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bắt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nạt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lang="en-US" sz="3600" dirty="0" err="1">
                <a:effectLst/>
                <a:latin typeface="Arial" panose="020B0604020202020204" pitchFamily="34" charset="0"/>
                <a:ea typeface="Calibri" panose="020F0502020204030204" pitchFamily="34" charset="0"/>
                <a:cs typeface="Arial" panose="020B0604020202020204" pitchFamily="34" charset="0"/>
              </a:rPr>
              <a:t>Dễ</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bị</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dẫn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dắt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đến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trang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thông</a:t>
            </a:r>
            <a:r>
              <a:rPr lang="en-US" sz="3600" dirty="0">
                <a:effectLst/>
                <a:latin typeface="Arial" panose="020B0604020202020204" pitchFamily="34" charset="0"/>
                <a:ea typeface="Calibri" panose="020F0502020204030204" pitchFamily="34" charset="0"/>
                <a:cs typeface="Arial" panose="020B0604020202020204" pitchFamily="34" charset="0"/>
              </a:rPr>
              <a:t> tin </a:t>
            </a:r>
            <a:r>
              <a:rPr lang="en-US" sz="3600" dirty="0" err="1">
                <a:effectLst/>
                <a:latin typeface="Arial" panose="020B0604020202020204" pitchFamily="34" charset="0"/>
                <a:ea typeface="Calibri" panose="020F0502020204030204" pitchFamily="34" charset="0"/>
                <a:cs typeface="Arial" panose="020B0604020202020204" pitchFamily="34" charset="0"/>
              </a:rPr>
              <a:t>xấu</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lang="en-US" sz="3600" dirty="0" err="1">
                <a:effectLst/>
                <a:latin typeface="Arial" panose="020B0604020202020204" pitchFamily="34" charset="0"/>
                <a:ea typeface="Calibri" panose="020F0502020204030204" pitchFamily="34" charset="0"/>
                <a:cs typeface="Arial" panose="020B0604020202020204" pitchFamily="34" charset="0"/>
              </a:rPr>
              <a:t>Dễ</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bị</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nghiện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chơi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trực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tuyến</a:t>
            </a:r>
            <a:r>
              <a:rPr lang="en-US" sz="3600" dirty="0">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image38.jpg" descr="Graphical user interface, diagram&#10;&#10;Description automatically generated">
            <a:extLst>
              <a:ext uri="{FF2B5EF4-FFF2-40B4-BE49-F238E27FC236}">
                <a16:creationId xmlns:a16="http://schemas.microsoft.com/office/drawing/2014/main" id="{80E2E7C4-264B-94E8-0529-A608674AC3EA}"/>
              </a:ext>
            </a:extLst>
          </p:cNvPr>
          <p:cNvPicPr/>
          <p:nvPr/>
        </p:nvPicPr>
        <p:blipFill>
          <a:blip r:embed="rId11"/>
          <a:srcRect/>
          <a:stretch>
            <a:fillRect/>
          </a:stretch>
        </p:blipFill>
        <p:spPr>
          <a:xfrm>
            <a:off x="2303235" y="5959919"/>
            <a:ext cx="6290129" cy="4182837"/>
          </a:xfrm>
          <a:prstGeom prst="rect">
            <a:avLst/>
          </a:prstGeom>
          <a:ln/>
        </p:spPr>
      </p:pic>
      <p:pic>
        <p:nvPicPr>
          <p:cNvPr id="6" name="Picture 4" descr="Nghiện game online: Điều trị càng sớm càng tốt - Hànộimới">
            <a:extLst>
              <a:ext uri="{FF2B5EF4-FFF2-40B4-BE49-F238E27FC236}">
                <a16:creationId xmlns:a16="http://schemas.microsoft.com/office/drawing/2014/main" id="{23A21192-028F-1BCD-F5A1-407D1235FD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82200" y="5959919"/>
            <a:ext cx="5483970" cy="411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99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wipe(left)">
                                      <p:cBhvr>
                                        <p:cTn id="14" dur="500"/>
                                        <p:tgtEl>
                                          <p:spTgt spid="4">
                                            <p:txEl>
                                              <p:pRg st="2" end="2"/>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0" dur="500"/>
                                        <p:tgtEl>
                                          <p:spTgt spid="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3" dur="500"/>
                                        <p:tgtEl>
                                          <p:spTgt spid="2">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6" dur="500"/>
                                        <p:tgtEl>
                                          <p:spTgt spid="2">
                                            <p:txEl>
                                              <p:pRg st="2" end="2"/>
                                            </p:txEl>
                                          </p:spTgt>
                                        </p:tgtEl>
                                      </p:cBhvr>
                                    </p:animEffect>
                                  </p:childTnLst>
                                </p:cTn>
                              </p:par>
                              <p:par>
                                <p:cTn id="27" presetID="2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edge">
                                      <p:cBhvr>
                                        <p:cTn id="29" dur="500"/>
                                        <p:tgtEl>
                                          <p:spTgt spid="3"/>
                                        </p:tgtEl>
                                      </p:cBhvr>
                                    </p:animEffect>
                                  </p:childTnLst>
                                </p:cTn>
                              </p:par>
                              <p:par>
                                <p:cTn id="30" presetID="2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edg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B04663-B873-ADE8-B580-A474AD4496C6}"/>
              </a:ext>
            </a:extLst>
          </p:cNvPr>
          <p:cNvSpPr/>
          <p:nvPr/>
        </p:nvSpPr>
        <p:spPr>
          <a:xfrm>
            <a:off x="4501863" y="3158342"/>
            <a:ext cx="9284273" cy="1985159"/>
          </a:xfrm>
          <a:prstGeom prst="rect">
            <a:avLst/>
          </a:prstGeom>
          <a:noFill/>
        </p:spPr>
        <p:txBody>
          <a:bodyPr wrap="none" lIns="137160" tIns="68580" rIns="137160" bIns="68580">
            <a:spAutoFit/>
          </a:bodyPr>
          <a:lstStyle/>
          <a:p>
            <a:pPr algn="ctr" defTabSz="1371600"/>
            <a:r>
              <a:rPr lang="en-GB" sz="12000" b="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2797623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D40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64796" y="-2196268"/>
            <a:ext cx="9674990" cy="76520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58873">
            <a:off x="-1673285" y="3168138"/>
            <a:ext cx="10575092" cy="905612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flipH="1">
            <a:off x="4982183" y="-1453040"/>
            <a:ext cx="8323634" cy="1319308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04313" y="1028700"/>
            <a:ext cx="1286296" cy="1202102"/>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39696" y="7696200"/>
            <a:ext cx="819604" cy="765957"/>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277787" y="8875321"/>
            <a:ext cx="819604" cy="765957"/>
          </a:xfrm>
          <a:prstGeom prst="rect">
            <a:avLst/>
          </a:prstGeom>
        </p:spPr>
      </p:pic>
      <p:sp>
        <p:nvSpPr>
          <p:cNvPr id="5" name="Hộp Văn bản 4">
            <a:extLst>
              <a:ext uri="{FF2B5EF4-FFF2-40B4-BE49-F238E27FC236}">
                <a16:creationId xmlns:a16="http://schemas.microsoft.com/office/drawing/2014/main" id="{DBADD668-FD5E-841D-AA17-918677939673}"/>
              </a:ext>
            </a:extLst>
          </p:cNvPr>
          <p:cNvSpPr txBox="1"/>
          <p:nvPr/>
        </p:nvSpPr>
        <p:spPr>
          <a:xfrm>
            <a:off x="3740942" y="3128749"/>
            <a:ext cx="10806114" cy="4029501"/>
          </a:xfrm>
          <a:prstGeom prst="rect">
            <a:avLst/>
          </a:prstGeom>
          <a:noFill/>
        </p:spPr>
        <p:txBody>
          <a:bodyPr wrap="square">
            <a:spAutoFit/>
          </a:bodyPr>
          <a:lstStyle/>
          <a:p>
            <a:pPr algn="just">
              <a:lnSpc>
                <a:spcPct val="150000"/>
              </a:lnSpc>
            </a:pP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Internet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gây</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hưởng</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xấu</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tới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sức</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khỏe</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tinh</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thần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khả</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mọi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xung</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quanh</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6" name="Hộp Văn bản 5">
            <a:extLst>
              <a:ext uri="{FF2B5EF4-FFF2-40B4-BE49-F238E27FC236}">
                <a16:creationId xmlns:a16="http://schemas.microsoft.com/office/drawing/2014/main" id="{A35937D1-38D4-80AA-2D3F-3E8D40D22643}"/>
              </a:ext>
            </a:extLst>
          </p:cNvPr>
          <p:cNvSpPr txBox="1"/>
          <p:nvPr/>
        </p:nvSpPr>
        <p:spPr>
          <a:xfrm>
            <a:off x="6934448" y="1943100"/>
            <a:ext cx="4049596"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KẾT LUẬN</a:t>
            </a:r>
          </a:p>
        </p:txBody>
      </p:sp>
    </p:spTree>
    <p:extLst>
      <p:ext uri="{BB962C8B-B14F-4D97-AF65-F5344CB8AC3E}">
        <p14:creationId xmlns:p14="http://schemas.microsoft.com/office/powerpoint/2010/main" val="224572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44800" y="-2628900"/>
            <a:ext cx="7189470" cy="682777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58873">
            <a:off x="-4258846" y="6894031"/>
            <a:ext cx="10575092" cy="9056124"/>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58" y="51132"/>
            <a:ext cx="990463" cy="1560902"/>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01655" y="404437"/>
            <a:ext cx="2329549" cy="190747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18898" y="1612034"/>
            <a:ext cx="819604" cy="765957"/>
          </a:xfrm>
          <a:prstGeom prst="rect">
            <a:avLst/>
          </a:prstGeom>
        </p:spPr>
      </p:pic>
      <p:sp>
        <p:nvSpPr>
          <p:cNvPr id="10" name="Hộp Văn bản 9">
            <a:extLst>
              <a:ext uri="{FF2B5EF4-FFF2-40B4-BE49-F238E27FC236}">
                <a16:creationId xmlns:a16="http://schemas.microsoft.com/office/drawing/2014/main" id="{EE399B71-010C-3952-47EA-6B5BC8E356C2}"/>
              </a:ext>
            </a:extLst>
          </p:cNvPr>
          <p:cNvSpPr txBox="1"/>
          <p:nvPr/>
        </p:nvSpPr>
        <p:spPr>
          <a:xfrm>
            <a:off x="2590800" y="476536"/>
            <a:ext cx="10428514" cy="901593"/>
          </a:xfrm>
          <a:prstGeom prst="rect">
            <a:avLst/>
          </a:prstGeom>
          <a:noFill/>
        </p:spPr>
        <p:txBody>
          <a:bodyPr wrap="square">
            <a:spAutoFit/>
          </a:bodyPr>
          <a:lstStyle/>
          <a:p>
            <a:pPr marL="0" marR="0" algn="just">
              <a:lnSpc>
                <a:spcPct val="150000"/>
              </a:lnSpc>
              <a:spcBef>
                <a:spcPts val="0"/>
              </a:spcBef>
              <a:spcAft>
                <a:spcPts val="800"/>
              </a:spcAft>
            </a:pPr>
            <a:r>
              <a:rPr lang="en-US" sz="4000" b="1" i="1" dirty="0">
                <a:solidFill>
                  <a:srgbClr val="2579DF"/>
                </a:solidFill>
                <a:effectLst/>
                <a:latin typeface="Arial" panose="020B0604020202020204" pitchFamily="34" charset="0"/>
                <a:ea typeface="Calibri" panose="020F0502020204030204" pitchFamily="34" charset="0"/>
                <a:cs typeface="Arial" panose="020B0604020202020204" pitchFamily="34" charset="0"/>
              </a:rPr>
              <a:t>b) </a:t>
            </a:r>
            <a:r>
              <a:rPr lang="en-US" sz="4000" b="1" i="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Cách</a:t>
            </a:r>
            <a:r>
              <a:rPr lang="en-US" sz="4000" b="1" i="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phòng</a:t>
            </a:r>
            <a:r>
              <a:rPr lang="en-US" sz="4000" b="1" i="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tránh</a:t>
            </a:r>
            <a:r>
              <a:rPr lang="en-US" sz="4000" b="1" i="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bệnh</a:t>
            </a:r>
            <a:r>
              <a:rPr lang="en-US" sz="4000" b="1" i="1"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nghiện</a:t>
            </a:r>
            <a:r>
              <a:rPr lang="en-US" sz="4000" b="1" i="1" dirty="0">
                <a:solidFill>
                  <a:srgbClr val="2579DF"/>
                </a:solidFill>
                <a:effectLst/>
                <a:latin typeface="Arial" panose="020B0604020202020204" pitchFamily="34" charset="0"/>
                <a:ea typeface="Calibri" panose="020F0502020204030204" pitchFamily="34" charset="0"/>
                <a:cs typeface="Arial" panose="020B0604020202020204" pitchFamily="34" charset="0"/>
              </a:rPr>
              <a:t> Internet</a:t>
            </a:r>
            <a:endParaRPr lang="en-US" sz="4000" dirty="0">
              <a:solidFill>
                <a:srgbClr val="2579D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1927B4CA-22D5-D97A-6E64-03B89D250CBA}"/>
              </a:ext>
            </a:extLst>
          </p:cNvPr>
          <p:cNvSpPr txBox="1"/>
          <p:nvPr/>
        </p:nvSpPr>
        <p:spPr>
          <a:xfrm>
            <a:off x="1524000" y="3509118"/>
            <a:ext cx="15240000" cy="4144661"/>
          </a:xfrm>
          <a:prstGeom prst="rect">
            <a:avLst/>
          </a:prstGeom>
          <a:noFill/>
        </p:spPr>
        <p:txBody>
          <a:bodyPr wrap="square">
            <a:spAutoFit/>
          </a:bodyPr>
          <a:lstStyle/>
          <a:p>
            <a:pPr algn="just">
              <a:lnSpc>
                <a:spcPct val="150000"/>
              </a:lnSpc>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bệnh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Internet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ví</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cơ</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úa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tàn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cùng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mình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vẽ</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tương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tự</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tờ</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giấy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to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tấm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áp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vẽ</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thêm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lá</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phòng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bệnh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Internet,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giúp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xanh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tươi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16" name="Title 4">
            <a:extLst>
              <a:ext uri="{FF2B5EF4-FFF2-40B4-BE49-F238E27FC236}">
                <a16:creationId xmlns:a16="http://schemas.microsoft.com/office/drawing/2014/main" id="{16A40E84-0B0F-3204-4193-A39946634D5B}"/>
              </a:ext>
            </a:extLst>
          </p:cNvPr>
          <p:cNvSpPr txBox="1">
            <a:spLocks/>
          </p:cNvSpPr>
          <p:nvPr/>
        </p:nvSpPr>
        <p:spPr>
          <a:xfrm>
            <a:off x="6934200" y="1709393"/>
            <a:ext cx="4419600" cy="1731893"/>
          </a:xfrm>
          <a:prstGeom prst="rect">
            <a:avLst/>
          </a:prstGeom>
          <a:solidFill>
            <a:srgbClr val="F4DD6C"/>
          </a:solidFill>
          <a:ln>
            <a:noFill/>
          </a:ln>
          <a:effectLst>
            <a:outerShdw blurRad="50800" dist="38100" dir="13500000" algn="br"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Caveat Brush"/>
              <a:buNone/>
              <a:defRPr sz="4800" b="0" i="0" u="none" strike="noStrike" cap="none">
                <a:solidFill>
                  <a:schemeClr val="dk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30000"/>
              </a:lnSpc>
              <a:spcBef>
                <a:spcPts val="0"/>
              </a:spcBef>
              <a:spcAft>
                <a:spcPts val="0"/>
              </a:spcAft>
              <a:buClr>
                <a:srgbClr val="003D73"/>
              </a:buClr>
              <a:buSzPts val="2400"/>
              <a:buFont typeface="Caveat Brush"/>
              <a:buNone/>
              <a:tabLst/>
              <a:defRPr/>
            </a:pPr>
            <a:r>
              <a:rPr kumimoji="0" lang="en-US" sz="4000" b="1" i="0" u="none" strike="noStrike" kern="0" cap="none" spc="0" normalizeH="0" baseline="0" noProof="0" dirty="0" err="1">
                <a:ln>
                  <a:noFill/>
                </a:ln>
                <a:solidFill>
                  <a:srgbClr val="002060"/>
                </a:solidFill>
                <a:effectLst/>
                <a:uLnTx/>
                <a:uFillTx/>
                <a:latin typeface="Arial"/>
                <a:sym typeface="Caveat Brush"/>
              </a:rPr>
              <a:t>Hoạt</a:t>
            </a:r>
            <a:r>
              <a:rPr kumimoji="0" lang="en-US" sz="4000" b="1" i="0" u="none" strike="noStrike" kern="0" cap="none" spc="0" normalizeH="0" noProof="0" dirty="0">
                <a:ln>
                  <a:noFill/>
                </a:ln>
                <a:solidFill>
                  <a:srgbClr val="002060"/>
                </a:solidFill>
                <a:effectLst/>
                <a:uLnTx/>
                <a:uFillTx/>
                <a:latin typeface="Arial"/>
                <a:sym typeface="Caveat Brush"/>
              </a:rPr>
              <a:t> </a:t>
            </a:r>
            <a:r>
              <a:rPr kumimoji="0" lang="en-US" sz="4000" b="1" i="0" u="none" strike="noStrike" kern="0" cap="none" spc="0" normalizeH="0" noProof="0" dirty="0" err="1">
                <a:ln>
                  <a:noFill/>
                </a:ln>
                <a:solidFill>
                  <a:srgbClr val="002060"/>
                </a:solidFill>
                <a:effectLst/>
                <a:uLnTx/>
                <a:uFillTx/>
                <a:latin typeface="Arial"/>
                <a:sym typeface="Caveat Brush"/>
              </a:rPr>
              <a:t>động</a:t>
            </a:r>
            <a:r>
              <a:rPr kumimoji="0" lang="en-US" sz="4000" b="1" i="0" u="none" strike="noStrike" kern="0" cap="none" spc="0" normalizeH="0" noProof="0" dirty="0">
                <a:ln>
                  <a:noFill/>
                </a:ln>
                <a:solidFill>
                  <a:srgbClr val="002060"/>
                </a:solidFill>
                <a:effectLst/>
                <a:uLnTx/>
                <a:uFillTx/>
                <a:latin typeface="Arial"/>
                <a:sym typeface="Caveat Brush"/>
              </a:rPr>
              <a:t> 5: </a:t>
            </a:r>
          </a:p>
          <a:p>
            <a:pPr marL="0" marR="0" lvl="0" indent="0" algn="ctr" defTabSz="914400" rtl="0" eaLnBrk="1" fontAlgn="auto" latinLnBrk="0" hangingPunct="1">
              <a:lnSpc>
                <a:spcPct val="130000"/>
              </a:lnSpc>
              <a:spcBef>
                <a:spcPts val="0"/>
              </a:spcBef>
              <a:spcAft>
                <a:spcPts val="0"/>
              </a:spcAft>
              <a:buClr>
                <a:srgbClr val="003D73"/>
              </a:buClr>
              <a:buSzPts val="2400"/>
              <a:buFont typeface="Caveat Brush"/>
              <a:buNone/>
              <a:tabLst/>
              <a:defRPr/>
            </a:pPr>
            <a:r>
              <a:rPr kumimoji="0" lang="en-US" sz="4000" b="1" i="0" u="none" strike="noStrike" kern="0" cap="none" spc="0" normalizeH="0" noProof="0" dirty="0" err="1">
                <a:ln>
                  <a:noFill/>
                </a:ln>
                <a:solidFill>
                  <a:srgbClr val="002060"/>
                </a:solidFill>
                <a:effectLst/>
                <a:uLnTx/>
                <a:uFillTx/>
                <a:latin typeface="Arial"/>
                <a:sym typeface="Caveat Brush"/>
              </a:rPr>
              <a:t>Hồi</a:t>
            </a:r>
            <a:r>
              <a:rPr kumimoji="0" lang="en-US" sz="4000" b="1" i="0" u="none" strike="noStrike" kern="0" cap="none" spc="0" normalizeH="0" noProof="0" dirty="0">
                <a:ln>
                  <a:noFill/>
                </a:ln>
                <a:solidFill>
                  <a:srgbClr val="002060"/>
                </a:solidFill>
                <a:effectLst/>
                <a:uLnTx/>
                <a:uFillTx/>
                <a:latin typeface="Arial"/>
                <a:sym typeface="Caveat Brush"/>
              </a:rPr>
              <a:t> </a:t>
            </a:r>
            <a:r>
              <a:rPr kumimoji="0" lang="en-US" sz="4000" b="1" i="0" u="none" strike="noStrike" kern="0" cap="none" spc="0" normalizeH="0" noProof="0" dirty="0" err="1">
                <a:ln>
                  <a:noFill/>
                </a:ln>
                <a:solidFill>
                  <a:srgbClr val="002060"/>
                </a:solidFill>
                <a:effectLst/>
                <a:uLnTx/>
                <a:uFillTx/>
                <a:latin typeface="Arial"/>
                <a:sym typeface="Caveat Brush"/>
              </a:rPr>
              <a:t>sinh</a:t>
            </a:r>
            <a:r>
              <a:rPr kumimoji="0" lang="en-US" sz="4000" b="1" i="0" u="none" strike="noStrike" kern="0" cap="none" spc="0" normalizeH="0" noProof="0" dirty="0">
                <a:ln>
                  <a:noFill/>
                </a:ln>
                <a:solidFill>
                  <a:srgbClr val="002060"/>
                </a:solidFill>
                <a:effectLst/>
                <a:uLnTx/>
                <a:uFillTx/>
                <a:latin typeface="Arial"/>
                <a:sym typeface="Caveat Brush"/>
              </a:rPr>
              <a:t> </a:t>
            </a:r>
            <a:r>
              <a:rPr kumimoji="0" lang="en-US" sz="4000" b="1" i="0" u="none" strike="noStrike" kern="0" cap="none" spc="0" normalizeH="0" noProof="0" dirty="0" err="1">
                <a:ln>
                  <a:noFill/>
                </a:ln>
                <a:solidFill>
                  <a:srgbClr val="002060"/>
                </a:solidFill>
                <a:effectLst/>
                <a:uLnTx/>
                <a:uFillTx/>
                <a:latin typeface="Arial"/>
                <a:sym typeface="Caveat Brush"/>
              </a:rPr>
              <a:t>cây</a:t>
            </a:r>
            <a:endParaRPr kumimoji="0" lang="en-US" sz="4000" b="1" i="0" u="none" strike="noStrike" kern="0" cap="none" spc="0" normalizeH="0" baseline="0" noProof="0" dirty="0">
              <a:ln>
                <a:noFill/>
              </a:ln>
              <a:solidFill>
                <a:srgbClr val="002060"/>
              </a:solidFill>
              <a:effectLst/>
              <a:uLnTx/>
              <a:uFillTx/>
              <a:latin typeface="Arial"/>
              <a:sym typeface="Caveat Brush"/>
            </a:endParaRPr>
          </a:p>
        </p:txBody>
      </p:sp>
      <p:pic>
        <p:nvPicPr>
          <p:cNvPr id="17" name="image50.png" descr="A picture containing clipart&#10;&#10;Description automatically generated">
            <a:extLst>
              <a:ext uri="{FF2B5EF4-FFF2-40B4-BE49-F238E27FC236}">
                <a16:creationId xmlns:a16="http://schemas.microsoft.com/office/drawing/2014/main" id="{7B8E155E-5F87-7F4C-B186-960034954EDC}"/>
              </a:ext>
            </a:extLst>
          </p:cNvPr>
          <p:cNvPicPr/>
          <p:nvPr/>
        </p:nvPicPr>
        <p:blipFill>
          <a:blip r:embed="rId12"/>
          <a:srcRect/>
          <a:stretch>
            <a:fillRect/>
          </a:stretch>
        </p:blipFill>
        <p:spPr>
          <a:xfrm>
            <a:off x="13739336" y="7048500"/>
            <a:ext cx="3024664" cy="3054792"/>
          </a:xfrm>
          <a:prstGeom prst="rect">
            <a:avLst/>
          </a:prstGeom>
          <a:ln/>
        </p:spPr>
      </p:pic>
    </p:spTree>
    <p:extLst>
      <p:ext uri="{BB962C8B-B14F-4D97-AF65-F5344CB8AC3E}">
        <p14:creationId xmlns:p14="http://schemas.microsoft.com/office/powerpoint/2010/main" val="46483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500"/>
                                        <p:tgtEl>
                                          <p:spTgt spid="14"/>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003918">
            <a:off x="-2517347" y="-2809284"/>
            <a:ext cx="6210571" cy="589812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38682" y="3498457"/>
            <a:ext cx="1818626" cy="170289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38682" y="5751024"/>
            <a:ext cx="1818626" cy="170289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3918">
            <a:off x="13037333" y="8909904"/>
            <a:ext cx="6210571" cy="589812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30059">
            <a:off x="11443997" y="8685982"/>
            <a:ext cx="3552430" cy="3764617"/>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V="1">
            <a:off x="138682" y="8191500"/>
            <a:ext cx="1818626" cy="1702895"/>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142618" y="328877"/>
            <a:ext cx="1797229" cy="1335237"/>
          </a:xfrm>
          <a:prstGeom prst="rect">
            <a:avLst/>
          </a:prstGeom>
        </p:spPr>
      </p:pic>
      <p:pic>
        <p:nvPicPr>
          <p:cNvPr id="21"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48719" y="1181100"/>
            <a:ext cx="1108589" cy="606701"/>
          </a:xfrm>
          <a:prstGeom prst="rect">
            <a:avLst/>
          </a:prstGeom>
        </p:spPr>
      </p:pic>
      <p:pic>
        <p:nvPicPr>
          <p:cNvPr id="22" name="Picture 2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49933" y="6678246"/>
            <a:ext cx="454864" cy="425091"/>
          </a:xfrm>
          <a:prstGeom prst="rect">
            <a:avLst/>
          </a:prstGeom>
        </p:spPr>
      </p:pic>
      <p:sp>
        <p:nvSpPr>
          <p:cNvPr id="5" name="Hộp Văn bản 4">
            <a:extLst>
              <a:ext uri="{FF2B5EF4-FFF2-40B4-BE49-F238E27FC236}">
                <a16:creationId xmlns:a16="http://schemas.microsoft.com/office/drawing/2014/main" id="{863EAC11-FA2A-8198-C2FE-5B6754D69D68}"/>
              </a:ext>
            </a:extLst>
          </p:cNvPr>
          <p:cNvSpPr txBox="1"/>
          <p:nvPr/>
        </p:nvSpPr>
        <p:spPr>
          <a:xfrm>
            <a:off x="3768126" y="736303"/>
            <a:ext cx="12039600" cy="4247253"/>
          </a:xfrm>
          <a:prstGeom prst="rect">
            <a:avLst/>
          </a:prstGeom>
          <a:noFill/>
        </p:spPr>
        <p:txBody>
          <a:bodyPr wrap="square">
            <a:spAutoFit/>
          </a:bodyPr>
          <a:lstStyle/>
          <a:p>
            <a:pPr marL="0" marR="0" algn="just">
              <a:lnSpc>
                <a:spcPct val="150000"/>
              </a:lnSpc>
              <a:spcBef>
                <a:spcPts val="0"/>
              </a:spcBef>
              <a:spcAft>
                <a:spcPts val="800"/>
              </a:spcAft>
            </a:pP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lời</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khuyên</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biến</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mình</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nghiện</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Internet:</a:t>
            </a:r>
            <a:endParaRPr lang="en-US" sz="3600" b="1"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Chia </a:t>
            </a:r>
            <a:r>
              <a:rPr lang="en-US" sz="36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sẻ</a:t>
            </a:r>
            <a:r>
              <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tưởng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thường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xuyên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chia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sẻ</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tâm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sự</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Bố</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mẹ</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thầy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chị</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ruột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12290" name="Picture 2" descr="Trưởng thành là gì? Làm thế nào để trưởng thành?">
            <a:extLst>
              <a:ext uri="{FF2B5EF4-FFF2-40B4-BE49-F238E27FC236}">
                <a16:creationId xmlns:a16="http://schemas.microsoft.com/office/drawing/2014/main" id="{88B07CDD-ED95-EDDA-4438-AD7900EB26F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85345" y="5122874"/>
            <a:ext cx="8189684" cy="5115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6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 calcmode="lin" valueType="num">
                                      <p:cBhvr>
                                        <p:cTn id="17" dur="500" fill="hold"/>
                                        <p:tgtEl>
                                          <p:spTgt spid="12290"/>
                                        </p:tgtEl>
                                        <p:attrNameLst>
                                          <p:attrName>ppt_w</p:attrName>
                                        </p:attrNameLst>
                                      </p:cBhvr>
                                      <p:tavLst>
                                        <p:tav tm="0">
                                          <p:val>
                                            <p:fltVal val="0"/>
                                          </p:val>
                                        </p:tav>
                                        <p:tav tm="100000">
                                          <p:val>
                                            <p:strVal val="#ppt_w"/>
                                          </p:val>
                                        </p:tav>
                                      </p:tavLst>
                                    </p:anim>
                                    <p:anim calcmode="lin" valueType="num">
                                      <p:cBhvr>
                                        <p:cTn id="18" dur="500" fill="hold"/>
                                        <p:tgtEl>
                                          <p:spTgt spid="12290"/>
                                        </p:tgtEl>
                                        <p:attrNameLst>
                                          <p:attrName>ppt_h</p:attrName>
                                        </p:attrNameLst>
                                      </p:cBhvr>
                                      <p:tavLst>
                                        <p:tav tm="0">
                                          <p:val>
                                            <p:fltVal val="0"/>
                                          </p:val>
                                        </p:tav>
                                        <p:tav tm="100000">
                                          <p:val>
                                            <p:strVal val="#ppt_h"/>
                                          </p:val>
                                        </p:tav>
                                      </p:tavLst>
                                    </p:anim>
                                    <p:animEffect transition="in" filter="fade">
                                      <p:cBhvr>
                                        <p:cTn id="19"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421" y="8855246"/>
            <a:ext cx="1687621" cy="1580227"/>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92300">
            <a:off x="12701686" y="-4339117"/>
            <a:ext cx="8353228" cy="6606644"/>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26884">
            <a:off x="15025301" y="-507590"/>
            <a:ext cx="8616526" cy="7378879"/>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266700"/>
            <a:ext cx="1235317" cy="1897833"/>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12104">
            <a:off x="17441384" y="7884561"/>
            <a:ext cx="645364" cy="603122"/>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28207" y="7105150"/>
            <a:ext cx="454864" cy="425091"/>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8513">
            <a:off x="483754" y="9296036"/>
            <a:ext cx="725008" cy="698644"/>
          </a:xfrm>
          <a:prstGeom prst="rect">
            <a:avLst/>
          </a:prstGeom>
        </p:spPr>
      </p:pic>
      <p:sp>
        <p:nvSpPr>
          <p:cNvPr id="3" name="Hộp Văn bản 2">
            <a:extLst>
              <a:ext uri="{FF2B5EF4-FFF2-40B4-BE49-F238E27FC236}">
                <a16:creationId xmlns:a16="http://schemas.microsoft.com/office/drawing/2014/main" id="{4C5622B9-BFFD-FBE5-8E4E-DEA079FAEF19}"/>
              </a:ext>
            </a:extLst>
          </p:cNvPr>
          <p:cNvSpPr txBox="1"/>
          <p:nvPr/>
        </p:nvSpPr>
        <p:spPr>
          <a:xfrm>
            <a:off x="1614714" y="495300"/>
            <a:ext cx="13106400" cy="4349845"/>
          </a:xfrm>
          <a:prstGeom prst="rect">
            <a:avLst/>
          </a:prstGeom>
          <a:noFill/>
        </p:spPr>
        <p:txBody>
          <a:bodyPr wrap="square">
            <a:spAutoFit/>
          </a:bodyPr>
          <a:lstStyle/>
          <a:p>
            <a:pPr marL="571500" marR="0" indent="-571500" algn="just">
              <a:lnSpc>
                <a:spcPct val="150000"/>
              </a:lnSpc>
              <a:spcBef>
                <a:spcPts val="0"/>
              </a:spcBef>
              <a:spcAft>
                <a:spcPts val="800"/>
              </a:spcAft>
              <a:buFont typeface="Arial" panose="020B0604020202020204" pitchFamily="34" charset="0"/>
              <a:buChar char="+"/>
            </a:pPr>
            <a:r>
              <a:rPr lang="en-US" sz="36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Rời</a:t>
            </a:r>
            <a:r>
              <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xa</a:t>
            </a:r>
            <a:r>
              <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Di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chuyển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khỏi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phòng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riêng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mình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36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Giới</a:t>
            </a:r>
            <a:r>
              <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hạn</a:t>
            </a:r>
            <a:r>
              <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Cài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mềm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giới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hạn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Internet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Romaco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Timeout, Norton Online Family,…</a:t>
            </a:r>
          </a:p>
          <a:p>
            <a:pPr marL="571500" indent="-571500" algn="just">
              <a:lnSpc>
                <a:spcPct val="150000"/>
              </a:lnSpc>
              <a:spcAft>
                <a:spcPts val="800"/>
              </a:spcAft>
              <a:buFont typeface="Arial" panose="020B0604020202020204" pitchFamily="34" charset="0"/>
              <a:buChar char="+"/>
            </a:pPr>
            <a:r>
              <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Theo </a:t>
            </a:r>
            <a:r>
              <a:rPr lang="en-US" sz="36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đuổi</a:t>
            </a:r>
            <a:r>
              <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đuổi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sở</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thích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thói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quen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chơi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dự</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án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4338" name="Picture 2" descr="Timeout | Romaco Canada">
            <a:extLst>
              <a:ext uri="{FF2B5EF4-FFF2-40B4-BE49-F238E27FC236}">
                <a16:creationId xmlns:a16="http://schemas.microsoft.com/office/drawing/2014/main" id="{B4511CA8-FA8D-F2B2-D6D5-F6EE5B94B0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72751" y="5440042"/>
            <a:ext cx="733425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ộc sống người đọc sách và người không đọc sách, sau 3 năm khác nhau &quot;một  trời một vực&quot;: Người trí huệ chọn việc xứng đáng theo đuổi cả đời!">
            <a:extLst>
              <a:ext uri="{FF2B5EF4-FFF2-40B4-BE49-F238E27FC236}">
                <a16:creationId xmlns:a16="http://schemas.microsoft.com/office/drawing/2014/main" id="{22522EDB-7C6E-A1FB-B6B7-F49207C9A40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897067" y="5310226"/>
            <a:ext cx="7102001" cy="473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30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checkerboard(across)">
                                      <p:cBhvr>
                                        <p:cTn id="15" dur="500"/>
                                        <p:tgtEl>
                                          <p:spTgt spid="1433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14340"/>
                                        </p:tgtEl>
                                        <p:attrNameLst>
                                          <p:attrName>style.visibility</p:attrName>
                                        </p:attrNameLst>
                                      </p:cBhvr>
                                      <p:to>
                                        <p:strVal val="visible"/>
                                      </p:to>
                                    </p:set>
                                    <p:animEffect transition="in" filter="checkerboard(across)">
                                      <p:cBhvr>
                                        <p:cTn id="23"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D40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64796" y="-2196268"/>
            <a:ext cx="9674990" cy="76520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58873">
            <a:off x="-1673285" y="3168138"/>
            <a:ext cx="10575092" cy="905612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flipH="1">
            <a:off x="4982183" y="-1453040"/>
            <a:ext cx="8323634" cy="1319308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04313" y="1028700"/>
            <a:ext cx="1286296" cy="1202102"/>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39696" y="7696200"/>
            <a:ext cx="819604" cy="765957"/>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277787" y="8875321"/>
            <a:ext cx="819604" cy="765957"/>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C657125E-E0DD-4489-F6C5-30879BD6E3B3}"/>
                  </a:ext>
                </a:extLst>
              </p:cNvPr>
              <p:cNvSpPr txBox="1"/>
              <p:nvPr/>
            </p:nvSpPr>
            <p:spPr>
              <a:xfrm>
                <a:off x="3211845" y="2774097"/>
                <a:ext cx="11519620" cy="5647893"/>
              </a:xfrm>
              <a:prstGeom prst="rect">
                <a:avLst/>
              </a:prstGeom>
              <a:noFill/>
            </p:spPr>
            <p:txBody>
              <a:bodyPr wrap="square">
                <a:spAutoFit/>
              </a:bodyPr>
              <a:lstStyle/>
              <a:p>
                <a:pPr marL="571500" indent="-571500" algn="just">
                  <a:lnSpc>
                    <a:spcPct val="150000"/>
                  </a:lnSpc>
                  <a:buFont typeface="Symbol" panose="05050102010706020507" pitchFamily="18" charset="2"/>
                  <a:buChar char="-"/>
                </a:pP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Dành</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thân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bè</a:t>
                </a:r>
                <a:endPar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Symbol" panose="05050102010706020507" pitchFamily="18" charset="2"/>
                  <a:buChar char="-"/>
                </a:pPr>
                <a:r>
                  <a:rPr lang="en-US" sz="3500" dirty="0" err="1">
                    <a:solidFill>
                      <a:srgbClr val="000000"/>
                    </a:solidFill>
                    <a:latin typeface="Arial" panose="020B0604020202020204" pitchFamily="34" charset="0"/>
                    <a:ea typeface="Calibri" panose="020F0502020204030204" pitchFamily="34" charset="0"/>
                    <a:cs typeface="Arial" panose="020B0604020202020204" pitchFamily="34" charset="0"/>
                  </a:rPr>
                  <a:t>H</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ạn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chế</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thiết</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nối</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Internet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phòng</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riêng</a:t>
                </a:r>
                <a:endPar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Symbol" panose="05050102010706020507" pitchFamily="18" charset="2"/>
                  <a:buChar char="-"/>
                </a:pPr>
                <a:r>
                  <a:rPr lang="en-US" sz="3500" dirty="0" err="1">
                    <a:solidFill>
                      <a:srgbClr val="000000"/>
                    </a:solidFill>
                    <a:latin typeface="Arial" panose="020B0604020202020204" pitchFamily="34" charset="0"/>
                    <a:ea typeface="Calibri" panose="020F0502020204030204" pitchFamily="34" charset="0"/>
                    <a:cs typeface="Arial" panose="020B0604020202020204" pitchFamily="34" charset="0"/>
                  </a:rPr>
                  <a:t>G</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iới</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hạn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buFont typeface="Symbol" panose="05050102010706020507" pitchFamily="18" charset="2"/>
                  <a:buChar char="-"/>
                </a:pPr>
                <a:r>
                  <a:rPr lang="en-US" sz="35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heo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đuổi</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sở</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thích</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liên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quá</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nhiều</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thiết</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14:m>
                  <m:oMath xmlns:m="http://schemas.openxmlformats.org/officeDocument/2006/math">
                    <m:r>
                      <a:rPr lang="en-US" sz="35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tốt</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phòng</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tránh</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cơ</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Internet.</a:t>
                </a:r>
                <a:endParaRPr lang="en-US" sz="3500" dirty="0">
                  <a:latin typeface="Arial" panose="020B060402020202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C657125E-E0DD-4489-F6C5-30879BD6E3B3}"/>
                  </a:ext>
                </a:extLst>
              </p:cNvPr>
              <p:cNvSpPr txBox="1">
                <a:spLocks noRot="1" noChangeAspect="1" noMove="1" noResize="1" noEditPoints="1" noAdjustHandles="1" noChangeArrowheads="1" noChangeShapeType="1" noTextEdit="1"/>
              </p:cNvSpPr>
              <p:nvPr/>
            </p:nvSpPr>
            <p:spPr>
              <a:xfrm>
                <a:off x="3211845" y="2774097"/>
                <a:ext cx="11519620" cy="5647893"/>
              </a:xfrm>
              <a:prstGeom prst="rect">
                <a:avLst/>
              </a:prstGeom>
              <a:blipFill>
                <a:blip r:embed="rId10"/>
                <a:stretch>
                  <a:fillRect l="-1587" r="-1534" b="-2913"/>
                </a:stretch>
              </a:blipFill>
            </p:spPr>
            <p:txBody>
              <a:bodyPr/>
              <a:lstStyle/>
              <a:p>
                <a:r>
                  <a:rPr lang="en-US">
                    <a:noFill/>
                  </a:rPr>
                  <a:t> </a:t>
                </a:r>
              </a:p>
            </p:txBody>
          </p:sp>
        </mc:Fallback>
      </mc:AlternateContent>
      <p:sp>
        <p:nvSpPr>
          <p:cNvPr id="5" name="Hộp Văn bản 5">
            <a:extLst>
              <a:ext uri="{FF2B5EF4-FFF2-40B4-BE49-F238E27FC236}">
                <a16:creationId xmlns:a16="http://schemas.microsoft.com/office/drawing/2014/main" id="{8E3F5200-0664-B22B-DA5C-EEF68AF781C7}"/>
              </a:ext>
            </a:extLst>
          </p:cNvPr>
          <p:cNvSpPr txBox="1"/>
          <p:nvPr/>
        </p:nvSpPr>
        <p:spPr>
          <a:xfrm>
            <a:off x="6909464" y="1561029"/>
            <a:ext cx="4049596"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KẾT LUẬN</a:t>
            </a:r>
          </a:p>
        </p:txBody>
      </p:sp>
    </p:spTree>
    <p:extLst>
      <p:ext uri="{BB962C8B-B14F-4D97-AF65-F5344CB8AC3E}">
        <p14:creationId xmlns:p14="http://schemas.microsoft.com/office/powerpoint/2010/main" val="9431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arn(inVertical)">
                                      <p:cBhvr>
                                        <p:cTn id="11" dur="500"/>
                                        <p:tgtEl>
                                          <p:spTgt spid="6">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arn(inVertical)">
                                      <p:cBhvr>
                                        <p:cTn id="14" dur="500"/>
                                        <p:tgtEl>
                                          <p:spTgt spid="6">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barn(inVertical)">
                                      <p:cBhvr>
                                        <p:cTn id="20" dur="500"/>
                                        <p:tgtEl>
                                          <p:spTgt spid="6">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barn(inVertical)">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0" y="3519158"/>
            <a:ext cx="1502278" cy="140667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0" y="6043613"/>
            <a:ext cx="1502278" cy="14066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0" y="8845851"/>
            <a:ext cx="1502278" cy="1406678"/>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68113" y="2738707"/>
            <a:ext cx="990463" cy="1560901"/>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82693" y="6045143"/>
            <a:ext cx="7189470" cy="682777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14993">
            <a:off x="-5899968" y="-4185003"/>
            <a:ext cx="10575092" cy="9056124"/>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317918" y="8505294"/>
            <a:ext cx="2329549" cy="1907470"/>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152673">
            <a:off x="17057075" y="1002065"/>
            <a:ext cx="1180784" cy="933557"/>
          </a:xfrm>
          <a:prstGeom prst="rect">
            <a:avLst/>
          </a:prstGeom>
        </p:spPr>
      </p:pic>
      <p:pic>
        <p:nvPicPr>
          <p:cNvPr id="22" name="Picture 2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291" y="4456924"/>
            <a:ext cx="810135" cy="443365"/>
          </a:xfrm>
          <a:prstGeom prst="rect">
            <a:avLst/>
          </a:prstGeom>
        </p:spPr>
      </p:pic>
      <p:pic>
        <p:nvPicPr>
          <p:cNvPr id="23" name="Picture 2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912104">
            <a:off x="41868" y="6796974"/>
            <a:ext cx="398622" cy="372531"/>
          </a:xfrm>
          <a:prstGeom prst="rect">
            <a:avLst/>
          </a:prstGeom>
        </p:spPr>
      </p:pic>
      <p:sp>
        <p:nvSpPr>
          <p:cNvPr id="3" name="Hộp Văn bản 2">
            <a:extLst>
              <a:ext uri="{FF2B5EF4-FFF2-40B4-BE49-F238E27FC236}">
                <a16:creationId xmlns:a16="http://schemas.microsoft.com/office/drawing/2014/main" id="{A686F41C-1398-A3F4-BCEA-9818C5C31F67}"/>
              </a:ext>
            </a:extLst>
          </p:cNvPr>
          <p:cNvSpPr txBox="1"/>
          <p:nvPr/>
        </p:nvSpPr>
        <p:spPr>
          <a:xfrm>
            <a:off x="5410200" y="711079"/>
            <a:ext cx="7467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9" name="Hộp Văn bản 8">
            <a:extLst>
              <a:ext uri="{FF2B5EF4-FFF2-40B4-BE49-F238E27FC236}">
                <a16:creationId xmlns:a16="http://schemas.microsoft.com/office/drawing/2014/main" id="{479C022B-4085-1B7A-2313-11FFD9787182}"/>
              </a:ext>
            </a:extLst>
          </p:cNvPr>
          <p:cNvSpPr txBox="1"/>
          <p:nvPr/>
        </p:nvSpPr>
        <p:spPr>
          <a:xfrm>
            <a:off x="2946528" y="2772895"/>
            <a:ext cx="13862756" cy="5745099"/>
          </a:xfrm>
          <a:prstGeom prst="rect">
            <a:avLst/>
          </a:prstGeom>
          <a:noFill/>
        </p:spPr>
        <p:txBody>
          <a:bodyPr wrap="square">
            <a:spAutoFit/>
          </a:bodyPr>
          <a:lstStyle/>
          <a:p>
            <a:pPr marL="0" marR="0" algn="just">
              <a:lnSpc>
                <a:spcPct val="150000"/>
              </a:lnSpc>
              <a:spcBef>
                <a:spcPts val="600"/>
              </a:spcBef>
              <a:spcAft>
                <a:spcPts val="600"/>
              </a:spcAf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Khi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Tôn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trọng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đang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mình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bất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cứ</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xuất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mình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quen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mình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bất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cứ</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Hình Bầu dục 9">
            <a:extLst>
              <a:ext uri="{FF2B5EF4-FFF2-40B4-BE49-F238E27FC236}">
                <a16:creationId xmlns:a16="http://schemas.microsoft.com/office/drawing/2014/main" id="{1ED020F5-DF41-6619-69A6-7DDE922AF192}"/>
              </a:ext>
            </a:extLst>
          </p:cNvPr>
          <p:cNvSpPr/>
          <p:nvPr/>
        </p:nvSpPr>
        <p:spPr>
          <a:xfrm>
            <a:off x="2667000" y="4774180"/>
            <a:ext cx="914400" cy="89485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504D"/>
              </a:solidFill>
              <a:effectLst/>
              <a:uLnTx/>
              <a:uFillTx/>
              <a:latin typeface="Calibri"/>
              <a:ea typeface="+mn-ea"/>
              <a:cs typeface="+mn-cs"/>
            </a:endParaRPr>
          </a:p>
        </p:txBody>
      </p:sp>
      <p:sp>
        <p:nvSpPr>
          <p:cNvPr id="12" name="Hình Bầu dục 11">
            <a:extLst>
              <a:ext uri="{FF2B5EF4-FFF2-40B4-BE49-F238E27FC236}">
                <a16:creationId xmlns:a16="http://schemas.microsoft.com/office/drawing/2014/main" id="{F8E90AE8-90E2-8594-AC49-5EAF89D4D596}"/>
              </a:ext>
            </a:extLst>
          </p:cNvPr>
          <p:cNvSpPr/>
          <p:nvPr/>
        </p:nvSpPr>
        <p:spPr>
          <a:xfrm>
            <a:off x="2667000" y="5728000"/>
            <a:ext cx="914400" cy="89485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504D"/>
              </a:solidFill>
              <a:effectLst/>
              <a:uLnTx/>
              <a:uFillTx/>
              <a:latin typeface="Calibri"/>
              <a:ea typeface="+mn-ea"/>
              <a:cs typeface="+mn-cs"/>
            </a:endParaRPr>
          </a:p>
        </p:txBody>
      </p:sp>
      <p:sp>
        <p:nvSpPr>
          <p:cNvPr id="13" name="Hình Bầu dục 12">
            <a:extLst>
              <a:ext uri="{FF2B5EF4-FFF2-40B4-BE49-F238E27FC236}">
                <a16:creationId xmlns:a16="http://schemas.microsoft.com/office/drawing/2014/main" id="{547E576F-F94D-A875-9894-C6BD26325899}"/>
              </a:ext>
            </a:extLst>
          </p:cNvPr>
          <p:cNvSpPr/>
          <p:nvPr/>
        </p:nvSpPr>
        <p:spPr>
          <a:xfrm>
            <a:off x="2667000" y="7698143"/>
            <a:ext cx="914400" cy="89485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504D"/>
              </a:solidFill>
              <a:effectLst/>
              <a:uLnTx/>
              <a:uFillTx/>
              <a:latin typeface="Calibri"/>
              <a:ea typeface="+mn-ea"/>
              <a:cs typeface="+mn-cs"/>
            </a:endParaRPr>
          </a:p>
        </p:txBody>
      </p:sp>
    </p:spTree>
    <p:extLst>
      <p:ext uri="{BB962C8B-B14F-4D97-AF65-F5344CB8AC3E}">
        <p14:creationId xmlns:p14="http://schemas.microsoft.com/office/powerpoint/2010/main" val="53481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left)">
                                      <p:cBhvr>
                                        <p:cTn id="16" dur="500"/>
                                        <p:tgtEl>
                                          <p:spTgt spid="9">
                                            <p:txEl>
                                              <p:pRg st="1" end="1"/>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wipe(left)">
                                      <p:cBhvr>
                                        <p:cTn id="19" dur="500"/>
                                        <p:tgtEl>
                                          <p:spTgt spid="9">
                                            <p:txEl>
                                              <p:pRg st="2" end="2"/>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wipe(left)">
                                      <p:cBhvr>
                                        <p:cTn id="25" dur="500"/>
                                        <p:tgtEl>
                                          <p:spTgt spid="9">
                                            <p:txEl>
                                              <p:pRg st="4" end="4"/>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wipe(left)">
                                      <p:cBhvr>
                                        <p:cTn id="28" dur="500"/>
                                        <p:tgtEl>
                                          <p:spTgt spid="9">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421" y="8855246"/>
            <a:ext cx="1687621" cy="1580227"/>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92300">
            <a:off x="12701686" y="-4339117"/>
            <a:ext cx="8353228" cy="6606644"/>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26884">
            <a:off x="15025301" y="-507590"/>
            <a:ext cx="8616526" cy="7378879"/>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266700"/>
            <a:ext cx="1235317" cy="1897833"/>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12104">
            <a:off x="17441384" y="7884561"/>
            <a:ext cx="645364" cy="603122"/>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28207" y="7105150"/>
            <a:ext cx="454864" cy="425091"/>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8513">
            <a:off x="483754" y="9296036"/>
            <a:ext cx="725008" cy="698644"/>
          </a:xfrm>
          <a:prstGeom prst="rect">
            <a:avLst/>
          </a:prstGeom>
        </p:spPr>
      </p:pic>
      <p:sp>
        <p:nvSpPr>
          <p:cNvPr id="6" name="Hình Bầu dục 5">
            <a:extLst>
              <a:ext uri="{FF2B5EF4-FFF2-40B4-BE49-F238E27FC236}">
                <a16:creationId xmlns:a16="http://schemas.microsoft.com/office/drawing/2014/main" id="{E88649F9-46C3-A995-F1DD-A4E03134A6D4}"/>
              </a:ext>
            </a:extLst>
          </p:cNvPr>
          <p:cNvSpPr/>
          <p:nvPr/>
        </p:nvSpPr>
        <p:spPr>
          <a:xfrm>
            <a:off x="2700054" y="3695700"/>
            <a:ext cx="914400" cy="89485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504D"/>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90A51FBC-9A13-C3E5-CE6D-449FBF5F94C9}"/>
              </a:ext>
            </a:extLst>
          </p:cNvPr>
          <p:cNvSpPr txBox="1"/>
          <p:nvPr/>
        </p:nvSpPr>
        <p:spPr>
          <a:xfrm>
            <a:off x="2891971" y="1644233"/>
            <a:ext cx="11399637" cy="7211013"/>
          </a:xfrm>
          <a:prstGeom prst="rect">
            <a:avLst/>
          </a:prstGeom>
          <a:noFill/>
        </p:spPr>
        <p:txBody>
          <a:bodyPr wrap="square">
            <a:spAutoFit/>
          </a:bodyPr>
          <a:lstStyle/>
          <a:p>
            <a:pPr marL="0" marR="0" algn="just">
              <a:lnSpc>
                <a:spcPct val="150000"/>
              </a:lnSpc>
              <a:spcBef>
                <a:spcPts val="600"/>
              </a:spcBef>
              <a:spcAft>
                <a:spcPts val="6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dễ</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gây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Internet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trực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tuyến</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hội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trực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tuyến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qua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Hình Bầu dục 6">
            <a:extLst>
              <a:ext uri="{FF2B5EF4-FFF2-40B4-BE49-F238E27FC236}">
                <a16:creationId xmlns:a16="http://schemas.microsoft.com/office/drawing/2014/main" id="{819244CD-9824-FA23-9864-342EA1AA0819}"/>
              </a:ext>
            </a:extLst>
          </p:cNvPr>
          <p:cNvSpPr/>
          <p:nvPr/>
        </p:nvSpPr>
        <p:spPr>
          <a:xfrm>
            <a:off x="2671025" y="5828048"/>
            <a:ext cx="914400" cy="89485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504D"/>
              </a:solidFill>
              <a:effectLst/>
              <a:uLnTx/>
              <a:uFillTx/>
              <a:latin typeface="Calibri"/>
              <a:ea typeface="+mn-ea"/>
              <a:cs typeface="+mn-cs"/>
            </a:endParaRPr>
          </a:p>
        </p:txBody>
      </p:sp>
    </p:spTree>
    <p:extLst>
      <p:ext uri="{BB962C8B-B14F-4D97-AF65-F5344CB8AC3E}">
        <p14:creationId xmlns:p14="http://schemas.microsoft.com/office/powerpoint/2010/main" val="148554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500"/>
                                        <p:tgtEl>
                                          <p:spTgt spid="3">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0490">
            <a:off x="-2877557" y="-4820803"/>
            <a:ext cx="9674990" cy="76520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5455" y="-9071"/>
            <a:ext cx="2876123" cy="269309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777" y="7048500"/>
            <a:ext cx="2876123" cy="2693097"/>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8200" y="7257020"/>
            <a:ext cx="1235317" cy="1897833"/>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48513">
            <a:off x="17102611" y="9392275"/>
            <a:ext cx="725008" cy="698644"/>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84143" y="9134896"/>
            <a:ext cx="1108589" cy="606701"/>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521755">
            <a:off x="-6013592" y="-4528062"/>
            <a:ext cx="10575092" cy="9056124"/>
          </a:xfrm>
          <a:prstGeom prst="rect">
            <a:avLst/>
          </a:prstGeom>
        </p:spPr>
      </p:pic>
      <p:pic>
        <p:nvPicPr>
          <p:cNvPr id="21"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489723" y="1126634"/>
            <a:ext cx="2325644" cy="1953541"/>
          </a:xfrm>
          <a:prstGeom prst="rect">
            <a:avLst/>
          </a:prstGeom>
        </p:spPr>
      </p:pic>
      <p:sp>
        <p:nvSpPr>
          <p:cNvPr id="5" name="Hộp Văn bản 4">
            <a:extLst>
              <a:ext uri="{FF2B5EF4-FFF2-40B4-BE49-F238E27FC236}">
                <a16:creationId xmlns:a16="http://schemas.microsoft.com/office/drawing/2014/main" id="{EF743D65-6E3A-7875-1E37-B51A66657D86}"/>
              </a:ext>
            </a:extLst>
          </p:cNvPr>
          <p:cNvSpPr txBox="1"/>
          <p:nvPr/>
        </p:nvSpPr>
        <p:spPr>
          <a:xfrm>
            <a:off x="3778705" y="2261253"/>
            <a:ext cx="12765314" cy="6133795"/>
          </a:xfrm>
          <a:prstGeom prst="rect">
            <a:avLst/>
          </a:prstGeom>
          <a:noFill/>
        </p:spPr>
        <p:txBody>
          <a:bodyPr wrap="square">
            <a:spAutoFit/>
          </a:bodyPr>
          <a:lstStyle/>
          <a:p>
            <a:pPr marL="0" marR="0" algn="just">
              <a:lnSpc>
                <a:spcPct val="150000"/>
              </a:lnSpc>
              <a:spcBef>
                <a:spcPts val="600"/>
              </a:spcBef>
              <a:spcAft>
                <a:spcPts val="6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video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đăng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Chia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sẻ</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video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bè</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thầy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video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lẽ</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cực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dưới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video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 B, 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Hình Bầu dục 7">
            <a:extLst>
              <a:ext uri="{FF2B5EF4-FFF2-40B4-BE49-F238E27FC236}">
                <a16:creationId xmlns:a16="http://schemas.microsoft.com/office/drawing/2014/main" id="{1DB9BB7E-4AFA-5548-0E8B-932A4E2EA2ED}"/>
              </a:ext>
            </a:extLst>
          </p:cNvPr>
          <p:cNvSpPr/>
          <p:nvPr/>
        </p:nvSpPr>
        <p:spPr>
          <a:xfrm>
            <a:off x="3540607" y="5411970"/>
            <a:ext cx="914400" cy="89485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504D"/>
              </a:solidFill>
              <a:effectLst/>
              <a:uLnTx/>
              <a:uFillTx/>
              <a:latin typeface="Calibri"/>
              <a:ea typeface="+mn-ea"/>
              <a:cs typeface="+mn-cs"/>
            </a:endParaRPr>
          </a:p>
        </p:txBody>
      </p:sp>
    </p:spTree>
    <p:extLst>
      <p:ext uri="{BB962C8B-B14F-4D97-AF65-F5344CB8AC3E}">
        <p14:creationId xmlns:p14="http://schemas.microsoft.com/office/powerpoint/2010/main" val="8773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0" y="3519158"/>
            <a:ext cx="1502278" cy="140667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0" y="6043613"/>
            <a:ext cx="1502278" cy="14066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0" y="8845851"/>
            <a:ext cx="1502278" cy="1406678"/>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68113" y="2738707"/>
            <a:ext cx="990463" cy="1560901"/>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82693" y="6045143"/>
            <a:ext cx="7189470" cy="682777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14993">
            <a:off x="-5899968" y="-4185003"/>
            <a:ext cx="10575092" cy="9056124"/>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317918" y="8505294"/>
            <a:ext cx="2329549" cy="1907470"/>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152673">
            <a:off x="17057075" y="1002065"/>
            <a:ext cx="1180784" cy="933557"/>
          </a:xfrm>
          <a:prstGeom prst="rect">
            <a:avLst/>
          </a:prstGeom>
        </p:spPr>
      </p:pic>
      <p:pic>
        <p:nvPicPr>
          <p:cNvPr id="22" name="Picture 2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291" y="4456924"/>
            <a:ext cx="810135" cy="443365"/>
          </a:xfrm>
          <a:prstGeom prst="rect">
            <a:avLst/>
          </a:prstGeom>
        </p:spPr>
      </p:pic>
      <p:pic>
        <p:nvPicPr>
          <p:cNvPr id="23" name="Picture 2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912104">
            <a:off x="41868" y="6796974"/>
            <a:ext cx="398622" cy="372531"/>
          </a:xfrm>
          <a:prstGeom prst="rect">
            <a:avLst/>
          </a:prstGeom>
        </p:spPr>
      </p:pic>
      <p:sp>
        <p:nvSpPr>
          <p:cNvPr id="7" name="Hộp Văn bản 6">
            <a:extLst>
              <a:ext uri="{FF2B5EF4-FFF2-40B4-BE49-F238E27FC236}">
                <a16:creationId xmlns:a16="http://schemas.microsoft.com/office/drawing/2014/main" id="{C4E20B0B-8AE5-E1B1-F083-196876AEF138}"/>
              </a:ext>
            </a:extLst>
          </p:cNvPr>
          <p:cNvSpPr txBox="1"/>
          <p:nvPr/>
        </p:nvSpPr>
        <p:spPr>
          <a:xfrm>
            <a:off x="2258786" y="1779137"/>
            <a:ext cx="14677572" cy="7057125"/>
          </a:xfrm>
          <a:prstGeom prst="rect">
            <a:avLst/>
          </a:prstGeom>
          <a:noFill/>
        </p:spPr>
        <p:txBody>
          <a:bodyPr wrap="square">
            <a:spAutoFit/>
          </a:bodyPr>
          <a:lstStyle/>
          <a:p>
            <a:pPr marL="0" marR="0" algn="just">
              <a:lnSpc>
                <a:spcPct val="150000"/>
              </a:lnSpc>
              <a:spcBef>
                <a:spcPts val="600"/>
              </a:spcBef>
              <a:spcAft>
                <a:spcPts val="6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đang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phim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web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cờ</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phim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cập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web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web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mềm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cập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web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Gửi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web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bè</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cập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web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Hình Bầu dục 8">
            <a:extLst>
              <a:ext uri="{FF2B5EF4-FFF2-40B4-BE49-F238E27FC236}">
                <a16:creationId xmlns:a16="http://schemas.microsoft.com/office/drawing/2014/main" id="{2B1A638B-2EE8-8D2B-E336-50390329DFE6}"/>
              </a:ext>
            </a:extLst>
          </p:cNvPr>
          <p:cNvSpPr/>
          <p:nvPr/>
        </p:nvSpPr>
        <p:spPr>
          <a:xfrm>
            <a:off x="2057400" y="4923875"/>
            <a:ext cx="914400" cy="89485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504D"/>
              </a:solidFill>
              <a:effectLst/>
              <a:uLnTx/>
              <a:uFillTx/>
              <a:latin typeface="Calibri"/>
              <a:ea typeface="+mn-ea"/>
              <a:cs typeface="+mn-cs"/>
            </a:endParaRPr>
          </a:p>
        </p:txBody>
      </p:sp>
    </p:spTree>
    <p:extLst>
      <p:ext uri="{BB962C8B-B14F-4D97-AF65-F5344CB8AC3E}">
        <p14:creationId xmlns:p14="http://schemas.microsoft.com/office/powerpoint/2010/main" val="287680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15880">
            <a:off x="-4540855" y="6955803"/>
            <a:ext cx="11139109" cy="881002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15880">
            <a:off x="14217601" y="-2952277"/>
            <a:ext cx="11139109" cy="881002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72071" y="2417032"/>
            <a:ext cx="2761600" cy="1511348"/>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3874" y="5884606"/>
            <a:ext cx="2987748" cy="2509708"/>
          </a:xfrm>
          <a:prstGeom prst="rect">
            <a:avLst/>
          </a:prstGeom>
        </p:spPr>
      </p:pic>
      <p:sp>
        <p:nvSpPr>
          <p:cNvPr id="6" name="Hộp Văn bản 5">
            <a:extLst>
              <a:ext uri="{FF2B5EF4-FFF2-40B4-BE49-F238E27FC236}">
                <a16:creationId xmlns:a16="http://schemas.microsoft.com/office/drawing/2014/main" id="{AFC4AB0E-FC30-5976-CD4A-22FAB0235CE5}"/>
              </a:ext>
            </a:extLst>
          </p:cNvPr>
          <p:cNvSpPr txBox="1"/>
          <p:nvPr/>
        </p:nvSpPr>
        <p:spPr>
          <a:xfrm>
            <a:off x="2092970" y="1970969"/>
            <a:ext cx="15298056" cy="5210465"/>
          </a:xfrm>
          <a:prstGeom prst="rect">
            <a:avLst/>
          </a:prstGeom>
          <a:noFill/>
        </p:spPr>
        <p:txBody>
          <a:bodyPr wrap="square">
            <a:spAutoFit/>
          </a:bodyPr>
          <a:lstStyle/>
          <a:p>
            <a:pPr marL="0" marR="0" algn="just">
              <a:lnSpc>
                <a:spcPct val="150000"/>
              </a:lnSpc>
              <a:spcBef>
                <a:spcPts val="600"/>
              </a:spcBef>
              <a:spcAft>
                <a:spcPts val="6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bậy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xấu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bất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ngữ</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lịch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tôn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trọng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đăng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xấu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xúc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phạm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Hình Bầu dục 6">
            <a:extLst>
              <a:ext uri="{FF2B5EF4-FFF2-40B4-BE49-F238E27FC236}">
                <a16:creationId xmlns:a16="http://schemas.microsoft.com/office/drawing/2014/main" id="{7721CB75-3263-D13D-51CF-C29B52224E85}"/>
              </a:ext>
            </a:extLst>
          </p:cNvPr>
          <p:cNvSpPr/>
          <p:nvPr/>
        </p:nvSpPr>
        <p:spPr>
          <a:xfrm>
            <a:off x="1905000" y="6336966"/>
            <a:ext cx="914400" cy="89485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504D"/>
              </a:solidFill>
              <a:effectLst/>
              <a:uLnTx/>
              <a:uFillTx/>
              <a:latin typeface="Calibri"/>
              <a:ea typeface="+mn-ea"/>
              <a:cs typeface="+mn-cs"/>
            </a:endParaRPr>
          </a:p>
        </p:txBody>
      </p:sp>
    </p:spTree>
    <p:extLst>
      <p:ext uri="{BB962C8B-B14F-4D97-AF65-F5344CB8AC3E}">
        <p14:creationId xmlns:p14="http://schemas.microsoft.com/office/powerpoint/2010/main" val="110802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down)">
                                      <p:cBhvr>
                                        <p:cTn id="16" dur="500"/>
                                        <p:tgtEl>
                                          <p:spTgt spid="6">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down)">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2EFAB-02A3-28F0-6B21-4FDF1CB3FA83}"/>
              </a:ext>
            </a:extLst>
          </p:cNvPr>
          <p:cNvSpPr>
            <a:spLocks noGrp="1"/>
          </p:cNvSpPr>
          <p:nvPr>
            <p:ph type="title"/>
          </p:nvPr>
        </p:nvSpPr>
        <p:spPr>
          <a:xfrm>
            <a:off x="2631489" y="571500"/>
            <a:ext cx="13025022" cy="1714500"/>
          </a:xfrm>
        </p:spPr>
        <p:txBody>
          <a:bodyPr/>
          <a:lstStyle/>
          <a:p>
            <a:pPr marL="0" indent="0" algn="ctr">
              <a:buNone/>
            </a:pPr>
            <a:r>
              <a:rPr lang="en-US" sz="8000">
                <a:solidFill>
                  <a:srgbClr val="FF0000"/>
                </a:solidFill>
                <a:latin typeface="Arial" panose="020B0604020202020204" pitchFamily="34" charset="0"/>
                <a:cs typeface="Arial" panose="020B0604020202020204" pitchFamily="34" charset="0"/>
              </a:rPr>
              <a:t>AI NHANH HƠN!</a:t>
            </a:r>
          </a:p>
        </p:txBody>
      </p:sp>
      <p:sp>
        <p:nvSpPr>
          <p:cNvPr id="3" name="Rectangle: Rounded Corners 2">
            <a:extLst>
              <a:ext uri="{FF2B5EF4-FFF2-40B4-BE49-F238E27FC236}">
                <a16:creationId xmlns:a16="http://schemas.microsoft.com/office/drawing/2014/main" id="{9A1AE439-50AD-7376-A682-1CDF2BFCFC82}"/>
              </a:ext>
            </a:extLst>
          </p:cNvPr>
          <p:cNvSpPr/>
          <p:nvPr/>
        </p:nvSpPr>
        <p:spPr>
          <a:xfrm>
            <a:off x="1143000" y="2628900"/>
            <a:ext cx="16002000" cy="685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sz="5200" b="1">
                <a:solidFill>
                  <a:schemeClr val="tx1"/>
                </a:solidFill>
                <a:latin typeface="Times New Roman" panose="02020603050405020304" pitchFamily="18" charset="0"/>
                <a:cs typeface="Times New Roman" panose="02020603050405020304" pitchFamily="18" charset="0"/>
              </a:rPr>
              <a:t>- Chia lớp thành 2 đội chơi: Trong vòng 2 phút mỗi đội lần lượt từng em lên bảng ghi </a:t>
            </a:r>
            <a:r>
              <a:rPr lang="en-US" sz="5200" b="1">
                <a:solidFill>
                  <a:srgbClr val="FFFF00"/>
                </a:solidFill>
                <a:latin typeface="Times New Roman" panose="02020603050405020304" pitchFamily="18" charset="0"/>
                <a:cs typeface="Times New Roman" panose="02020603050405020304" pitchFamily="18" charset="0"/>
              </a:rPr>
              <a:t>“Những điều mình không nên làm khi giao tiếp trên mạng”.</a:t>
            </a:r>
          </a:p>
          <a:p>
            <a:r>
              <a:rPr lang="en-US" sz="5200" b="1">
                <a:solidFill>
                  <a:schemeClr val="tx1"/>
                </a:solidFill>
                <a:latin typeface="Times New Roman" panose="02020603050405020304" pitchFamily="18" charset="0"/>
                <a:cs typeface="Times New Roman" panose="02020603050405020304" pitchFamily="18" charset="0"/>
              </a:rPr>
              <a:t>- Đội nào ghi được nhiều hơn sẽ chiến thắng.</a:t>
            </a:r>
          </a:p>
          <a:p>
            <a:r>
              <a:rPr lang="en-US" sz="5200" i="1" u="sng">
                <a:solidFill>
                  <a:schemeClr val="tx1"/>
                </a:solidFill>
                <a:latin typeface="Times New Roman" panose="02020603050405020304" pitchFamily="18" charset="0"/>
                <a:cs typeface="Times New Roman" panose="02020603050405020304" pitchFamily="18" charset="0"/>
              </a:rPr>
              <a:t>Yêu cầu</a:t>
            </a:r>
            <a:r>
              <a:rPr lang="en-US" sz="5200" i="1">
                <a:solidFill>
                  <a:schemeClr val="tx1"/>
                </a:solidFill>
                <a:latin typeface="Times New Roman" panose="02020603050405020304" pitchFamily="18" charset="0"/>
                <a:cs typeface="Times New Roman" panose="02020603050405020304" pitchFamily="18" charset="0"/>
              </a:rPr>
              <a:t>: </a:t>
            </a:r>
          </a:p>
          <a:p>
            <a:r>
              <a:rPr lang="en-US" sz="5200">
                <a:solidFill>
                  <a:schemeClr val="tx1"/>
                </a:solidFill>
                <a:latin typeface="Times New Roman" panose="02020603050405020304" pitchFamily="18" charset="0"/>
                <a:cs typeface="Times New Roman" panose="02020603050405020304" pitchFamily="18" charset="0"/>
              </a:rPr>
              <a:t>- Mỗi ý ghi trên 1 hàng.</a:t>
            </a:r>
          </a:p>
          <a:p>
            <a:r>
              <a:rPr lang="en-US" sz="5200">
                <a:solidFill>
                  <a:schemeClr val="tx1"/>
                </a:solidFill>
                <a:latin typeface="Times New Roman" panose="02020603050405020304" pitchFamily="18" charset="0"/>
                <a:cs typeface="Times New Roman" panose="02020603050405020304" pitchFamily="18" charset="0"/>
              </a:rPr>
              <a:t>- Nếu 2 đội có ý trùng nhau thì chỉ tính điểm cho đội nào ghi ý đó trước.</a:t>
            </a:r>
          </a:p>
        </p:txBody>
      </p:sp>
      <p:sp>
        <p:nvSpPr>
          <p:cNvPr id="4" name="Oval 3">
            <a:hlinkClick r:id="rId3" action="ppaction://hlinksldjump"/>
            <a:extLst>
              <a:ext uri="{FF2B5EF4-FFF2-40B4-BE49-F238E27FC236}">
                <a16:creationId xmlns:a16="http://schemas.microsoft.com/office/drawing/2014/main" id="{600DE6F1-D217-F747-5987-0FE5064B628C}"/>
              </a:ext>
            </a:extLst>
          </p:cNvPr>
          <p:cNvSpPr/>
          <p:nvPr/>
        </p:nvSpPr>
        <p:spPr>
          <a:xfrm>
            <a:off x="16306800" y="266700"/>
            <a:ext cx="1676400" cy="16764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1A9A30-F70C-2EC1-535A-6EF5229ACECF}"/>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02:00</a:t>
            </a:r>
          </a:p>
        </p:txBody>
      </p:sp>
      <p:sp>
        <p:nvSpPr>
          <p:cNvPr id="6" name="TextBox 5">
            <a:extLst>
              <a:ext uri="{FF2B5EF4-FFF2-40B4-BE49-F238E27FC236}">
                <a16:creationId xmlns:a16="http://schemas.microsoft.com/office/drawing/2014/main" id="{F6C819A6-FBC3-74F8-1050-B600A5F03563}"/>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01:59</a:t>
            </a:r>
          </a:p>
        </p:txBody>
      </p:sp>
      <p:sp>
        <p:nvSpPr>
          <p:cNvPr id="7" name="TextBox 6">
            <a:extLst>
              <a:ext uri="{FF2B5EF4-FFF2-40B4-BE49-F238E27FC236}">
                <a16:creationId xmlns:a16="http://schemas.microsoft.com/office/drawing/2014/main" id="{D7182CF8-E970-B920-8CD0-7964ACDC071D}"/>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01:58</a:t>
            </a:r>
          </a:p>
        </p:txBody>
      </p:sp>
      <p:sp>
        <p:nvSpPr>
          <p:cNvPr id="8" name="TextBox 7">
            <a:extLst>
              <a:ext uri="{FF2B5EF4-FFF2-40B4-BE49-F238E27FC236}">
                <a16:creationId xmlns:a16="http://schemas.microsoft.com/office/drawing/2014/main" id="{577BAD4D-2CFA-48E7-889C-F354DA867258}"/>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01:57</a:t>
            </a:r>
          </a:p>
        </p:txBody>
      </p:sp>
      <p:sp>
        <p:nvSpPr>
          <p:cNvPr id="9" name="TextBox 8">
            <a:extLst>
              <a:ext uri="{FF2B5EF4-FFF2-40B4-BE49-F238E27FC236}">
                <a16:creationId xmlns:a16="http://schemas.microsoft.com/office/drawing/2014/main" id="{38E1EC5B-95B7-7FE9-014C-0782AF6205CD}"/>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01:56</a:t>
            </a:r>
          </a:p>
        </p:txBody>
      </p:sp>
      <p:sp>
        <p:nvSpPr>
          <p:cNvPr id="10" name="TextBox 9">
            <a:extLst>
              <a:ext uri="{FF2B5EF4-FFF2-40B4-BE49-F238E27FC236}">
                <a16:creationId xmlns:a16="http://schemas.microsoft.com/office/drawing/2014/main" id="{CD948261-7EE7-1473-591F-7BF8363E0AF7}"/>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01:55</a:t>
            </a:r>
          </a:p>
        </p:txBody>
      </p:sp>
      <p:sp>
        <p:nvSpPr>
          <p:cNvPr id="11" name="TextBox 10">
            <a:extLst>
              <a:ext uri="{FF2B5EF4-FFF2-40B4-BE49-F238E27FC236}">
                <a16:creationId xmlns:a16="http://schemas.microsoft.com/office/drawing/2014/main" id="{C0305412-346B-9438-5FD1-EA83AA0E4660}"/>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01:54</a:t>
            </a:r>
          </a:p>
        </p:txBody>
      </p:sp>
      <p:sp>
        <p:nvSpPr>
          <p:cNvPr id="12" name="TextBox 11">
            <a:extLst>
              <a:ext uri="{FF2B5EF4-FFF2-40B4-BE49-F238E27FC236}">
                <a16:creationId xmlns:a16="http://schemas.microsoft.com/office/drawing/2014/main" id="{ACC73C7F-BE4D-C502-4908-440FA904E907}"/>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01:53</a:t>
            </a:r>
          </a:p>
        </p:txBody>
      </p:sp>
      <p:sp>
        <p:nvSpPr>
          <p:cNvPr id="13" name="TextBox 12">
            <a:extLst>
              <a:ext uri="{FF2B5EF4-FFF2-40B4-BE49-F238E27FC236}">
                <a16:creationId xmlns:a16="http://schemas.microsoft.com/office/drawing/2014/main" id="{16CC3CB2-3FFA-FB1C-8AF3-5D8124EA4159}"/>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01:52</a:t>
            </a:r>
          </a:p>
        </p:txBody>
      </p:sp>
      <p:sp>
        <p:nvSpPr>
          <p:cNvPr id="14" name="TextBox 13">
            <a:extLst>
              <a:ext uri="{FF2B5EF4-FFF2-40B4-BE49-F238E27FC236}">
                <a16:creationId xmlns:a16="http://schemas.microsoft.com/office/drawing/2014/main" id="{AEB3D8BD-1554-0464-043F-980FB7BF4544}"/>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01:51</a:t>
            </a:r>
          </a:p>
        </p:txBody>
      </p:sp>
      <p:sp>
        <p:nvSpPr>
          <p:cNvPr id="15" name="TextBox 14">
            <a:extLst>
              <a:ext uri="{FF2B5EF4-FFF2-40B4-BE49-F238E27FC236}">
                <a16:creationId xmlns:a16="http://schemas.microsoft.com/office/drawing/2014/main" id="{987AB943-2E32-3824-FB1B-7E50E1F389BD}"/>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01:50</a:t>
            </a:r>
          </a:p>
        </p:txBody>
      </p:sp>
      <p:sp>
        <p:nvSpPr>
          <p:cNvPr id="16" name="TextBox 15">
            <a:extLst>
              <a:ext uri="{FF2B5EF4-FFF2-40B4-BE49-F238E27FC236}">
                <a16:creationId xmlns:a16="http://schemas.microsoft.com/office/drawing/2014/main" id="{12A37F2A-2C3C-3123-00A1-37A19A0087F5}"/>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01:49</a:t>
            </a:r>
          </a:p>
        </p:txBody>
      </p:sp>
      <p:sp>
        <p:nvSpPr>
          <p:cNvPr id="17" name="TextBox 16">
            <a:extLst>
              <a:ext uri="{FF2B5EF4-FFF2-40B4-BE49-F238E27FC236}">
                <a16:creationId xmlns:a16="http://schemas.microsoft.com/office/drawing/2014/main" id="{F806ADA2-132D-818E-7617-004DBE92EF68}"/>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01:48</a:t>
            </a:r>
          </a:p>
        </p:txBody>
      </p:sp>
      <p:sp>
        <p:nvSpPr>
          <p:cNvPr id="18" name="TextBox 17">
            <a:extLst>
              <a:ext uri="{FF2B5EF4-FFF2-40B4-BE49-F238E27FC236}">
                <a16:creationId xmlns:a16="http://schemas.microsoft.com/office/drawing/2014/main" id="{C61C55A9-AA09-688A-A943-5E39291A5D20}"/>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01:47</a:t>
            </a:r>
          </a:p>
        </p:txBody>
      </p:sp>
      <p:sp>
        <p:nvSpPr>
          <p:cNvPr id="19" name="TextBox 18">
            <a:extLst>
              <a:ext uri="{FF2B5EF4-FFF2-40B4-BE49-F238E27FC236}">
                <a16:creationId xmlns:a16="http://schemas.microsoft.com/office/drawing/2014/main" id="{3318A187-6BF3-0AFE-0F5F-E74F07FFB00C}"/>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01:46</a:t>
            </a:r>
          </a:p>
        </p:txBody>
      </p:sp>
      <p:sp>
        <p:nvSpPr>
          <p:cNvPr id="20" name="TextBox 19">
            <a:extLst>
              <a:ext uri="{FF2B5EF4-FFF2-40B4-BE49-F238E27FC236}">
                <a16:creationId xmlns:a16="http://schemas.microsoft.com/office/drawing/2014/main" id="{4B25CCD6-2FE2-A821-7E36-2D3E1FD582C5}"/>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01:45</a:t>
            </a:r>
          </a:p>
        </p:txBody>
      </p:sp>
      <p:sp>
        <p:nvSpPr>
          <p:cNvPr id="21" name="TextBox 20">
            <a:extLst>
              <a:ext uri="{FF2B5EF4-FFF2-40B4-BE49-F238E27FC236}">
                <a16:creationId xmlns:a16="http://schemas.microsoft.com/office/drawing/2014/main" id="{6CBD875B-EDD0-0C55-CD90-0B6B2ED8E88C}"/>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01:44</a:t>
            </a:r>
          </a:p>
        </p:txBody>
      </p:sp>
      <p:sp>
        <p:nvSpPr>
          <p:cNvPr id="22" name="TextBox 21">
            <a:extLst>
              <a:ext uri="{FF2B5EF4-FFF2-40B4-BE49-F238E27FC236}">
                <a16:creationId xmlns:a16="http://schemas.microsoft.com/office/drawing/2014/main" id="{753BB9E4-B1F2-B80B-E922-2A236E4E708A}"/>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01:43</a:t>
            </a:r>
          </a:p>
        </p:txBody>
      </p:sp>
      <p:sp>
        <p:nvSpPr>
          <p:cNvPr id="23" name="TextBox 22">
            <a:extLst>
              <a:ext uri="{FF2B5EF4-FFF2-40B4-BE49-F238E27FC236}">
                <a16:creationId xmlns:a16="http://schemas.microsoft.com/office/drawing/2014/main" id="{F597748F-BCDE-9A07-36D8-B608B8081496}"/>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01:42</a:t>
            </a:r>
          </a:p>
        </p:txBody>
      </p:sp>
      <p:sp>
        <p:nvSpPr>
          <p:cNvPr id="24" name="TextBox 23">
            <a:extLst>
              <a:ext uri="{FF2B5EF4-FFF2-40B4-BE49-F238E27FC236}">
                <a16:creationId xmlns:a16="http://schemas.microsoft.com/office/drawing/2014/main" id="{5509DF2F-130D-B0EF-0956-46FCF1E11C45}"/>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01:41</a:t>
            </a:r>
          </a:p>
        </p:txBody>
      </p:sp>
      <p:sp>
        <p:nvSpPr>
          <p:cNvPr id="25" name="TextBox 24">
            <a:extLst>
              <a:ext uri="{FF2B5EF4-FFF2-40B4-BE49-F238E27FC236}">
                <a16:creationId xmlns:a16="http://schemas.microsoft.com/office/drawing/2014/main" id="{C92A0F25-4EB4-166B-0938-D53787E502E6}"/>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01:40</a:t>
            </a:r>
          </a:p>
        </p:txBody>
      </p:sp>
      <p:sp>
        <p:nvSpPr>
          <p:cNvPr id="26" name="TextBox 25">
            <a:extLst>
              <a:ext uri="{FF2B5EF4-FFF2-40B4-BE49-F238E27FC236}">
                <a16:creationId xmlns:a16="http://schemas.microsoft.com/office/drawing/2014/main" id="{2A949893-2DC1-2EB4-79DD-1824E37518CE}"/>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01:39</a:t>
            </a:r>
          </a:p>
        </p:txBody>
      </p:sp>
      <p:sp>
        <p:nvSpPr>
          <p:cNvPr id="27" name="TextBox 26">
            <a:extLst>
              <a:ext uri="{FF2B5EF4-FFF2-40B4-BE49-F238E27FC236}">
                <a16:creationId xmlns:a16="http://schemas.microsoft.com/office/drawing/2014/main" id="{80C0E145-C3E1-9FCD-EF6A-91581BE536DB}"/>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01:38</a:t>
            </a:r>
          </a:p>
        </p:txBody>
      </p:sp>
      <p:sp>
        <p:nvSpPr>
          <p:cNvPr id="28" name="TextBox 27">
            <a:extLst>
              <a:ext uri="{FF2B5EF4-FFF2-40B4-BE49-F238E27FC236}">
                <a16:creationId xmlns:a16="http://schemas.microsoft.com/office/drawing/2014/main" id="{FF68A86D-03EB-ED52-41EB-D729E78CA022}"/>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01:37</a:t>
            </a:r>
          </a:p>
        </p:txBody>
      </p:sp>
      <p:sp>
        <p:nvSpPr>
          <p:cNvPr id="29" name="TextBox 28">
            <a:extLst>
              <a:ext uri="{FF2B5EF4-FFF2-40B4-BE49-F238E27FC236}">
                <a16:creationId xmlns:a16="http://schemas.microsoft.com/office/drawing/2014/main" id="{C02F2022-A277-06BE-751C-885D8E47CB13}"/>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01:36</a:t>
            </a:r>
          </a:p>
        </p:txBody>
      </p:sp>
      <p:sp>
        <p:nvSpPr>
          <p:cNvPr id="30" name="TextBox 29">
            <a:extLst>
              <a:ext uri="{FF2B5EF4-FFF2-40B4-BE49-F238E27FC236}">
                <a16:creationId xmlns:a16="http://schemas.microsoft.com/office/drawing/2014/main" id="{248FC0FB-78A7-A7D7-7F2A-23A06D494786}"/>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01:35</a:t>
            </a:r>
          </a:p>
        </p:txBody>
      </p:sp>
      <p:sp>
        <p:nvSpPr>
          <p:cNvPr id="31" name="TextBox 30">
            <a:extLst>
              <a:ext uri="{FF2B5EF4-FFF2-40B4-BE49-F238E27FC236}">
                <a16:creationId xmlns:a16="http://schemas.microsoft.com/office/drawing/2014/main" id="{B716C895-2C59-7C8D-03FC-8E5F5C03443C}"/>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01:34</a:t>
            </a:r>
          </a:p>
        </p:txBody>
      </p:sp>
      <p:sp>
        <p:nvSpPr>
          <p:cNvPr id="32" name="TextBox 31">
            <a:extLst>
              <a:ext uri="{FF2B5EF4-FFF2-40B4-BE49-F238E27FC236}">
                <a16:creationId xmlns:a16="http://schemas.microsoft.com/office/drawing/2014/main" id="{A3FF2120-6263-4EEB-3266-E6AF03753E95}"/>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01:33</a:t>
            </a:r>
          </a:p>
        </p:txBody>
      </p:sp>
      <p:sp>
        <p:nvSpPr>
          <p:cNvPr id="33" name="TextBox 32">
            <a:extLst>
              <a:ext uri="{FF2B5EF4-FFF2-40B4-BE49-F238E27FC236}">
                <a16:creationId xmlns:a16="http://schemas.microsoft.com/office/drawing/2014/main" id="{4E77C558-6433-18AA-A67B-1AE2D7DD3057}"/>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01:32</a:t>
            </a:r>
          </a:p>
        </p:txBody>
      </p:sp>
      <p:sp>
        <p:nvSpPr>
          <p:cNvPr id="34" name="TextBox 33">
            <a:extLst>
              <a:ext uri="{FF2B5EF4-FFF2-40B4-BE49-F238E27FC236}">
                <a16:creationId xmlns:a16="http://schemas.microsoft.com/office/drawing/2014/main" id="{CADDA962-6445-976C-7268-A09E42B90358}"/>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01:31</a:t>
            </a:r>
          </a:p>
        </p:txBody>
      </p:sp>
      <p:sp>
        <p:nvSpPr>
          <p:cNvPr id="35" name="TextBox 34">
            <a:extLst>
              <a:ext uri="{FF2B5EF4-FFF2-40B4-BE49-F238E27FC236}">
                <a16:creationId xmlns:a16="http://schemas.microsoft.com/office/drawing/2014/main" id="{D8F0F0FE-97C5-9BFD-351F-82EAB2C369A4}"/>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01:30</a:t>
            </a:r>
          </a:p>
        </p:txBody>
      </p:sp>
      <p:sp>
        <p:nvSpPr>
          <p:cNvPr id="36" name="TextBox 35">
            <a:extLst>
              <a:ext uri="{FF2B5EF4-FFF2-40B4-BE49-F238E27FC236}">
                <a16:creationId xmlns:a16="http://schemas.microsoft.com/office/drawing/2014/main" id="{B9E7876E-6896-86AC-EE6E-F55E73E2D85C}"/>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01:29</a:t>
            </a:r>
          </a:p>
        </p:txBody>
      </p:sp>
      <p:sp>
        <p:nvSpPr>
          <p:cNvPr id="37" name="TextBox 36">
            <a:extLst>
              <a:ext uri="{FF2B5EF4-FFF2-40B4-BE49-F238E27FC236}">
                <a16:creationId xmlns:a16="http://schemas.microsoft.com/office/drawing/2014/main" id="{B7C1935C-6339-ACC8-6052-A36314BB1F81}"/>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01:28</a:t>
            </a:r>
          </a:p>
        </p:txBody>
      </p:sp>
      <p:sp>
        <p:nvSpPr>
          <p:cNvPr id="38" name="TextBox 37">
            <a:extLst>
              <a:ext uri="{FF2B5EF4-FFF2-40B4-BE49-F238E27FC236}">
                <a16:creationId xmlns:a16="http://schemas.microsoft.com/office/drawing/2014/main" id="{D0D4EB2B-28D8-81C9-BCE3-A2E793A74DCF}"/>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01:27</a:t>
            </a:r>
          </a:p>
        </p:txBody>
      </p:sp>
      <p:sp>
        <p:nvSpPr>
          <p:cNvPr id="39" name="TextBox 38">
            <a:extLst>
              <a:ext uri="{FF2B5EF4-FFF2-40B4-BE49-F238E27FC236}">
                <a16:creationId xmlns:a16="http://schemas.microsoft.com/office/drawing/2014/main" id="{469D9C1B-94B6-0952-7554-C8325FB6585C}"/>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01:26</a:t>
            </a:r>
          </a:p>
        </p:txBody>
      </p:sp>
      <p:sp>
        <p:nvSpPr>
          <p:cNvPr id="40" name="TextBox 39">
            <a:extLst>
              <a:ext uri="{FF2B5EF4-FFF2-40B4-BE49-F238E27FC236}">
                <a16:creationId xmlns:a16="http://schemas.microsoft.com/office/drawing/2014/main" id="{94735918-4389-1C6A-EC5E-4A3E687564F2}"/>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01:25</a:t>
            </a:r>
          </a:p>
        </p:txBody>
      </p:sp>
      <p:sp>
        <p:nvSpPr>
          <p:cNvPr id="41" name="TextBox 40">
            <a:extLst>
              <a:ext uri="{FF2B5EF4-FFF2-40B4-BE49-F238E27FC236}">
                <a16:creationId xmlns:a16="http://schemas.microsoft.com/office/drawing/2014/main" id="{4C243F2D-DD59-2492-6EAF-9425DF9E17FF}"/>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01:24</a:t>
            </a:r>
          </a:p>
        </p:txBody>
      </p:sp>
      <p:sp>
        <p:nvSpPr>
          <p:cNvPr id="42" name="TextBox 41">
            <a:extLst>
              <a:ext uri="{FF2B5EF4-FFF2-40B4-BE49-F238E27FC236}">
                <a16:creationId xmlns:a16="http://schemas.microsoft.com/office/drawing/2014/main" id="{7FCC379B-8A10-B83A-C41C-3B2C715D9483}"/>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01:23</a:t>
            </a:r>
          </a:p>
        </p:txBody>
      </p:sp>
      <p:sp>
        <p:nvSpPr>
          <p:cNvPr id="43" name="TextBox 42">
            <a:extLst>
              <a:ext uri="{FF2B5EF4-FFF2-40B4-BE49-F238E27FC236}">
                <a16:creationId xmlns:a16="http://schemas.microsoft.com/office/drawing/2014/main" id="{867A3D48-C6C4-67F1-8F2B-1EA6ED61ED46}"/>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01:22</a:t>
            </a:r>
          </a:p>
        </p:txBody>
      </p:sp>
      <p:sp>
        <p:nvSpPr>
          <p:cNvPr id="44" name="TextBox 43">
            <a:extLst>
              <a:ext uri="{FF2B5EF4-FFF2-40B4-BE49-F238E27FC236}">
                <a16:creationId xmlns:a16="http://schemas.microsoft.com/office/drawing/2014/main" id="{1DEA8DAD-0532-8ACB-64CE-511316627D1C}"/>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01:21</a:t>
            </a:r>
          </a:p>
        </p:txBody>
      </p:sp>
      <p:sp>
        <p:nvSpPr>
          <p:cNvPr id="45" name="TextBox 44">
            <a:extLst>
              <a:ext uri="{FF2B5EF4-FFF2-40B4-BE49-F238E27FC236}">
                <a16:creationId xmlns:a16="http://schemas.microsoft.com/office/drawing/2014/main" id="{E53DC937-9826-66F4-9717-3FC6A0D2C7AC}"/>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01:20</a:t>
            </a:r>
          </a:p>
        </p:txBody>
      </p:sp>
      <p:sp>
        <p:nvSpPr>
          <p:cNvPr id="46" name="TextBox 45">
            <a:extLst>
              <a:ext uri="{FF2B5EF4-FFF2-40B4-BE49-F238E27FC236}">
                <a16:creationId xmlns:a16="http://schemas.microsoft.com/office/drawing/2014/main" id="{D60F574D-4715-1E8A-453E-B328B541BF9B}"/>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01:19</a:t>
            </a:r>
          </a:p>
        </p:txBody>
      </p:sp>
      <p:sp>
        <p:nvSpPr>
          <p:cNvPr id="47" name="TextBox 46">
            <a:extLst>
              <a:ext uri="{FF2B5EF4-FFF2-40B4-BE49-F238E27FC236}">
                <a16:creationId xmlns:a16="http://schemas.microsoft.com/office/drawing/2014/main" id="{C9159487-5051-4DEE-E066-0D38C471EFF2}"/>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01:18</a:t>
            </a:r>
          </a:p>
        </p:txBody>
      </p:sp>
      <p:sp>
        <p:nvSpPr>
          <p:cNvPr id="48" name="TextBox 47">
            <a:extLst>
              <a:ext uri="{FF2B5EF4-FFF2-40B4-BE49-F238E27FC236}">
                <a16:creationId xmlns:a16="http://schemas.microsoft.com/office/drawing/2014/main" id="{C8FA3473-DF43-2908-6081-BFB9B331E805}"/>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01:17</a:t>
            </a:r>
          </a:p>
        </p:txBody>
      </p:sp>
      <p:sp>
        <p:nvSpPr>
          <p:cNvPr id="49" name="TextBox 48">
            <a:extLst>
              <a:ext uri="{FF2B5EF4-FFF2-40B4-BE49-F238E27FC236}">
                <a16:creationId xmlns:a16="http://schemas.microsoft.com/office/drawing/2014/main" id="{C7CDC3AD-2DB8-DC7F-BF5A-D79E9D35E5C4}"/>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01:16</a:t>
            </a:r>
          </a:p>
        </p:txBody>
      </p:sp>
      <p:sp>
        <p:nvSpPr>
          <p:cNvPr id="50" name="TextBox 49">
            <a:extLst>
              <a:ext uri="{FF2B5EF4-FFF2-40B4-BE49-F238E27FC236}">
                <a16:creationId xmlns:a16="http://schemas.microsoft.com/office/drawing/2014/main" id="{2FD7A17D-805E-D956-ED4C-D717C44CACB9}"/>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01:15</a:t>
            </a:r>
          </a:p>
        </p:txBody>
      </p:sp>
      <p:sp>
        <p:nvSpPr>
          <p:cNvPr id="51" name="TextBox 50">
            <a:extLst>
              <a:ext uri="{FF2B5EF4-FFF2-40B4-BE49-F238E27FC236}">
                <a16:creationId xmlns:a16="http://schemas.microsoft.com/office/drawing/2014/main" id="{25A7F52C-6C04-3EC3-F5E3-625E371AA00D}"/>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01:14</a:t>
            </a:r>
          </a:p>
        </p:txBody>
      </p:sp>
      <p:sp>
        <p:nvSpPr>
          <p:cNvPr id="52" name="TextBox 51">
            <a:extLst>
              <a:ext uri="{FF2B5EF4-FFF2-40B4-BE49-F238E27FC236}">
                <a16:creationId xmlns:a16="http://schemas.microsoft.com/office/drawing/2014/main" id="{06E661A7-42D5-5A16-65BB-E6FECB35558E}"/>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01:13</a:t>
            </a:r>
          </a:p>
        </p:txBody>
      </p:sp>
      <p:sp>
        <p:nvSpPr>
          <p:cNvPr id="53" name="TextBox 52">
            <a:extLst>
              <a:ext uri="{FF2B5EF4-FFF2-40B4-BE49-F238E27FC236}">
                <a16:creationId xmlns:a16="http://schemas.microsoft.com/office/drawing/2014/main" id="{7EF51EA7-02BD-A262-E495-0227EAE0F490}"/>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01:12</a:t>
            </a:r>
          </a:p>
        </p:txBody>
      </p:sp>
      <p:sp>
        <p:nvSpPr>
          <p:cNvPr id="54" name="TextBox 53">
            <a:extLst>
              <a:ext uri="{FF2B5EF4-FFF2-40B4-BE49-F238E27FC236}">
                <a16:creationId xmlns:a16="http://schemas.microsoft.com/office/drawing/2014/main" id="{0F27EC89-0F83-F702-D11E-8DFBF180F50D}"/>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01:11</a:t>
            </a:r>
          </a:p>
        </p:txBody>
      </p:sp>
      <p:sp>
        <p:nvSpPr>
          <p:cNvPr id="55" name="TextBox 54">
            <a:extLst>
              <a:ext uri="{FF2B5EF4-FFF2-40B4-BE49-F238E27FC236}">
                <a16:creationId xmlns:a16="http://schemas.microsoft.com/office/drawing/2014/main" id="{D7F1C834-A851-F52E-C1C1-BEB0E8152B6A}"/>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01:10</a:t>
            </a:r>
          </a:p>
        </p:txBody>
      </p:sp>
      <p:sp>
        <p:nvSpPr>
          <p:cNvPr id="56" name="TextBox 55">
            <a:extLst>
              <a:ext uri="{FF2B5EF4-FFF2-40B4-BE49-F238E27FC236}">
                <a16:creationId xmlns:a16="http://schemas.microsoft.com/office/drawing/2014/main" id="{D6AB4227-E810-96B4-553D-429FACEA2700}"/>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01:09</a:t>
            </a:r>
          </a:p>
        </p:txBody>
      </p:sp>
      <p:sp>
        <p:nvSpPr>
          <p:cNvPr id="57" name="TextBox 56">
            <a:extLst>
              <a:ext uri="{FF2B5EF4-FFF2-40B4-BE49-F238E27FC236}">
                <a16:creationId xmlns:a16="http://schemas.microsoft.com/office/drawing/2014/main" id="{5B988D67-2E33-0928-A9B5-568111B364BF}"/>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01:08</a:t>
            </a:r>
          </a:p>
        </p:txBody>
      </p:sp>
      <p:sp>
        <p:nvSpPr>
          <p:cNvPr id="58" name="TextBox 57">
            <a:extLst>
              <a:ext uri="{FF2B5EF4-FFF2-40B4-BE49-F238E27FC236}">
                <a16:creationId xmlns:a16="http://schemas.microsoft.com/office/drawing/2014/main" id="{4B17A18F-0601-3240-3479-299D41D2855A}"/>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01:07</a:t>
            </a:r>
          </a:p>
        </p:txBody>
      </p:sp>
      <p:sp>
        <p:nvSpPr>
          <p:cNvPr id="59" name="TextBox 58">
            <a:extLst>
              <a:ext uri="{FF2B5EF4-FFF2-40B4-BE49-F238E27FC236}">
                <a16:creationId xmlns:a16="http://schemas.microsoft.com/office/drawing/2014/main" id="{309F040A-0267-E7AC-D935-BCE787EC24A3}"/>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01:06</a:t>
            </a:r>
          </a:p>
        </p:txBody>
      </p:sp>
      <p:sp>
        <p:nvSpPr>
          <p:cNvPr id="60" name="TextBox 59">
            <a:extLst>
              <a:ext uri="{FF2B5EF4-FFF2-40B4-BE49-F238E27FC236}">
                <a16:creationId xmlns:a16="http://schemas.microsoft.com/office/drawing/2014/main" id="{43E6ACCF-F7A4-4DF6-ADF6-247A103F56DC}"/>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01:05</a:t>
            </a:r>
          </a:p>
        </p:txBody>
      </p:sp>
      <p:sp>
        <p:nvSpPr>
          <p:cNvPr id="61" name="TextBox 60">
            <a:extLst>
              <a:ext uri="{FF2B5EF4-FFF2-40B4-BE49-F238E27FC236}">
                <a16:creationId xmlns:a16="http://schemas.microsoft.com/office/drawing/2014/main" id="{A051C6AF-67F8-3AB6-66AE-E88EB76AFAAC}"/>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01:04</a:t>
            </a:r>
          </a:p>
        </p:txBody>
      </p:sp>
      <p:sp>
        <p:nvSpPr>
          <p:cNvPr id="62" name="TextBox 61">
            <a:extLst>
              <a:ext uri="{FF2B5EF4-FFF2-40B4-BE49-F238E27FC236}">
                <a16:creationId xmlns:a16="http://schemas.microsoft.com/office/drawing/2014/main" id="{10743705-9631-1E60-999E-4CA82E76D4C6}"/>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01:03</a:t>
            </a:r>
          </a:p>
        </p:txBody>
      </p:sp>
      <p:sp>
        <p:nvSpPr>
          <p:cNvPr id="63" name="TextBox 62">
            <a:extLst>
              <a:ext uri="{FF2B5EF4-FFF2-40B4-BE49-F238E27FC236}">
                <a16:creationId xmlns:a16="http://schemas.microsoft.com/office/drawing/2014/main" id="{A4194024-00AD-870A-B94E-920FDD0CD657}"/>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01:02</a:t>
            </a:r>
          </a:p>
        </p:txBody>
      </p:sp>
      <p:sp>
        <p:nvSpPr>
          <p:cNvPr id="64" name="TextBox 63">
            <a:extLst>
              <a:ext uri="{FF2B5EF4-FFF2-40B4-BE49-F238E27FC236}">
                <a16:creationId xmlns:a16="http://schemas.microsoft.com/office/drawing/2014/main" id="{6C55BC4F-1621-0951-0BC0-02100D132211}"/>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01:01</a:t>
            </a:r>
          </a:p>
        </p:txBody>
      </p:sp>
      <p:sp>
        <p:nvSpPr>
          <p:cNvPr id="65" name="TextBox 64">
            <a:extLst>
              <a:ext uri="{FF2B5EF4-FFF2-40B4-BE49-F238E27FC236}">
                <a16:creationId xmlns:a16="http://schemas.microsoft.com/office/drawing/2014/main" id="{D6FF3FCF-F0F0-A1F8-C436-35C63CA7DB83}"/>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01:00</a:t>
            </a:r>
          </a:p>
        </p:txBody>
      </p:sp>
      <p:sp>
        <p:nvSpPr>
          <p:cNvPr id="66" name="TextBox 65">
            <a:extLst>
              <a:ext uri="{FF2B5EF4-FFF2-40B4-BE49-F238E27FC236}">
                <a16:creationId xmlns:a16="http://schemas.microsoft.com/office/drawing/2014/main" id="{D762D0BD-344B-F305-68B2-8BC1D9F637AA}"/>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00:59</a:t>
            </a:r>
          </a:p>
        </p:txBody>
      </p:sp>
      <p:sp>
        <p:nvSpPr>
          <p:cNvPr id="67" name="TextBox 66">
            <a:extLst>
              <a:ext uri="{FF2B5EF4-FFF2-40B4-BE49-F238E27FC236}">
                <a16:creationId xmlns:a16="http://schemas.microsoft.com/office/drawing/2014/main" id="{8388DE9F-D8CA-D9B5-2322-DE9D3922D4EE}"/>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00:58</a:t>
            </a:r>
          </a:p>
        </p:txBody>
      </p:sp>
      <p:sp>
        <p:nvSpPr>
          <p:cNvPr id="68" name="TextBox 67">
            <a:extLst>
              <a:ext uri="{FF2B5EF4-FFF2-40B4-BE49-F238E27FC236}">
                <a16:creationId xmlns:a16="http://schemas.microsoft.com/office/drawing/2014/main" id="{017B1014-A046-18AD-69BA-54E731907C8C}"/>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00:57</a:t>
            </a:r>
          </a:p>
        </p:txBody>
      </p:sp>
      <p:sp>
        <p:nvSpPr>
          <p:cNvPr id="69" name="TextBox 68">
            <a:extLst>
              <a:ext uri="{FF2B5EF4-FFF2-40B4-BE49-F238E27FC236}">
                <a16:creationId xmlns:a16="http://schemas.microsoft.com/office/drawing/2014/main" id="{C2BEDEA9-0129-8997-29C3-D3DB3F82D9A9}"/>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00:56</a:t>
            </a:r>
          </a:p>
        </p:txBody>
      </p:sp>
      <p:sp>
        <p:nvSpPr>
          <p:cNvPr id="70" name="TextBox 69">
            <a:extLst>
              <a:ext uri="{FF2B5EF4-FFF2-40B4-BE49-F238E27FC236}">
                <a16:creationId xmlns:a16="http://schemas.microsoft.com/office/drawing/2014/main" id="{2D1E76E3-03B4-2060-0F2D-46CC0079B95F}"/>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00:55</a:t>
            </a:r>
          </a:p>
        </p:txBody>
      </p:sp>
      <p:sp>
        <p:nvSpPr>
          <p:cNvPr id="71" name="TextBox 70">
            <a:extLst>
              <a:ext uri="{FF2B5EF4-FFF2-40B4-BE49-F238E27FC236}">
                <a16:creationId xmlns:a16="http://schemas.microsoft.com/office/drawing/2014/main" id="{A351659B-6B9D-FC89-7694-5F2E54152141}"/>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00:54</a:t>
            </a:r>
          </a:p>
        </p:txBody>
      </p:sp>
      <p:sp>
        <p:nvSpPr>
          <p:cNvPr id="72" name="TextBox 71">
            <a:extLst>
              <a:ext uri="{FF2B5EF4-FFF2-40B4-BE49-F238E27FC236}">
                <a16:creationId xmlns:a16="http://schemas.microsoft.com/office/drawing/2014/main" id="{2DD27F2F-FC44-C62B-A231-D3EB3E114740}"/>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00:53</a:t>
            </a:r>
          </a:p>
        </p:txBody>
      </p:sp>
      <p:sp>
        <p:nvSpPr>
          <p:cNvPr id="73" name="TextBox 72">
            <a:extLst>
              <a:ext uri="{FF2B5EF4-FFF2-40B4-BE49-F238E27FC236}">
                <a16:creationId xmlns:a16="http://schemas.microsoft.com/office/drawing/2014/main" id="{81B37272-B6EB-5D41-568A-578B40F279AB}"/>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00:52</a:t>
            </a:r>
          </a:p>
        </p:txBody>
      </p:sp>
      <p:sp>
        <p:nvSpPr>
          <p:cNvPr id="74" name="TextBox 73">
            <a:extLst>
              <a:ext uri="{FF2B5EF4-FFF2-40B4-BE49-F238E27FC236}">
                <a16:creationId xmlns:a16="http://schemas.microsoft.com/office/drawing/2014/main" id="{C30144CC-6F22-ECEB-7156-D78AA31CAAB6}"/>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00:51</a:t>
            </a:r>
          </a:p>
        </p:txBody>
      </p:sp>
      <p:sp>
        <p:nvSpPr>
          <p:cNvPr id="75" name="TextBox 74">
            <a:extLst>
              <a:ext uri="{FF2B5EF4-FFF2-40B4-BE49-F238E27FC236}">
                <a16:creationId xmlns:a16="http://schemas.microsoft.com/office/drawing/2014/main" id="{E924923F-1836-C2FB-7A13-FE9B18D8B74A}"/>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00:50</a:t>
            </a:r>
          </a:p>
        </p:txBody>
      </p:sp>
      <p:sp>
        <p:nvSpPr>
          <p:cNvPr id="76" name="TextBox 75">
            <a:extLst>
              <a:ext uri="{FF2B5EF4-FFF2-40B4-BE49-F238E27FC236}">
                <a16:creationId xmlns:a16="http://schemas.microsoft.com/office/drawing/2014/main" id="{BF3DCF9F-0FC4-7EC5-A449-DAE34CA3A0BD}"/>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00:49</a:t>
            </a:r>
          </a:p>
        </p:txBody>
      </p:sp>
      <p:sp>
        <p:nvSpPr>
          <p:cNvPr id="77" name="TextBox 76">
            <a:extLst>
              <a:ext uri="{FF2B5EF4-FFF2-40B4-BE49-F238E27FC236}">
                <a16:creationId xmlns:a16="http://schemas.microsoft.com/office/drawing/2014/main" id="{1953011C-43F9-3D95-6253-E42444E8EF66}"/>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00:48</a:t>
            </a:r>
          </a:p>
        </p:txBody>
      </p:sp>
      <p:sp>
        <p:nvSpPr>
          <p:cNvPr id="78" name="TextBox 77">
            <a:extLst>
              <a:ext uri="{FF2B5EF4-FFF2-40B4-BE49-F238E27FC236}">
                <a16:creationId xmlns:a16="http://schemas.microsoft.com/office/drawing/2014/main" id="{2236C44D-B327-BC98-0E77-703B9FF00A75}"/>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00:47</a:t>
            </a:r>
          </a:p>
        </p:txBody>
      </p:sp>
      <p:sp>
        <p:nvSpPr>
          <p:cNvPr id="79" name="TextBox 78">
            <a:extLst>
              <a:ext uri="{FF2B5EF4-FFF2-40B4-BE49-F238E27FC236}">
                <a16:creationId xmlns:a16="http://schemas.microsoft.com/office/drawing/2014/main" id="{5FABA52A-D8AC-B583-4391-80C6561805FC}"/>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00:46</a:t>
            </a:r>
          </a:p>
        </p:txBody>
      </p:sp>
      <p:sp>
        <p:nvSpPr>
          <p:cNvPr id="80" name="TextBox 79">
            <a:extLst>
              <a:ext uri="{FF2B5EF4-FFF2-40B4-BE49-F238E27FC236}">
                <a16:creationId xmlns:a16="http://schemas.microsoft.com/office/drawing/2014/main" id="{AFC8A52D-3728-CC2E-20B1-6CDE1C81E6C5}"/>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00:45</a:t>
            </a:r>
          </a:p>
        </p:txBody>
      </p:sp>
      <p:sp>
        <p:nvSpPr>
          <p:cNvPr id="81" name="TextBox 80">
            <a:extLst>
              <a:ext uri="{FF2B5EF4-FFF2-40B4-BE49-F238E27FC236}">
                <a16:creationId xmlns:a16="http://schemas.microsoft.com/office/drawing/2014/main" id="{03FBFEBD-421B-71C5-E801-1479BAC09A70}"/>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00:44</a:t>
            </a:r>
          </a:p>
        </p:txBody>
      </p:sp>
      <p:sp>
        <p:nvSpPr>
          <p:cNvPr id="82" name="TextBox 81">
            <a:extLst>
              <a:ext uri="{FF2B5EF4-FFF2-40B4-BE49-F238E27FC236}">
                <a16:creationId xmlns:a16="http://schemas.microsoft.com/office/drawing/2014/main" id="{5B673041-015F-C4C6-5FCB-DFE25F1492CF}"/>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00:43</a:t>
            </a:r>
          </a:p>
        </p:txBody>
      </p:sp>
      <p:sp>
        <p:nvSpPr>
          <p:cNvPr id="83" name="TextBox 82">
            <a:extLst>
              <a:ext uri="{FF2B5EF4-FFF2-40B4-BE49-F238E27FC236}">
                <a16:creationId xmlns:a16="http://schemas.microsoft.com/office/drawing/2014/main" id="{C8DBD922-B372-0E05-D579-26A960BE2139}"/>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00:42</a:t>
            </a:r>
          </a:p>
        </p:txBody>
      </p:sp>
      <p:sp>
        <p:nvSpPr>
          <p:cNvPr id="84" name="TextBox 83">
            <a:extLst>
              <a:ext uri="{FF2B5EF4-FFF2-40B4-BE49-F238E27FC236}">
                <a16:creationId xmlns:a16="http://schemas.microsoft.com/office/drawing/2014/main" id="{7C33F8E1-11CF-64F0-3B7D-6B224C0DA56F}"/>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00:41</a:t>
            </a:r>
          </a:p>
        </p:txBody>
      </p:sp>
      <p:sp>
        <p:nvSpPr>
          <p:cNvPr id="85" name="TextBox 84">
            <a:extLst>
              <a:ext uri="{FF2B5EF4-FFF2-40B4-BE49-F238E27FC236}">
                <a16:creationId xmlns:a16="http://schemas.microsoft.com/office/drawing/2014/main" id="{597BE6A9-4DB2-D965-28BE-5C2A91A94AA8}"/>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00:40</a:t>
            </a:r>
          </a:p>
        </p:txBody>
      </p:sp>
      <p:sp>
        <p:nvSpPr>
          <p:cNvPr id="86" name="TextBox 85">
            <a:extLst>
              <a:ext uri="{FF2B5EF4-FFF2-40B4-BE49-F238E27FC236}">
                <a16:creationId xmlns:a16="http://schemas.microsoft.com/office/drawing/2014/main" id="{2C63457B-F1C2-38A3-DADE-CA84FDFDC3ED}"/>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00:39</a:t>
            </a:r>
          </a:p>
        </p:txBody>
      </p:sp>
      <p:sp>
        <p:nvSpPr>
          <p:cNvPr id="87" name="TextBox 86">
            <a:extLst>
              <a:ext uri="{FF2B5EF4-FFF2-40B4-BE49-F238E27FC236}">
                <a16:creationId xmlns:a16="http://schemas.microsoft.com/office/drawing/2014/main" id="{BEA6AF97-9A4B-42F9-5D09-6A42DD315A77}"/>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00:38</a:t>
            </a:r>
          </a:p>
        </p:txBody>
      </p:sp>
      <p:sp>
        <p:nvSpPr>
          <p:cNvPr id="88" name="TextBox 87">
            <a:extLst>
              <a:ext uri="{FF2B5EF4-FFF2-40B4-BE49-F238E27FC236}">
                <a16:creationId xmlns:a16="http://schemas.microsoft.com/office/drawing/2014/main" id="{493B97E0-C827-DF21-5C43-02503937613B}"/>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00:37</a:t>
            </a:r>
          </a:p>
        </p:txBody>
      </p:sp>
      <p:sp>
        <p:nvSpPr>
          <p:cNvPr id="89" name="TextBox 88">
            <a:extLst>
              <a:ext uri="{FF2B5EF4-FFF2-40B4-BE49-F238E27FC236}">
                <a16:creationId xmlns:a16="http://schemas.microsoft.com/office/drawing/2014/main" id="{E290B81B-BD3F-C1C0-DFD5-067842E16DA9}"/>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00:36</a:t>
            </a:r>
          </a:p>
        </p:txBody>
      </p:sp>
      <p:sp>
        <p:nvSpPr>
          <p:cNvPr id="90" name="TextBox 89">
            <a:extLst>
              <a:ext uri="{FF2B5EF4-FFF2-40B4-BE49-F238E27FC236}">
                <a16:creationId xmlns:a16="http://schemas.microsoft.com/office/drawing/2014/main" id="{F575351E-6884-1ABC-DC51-F4CB08625130}"/>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00:35</a:t>
            </a:r>
          </a:p>
        </p:txBody>
      </p:sp>
      <p:sp>
        <p:nvSpPr>
          <p:cNvPr id="91" name="TextBox 90">
            <a:extLst>
              <a:ext uri="{FF2B5EF4-FFF2-40B4-BE49-F238E27FC236}">
                <a16:creationId xmlns:a16="http://schemas.microsoft.com/office/drawing/2014/main" id="{0D273547-C3BB-F555-F574-38FA3D42AF02}"/>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00:34</a:t>
            </a:r>
          </a:p>
        </p:txBody>
      </p:sp>
      <p:sp>
        <p:nvSpPr>
          <p:cNvPr id="92" name="TextBox 91">
            <a:extLst>
              <a:ext uri="{FF2B5EF4-FFF2-40B4-BE49-F238E27FC236}">
                <a16:creationId xmlns:a16="http://schemas.microsoft.com/office/drawing/2014/main" id="{F56C183B-F9E3-6753-1ED6-AE72FE8AB83B}"/>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00:33</a:t>
            </a:r>
          </a:p>
        </p:txBody>
      </p:sp>
      <p:sp>
        <p:nvSpPr>
          <p:cNvPr id="93" name="TextBox 92">
            <a:extLst>
              <a:ext uri="{FF2B5EF4-FFF2-40B4-BE49-F238E27FC236}">
                <a16:creationId xmlns:a16="http://schemas.microsoft.com/office/drawing/2014/main" id="{436A4AFE-94B1-0A94-05EB-8924BD11C7D0}"/>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00:32</a:t>
            </a:r>
          </a:p>
        </p:txBody>
      </p:sp>
      <p:sp>
        <p:nvSpPr>
          <p:cNvPr id="94" name="TextBox 93">
            <a:extLst>
              <a:ext uri="{FF2B5EF4-FFF2-40B4-BE49-F238E27FC236}">
                <a16:creationId xmlns:a16="http://schemas.microsoft.com/office/drawing/2014/main" id="{799F8237-23B9-51DF-9DCC-D8A8969CACA2}"/>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00:31</a:t>
            </a:r>
          </a:p>
        </p:txBody>
      </p:sp>
      <p:sp>
        <p:nvSpPr>
          <p:cNvPr id="95" name="TextBox 94">
            <a:extLst>
              <a:ext uri="{FF2B5EF4-FFF2-40B4-BE49-F238E27FC236}">
                <a16:creationId xmlns:a16="http://schemas.microsoft.com/office/drawing/2014/main" id="{60A0A56C-A7A7-B81E-5C38-427E2F79A1B8}"/>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00:30</a:t>
            </a:r>
          </a:p>
        </p:txBody>
      </p:sp>
      <p:sp>
        <p:nvSpPr>
          <p:cNvPr id="96" name="TextBox 95">
            <a:extLst>
              <a:ext uri="{FF2B5EF4-FFF2-40B4-BE49-F238E27FC236}">
                <a16:creationId xmlns:a16="http://schemas.microsoft.com/office/drawing/2014/main" id="{4ADBAAA5-E9FF-AECC-909A-C849F99A509F}"/>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00:29</a:t>
            </a:r>
          </a:p>
        </p:txBody>
      </p:sp>
      <p:sp>
        <p:nvSpPr>
          <p:cNvPr id="97" name="TextBox 96">
            <a:extLst>
              <a:ext uri="{FF2B5EF4-FFF2-40B4-BE49-F238E27FC236}">
                <a16:creationId xmlns:a16="http://schemas.microsoft.com/office/drawing/2014/main" id="{57871923-A729-F703-E94B-0B0F8D75CD74}"/>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00:28</a:t>
            </a:r>
          </a:p>
        </p:txBody>
      </p:sp>
      <p:sp>
        <p:nvSpPr>
          <p:cNvPr id="98" name="TextBox 97">
            <a:extLst>
              <a:ext uri="{FF2B5EF4-FFF2-40B4-BE49-F238E27FC236}">
                <a16:creationId xmlns:a16="http://schemas.microsoft.com/office/drawing/2014/main" id="{9DFF354A-5EB2-13A0-0719-AA8781CE29A1}"/>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00:27</a:t>
            </a:r>
          </a:p>
        </p:txBody>
      </p:sp>
      <p:sp>
        <p:nvSpPr>
          <p:cNvPr id="99" name="TextBox 98">
            <a:extLst>
              <a:ext uri="{FF2B5EF4-FFF2-40B4-BE49-F238E27FC236}">
                <a16:creationId xmlns:a16="http://schemas.microsoft.com/office/drawing/2014/main" id="{72B604F7-AF33-6CD4-8AFA-CB9735D27873}"/>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00:26</a:t>
            </a:r>
          </a:p>
        </p:txBody>
      </p:sp>
      <p:sp>
        <p:nvSpPr>
          <p:cNvPr id="100" name="TextBox 99">
            <a:extLst>
              <a:ext uri="{FF2B5EF4-FFF2-40B4-BE49-F238E27FC236}">
                <a16:creationId xmlns:a16="http://schemas.microsoft.com/office/drawing/2014/main" id="{642337FA-4BE1-8715-8F77-2CC198159250}"/>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00:25</a:t>
            </a:r>
          </a:p>
        </p:txBody>
      </p:sp>
      <p:sp>
        <p:nvSpPr>
          <p:cNvPr id="101" name="TextBox 100">
            <a:extLst>
              <a:ext uri="{FF2B5EF4-FFF2-40B4-BE49-F238E27FC236}">
                <a16:creationId xmlns:a16="http://schemas.microsoft.com/office/drawing/2014/main" id="{8E4B9349-3D99-31EC-F655-643587C81B3F}"/>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00:24</a:t>
            </a:r>
          </a:p>
        </p:txBody>
      </p:sp>
      <p:sp>
        <p:nvSpPr>
          <p:cNvPr id="102" name="TextBox 101">
            <a:extLst>
              <a:ext uri="{FF2B5EF4-FFF2-40B4-BE49-F238E27FC236}">
                <a16:creationId xmlns:a16="http://schemas.microsoft.com/office/drawing/2014/main" id="{077520F3-61A6-37D0-701B-AAF7AEC62047}"/>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00:23</a:t>
            </a:r>
          </a:p>
        </p:txBody>
      </p:sp>
      <p:sp>
        <p:nvSpPr>
          <p:cNvPr id="103" name="TextBox 102">
            <a:extLst>
              <a:ext uri="{FF2B5EF4-FFF2-40B4-BE49-F238E27FC236}">
                <a16:creationId xmlns:a16="http://schemas.microsoft.com/office/drawing/2014/main" id="{8D9A79E4-DF34-1D0F-E004-6465F5B67164}"/>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00:22</a:t>
            </a:r>
          </a:p>
        </p:txBody>
      </p:sp>
      <p:sp>
        <p:nvSpPr>
          <p:cNvPr id="104" name="TextBox 103">
            <a:extLst>
              <a:ext uri="{FF2B5EF4-FFF2-40B4-BE49-F238E27FC236}">
                <a16:creationId xmlns:a16="http://schemas.microsoft.com/office/drawing/2014/main" id="{09DCC262-0167-0585-8587-865EB4EE25D9}"/>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00:21</a:t>
            </a:r>
          </a:p>
        </p:txBody>
      </p:sp>
      <p:sp>
        <p:nvSpPr>
          <p:cNvPr id="105" name="TextBox 104">
            <a:extLst>
              <a:ext uri="{FF2B5EF4-FFF2-40B4-BE49-F238E27FC236}">
                <a16:creationId xmlns:a16="http://schemas.microsoft.com/office/drawing/2014/main" id="{23F0DC37-5D65-F697-2F52-19AA2B42A12E}"/>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00:20</a:t>
            </a:r>
          </a:p>
        </p:txBody>
      </p:sp>
      <p:sp>
        <p:nvSpPr>
          <p:cNvPr id="106" name="TextBox 105">
            <a:extLst>
              <a:ext uri="{FF2B5EF4-FFF2-40B4-BE49-F238E27FC236}">
                <a16:creationId xmlns:a16="http://schemas.microsoft.com/office/drawing/2014/main" id="{0CB02D5F-1376-E89F-BD8C-1CB976C33799}"/>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00:19</a:t>
            </a:r>
          </a:p>
        </p:txBody>
      </p:sp>
      <p:sp>
        <p:nvSpPr>
          <p:cNvPr id="107" name="TextBox 106">
            <a:extLst>
              <a:ext uri="{FF2B5EF4-FFF2-40B4-BE49-F238E27FC236}">
                <a16:creationId xmlns:a16="http://schemas.microsoft.com/office/drawing/2014/main" id="{4E5E4D06-FD99-E0CF-C4EB-EEC8DEC87893}"/>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00:18</a:t>
            </a:r>
          </a:p>
        </p:txBody>
      </p:sp>
      <p:sp>
        <p:nvSpPr>
          <p:cNvPr id="108" name="TextBox 107">
            <a:extLst>
              <a:ext uri="{FF2B5EF4-FFF2-40B4-BE49-F238E27FC236}">
                <a16:creationId xmlns:a16="http://schemas.microsoft.com/office/drawing/2014/main" id="{004FB63F-9C9E-1639-16BD-F03393C4BCFD}"/>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00:17</a:t>
            </a:r>
          </a:p>
        </p:txBody>
      </p:sp>
      <p:sp>
        <p:nvSpPr>
          <p:cNvPr id="109" name="TextBox 108">
            <a:extLst>
              <a:ext uri="{FF2B5EF4-FFF2-40B4-BE49-F238E27FC236}">
                <a16:creationId xmlns:a16="http://schemas.microsoft.com/office/drawing/2014/main" id="{1FD0F920-32EF-2BFF-03D8-4A8E999884B7}"/>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00:16</a:t>
            </a:r>
          </a:p>
        </p:txBody>
      </p:sp>
      <p:sp>
        <p:nvSpPr>
          <p:cNvPr id="110" name="TextBox 109">
            <a:extLst>
              <a:ext uri="{FF2B5EF4-FFF2-40B4-BE49-F238E27FC236}">
                <a16:creationId xmlns:a16="http://schemas.microsoft.com/office/drawing/2014/main" id="{DDE93766-BC1C-01ED-A4F9-07A6F5A3FEB7}"/>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00:15</a:t>
            </a:r>
          </a:p>
        </p:txBody>
      </p:sp>
      <p:sp>
        <p:nvSpPr>
          <p:cNvPr id="111" name="TextBox 110">
            <a:extLst>
              <a:ext uri="{FF2B5EF4-FFF2-40B4-BE49-F238E27FC236}">
                <a16:creationId xmlns:a16="http://schemas.microsoft.com/office/drawing/2014/main" id="{4BC655D9-FB7D-C6D3-867E-4DF6CE99686C}"/>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00:14</a:t>
            </a:r>
          </a:p>
        </p:txBody>
      </p:sp>
      <p:sp>
        <p:nvSpPr>
          <p:cNvPr id="112" name="TextBox 111">
            <a:extLst>
              <a:ext uri="{FF2B5EF4-FFF2-40B4-BE49-F238E27FC236}">
                <a16:creationId xmlns:a16="http://schemas.microsoft.com/office/drawing/2014/main" id="{72645F02-D5C7-40D4-8E30-37A795B46316}"/>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00:13</a:t>
            </a:r>
          </a:p>
        </p:txBody>
      </p:sp>
      <p:sp>
        <p:nvSpPr>
          <p:cNvPr id="113" name="TextBox 112">
            <a:extLst>
              <a:ext uri="{FF2B5EF4-FFF2-40B4-BE49-F238E27FC236}">
                <a16:creationId xmlns:a16="http://schemas.microsoft.com/office/drawing/2014/main" id="{DAF6F8A5-FB99-76B3-51C6-270F38B6C24A}"/>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00:12</a:t>
            </a:r>
          </a:p>
        </p:txBody>
      </p:sp>
      <p:sp>
        <p:nvSpPr>
          <p:cNvPr id="114" name="TextBox 113">
            <a:extLst>
              <a:ext uri="{FF2B5EF4-FFF2-40B4-BE49-F238E27FC236}">
                <a16:creationId xmlns:a16="http://schemas.microsoft.com/office/drawing/2014/main" id="{90949E57-7FA2-1944-CCD3-A7213C20C25F}"/>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00:11</a:t>
            </a:r>
          </a:p>
        </p:txBody>
      </p:sp>
      <p:sp>
        <p:nvSpPr>
          <p:cNvPr id="115" name="TextBox 114">
            <a:extLst>
              <a:ext uri="{FF2B5EF4-FFF2-40B4-BE49-F238E27FC236}">
                <a16:creationId xmlns:a16="http://schemas.microsoft.com/office/drawing/2014/main" id="{CF595F51-5E72-97AB-4C3E-87A90AD04CF4}"/>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00:10</a:t>
            </a:r>
          </a:p>
        </p:txBody>
      </p:sp>
      <p:sp>
        <p:nvSpPr>
          <p:cNvPr id="116" name="TextBox 115">
            <a:extLst>
              <a:ext uri="{FF2B5EF4-FFF2-40B4-BE49-F238E27FC236}">
                <a16:creationId xmlns:a16="http://schemas.microsoft.com/office/drawing/2014/main" id="{B2D91F88-173C-29B7-7337-3F734DBD701A}"/>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00:09</a:t>
            </a:r>
          </a:p>
        </p:txBody>
      </p:sp>
      <p:sp>
        <p:nvSpPr>
          <p:cNvPr id="117" name="TextBox 116">
            <a:extLst>
              <a:ext uri="{FF2B5EF4-FFF2-40B4-BE49-F238E27FC236}">
                <a16:creationId xmlns:a16="http://schemas.microsoft.com/office/drawing/2014/main" id="{C6828CF6-0C4E-6CE1-4F34-D8E8E0838946}"/>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00:08</a:t>
            </a:r>
          </a:p>
        </p:txBody>
      </p:sp>
      <p:sp>
        <p:nvSpPr>
          <p:cNvPr id="118" name="TextBox 117">
            <a:extLst>
              <a:ext uri="{FF2B5EF4-FFF2-40B4-BE49-F238E27FC236}">
                <a16:creationId xmlns:a16="http://schemas.microsoft.com/office/drawing/2014/main" id="{CE318C68-83F0-1601-A9C2-170087025B83}"/>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00:07</a:t>
            </a:r>
          </a:p>
        </p:txBody>
      </p:sp>
      <p:sp>
        <p:nvSpPr>
          <p:cNvPr id="119" name="TextBox 118">
            <a:extLst>
              <a:ext uri="{FF2B5EF4-FFF2-40B4-BE49-F238E27FC236}">
                <a16:creationId xmlns:a16="http://schemas.microsoft.com/office/drawing/2014/main" id="{35303AAA-B780-BCD5-FEB5-64D755CDFD20}"/>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00:06</a:t>
            </a:r>
          </a:p>
        </p:txBody>
      </p:sp>
      <p:sp>
        <p:nvSpPr>
          <p:cNvPr id="120" name="TextBox 119">
            <a:extLst>
              <a:ext uri="{FF2B5EF4-FFF2-40B4-BE49-F238E27FC236}">
                <a16:creationId xmlns:a16="http://schemas.microsoft.com/office/drawing/2014/main" id="{99D46C22-2A37-488C-BAD6-E440E902A931}"/>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00:05</a:t>
            </a:r>
          </a:p>
        </p:txBody>
      </p:sp>
      <p:sp>
        <p:nvSpPr>
          <p:cNvPr id="121" name="TextBox 120">
            <a:extLst>
              <a:ext uri="{FF2B5EF4-FFF2-40B4-BE49-F238E27FC236}">
                <a16:creationId xmlns:a16="http://schemas.microsoft.com/office/drawing/2014/main" id="{CE57EE7F-B720-8183-0A8F-81806A2D3D0A}"/>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00:04</a:t>
            </a:r>
          </a:p>
        </p:txBody>
      </p:sp>
      <p:sp>
        <p:nvSpPr>
          <p:cNvPr id="122" name="TextBox 121">
            <a:extLst>
              <a:ext uri="{FF2B5EF4-FFF2-40B4-BE49-F238E27FC236}">
                <a16:creationId xmlns:a16="http://schemas.microsoft.com/office/drawing/2014/main" id="{534C0833-5FD0-9141-4C0B-22E67BB32B44}"/>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00:03</a:t>
            </a:r>
          </a:p>
        </p:txBody>
      </p:sp>
      <p:sp>
        <p:nvSpPr>
          <p:cNvPr id="123" name="TextBox 122">
            <a:extLst>
              <a:ext uri="{FF2B5EF4-FFF2-40B4-BE49-F238E27FC236}">
                <a16:creationId xmlns:a16="http://schemas.microsoft.com/office/drawing/2014/main" id="{2052304D-E431-CAD6-DB47-B5325D01329E}"/>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00:02</a:t>
            </a:r>
          </a:p>
        </p:txBody>
      </p:sp>
      <p:sp>
        <p:nvSpPr>
          <p:cNvPr id="124" name="TextBox 123">
            <a:extLst>
              <a:ext uri="{FF2B5EF4-FFF2-40B4-BE49-F238E27FC236}">
                <a16:creationId xmlns:a16="http://schemas.microsoft.com/office/drawing/2014/main" id="{B41D188D-75FF-3664-9A6F-D312A8EB0961}"/>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00:01</a:t>
            </a:r>
          </a:p>
        </p:txBody>
      </p:sp>
      <p:sp>
        <p:nvSpPr>
          <p:cNvPr id="125" name="TextBox 124">
            <a:extLst>
              <a:ext uri="{FF2B5EF4-FFF2-40B4-BE49-F238E27FC236}">
                <a16:creationId xmlns:a16="http://schemas.microsoft.com/office/drawing/2014/main" id="{014381CC-74DD-7514-BB55-0A09B1B21B24}"/>
              </a:ext>
            </a:extLst>
          </p:cNvPr>
          <p:cNvSpPr txBox="1"/>
          <p:nvPr/>
        </p:nvSpPr>
        <p:spPr>
          <a:xfrm>
            <a:off x="16349389" y="723900"/>
            <a:ext cx="159122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00:00</a:t>
            </a:r>
          </a:p>
        </p:txBody>
      </p:sp>
      <p:sp>
        <p:nvSpPr>
          <p:cNvPr id="126" name="TextBox 125">
            <a:extLst>
              <a:ext uri="{FF2B5EF4-FFF2-40B4-BE49-F238E27FC236}">
                <a16:creationId xmlns:a16="http://schemas.microsoft.com/office/drawing/2014/main" id="{5BE797B2-02E1-D21A-FD2D-FD0E21D1073A}"/>
              </a:ext>
            </a:extLst>
          </p:cNvPr>
          <p:cNvSpPr txBox="1"/>
          <p:nvPr/>
        </p:nvSpPr>
        <p:spPr>
          <a:xfrm>
            <a:off x="16017451" y="750957"/>
            <a:ext cx="2270549"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191423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5"/>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1" nodeType="afterEffect">
                                  <p:stCondLst>
                                    <p:cond delay="0"/>
                                  </p:stCondLst>
                                  <p:childTnLst>
                                    <p:set>
                                      <p:cBhvr>
                                        <p:cTn id="13" dur="1000">
                                          <p:stCondLst>
                                            <p:cond delay="0"/>
                                          </p:stCondLst>
                                        </p:cTn>
                                        <p:tgtEl>
                                          <p:spTgt spid="5"/>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6"/>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1" nodeType="afterEffect">
                                  <p:stCondLst>
                                    <p:cond delay="0"/>
                                  </p:stCondLst>
                                  <p:childTnLst>
                                    <p:set>
                                      <p:cBhvr>
                                        <p:cTn id="19" dur="1000">
                                          <p:stCondLst>
                                            <p:cond delay="0"/>
                                          </p:stCondLst>
                                        </p:cTn>
                                        <p:tgtEl>
                                          <p:spTgt spid="6"/>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7"/>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1" nodeType="afterEffect">
                                  <p:stCondLst>
                                    <p:cond delay="0"/>
                                  </p:stCondLst>
                                  <p:childTnLst>
                                    <p:set>
                                      <p:cBhvr>
                                        <p:cTn id="25" dur="1000">
                                          <p:stCondLst>
                                            <p:cond delay="0"/>
                                          </p:stCondLst>
                                        </p:cTn>
                                        <p:tgtEl>
                                          <p:spTgt spid="7"/>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8"/>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1" nodeType="afterEffect">
                                  <p:stCondLst>
                                    <p:cond delay="0"/>
                                  </p:stCondLst>
                                  <p:childTnLst>
                                    <p:set>
                                      <p:cBhvr>
                                        <p:cTn id="31" dur="1000">
                                          <p:stCondLst>
                                            <p:cond delay="0"/>
                                          </p:stCondLst>
                                        </p:cTn>
                                        <p:tgtEl>
                                          <p:spTgt spid="8"/>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9"/>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1" nodeType="afterEffect">
                                  <p:stCondLst>
                                    <p:cond delay="0"/>
                                  </p:stCondLst>
                                  <p:childTnLst>
                                    <p:set>
                                      <p:cBhvr>
                                        <p:cTn id="37" dur="1000">
                                          <p:stCondLst>
                                            <p:cond delay="0"/>
                                          </p:stCondLst>
                                        </p:cTn>
                                        <p:tgtEl>
                                          <p:spTgt spid="9"/>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0"/>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1" nodeType="afterEffect">
                                  <p:stCondLst>
                                    <p:cond delay="0"/>
                                  </p:stCondLst>
                                  <p:childTnLst>
                                    <p:set>
                                      <p:cBhvr>
                                        <p:cTn id="43" dur="1000">
                                          <p:stCondLst>
                                            <p:cond delay="0"/>
                                          </p:stCondLst>
                                        </p:cTn>
                                        <p:tgtEl>
                                          <p:spTgt spid="10"/>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11"/>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1" nodeType="afterEffect">
                                  <p:stCondLst>
                                    <p:cond delay="0"/>
                                  </p:stCondLst>
                                  <p:childTnLst>
                                    <p:set>
                                      <p:cBhvr>
                                        <p:cTn id="49" dur="1000">
                                          <p:stCondLst>
                                            <p:cond delay="0"/>
                                          </p:stCondLst>
                                        </p:cTn>
                                        <p:tgtEl>
                                          <p:spTgt spid="11"/>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12"/>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1" nodeType="afterEffect">
                                  <p:stCondLst>
                                    <p:cond delay="0"/>
                                  </p:stCondLst>
                                  <p:childTnLst>
                                    <p:set>
                                      <p:cBhvr>
                                        <p:cTn id="55" dur="1000">
                                          <p:stCondLst>
                                            <p:cond delay="0"/>
                                          </p:stCondLst>
                                        </p:cTn>
                                        <p:tgtEl>
                                          <p:spTgt spid="12"/>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13"/>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1" nodeType="afterEffect">
                                  <p:stCondLst>
                                    <p:cond delay="0"/>
                                  </p:stCondLst>
                                  <p:childTnLst>
                                    <p:set>
                                      <p:cBhvr>
                                        <p:cTn id="61" dur="1000">
                                          <p:stCondLst>
                                            <p:cond delay="0"/>
                                          </p:stCondLst>
                                        </p:cTn>
                                        <p:tgtEl>
                                          <p:spTgt spid="13"/>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14"/>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1" nodeType="afterEffect">
                                  <p:stCondLst>
                                    <p:cond delay="0"/>
                                  </p:stCondLst>
                                  <p:childTnLst>
                                    <p:set>
                                      <p:cBhvr>
                                        <p:cTn id="67" dur="1000">
                                          <p:stCondLst>
                                            <p:cond delay="0"/>
                                          </p:stCondLst>
                                        </p:cTn>
                                        <p:tgtEl>
                                          <p:spTgt spid="14"/>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15"/>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1" nodeType="afterEffect">
                                  <p:stCondLst>
                                    <p:cond delay="0"/>
                                  </p:stCondLst>
                                  <p:childTnLst>
                                    <p:set>
                                      <p:cBhvr>
                                        <p:cTn id="73" dur="1000">
                                          <p:stCondLst>
                                            <p:cond delay="0"/>
                                          </p:stCondLst>
                                        </p:cTn>
                                        <p:tgtEl>
                                          <p:spTgt spid="15"/>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16"/>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1" nodeType="afterEffect">
                                  <p:stCondLst>
                                    <p:cond delay="0"/>
                                  </p:stCondLst>
                                  <p:childTnLst>
                                    <p:set>
                                      <p:cBhvr>
                                        <p:cTn id="79" dur="1000">
                                          <p:stCondLst>
                                            <p:cond delay="0"/>
                                          </p:stCondLst>
                                        </p:cTn>
                                        <p:tgtEl>
                                          <p:spTgt spid="16"/>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17"/>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1" nodeType="afterEffect">
                                  <p:stCondLst>
                                    <p:cond delay="0"/>
                                  </p:stCondLst>
                                  <p:childTnLst>
                                    <p:set>
                                      <p:cBhvr>
                                        <p:cTn id="85" dur="1000">
                                          <p:stCondLst>
                                            <p:cond delay="0"/>
                                          </p:stCondLst>
                                        </p:cTn>
                                        <p:tgtEl>
                                          <p:spTgt spid="17"/>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18"/>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1" nodeType="afterEffect">
                                  <p:stCondLst>
                                    <p:cond delay="0"/>
                                  </p:stCondLst>
                                  <p:childTnLst>
                                    <p:set>
                                      <p:cBhvr>
                                        <p:cTn id="91" dur="1000">
                                          <p:stCondLst>
                                            <p:cond delay="0"/>
                                          </p:stCondLst>
                                        </p:cTn>
                                        <p:tgtEl>
                                          <p:spTgt spid="18"/>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19"/>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1" nodeType="afterEffect">
                                  <p:stCondLst>
                                    <p:cond delay="0"/>
                                  </p:stCondLst>
                                  <p:childTnLst>
                                    <p:set>
                                      <p:cBhvr>
                                        <p:cTn id="97" dur="1000">
                                          <p:stCondLst>
                                            <p:cond delay="0"/>
                                          </p:stCondLst>
                                        </p:cTn>
                                        <p:tgtEl>
                                          <p:spTgt spid="19"/>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20"/>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1" nodeType="afterEffect">
                                  <p:stCondLst>
                                    <p:cond delay="0"/>
                                  </p:stCondLst>
                                  <p:childTnLst>
                                    <p:set>
                                      <p:cBhvr>
                                        <p:cTn id="103" dur="1000">
                                          <p:stCondLst>
                                            <p:cond delay="0"/>
                                          </p:stCondLst>
                                        </p:cTn>
                                        <p:tgtEl>
                                          <p:spTgt spid="20"/>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21"/>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1" nodeType="afterEffect">
                                  <p:stCondLst>
                                    <p:cond delay="0"/>
                                  </p:stCondLst>
                                  <p:childTnLst>
                                    <p:set>
                                      <p:cBhvr>
                                        <p:cTn id="109" dur="1000">
                                          <p:stCondLst>
                                            <p:cond delay="0"/>
                                          </p:stCondLst>
                                        </p:cTn>
                                        <p:tgtEl>
                                          <p:spTgt spid="21"/>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22"/>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1" nodeType="afterEffect">
                                  <p:stCondLst>
                                    <p:cond delay="0"/>
                                  </p:stCondLst>
                                  <p:childTnLst>
                                    <p:set>
                                      <p:cBhvr>
                                        <p:cTn id="115" dur="1000">
                                          <p:stCondLst>
                                            <p:cond delay="0"/>
                                          </p:stCondLst>
                                        </p:cTn>
                                        <p:tgtEl>
                                          <p:spTgt spid="22"/>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23"/>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1" nodeType="afterEffect">
                                  <p:stCondLst>
                                    <p:cond delay="0"/>
                                  </p:stCondLst>
                                  <p:childTnLst>
                                    <p:set>
                                      <p:cBhvr>
                                        <p:cTn id="121" dur="1000">
                                          <p:stCondLst>
                                            <p:cond delay="0"/>
                                          </p:stCondLst>
                                        </p:cTn>
                                        <p:tgtEl>
                                          <p:spTgt spid="23"/>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24"/>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1" nodeType="afterEffect">
                                  <p:stCondLst>
                                    <p:cond delay="0"/>
                                  </p:stCondLst>
                                  <p:childTnLst>
                                    <p:set>
                                      <p:cBhvr>
                                        <p:cTn id="127" dur="1000">
                                          <p:stCondLst>
                                            <p:cond delay="0"/>
                                          </p:stCondLst>
                                        </p:cTn>
                                        <p:tgtEl>
                                          <p:spTgt spid="24"/>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25"/>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1" nodeType="afterEffect">
                                  <p:stCondLst>
                                    <p:cond delay="0"/>
                                  </p:stCondLst>
                                  <p:childTnLst>
                                    <p:set>
                                      <p:cBhvr>
                                        <p:cTn id="133" dur="1000">
                                          <p:stCondLst>
                                            <p:cond delay="0"/>
                                          </p:stCondLst>
                                        </p:cTn>
                                        <p:tgtEl>
                                          <p:spTgt spid="25"/>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26"/>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1" nodeType="afterEffect">
                                  <p:stCondLst>
                                    <p:cond delay="0"/>
                                  </p:stCondLst>
                                  <p:childTnLst>
                                    <p:set>
                                      <p:cBhvr>
                                        <p:cTn id="139" dur="1000">
                                          <p:stCondLst>
                                            <p:cond delay="0"/>
                                          </p:stCondLst>
                                        </p:cTn>
                                        <p:tgtEl>
                                          <p:spTgt spid="26"/>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27"/>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1" nodeType="afterEffect">
                                  <p:stCondLst>
                                    <p:cond delay="0"/>
                                  </p:stCondLst>
                                  <p:childTnLst>
                                    <p:set>
                                      <p:cBhvr>
                                        <p:cTn id="145" dur="1000">
                                          <p:stCondLst>
                                            <p:cond delay="0"/>
                                          </p:stCondLst>
                                        </p:cTn>
                                        <p:tgtEl>
                                          <p:spTgt spid="27"/>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28"/>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1" nodeType="afterEffect">
                                  <p:stCondLst>
                                    <p:cond delay="0"/>
                                  </p:stCondLst>
                                  <p:childTnLst>
                                    <p:set>
                                      <p:cBhvr>
                                        <p:cTn id="151" dur="1000">
                                          <p:stCondLst>
                                            <p:cond delay="0"/>
                                          </p:stCondLst>
                                        </p:cTn>
                                        <p:tgtEl>
                                          <p:spTgt spid="28"/>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29"/>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1" nodeType="afterEffect">
                                  <p:stCondLst>
                                    <p:cond delay="0"/>
                                  </p:stCondLst>
                                  <p:childTnLst>
                                    <p:set>
                                      <p:cBhvr>
                                        <p:cTn id="157" dur="1000">
                                          <p:stCondLst>
                                            <p:cond delay="0"/>
                                          </p:stCondLst>
                                        </p:cTn>
                                        <p:tgtEl>
                                          <p:spTgt spid="29"/>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30"/>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1" nodeType="afterEffect">
                                  <p:stCondLst>
                                    <p:cond delay="0"/>
                                  </p:stCondLst>
                                  <p:childTnLst>
                                    <p:set>
                                      <p:cBhvr>
                                        <p:cTn id="163" dur="1000">
                                          <p:stCondLst>
                                            <p:cond delay="0"/>
                                          </p:stCondLst>
                                        </p:cTn>
                                        <p:tgtEl>
                                          <p:spTgt spid="30"/>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31"/>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1" nodeType="afterEffect">
                                  <p:stCondLst>
                                    <p:cond delay="0"/>
                                  </p:stCondLst>
                                  <p:childTnLst>
                                    <p:set>
                                      <p:cBhvr>
                                        <p:cTn id="169" dur="1000">
                                          <p:stCondLst>
                                            <p:cond delay="0"/>
                                          </p:stCondLst>
                                        </p:cTn>
                                        <p:tgtEl>
                                          <p:spTgt spid="31"/>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32"/>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1" nodeType="afterEffect">
                                  <p:stCondLst>
                                    <p:cond delay="0"/>
                                  </p:stCondLst>
                                  <p:childTnLst>
                                    <p:set>
                                      <p:cBhvr>
                                        <p:cTn id="175" dur="1000">
                                          <p:stCondLst>
                                            <p:cond delay="0"/>
                                          </p:stCondLst>
                                        </p:cTn>
                                        <p:tgtEl>
                                          <p:spTgt spid="32"/>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33"/>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1" nodeType="afterEffect">
                                  <p:stCondLst>
                                    <p:cond delay="0"/>
                                  </p:stCondLst>
                                  <p:childTnLst>
                                    <p:set>
                                      <p:cBhvr>
                                        <p:cTn id="181" dur="1000">
                                          <p:stCondLst>
                                            <p:cond delay="0"/>
                                          </p:stCondLst>
                                        </p:cTn>
                                        <p:tgtEl>
                                          <p:spTgt spid="33"/>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34"/>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1" nodeType="afterEffect">
                                  <p:stCondLst>
                                    <p:cond delay="0"/>
                                  </p:stCondLst>
                                  <p:childTnLst>
                                    <p:set>
                                      <p:cBhvr>
                                        <p:cTn id="187" dur="1000">
                                          <p:stCondLst>
                                            <p:cond delay="0"/>
                                          </p:stCondLst>
                                        </p:cTn>
                                        <p:tgtEl>
                                          <p:spTgt spid="34"/>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35"/>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1" nodeType="afterEffect">
                                  <p:stCondLst>
                                    <p:cond delay="0"/>
                                  </p:stCondLst>
                                  <p:childTnLst>
                                    <p:set>
                                      <p:cBhvr>
                                        <p:cTn id="193" dur="1000">
                                          <p:stCondLst>
                                            <p:cond delay="0"/>
                                          </p:stCondLst>
                                        </p:cTn>
                                        <p:tgtEl>
                                          <p:spTgt spid="35"/>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36"/>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1" nodeType="afterEffect">
                                  <p:stCondLst>
                                    <p:cond delay="0"/>
                                  </p:stCondLst>
                                  <p:childTnLst>
                                    <p:set>
                                      <p:cBhvr>
                                        <p:cTn id="199" dur="1000">
                                          <p:stCondLst>
                                            <p:cond delay="0"/>
                                          </p:stCondLst>
                                        </p:cTn>
                                        <p:tgtEl>
                                          <p:spTgt spid="36"/>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37"/>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1" nodeType="afterEffect">
                                  <p:stCondLst>
                                    <p:cond delay="0"/>
                                  </p:stCondLst>
                                  <p:childTnLst>
                                    <p:set>
                                      <p:cBhvr>
                                        <p:cTn id="205" dur="1000">
                                          <p:stCondLst>
                                            <p:cond delay="0"/>
                                          </p:stCondLst>
                                        </p:cTn>
                                        <p:tgtEl>
                                          <p:spTgt spid="37"/>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38"/>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1" nodeType="afterEffect">
                                  <p:stCondLst>
                                    <p:cond delay="0"/>
                                  </p:stCondLst>
                                  <p:childTnLst>
                                    <p:set>
                                      <p:cBhvr>
                                        <p:cTn id="211" dur="1000">
                                          <p:stCondLst>
                                            <p:cond delay="0"/>
                                          </p:stCondLst>
                                        </p:cTn>
                                        <p:tgtEl>
                                          <p:spTgt spid="38"/>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39"/>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1" nodeType="afterEffect">
                                  <p:stCondLst>
                                    <p:cond delay="0"/>
                                  </p:stCondLst>
                                  <p:childTnLst>
                                    <p:set>
                                      <p:cBhvr>
                                        <p:cTn id="217" dur="1000">
                                          <p:stCondLst>
                                            <p:cond delay="0"/>
                                          </p:stCondLst>
                                        </p:cTn>
                                        <p:tgtEl>
                                          <p:spTgt spid="39"/>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40"/>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1" nodeType="afterEffect">
                                  <p:stCondLst>
                                    <p:cond delay="0"/>
                                  </p:stCondLst>
                                  <p:childTnLst>
                                    <p:set>
                                      <p:cBhvr>
                                        <p:cTn id="223" dur="1000">
                                          <p:stCondLst>
                                            <p:cond delay="0"/>
                                          </p:stCondLst>
                                        </p:cTn>
                                        <p:tgtEl>
                                          <p:spTgt spid="40"/>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41"/>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1" nodeType="afterEffect">
                                  <p:stCondLst>
                                    <p:cond delay="0"/>
                                  </p:stCondLst>
                                  <p:childTnLst>
                                    <p:set>
                                      <p:cBhvr>
                                        <p:cTn id="229" dur="1000">
                                          <p:stCondLst>
                                            <p:cond delay="0"/>
                                          </p:stCondLst>
                                        </p:cTn>
                                        <p:tgtEl>
                                          <p:spTgt spid="41"/>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42"/>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1" nodeType="afterEffect">
                                  <p:stCondLst>
                                    <p:cond delay="0"/>
                                  </p:stCondLst>
                                  <p:childTnLst>
                                    <p:set>
                                      <p:cBhvr>
                                        <p:cTn id="235" dur="1000">
                                          <p:stCondLst>
                                            <p:cond delay="0"/>
                                          </p:stCondLst>
                                        </p:cTn>
                                        <p:tgtEl>
                                          <p:spTgt spid="42"/>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43"/>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1" nodeType="afterEffect">
                                  <p:stCondLst>
                                    <p:cond delay="0"/>
                                  </p:stCondLst>
                                  <p:childTnLst>
                                    <p:set>
                                      <p:cBhvr>
                                        <p:cTn id="241" dur="1000">
                                          <p:stCondLst>
                                            <p:cond delay="0"/>
                                          </p:stCondLst>
                                        </p:cTn>
                                        <p:tgtEl>
                                          <p:spTgt spid="43"/>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44"/>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1" nodeType="afterEffect">
                                  <p:stCondLst>
                                    <p:cond delay="0"/>
                                  </p:stCondLst>
                                  <p:childTnLst>
                                    <p:set>
                                      <p:cBhvr>
                                        <p:cTn id="247" dur="1000">
                                          <p:stCondLst>
                                            <p:cond delay="0"/>
                                          </p:stCondLst>
                                        </p:cTn>
                                        <p:tgtEl>
                                          <p:spTgt spid="44"/>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45"/>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1" nodeType="afterEffect">
                                  <p:stCondLst>
                                    <p:cond delay="0"/>
                                  </p:stCondLst>
                                  <p:childTnLst>
                                    <p:set>
                                      <p:cBhvr>
                                        <p:cTn id="253" dur="1000">
                                          <p:stCondLst>
                                            <p:cond delay="0"/>
                                          </p:stCondLst>
                                        </p:cTn>
                                        <p:tgtEl>
                                          <p:spTgt spid="45"/>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46"/>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1" nodeType="afterEffect">
                                  <p:stCondLst>
                                    <p:cond delay="0"/>
                                  </p:stCondLst>
                                  <p:childTnLst>
                                    <p:set>
                                      <p:cBhvr>
                                        <p:cTn id="259" dur="1000">
                                          <p:stCondLst>
                                            <p:cond delay="0"/>
                                          </p:stCondLst>
                                        </p:cTn>
                                        <p:tgtEl>
                                          <p:spTgt spid="46"/>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47"/>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1" nodeType="afterEffect">
                                  <p:stCondLst>
                                    <p:cond delay="0"/>
                                  </p:stCondLst>
                                  <p:childTnLst>
                                    <p:set>
                                      <p:cBhvr>
                                        <p:cTn id="265" dur="1000">
                                          <p:stCondLst>
                                            <p:cond delay="0"/>
                                          </p:stCondLst>
                                        </p:cTn>
                                        <p:tgtEl>
                                          <p:spTgt spid="47"/>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48"/>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1" nodeType="afterEffect">
                                  <p:stCondLst>
                                    <p:cond delay="0"/>
                                  </p:stCondLst>
                                  <p:childTnLst>
                                    <p:set>
                                      <p:cBhvr>
                                        <p:cTn id="271" dur="1000">
                                          <p:stCondLst>
                                            <p:cond delay="0"/>
                                          </p:stCondLst>
                                        </p:cTn>
                                        <p:tgtEl>
                                          <p:spTgt spid="48"/>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49"/>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1" nodeType="afterEffect">
                                  <p:stCondLst>
                                    <p:cond delay="0"/>
                                  </p:stCondLst>
                                  <p:childTnLst>
                                    <p:set>
                                      <p:cBhvr>
                                        <p:cTn id="277" dur="1000">
                                          <p:stCondLst>
                                            <p:cond delay="0"/>
                                          </p:stCondLst>
                                        </p:cTn>
                                        <p:tgtEl>
                                          <p:spTgt spid="49"/>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50"/>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1" nodeType="afterEffect">
                                  <p:stCondLst>
                                    <p:cond delay="0"/>
                                  </p:stCondLst>
                                  <p:childTnLst>
                                    <p:set>
                                      <p:cBhvr>
                                        <p:cTn id="283" dur="1000">
                                          <p:stCondLst>
                                            <p:cond delay="0"/>
                                          </p:stCondLst>
                                        </p:cTn>
                                        <p:tgtEl>
                                          <p:spTgt spid="50"/>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51"/>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1" nodeType="afterEffect">
                                  <p:stCondLst>
                                    <p:cond delay="0"/>
                                  </p:stCondLst>
                                  <p:childTnLst>
                                    <p:set>
                                      <p:cBhvr>
                                        <p:cTn id="289" dur="1000">
                                          <p:stCondLst>
                                            <p:cond delay="0"/>
                                          </p:stCondLst>
                                        </p:cTn>
                                        <p:tgtEl>
                                          <p:spTgt spid="51"/>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52"/>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1" nodeType="afterEffect">
                                  <p:stCondLst>
                                    <p:cond delay="0"/>
                                  </p:stCondLst>
                                  <p:childTnLst>
                                    <p:set>
                                      <p:cBhvr>
                                        <p:cTn id="295" dur="1000">
                                          <p:stCondLst>
                                            <p:cond delay="0"/>
                                          </p:stCondLst>
                                        </p:cTn>
                                        <p:tgtEl>
                                          <p:spTgt spid="52"/>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53"/>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1" nodeType="afterEffect">
                                  <p:stCondLst>
                                    <p:cond delay="0"/>
                                  </p:stCondLst>
                                  <p:childTnLst>
                                    <p:set>
                                      <p:cBhvr>
                                        <p:cTn id="301" dur="1000">
                                          <p:stCondLst>
                                            <p:cond delay="0"/>
                                          </p:stCondLst>
                                        </p:cTn>
                                        <p:tgtEl>
                                          <p:spTgt spid="53"/>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54"/>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1" nodeType="afterEffect">
                                  <p:stCondLst>
                                    <p:cond delay="0"/>
                                  </p:stCondLst>
                                  <p:childTnLst>
                                    <p:set>
                                      <p:cBhvr>
                                        <p:cTn id="307" dur="1000">
                                          <p:stCondLst>
                                            <p:cond delay="0"/>
                                          </p:stCondLst>
                                        </p:cTn>
                                        <p:tgtEl>
                                          <p:spTgt spid="54"/>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55"/>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1" nodeType="afterEffect">
                                  <p:stCondLst>
                                    <p:cond delay="0"/>
                                  </p:stCondLst>
                                  <p:childTnLst>
                                    <p:set>
                                      <p:cBhvr>
                                        <p:cTn id="313" dur="1000">
                                          <p:stCondLst>
                                            <p:cond delay="0"/>
                                          </p:stCondLst>
                                        </p:cTn>
                                        <p:tgtEl>
                                          <p:spTgt spid="55"/>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56"/>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1" nodeType="afterEffect">
                                  <p:stCondLst>
                                    <p:cond delay="0"/>
                                  </p:stCondLst>
                                  <p:childTnLst>
                                    <p:set>
                                      <p:cBhvr>
                                        <p:cTn id="319" dur="1000">
                                          <p:stCondLst>
                                            <p:cond delay="0"/>
                                          </p:stCondLst>
                                        </p:cTn>
                                        <p:tgtEl>
                                          <p:spTgt spid="56"/>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57"/>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1" nodeType="afterEffect">
                                  <p:stCondLst>
                                    <p:cond delay="0"/>
                                  </p:stCondLst>
                                  <p:childTnLst>
                                    <p:set>
                                      <p:cBhvr>
                                        <p:cTn id="325" dur="1000">
                                          <p:stCondLst>
                                            <p:cond delay="0"/>
                                          </p:stCondLst>
                                        </p:cTn>
                                        <p:tgtEl>
                                          <p:spTgt spid="57"/>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58"/>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1" nodeType="afterEffect">
                                  <p:stCondLst>
                                    <p:cond delay="0"/>
                                  </p:stCondLst>
                                  <p:childTnLst>
                                    <p:set>
                                      <p:cBhvr>
                                        <p:cTn id="331" dur="1000">
                                          <p:stCondLst>
                                            <p:cond delay="0"/>
                                          </p:stCondLst>
                                        </p:cTn>
                                        <p:tgtEl>
                                          <p:spTgt spid="58"/>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59"/>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1" nodeType="afterEffect">
                                  <p:stCondLst>
                                    <p:cond delay="0"/>
                                  </p:stCondLst>
                                  <p:childTnLst>
                                    <p:set>
                                      <p:cBhvr>
                                        <p:cTn id="337" dur="1000">
                                          <p:stCondLst>
                                            <p:cond delay="0"/>
                                          </p:stCondLst>
                                        </p:cTn>
                                        <p:tgtEl>
                                          <p:spTgt spid="59"/>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60"/>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1" nodeType="afterEffect">
                                  <p:stCondLst>
                                    <p:cond delay="0"/>
                                  </p:stCondLst>
                                  <p:childTnLst>
                                    <p:set>
                                      <p:cBhvr>
                                        <p:cTn id="343" dur="1000">
                                          <p:stCondLst>
                                            <p:cond delay="0"/>
                                          </p:stCondLst>
                                        </p:cTn>
                                        <p:tgtEl>
                                          <p:spTgt spid="60"/>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61"/>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1" nodeType="afterEffect">
                                  <p:stCondLst>
                                    <p:cond delay="0"/>
                                  </p:stCondLst>
                                  <p:childTnLst>
                                    <p:set>
                                      <p:cBhvr>
                                        <p:cTn id="349" dur="1000">
                                          <p:stCondLst>
                                            <p:cond delay="0"/>
                                          </p:stCondLst>
                                        </p:cTn>
                                        <p:tgtEl>
                                          <p:spTgt spid="61"/>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62"/>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1" nodeType="afterEffect">
                                  <p:stCondLst>
                                    <p:cond delay="0"/>
                                  </p:stCondLst>
                                  <p:childTnLst>
                                    <p:set>
                                      <p:cBhvr>
                                        <p:cTn id="355" dur="1000">
                                          <p:stCondLst>
                                            <p:cond delay="0"/>
                                          </p:stCondLst>
                                        </p:cTn>
                                        <p:tgtEl>
                                          <p:spTgt spid="62"/>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63"/>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1" nodeType="afterEffect">
                                  <p:stCondLst>
                                    <p:cond delay="0"/>
                                  </p:stCondLst>
                                  <p:childTnLst>
                                    <p:set>
                                      <p:cBhvr>
                                        <p:cTn id="361" dur="1000">
                                          <p:stCondLst>
                                            <p:cond delay="0"/>
                                          </p:stCondLst>
                                        </p:cTn>
                                        <p:tgtEl>
                                          <p:spTgt spid="63"/>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64"/>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1" nodeType="afterEffect">
                                  <p:stCondLst>
                                    <p:cond delay="0"/>
                                  </p:stCondLst>
                                  <p:childTnLst>
                                    <p:set>
                                      <p:cBhvr>
                                        <p:cTn id="367" dur="1000">
                                          <p:stCondLst>
                                            <p:cond delay="0"/>
                                          </p:stCondLst>
                                        </p:cTn>
                                        <p:tgtEl>
                                          <p:spTgt spid="64"/>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65"/>
                                        </p:tgtEl>
                                        <p:attrNameLst>
                                          <p:attrName>style.visibility</p:attrName>
                                        </p:attrNameLst>
                                      </p:cBhvr>
                                      <p:to>
                                        <p:strVal val="visible"/>
                                      </p:to>
                                    </p:set>
                                  </p:childTnLst>
                                </p:cTn>
                              </p:par>
                            </p:childTnLst>
                          </p:cTn>
                        </p:par>
                        <p:par>
                          <p:cTn id="371" fill="hold">
                            <p:stCondLst>
                              <p:cond delay="121500"/>
                            </p:stCondLst>
                            <p:childTnLst>
                              <p:par>
                                <p:cTn id="372" presetID="11" presetClass="entr" presetSubtype="0" fill="hold" grpId="1" nodeType="afterEffect">
                                  <p:stCondLst>
                                    <p:cond delay="0"/>
                                  </p:stCondLst>
                                  <p:childTnLst>
                                    <p:set>
                                      <p:cBhvr>
                                        <p:cTn id="373" dur="1000">
                                          <p:stCondLst>
                                            <p:cond delay="0"/>
                                          </p:stCondLst>
                                        </p:cTn>
                                        <p:tgtEl>
                                          <p:spTgt spid="65"/>
                                        </p:tgtEl>
                                        <p:attrNameLst>
                                          <p:attrName>style.visibility</p:attrName>
                                        </p:attrNameLst>
                                      </p:cBhvr>
                                      <p:to>
                                        <p:strVal val="visible"/>
                                      </p:to>
                                    </p:set>
                                  </p:childTnLst>
                                </p:cTn>
                              </p:par>
                            </p:childTnLst>
                          </p:cTn>
                        </p:par>
                        <p:par>
                          <p:cTn id="374" fill="hold">
                            <p:stCondLst>
                              <p:cond delay="122500"/>
                            </p:stCondLst>
                            <p:childTnLst>
                              <p:par>
                                <p:cTn id="375" presetID="11" presetClass="entr" presetSubtype="0" fill="hold" grpId="0" nodeType="afterEffect">
                                  <p:stCondLst>
                                    <p:cond delay="0"/>
                                  </p:stCondLst>
                                  <p:childTnLst>
                                    <p:set>
                                      <p:cBhvr>
                                        <p:cTn id="376" dur="1000">
                                          <p:stCondLst>
                                            <p:cond delay="0"/>
                                          </p:stCondLst>
                                        </p:cTn>
                                        <p:tgtEl>
                                          <p:spTgt spid="66"/>
                                        </p:tgtEl>
                                        <p:attrNameLst>
                                          <p:attrName>style.visibility</p:attrName>
                                        </p:attrNameLst>
                                      </p:cBhvr>
                                      <p:to>
                                        <p:strVal val="visible"/>
                                      </p:to>
                                    </p:set>
                                  </p:childTnLst>
                                </p:cTn>
                              </p:par>
                            </p:childTnLst>
                          </p:cTn>
                        </p:par>
                        <p:par>
                          <p:cTn id="377" fill="hold">
                            <p:stCondLst>
                              <p:cond delay="123500"/>
                            </p:stCondLst>
                            <p:childTnLst>
                              <p:par>
                                <p:cTn id="378" presetID="11" presetClass="entr" presetSubtype="0" fill="hold" grpId="1" nodeType="afterEffect">
                                  <p:stCondLst>
                                    <p:cond delay="0"/>
                                  </p:stCondLst>
                                  <p:childTnLst>
                                    <p:set>
                                      <p:cBhvr>
                                        <p:cTn id="379" dur="1000">
                                          <p:stCondLst>
                                            <p:cond delay="0"/>
                                          </p:stCondLst>
                                        </p:cTn>
                                        <p:tgtEl>
                                          <p:spTgt spid="66"/>
                                        </p:tgtEl>
                                        <p:attrNameLst>
                                          <p:attrName>style.visibility</p:attrName>
                                        </p:attrNameLst>
                                      </p:cBhvr>
                                      <p:to>
                                        <p:strVal val="visible"/>
                                      </p:to>
                                    </p:set>
                                  </p:childTnLst>
                                </p:cTn>
                              </p:par>
                            </p:childTnLst>
                          </p:cTn>
                        </p:par>
                        <p:par>
                          <p:cTn id="380" fill="hold">
                            <p:stCondLst>
                              <p:cond delay="124500"/>
                            </p:stCondLst>
                            <p:childTnLst>
                              <p:par>
                                <p:cTn id="381" presetID="11" presetClass="entr" presetSubtype="0" fill="hold" grpId="0" nodeType="afterEffect">
                                  <p:stCondLst>
                                    <p:cond delay="0"/>
                                  </p:stCondLst>
                                  <p:childTnLst>
                                    <p:set>
                                      <p:cBhvr>
                                        <p:cTn id="382" dur="1000">
                                          <p:stCondLst>
                                            <p:cond delay="0"/>
                                          </p:stCondLst>
                                        </p:cTn>
                                        <p:tgtEl>
                                          <p:spTgt spid="67"/>
                                        </p:tgtEl>
                                        <p:attrNameLst>
                                          <p:attrName>style.visibility</p:attrName>
                                        </p:attrNameLst>
                                      </p:cBhvr>
                                      <p:to>
                                        <p:strVal val="visible"/>
                                      </p:to>
                                    </p:set>
                                  </p:childTnLst>
                                </p:cTn>
                              </p:par>
                            </p:childTnLst>
                          </p:cTn>
                        </p:par>
                        <p:par>
                          <p:cTn id="383" fill="hold">
                            <p:stCondLst>
                              <p:cond delay="125500"/>
                            </p:stCondLst>
                            <p:childTnLst>
                              <p:par>
                                <p:cTn id="384" presetID="11" presetClass="entr" presetSubtype="0" fill="hold" grpId="1" nodeType="afterEffect">
                                  <p:stCondLst>
                                    <p:cond delay="0"/>
                                  </p:stCondLst>
                                  <p:childTnLst>
                                    <p:set>
                                      <p:cBhvr>
                                        <p:cTn id="385" dur="1000">
                                          <p:stCondLst>
                                            <p:cond delay="0"/>
                                          </p:stCondLst>
                                        </p:cTn>
                                        <p:tgtEl>
                                          <p:spTgt spid="67"/>
                                        </p:tgtEl>
                                        <p:attrNameLst>
                                          <p:attrName>style.visibility</p:attrName>
                                        </p:attrNameLst>
                                      </p:cBhvr>
                                      <p:to>
                                        <p:strVal val="visible"/>
                                      </p:to>
                                    </p:set>
                                  </p:childTnLst>
                                </p:cTn>
                              </p:par>
                            </p:childTnLst>
                          </p:cTn>
                        </p:par>
                        <p:par>
                          <p:cTn id="386" fill="hold">
                            <p:stCondLst>
                              <p:cond delay="126500"/>
                            </p:stCondLst>
                            <p:childTnLst>
                              <p:par>
                                <p:cTn id="387" presetID="11" presetClass="entr" presetSubtype="0" fill="hold" grpId="0" nodeType="afterEffect">
                                  <p:stCondLst>
                                    <p:cond delay="0"/>
                                  </p:stCondLst>
                                  <p:childTnLst>
                                    <p:set>
                                      <p:cBhvr>
                                        <p:cTn id="388" dur="1000">
                                          <p:stCondLst>
                                            <p:cond delay="0"/>
                                          </p:stCondLst>
                                        </p:cTn>
                                        <p:tgtEl>
                                          <p:spTgt spid="68"/>
                                        </p:tgtEl>
                                        <p:attrNameLst>
                                          <p:attrName>style.visibility</p:attrName>
                                        </p:attrNameLst>
                                      </p:cBhvr>
                                      <p:to>
                                        <p:strVal val="visible"/>
                                      </p:to>
                                    </p:set>
                                  </p:childTnLst>
                                </p:cTn>
                              </p:par>
                            </p:childTnLst>
                          </p:cTn>
                        </p:par>
                        <p:par>
                          <p:cTn id="389" fill="hold">
                            <p:stCondLst>
                              <p:cond delay="127500"/>
                            </p:stCondLst>
                            <p:childTnLst>
                              <p:par>
                                <p:cTn id="390" presetID="11" presetClass="entr" presetSubtype="0" fill="hold" grpId="1" nodeType="afterEffect">
                                  <p:stCondLst>
                                    <p:cond delay="0"/>
                                  </p:stCondLst>
                                  <p:childTnLst>
                                    <p:set>
                                      <p:cBhvr>
                                        <p:cTn id="391" dur="1000">
                                          <p:stCondLst>
                                            <p:cond delay="0"/>
                                          </p:stCondLst>
                                        </p:cTn>
                                        <p:tgtEl>
                                          <p:spTgt spid="68"/>
                                        </p:tgtEl>
                                        <p:attrNameLst>
                                          <p:attrName>style.visibility</p:attrName>
                                        </p:attrNameLst>
                                      </p:cBhvr>
                                      <p:to>
                                        <p:strVal val="visible"/>
                                      </p:to>
                                    </p:set>
                                  </p:childTnLst>
                                </p:cTn>
                              </p:par>
                            </p:childTnLst>
                          </p:cTn>
                        </p:par>
                        <p:par>
                          <p:cTn id="392" fill="hold">
                            <p:stCondLst>
                              <p:cond delay="128500"/>
                            </p:stCondLst>
                            <p:childTnLst>
                              <p:par>
                                <p:cTn id="393" presetID="11" presetClass="entr" presetSubtype="0" fill="hold" grpId="0" nodeType="afterEffect">
                                  <p:stCondLst>
                                    <p:cond delay="0"/>
                                  </p:stCondLst>
                                  <p:childTnLst>
                                    <p:set>
                                      <p:cBhvr>
                                        <p:cTn id="394" dur="1000">
                                          <p:stCondLst>
                                            <p:cond delay="0"/>
                                          </p:stCondLst>
                                        </p:cTn>
                                        <p:tgtEl>
                                          <p:spTgt spid="69"/>
                                        </p:tgtEl>
                                        <p:attrNameLst>
                                          <p:attrName>style.visibility</p:attrName>
                                        </p:attrNameLst>
                                      </p:cBhvr>
                                      <p:to>
                                        <p:strVal val="visible"/>
                                      </p:to>
                                    </p:set>
                                  </p:childTnLst>
                                </p:cTn>
                              </p:par>
                            </p:childTnLst>
                          </p:cTn>
                        </p:par>
                        <p:par>
                          <p:cTn id="395" fill="hold">
                            <p:stCondLst>
                              <p:cond delay="129500"/>
                            </p:stCondLst>
                            <p:childTnLst>
                              <p:par>
                                <p:cTn id="396" presetID="11" presetClass="entr" presetSubtype="0" fill="hold" grpId="1" nodeType="afterEffect">
                                  <p:stCondLst>
                                    <p:cond delay="0"/>
                                  </p:stCondLst>
                                  <p:childTnLst>
                                    <p:set>
                                      <p:cBhvr>
                                        <p:cTn id="397" dur="1000">
                                          <p:stCondLst>
                                            <p:cond delay="0"/>
                                          </p:stCondLst>
                                        </p:cTn>
                                        <p:tgtEl>
                                          <p:spTgt spid="69"/>
                                        </p:tgtEl>
                                        <p:attrNameLst>
                                          <p:attrName>style.visibility</p:attrName>
                                        </p:attrNameLst>
                                      </p:cBhvr>
                                      <p:to>
                                        <p:strVal val="visible"/>
                                      </p:to>
                                    </p:set>
                                  </p:childTnLst>
                                </p:cTn>
                              </p:par>
                            </p:childTnLst>
                          </p:cTn>
                        </p:par>
                        <p:par>
                          <p:cTn id="398" fill="hold">
                            <p:stCondLst>
                              <p:cond delay="130500"/>
                            </p:stCondLst>
                            <p:childTnLst>
                              <p:par>
                                <p:cTn id="399" presetID="11" presetClass="entr" presetSubtype="0" fill="hold" grpId="0" nodeType="afterEffect">
                                  <p:stCondLst>
                                    <p:cond delay="0"/>
                                  </p:stCondLst>
                                  <p:childTnLst>
                                    <p:set>
                                      <p:cBhvr>
                                        <p:cTn id="400" dur="1000">
                                          <p:stCondLst>
                                            <p:cond delay="0"/>
                                          </p:stCondLst>
                                        </p:cTn>
                                        <p:tgtEl>
                                          <p:spTgt spid="70"/>
                                        </p:tgtEl>
                                        <p:attrNameLst>
                                          <p:attrName>style.visibility</p:attrName>
                                        </p:attrNameLst>
                                      </p:cBhvr>
                                      <p:to>
                                        <p:strVal val="visible"/>
                                      </p:to>
                                    </p:set>
                                  </p:childTnLst>
                                </p:cTn>
                              </p:par>
                            </p:childTnLst>
                          </p:cTn>
                        </p:par>
                        <p:par>
                          <p:cTn id="401" fill="hold">
                            <p:stCondLst>
                              <p:cond delay="131500"/>
                            </p:stCondLst>
                            <p:childTnLst>
                              <p:par>
                                <p:cTn id="402" presetID="11" presetClass="entr" presetSubtype="0" fill="hold" grpId="1" nodeType="afterEffect">
                                  <p:stCondLst>
                                    <p:cond delay="0"/>
                                  </p:stCondLst>
                                  <p:childTnLst>
                                    <p:set>
                                      <p:cBhvr>
                                        <p:cTn id="403" dur="1000">
                                          <p:stCondLst>
                                            <p:cond delay="0"/>
                                          </p:stCondLst>
                                        </p:cTn>
                                        <p:tgtEl>
                                          <p:spTgt spid="70"/>
                                        </p:tgtEl>
                                        <p:attrNameLst>
                                          <p:attrName>style.visibility</p:attrName>
                                        </p:attrNameLst>
                                      </p:cBhvr>
                                      <p:to>
                                        <p:strVal val="visible"/>
                                      </p:to>
                                    </p:set>
                                  </p:childTnLst>
                                </p:cTn>
                              </p:par>
                            </p:childTnLst>
                          </p:cTn>
                        </p:par>
                        <p:par>
                          <p:cTn id="404" fill="hold">
                            <p:stCondLst>
                              <p:cond delay="132500"/>
                            </p:stCondLst>
                            <p:childTnLst>
                              <p:par>
                                <p:cTn id="405" presetID="11" presetClass="entr" presetSubtype="0" fill="hold" grpId="0" nodeType="afterEffect">
                                  <p:stCondLst>
                                    <p:cond delay="0"/>
                                  </p:stCondLst>
                                  <p:childTnLst>
                                    <p:set>
                                      <p:cBhvr>
                                        <p:cTn id="406" dur="1000">
                                          <p:stCondLst>
                                            <p:cond delay="0"/>
                                          </p:stCondLst>
                                        </p:cTn>
                                        <p:tgtEl>
                                          <p:spTgt spid="71"/>
                                        </p:tgtEl>
                                        <p:attrNameLst>
                                          <p:attrName>style.visibility</p:attrName>
                                        </p:attrNameLst>
                                      </p:cBhvr>
                                      <p:to>
                                        <p:strVal val="visible"/>
                                      </p:to>
                                    </p:set>
                                  </p:childTnLst>
                                </p:cTn>
                              </p:par>
                            </p:childTnLst>
                          </p:cTn>
                        </p:par>
                        <p:par>
                          <p:cTn id="407" fill="hold">
                            <p:stCondLst>
                              <p:cond delay="133500"/>
                            </p:stCondLst>
                            <p:childTnLst>
                              <p:par>
                                <p:cTn id="408" presetID="11" presetClass="entr" presetSubtype="0" fill="hold" grpId="1" nodeType="afterEffect">
                                  <p:stCondLst>
                                    <p:cond delay="0"/>
                                  </p:stCondLst>
                                  <p:childTnLst>
                                    <p:set>
                                      <p:cBhvr>
                                        <p:cTn id="409" dur="1000">
                                          <p:stCondLst>
                                            <p:cond delay="0"/>
                                          </p:stCondLst>
                                        </p:cTn>
                                        <p:tgtEl>
                                          <p:spTgt spid="71"/>
                                        </p:tgtEl>
                                        <p:attrNameLst>
                                          <p:attrName>style.visibility</p:attrName>
                                        </p:attrNameLst>
                                      </p:cBhvr>
                                      <p:to>
                                        <p:strVal val="visible"/>
                                      </p:to>
                                    </p:set>
                                  </p:childTnLst>
                                </p:cTn>
                              </p:par>
                            </p:childTnLst>
                          </p:cTn>
                        </p:par>
                        <p:par>
                          <p:cTn id="410" fill="hold">
                            <p:stCondLst>
                              <p:cond delay="134500"/>
                            </p:stCondLst>
                            <p:childTnLst>
                              <p:par>
                                <p:cTn id="411" presetID="11" presetClass="entr" presetSubtype="0" fill="hold" grpId="0" nodeType="afterEffect">
                                  <p:stCondLst>
                                    <p:cond delay="0"/>
                                  </p:stCondLst>
                                  <p:childTnLst>
                                    <p:set>
                                      <p:cBhvr>
                                        <p:cTn id="412" dur="1000">
                                          <p:stCondLst>
                                            <p:cond delay="0"/>
                                          </p:stCondLst>
                                        </p:cTn>
                                        <p:tgtEl>
                                          <p:spTgt spid="72"/>
                                        </p:tgtEl>
                                        <p:attrNameLst>
                                          <p:attrName>style.visibility</p:attrName>
                                        </p:attrNameLst>
                                      </p:cBhvr>
                                      <p:to>
                                        <p:strVal val="visible"/>
                                      </p:to>
                                    </p:set>
                                  </p:childTnLst>
                                </p:cTn>
                              </p:par>
                            </p:childTnLst>
                          </p:cTn>
                        </p:par>
                        <p:par>
                          <p:cTn id="413" fill="hold">
                            <p:stCondLst>
                              <p:cond delay="135500"/>
                            </p:stCondLst>
                            <p:childTnLst>
                              <p:par>
                                <p:cTn id="414" presetID="11" presetClass="entr" presetSubtype="0" fill="hold" grpId="1" nodeType="afterEffect">
                                  <p:stCondLst>
                                    <p:cond delay="0"/>
                                  </p:stCondLst>
                                  <p:childTnLst>
                                    <p:set>
                                      <p:cBhvr>
                                        <p:cTn id="415" dur="1000">
                                          <p:stCondLst>
                                            <p:cond delay="0"/>
                                          </p:stCondLst>
                                        </p:cTn>
                                        <p:tgtEl>
                                          <p:spTgt spid="72"/>
                                        </p:tgtEl>
                                        <p:attrNameLst>
                                          <p:attrName>style.visibility</p:attrName>
                                        </p:attrNameLst>
                                      </p:cBhvr>
                                      <p:to>
                                        <p:strVal val="visible"/>
                                      </p:to>
                                    </p:set>
                                  </p:childTnLst>
                                </p:cTn>
                              </p:par>
                            </p:childTnLst>
                          </p:cTn>
                        </p:par>
                        <p:par>
                          <p:cTn id="416" fill="hold">
                            <p:stCondLst>
                              <p:cond delay="136500"/>
                            </p:stCondLst>
                            <p:childTnLst>
                              <p:par>
                                <p:cTn id="417" presetID="11" presetClass="entr" presetSubtype="0" fill="hold" grpId="0" nodeType="afterEffect">
                                  <p:stCondLst>
                                    <p:cond delay="0"/>
                                  </p:stCondLst>
                                  <p:childTnLst>
                                    <p:set>
                                      <p:cBhvr>
                                        <p:cTn id="418" dur="1000">
                                          <p:stCondLst>
                                            <p:cond delay="0"/>
                                          </p:stCondLst>
                                        </p:cTn>
                                        <p:tgtEl>
                                          <p:spTgt spid="73"/>
                                        </p:tgtEl>
                                        <p:attrNameLst>
                                          <p:attrName>style.visibility</p:attrName>
                                        </p:attrNameLst>
                                      </p:cBhvr>
                                      <p:to>
                                        <p:strVal val="visible"/>
                                      </p:to>
                                    </p:set>
                                  </p:childTnLst>
                                </p:cTn>
                              </p:par>
                            </p:childTnLst>
                          </p:cTn>
                        </p:par>
                        <p:par>
                          <p:cTn id="419" fill="hold">
                            <p:stCondLst>
                              <p:cond delay="137500"/>
                            </p:stCondLst>
                            <p:childTnLst>
                              <p:par>
                                <p:cTn id="420" presetID="11" presetClass="entr" presetSubtype="0" fill="hold" grpId="1" nodeType="afterEffect">
                                  <p:stCondLst>
                                    <p:cond delay="0"/>
                                  </p:stCondLst>
                                  <p:childTnLst>
                                    <p:set>
                                      <p:cBhvr>
                                        <p:cTn id="421" dur="1000">
                                          <p:stCondLst>
                                            <p:cond delay="0"/>
                                          </p:stCondLst>
                                        </p:cTn>
                                        <p:tgtEl>
                                          <p:spTgt spid="73"/>
                                        </p:tgtEl>
                                        <p:attrNameLst>
                                          <p:attrName>style.visibility</p:attrName>
                                        </p:attrNameLst>
                                      </p:cBhvr>
                                      <p:to>
                                        <p:strVal val="visible"/>
                                      </p:to>
                                    </p:set>
                                  </p:childTnLst>
                                </p:cTn>
                              </p:par>
                            </p:childTnLst>
                          </p:cTn>
                        </p:par>
                        <p:par>
                          <p:cTn id="422" fill="hold">
                            <p:stCondLst>
                              <p:cond delay="138500"/>
                            </p:stCondLst>
                            <p:childTnLst>
                              <p:par>
                                <p:cTn id="423" presetID="11" presetClass="entr" presetSubtype="0" fill="hold" grpId="0" nodeType="afterEffect">
                                  <p:stCondLst>
                                    <p:cond delay="0"/>
                                  </p:stCondLst>
                                  <p:childTnLst>
                                    <p:set>
                                      <p:cBhvr>
                                        <p:cTn id="424" dur="1000">
                                          <p:stCondLst>
                                            <p:cond delay="0"/>
                                          </p:stCondLst>
                                        </p:cTn>
                                        <p:tgtEl>
                                          <p:spTgt spid="74"/>
                                        </p:tgtEl>
                                        <p:attrNameLst>
                                          <p:attrName>style.visibility</p:attrName>
                                        </p:attrNameLst>
                                      </p:cBhvr>
                                      <p:to>
                                        <p:strVal val="visible"/>
                                      </p:to>
                                    </p:set>
                                  </p:childTnLst>
                                </p:cTn>
                              </p:par>
                            </p:childTnLst>
                          </p:cTn>
                        </p:par>
                        <p:par>
                          <p:cTn id="425" fill="hold">
                            <p:stCondLst>
                              <p:cond delay="139500"/>
                            </p:stCondLst>
                            <p:childTnLst>
                              <p:par>
                                <p:cTn id="426" presetID="11" presetClass="entr" presetSubtype="0" fill="hold" grpId="1" nodeType="afterEffect">
                                  <p:stCondLst>
                                    <p:cond delay="0"/>
                                  </p:stCondLst>
                                  <p:childTnLst>
                                    <p:set>
                                      <p:cBhvr>
                                        <p:cTn id="427" dur="1000">
                                          <p:stCondLst>
                                            <p:cond delay="0"/>
                                          </p:stCondLst>
                                        </p:cTn>
                                        <p:tgtEl>
                                          <p:spTgt spid="74"/>
                                        </p:tgtEl>
                                        <p:attrNameLst>
                                          <p:attrName>style.visibility</p:attrName>
                                        </p:attrNameLst>
                                      </p:cBhvr>
                                      <p:to>
                                        <p:strVal val="visible"/>
                                      </p:to>
                                    </p:set>
                                  </p:childTnLst>
                                </p:cTn>
                              </p:par>
                            </p:childTnLst>
                          </p:cTn>
                        </p:par>
                        <p:par>
                          <p:cTn id="428" fill="hold">
                            <p:stCondLst>
                              <p:cond delay="140500"/>
                            </p:stCondLst>
                            <p:childTnLst>
                              <p:par>
                                <p:cTn id="429" presetID="11" presetClass="entr" presetSubtype="0" fill="hold" grpId="0" nodeType="afterEffect">
                                  <p:stCondLst>
                                    <p:cond delay="0"/>
                                  </p:stCondLst>
                                  <p:childTnLst>
                                    <p:set>
                                      <p:cBhvr>
                                        <p:cTn id="430" dur="1000">
                                          <p:stCondLst>
                                            <p:cond delay="0"/>
                                          </p:stCondLst>
                                        </p:cTn>
                                        <p:tgtEl>
                                          <p:spTgt spid="75"/>
                                        </p:tgtEl>
                                        <p:attrNameLst>
                                          <p:attrName>style.visibility</p:attrName>
                                        </p:attrNameLst>
                                      </p:cBhvr>
                                      <p:to>
                                        <p:strVal val="visible"/>
                                      </p:to>
                                    </p:set>
                                  </p:childTnLst>
                                </p:cTn>
                              </p:par>
                            </p:childTnLst>
                          </p:cTn>
                        </p:par>
                        <p:par>
                          <p:cTn id="431" fill="hold">
                            <p:stCondLst>
                              <p:cond delay="141500"/>
                            </p:stCondLst>
                            <p:childTnLst>
                              <p:par>
                                <p:cTn id="432" presetID="11" presetClass="entr" presetSubtype="0" fill="hold" grpId="1" nodeType="afterEffect">
                                  <p:stCondLst>
                                    <p:cond delay="0"/>
                                  </p:stCondLst>
                                  <p:childTnLst>
                                    <p:set>
                                      <p:cBhvr>
                                        <p:cTn id="433" dur="1000">
                                          <p:stCondLst>
                                            <p:cond delay="0"/>
                                          </p:stCondLst>
                                        </p:cTn>
                                        <p:tgtEl>
                                          <p:spTgt spid="75"/>
                                        </p:tgtEl>
                                        <p:attrNameLst>
                                          <p:attrName>style.visibility</p:attrName>
                                        </p:attrNameLst>
                                      </p:cBhvr>
                                      <p:to>
                                        <p:strVal val="visible"/>
                                      </p:to>
                                    </p:set>
                                  </p:childTnLst>
                                </p:cTn>
                              </p:par>
                            </p:childTnLst>
                          </p:cTn>
                        </p:par>
                        <p:par>
                          <p:cTn id="434" fill="hold">
                            <p:stCondLst>
                              <p:cond delay="142500"/>
                            </p:stCondLst>
                            <p:childTnLst>
                              <p:par>
                                <p:cTn id="435" presetID="11" presetClass="entr" presetSubtype="0" fill="hold" grpId="0" nodeType="afterEffect">
                                  <p:stCondLst>
                                    <p:cond delay="0"/>
                                  </p:stCondLst>
                                  <p:childTnLst>
                                    <p:set>
                                      <p:cBhvr>
                                        <p:cTn id="436" dur="1000">
                                          <p:stCondLst>
                                            <p:cond delay="0"/>
                                          </p:stCondLst>
                                        </p:cTn>
                                        <p:tgtEl>
                                          <p:spTgt spid="76"/>
                                        </p:tgtEl>
                                        <p:attrNameLst>
                                          <p:attrName>style.visibility</p:attrName>
                                        </p:attrNameLst>
                                      </p:cBhvr>
                                      <p:to>
                                        <p:strVal val="visible"/>
                                      </p:to>
                                    </p:set>
                                  </p:childTnLst>
                                </p:cTn>
                              </p:par>
                            </p:childTnLst>
                          </p:cTn>
                        </p:par>
                        <p:par>
                          <p:cTn id="437" fill="hold">
                            <p:stCondLst>
                              <p:cond delay="143500"/>
                            </p:stCondLst>
                            <p:childTnLst>
                              <p:par>
                                <p:cTn id="438" presetID="11" presetClass="entr" presetSubtype="0" fill="hold" grpId="1" nodeType="afterEffect">
                                  <p:stCondLst>
                                    <p:cond delay="0"/>
                                  </p:stCondLst>
                                  <p:childTnLst>
                                    <p:set>
                                      <p:cBhvr>
                                        <p:cTn id="439" dur="1000">
                                          <p:stCondLst>
                                            <p:cond delay="0"/>
                                          </p:stCondLst>
                                        </p:cTn>
                                        <p:tgtEl>
                                          <p:spTgt spid="76"/>
                                        </p:tgtEl>
                                        <p:attrNameLst>
                                          <p:attrName>style.visibility</p:attrName>
                                        </p:attrNameLst>
                                      </p:cBhvr>
                                      <p:to>
                                        <p:strVal val="visible"/>
                                      </p:to>
                                    </p:set>
                                  </p:childTnLst>
                                </p:cTn>
                              </p:par>
                            </p:childTnLst>
                          </p:cTn>
                        </p:par>
                        <p:par>
                          <p:cTn id="440" fill="hold">
                            <p:stCondLst>
                              <p:cond delay="144500"/>
                            </p:stCondLst>
                            <p:childTnLst>
                              <p:par>
                                <p:cTn id="441" presetID="11" presetClass="entr" presetSubtype="0" fill="hold" grpId="0" nodeType="afterEffect">
                                  <p:stCondLst>
                                    <p:cond delay="0"/>
                                  </p:stCondLst>
                                  <p:childTnLst>
                                    <p:set>
                                      <p:cBhvr>
                                        <p:cTn id="442" dur="1000">
                                          <p:stCondLst>
                                            <p:cond delay="0"/>
                                          </p:stCondLst>
                                        </p:cTn>
                                        <p:tgtEl>
                                          <p:spTgt spid="77"/>
                                        </p:tgtEl>
                                        <p:attrNameLst>
                                          <p:attrName>style.visibility</p:attrName>
                                        </p:attrNameLst>
                                      </p:cBhvr>
                                      <p:to>
                                        <p:strVal val="visible"/>
                                      </p:to>
                                    </p:set>
                                  </p:childTnLst>
                                </p:cTn>
                              </p:par>
                            </p:childTnLst>
                          </p:cTn>
                        </p:par>
                        <p:par>
                          <p:cTn id="443" fill="hold">
                            <p:stCondLst>
                              <p:cond delay="145500"/>
                            </p:stCondLst>
                            <p:childTnLst>
                              <p:par>
                                <p:cTn id="444" presetID="11" presetClass="entr" presetSubtype="0" fill="hold" grpId="1" nodeType="afterEffect">
                                  <p:stCondLst>
                                    <p:cond delay="0"/>
                                  </p:stCondLst>
                                  <p:childTnLst>
                                    <p:set>
                                      <p:cBhvr>
                                        <p:cTn id="445" dur="1000">
                                          <p:stCondLst>
                                            <p:cond delay="0"/>
                                          </p:stCondLst>
                                        </p:cTn>
                                        <p:tgtEl>
                                          <p:spTgt spid="77"/>
                                        </p:tgtEl>
                                        <p:attrNameLst>
                                          <p:attrName>style.visibility</p:attrName>
                                        </p:attrNameLst>
                                      </p:cBhvr>
                                      <p:to>
                                        <p:strVal val="visible"/>
                                      </p:to>
                                    </p:set>
                                  </p:childTnLst>
                                </p:cTn>
                              </p:par>
                            </p:childTnLst>
                          </p:cTn>
                        </p:par>
                        <p:par>
                          <p:cTn id="446" fill="hold">
                            <p:stCondLst>
                              <p:cond delay="146500"/>
                            </p:stCondLst>
                            <p:childTnLst>
                              <p:par>
                                <p:cTn id="447" presetID="11" presetClass="entr" presetSubtype="0" fill="hold" grpId="0" nodeType="afterEffect">
                                  <p:stCondLst>
                                    <p:cond delay="0"/>
                                  </p:stCondLst>
                                  <p:childTnLst>
                                    <p:set>
                                      <p:cBhvr>
                                        <p:cTn id="448" dur="1000">
                                          <p:stCondLst>
                                            <p:cond delay="0"/>
                                          </p:stCondLst>
                                        </p:cTn>
                                        <p:tgtEl>
                                          <p:spTgt spid="78"/>
                                        </p:tgtEl>
                                        <p:attrNameLst>
                                          <p:attrName>style.visibility</p:attrName>
                                        </p:attrNameLst>
                                      </p:cBhvr>
                                      <p:to>
                                        <p:strVal val="visible"/>
                                      </p:to>
                                    </p:set>
                                  </p:childTnLst>
                                </p:cTn>
                              </p:par>
                            </p:childTnLst>
                          </p:cTn>
                        </p:par>
                        <p:par>
                          <p:cTn id="449" fill="hold">
                            <p:stCondLst>
                              <p:cond delay="147500"/>
                            </p:stCondLst>
                            <p:childTnLst>
                              <p:par>
                                <p:cTn id="450" presetID="11" presetClass="entr" presetSubtype="0" fill="hold" grpId="1" nodeType="afterEffect">
                                  <p:stCondLst>
                                    <p:cond delay="0"/>
                                  </p:stCondLst>
                                  <p:childTnLst>
                                    <p:set>
                                      <p:cBhvr>
                                        <p:cTn id="451" dur="1000">
                                          <p:stCondLst>
                                            <p:cond delay="0"/>
                                          </p:stCondLst>
                                        </p:cTn>
                                        <p:tgtEl>
                                          <p:spTgt spid="78"/>
                                        </p:tgtEl>
                                        <p:attrNameLst>
                                          <p:attrName>style.visibility</p:attrName>
                                        </p:attrNameLst>
                                      </p:cBhvr>
                                      <p:to>
                                        <p:strVal val="visible"/>
                                      </p:to>
                                    </p:set>
                                  </p:childTnLst>
                                </p:cTn>
                              </p:par>
                            </p:childTnLst>
                          </p:cTn>
                        </p:par>
                        <p:par>
                          <p:cTn id="452" fill="hold">
                            <p:stCondLst>
                              <p:cond delay="148500"/>
                            </p:stCondLst>
                            <p:childTnLst>
                              <p:par>
                                <p:cTn id="453" presetID="11" presetClass="entr" presetSubtype="0" fill="hold" grpId="0" nodeType="afterEffect">
                                  <p:stCondLst>
                                    <p:cond delay="0"/>
                                  </p:stCondLst>
                                  <p:childTnLst>
                                    <p:set>
                                      <p:cBhvr>
                                        <p:cTn id="454" dur="1000">
                                          <p:stCondLst>
                                            <p:cond delay="0"/>
                                          </p:stCondLst>
                                        </p:cTn>
                                        <p:tgtEl>
                                          <p:spTgt spid="79"/>
                                        </p:tgtEl>
                                        <p:attrNameLst>
                                          <p:attrName>style.visibility</p:attrName>
                                        </p:attrNameLst>
                                      </p:cBhvr>
                                      <p:to>
                                        <p:strVal val="visible"/>
                                      </p:to>
                                    </p:set>
                                  </p:childTnLst>
                                </p:cTn>
                              </p:par>
                            </p:childTnLst>
                          </p:cTn>
                        </p:par>
                        <p:par>
                          <p:cTn id="455" fill="hold">
                            <p:stCondLst>
                              <p:cond delay="149500"/>
                            </p:stCondLst>
                            <p:childTnLst>
                              <p:par>
                                <p:cTn id="456" presetID="11" presetClass="entr" presetSubtype="0" fill="hold" grpId="1" nodeType="afterEffect">
                                  <p:stCondLst>
                                    <p:cond delay="0"/>
                                  </p:stCondLst>
                                  <p:childTnLst>
                                    <p:set>
                                      <p:cBhvr>
                                        <p:cTn id="457" dur="1000">
                                          <p:stCondLst>
                                            <p:cond delay="0"/>
                                          </p:stCondLst>
                                        </p:cTn>
                                        <p:tgtEl>
                                          <p:spTgt spid="79"/>
                                        </p:tgtEl>
                                        <p:attrNameLst>
                                          <p:attrName>style.visibility</p:attrName>
                                        </p:attrNameLst>
                                      </p:cBhvr>
                                      <p:to>
                                        <p:strVal val="visible"/>
                                      </p:to>
                                    </p:set>
                                  </p:childTnLst>
                                </p:cTn>
                              </p:par>
                            </p:childTnLst>
                          </p:cTn>
                        </p:par>
                        <p:par>
                          <p:cTn id="458" fill="hold">
                            <p:stCondLst>
                              <p:cond delay="150500"/>
                            </p:stCondLst>
                            <p:childTnLst>
                              <p:par>
                                <p:cTn id="459" presetID="11" presetClass="entr" presetSubtype="0" fill="hold" grpId="0" nodeType="afterEffect">
                                  <p:stCondLst>
                                    <p:cond delay="0"/>
                                  </p:stCondLst>
                                  <p:childTnLst>
                                    <p:set>
                                      <p:cBhvr>
                                        <p:cTn id="460" dur="1000">
                                          <p:stCondLst>
                                            <p:cond delay="0"/>
                                          </p:stCondLst>
                                        </p:cTn>
                                        <p:tgtEl>
                                          <p:spTgt spid="80"/>
                                        </p:tgtEl>
                                        <p:attrNameLst>
                                          <p:attrName>style.visibility</p:attrName>
                                        </p:attrNameLst>
                                      </p:cBhvr>
                                      <p:to>
                                        <p:strVal val="visible"/>
                                      </p:to>
                                    </p:set>
                                  </p:childTnLst>
                                </p:cTn>
                              </p:par>
                            </p:childTnLst>
                          </p:cTn>
                        </p:par>
                        <p:par>
                          <p:cTn id="461" fill="hold">
                            <p:stCondLst>
                              <p:cond delay="151500"/>
                            </p:stCondLst>
                            <p:childTnLst>
                              <p:par>
                                <p:cTn id="462" presetID="11" presetClass="entr" presetSubtype="0" fill="hold" grpId="1" nodeType="afterEffect">
                                  <p:stCondLst>
                                    <p:cond delay="0"/>
                                  </p:stCondLst>
                                  <p:childTnLst>
                                    <p:set>
                                      <p:cBhvr>
                                        <p:cTn id="463" dur="1000">
                                          <p:stCondLst>
                                            <p:cond delay="0"/>
                                          </p:stCondLst>
                                        </p:cTn>
                                        <p:tgtEl>
                                          <p:spTgt spid="80"/>
                                        </p:tgtEl>
                                        <p:attrNameLst>
                                          <p:attrName>style.visibility</p:attrName>
                                        </p:attrNameLst>
                                      </p:cBhvr>
                                      <p:to>
                                        <p:strVal val="visible"/>
                                      </p:to>
                                    </p:set>
                                  </p:childTnLst>
                                </p:cTn>
                              </p:par>
                            </p:childTnLst>
                          </p:cTn>
                        </p:par>
                        <p:par>
                          <p:cTn id="464" fill="hold">
                            <p:stCondLst>
                              <p:cond delay="152500"/>
                            </p:stCondLst>
                            <p:childTnLst>
                              <p:par>
                                <p:cTn id="465" presetID="11" presetClass="entr" presetSubtype="0" fill="hold" grpId="0" nodeType="afterEffect">
                                  <p:stCondLst>
                                    <p:cond delay="0"/>
                                  </p:stCondLst>
                                  <p:childTnLst>
                                    <p:set>
                                      <p:cBhvr>
                                        <p:cTn id="466" dur="1000">
                                          <p:stCondLst>
                                            <p:cond delay="0"/>
                                          </p:stCondLst>
                                        </p:cTn>
                                        <p:tgtEl>
                                          <p:spTgt spid="81"/>
                                        </p:tgtEl>
                                        <p:attrNameLst>
                                          <p:attrName>style.visibility</p:attrName>
                                        </p:attrNameLst>
                                      </p:cBhvr>
                                      <p:to>
                                        <p:strVal val="visible"/>
                                      </p:to>
                                    </p:set>
                                  </p:childTnLst>
                                </p:cTn>
                              </p:par>
                            </p:childTnLst>
                          </p:cTn>
                        </p:par>
                        <p:par>
                          <p:cTn id="467" fill="hold">
                            <p:stCondLst>
                              <p:cond delay="153500"/>
                            </p:stCondLst>
                            <p:childTnLst>
                              <p:par>
                                <p:cTn id="468" presetID="11" presetClass="entr" presetSubtype="0" fill="hold" grpId="1" nodeType="afterEffect">
                                  <p:stCondLst>
                                    <p:cond delay="0"/>
                                  </p:stCondLst>
                                  <p:childTnLst>
                                    <p:set>
                                      <p:cBhvr>
                                        <p:cTn id="469" dur="1000">
                                          <p:stCondLst>
                                            <p:cond delay="0"/>
                                          </p:stCondLst>
                                        </p:cTn>
                                        <p:tgtEl>
                                          <p:spTgt spid="81"/>
                                        </p:tgtEl>
                                        <p:attrNameLst>
                                          <p:attrName>style.visibility</p:attrName>
                                        </p:attrNameLst>
                                      </p:cBhvr>
                                      <p:to>
                                        <p:strVal val="visible"/>
                                      </p:to>
                                    </p:set>
                                  </p:childTnLst>
                                </p:cTn>
                              </p:par>
                            </p:childTnLst>
                          </p:cTn>
                        </p:par>
                        <p:par>
                          <p:cTn id="470" fill="hold">
                            <p:stCondLst>
                              <p:cond delay="154500"/>
                            </p:stCondLst>
                            <p:childTnLst>
                              <p:par>
                                <p:cTn id="471" presetID="11" presetClass="entr" presetSubtype="0" fill="hold" grpId="0" nodeType="afterEffect">
                                  <p:stCondLst>
                                    <p:cond delay="0"/>
                                  </p:stCondLst>
                                  <p:childTnLst>
                                    <p:set>
                                      <p:cBhvr>
                                        <p:cTn id="472" dur="1000">
                                          <p:stCondLst>
                                            <p:cond delay="0"/>
                                          </p:stCondLst>
                                        </p:cTn>
                                        <p:tgtEl>
                                          <p:spTgt spid="82"/>
                                        </p:tgtEl>
                                        <p:attrNameLst>
                                          <p:attrName>style.visibility</p:attrName>
                                        </p:attrNameLst>
                                      </p:cBhvr>
                                      <p:to>
                                        <p:strVal val="visible"/>
                                      </p:to>
                                    </p:set>
                                  </p:childTnLst>
                                </p:cTn>
                              </p:par>
                            </p:childTnLst>
                          </p:cTn>
                        </p:par>
                        <p:par>
                          <p:cTn id="473" fill="hold">
                            <p:stCondLst>
                              <p:cond delay="155500"/>
                            </p:stCondLst>
                            <p:childTnLst>
                              <p:par>
                                <p:cTn id="474" presetID="11" presetClass="entr" presetSubtype="0" fill="hold" grpId="1" nodeType="afterEffect">
                                  <p:stCondLst>
                                    <p:cond delay="0"/>
                                  </p:stCondLst>
                                  <p:childTnLst>
                                    <p:set>
                                      <p:cBhvr>
                                        <p:cTn id="475" dur="1000">
                                          <p:stCondLst>
                                            <p:cond delay="0"/>
                                          </p:stCondLst>
                                        </p:cTn>
                                        <p:tgtEl>
                                          <p:spTgt spid="82"/>
                                        </p:tgtEl>
                                        <p:attrNameLst>
                                          <p:attrName>style.visibility</p:attrName>
                                        </p:attrNameLst>
                                      </p:cBhvr>
                                      <p:to>
                                        <p:strVal val="visible"/>
                                      </p:to>
                                    </p:set>
                                  </p:childTnLst>
                                </p:cTn>
                              </p:par>
                            </p:childTnLst>
                          </p:cTn>
                        </p:par>
                        <p:par>
                          <p:cTn id="476" fill="hold">
                            <p:stCondLst>
                              <p:cond delay="156500"/>
                            </p:stCondLst>
                            <p:childTnLst>
                              <p:par>
                                <p:cTn id="477" presetID="11" presetClass="entr" presetSubtype="0" fill="hold" grpId="0" nodeType="afterEffect">
                                  <p:stCondLst>
                                    <p:cond delay="0"/>
                                  </p:stCondLst>
                                  <p:childTnLst>
                                    <p:set>
                                      <p:cBhvr>
                                        <p:cTn id="478" dur="1000">
                                          <p:stCondLst>
                                            <p:cond delay="0"/>
                                          </p:stCondLst>
                                        </p:cTn>
                                        <p:tgtEl>
                                          <p:spTgt spid="83"/>
                                        </p:tgtEl>
                                        <p:attrNameLst>
                                          <p:attrName>style.visibility</p:attrName>
                                        </p:attrNameLst>
                                      </p:cBhvr>
                                      <p:to>
                                        <p:strVal val="visible"/>
                                      </p:to>
                                    </p:set>
                                  </p:childTnLst>
                                </p:cTn>
                              </p:par>
                            </p:childTnLst>
                          </p:cTn>
                        </p:par>
                        <p:par>
                          <p:cTn id="479" fill="hold">
                            <p:stCondLst>
                              <p:cond delay="157500"/>
                            </p:stCondLst>
                            <p:childTnLst>
                              <p:par>
                                <p:cTn id="480" presetID="11" presetClass="entr" presetSubtype="0" fill="hold" grpId="1" nodeType="afterEffect">
                                  <p:stCondLst>
                                    <p:cond delay="0"/>
                                  </p:stCondLst>
                                  <p:childTnLst>
                                    <p:set>
                                      <p:cBhvr>
                                        <p:cTn id="481" dur="1000">
                                          <p:stCondLst>
                                            <p:cond delay="0"/>
                                          </p:stCondLst>
                                        </p:cTn>
                                        <p:tgtEl>
                                          <p:spTgt spid="83"/>
                                        </p:tgtEl>
                                        <p:attrNameLst>
                                          <p:attrName>style.visibility</p:attrName>
                                        </p:attrNameLst>
                                      </p:cBhvr>
                                      <p:to>
                                        <p:strVal val="visible"/>
                                      </p:to>
                                    </p:set>
                                  </p:childTnLst>
                                </p:cTn>
                              </p:par>
                            </p:childTnLst>
                          </p:cTn>
                        </p:par>
                        <p:par>
                          <p:cTn id="482" fill="hold">
                            <p:stCondLst>
                              <p:cond delay="158500"/>
                            </p:stCondLst>
                            <p:childTnLst>
                              <p:par>
                                <p:cTn id="483" presetID="11" presetClass="entr" presetSubtype="0" fill="hold" grpId="0" nodeType="afterEffect">
                                  <p:stCondLst>
                                    <p:cond delay="0"/>
                                  </p:stCondLst>
                                  <p:childTnLst>
                                    <p:set>
                                      <p:cBhvr>
                                        <p:cTn id="484" dur="1000">
                                          <p:stCondLst>
                                            <p:cond delay="0"/>
                                          </p:stCondLst>
                                        </p:cTn>
                                        <p:tgtEl>
                                          <p:spTgt spid="84"/>
                                        </p:tgtEl>
                                        <p:attrNameLst>
                                          <p:attrName>style.visibility</p:attrName>
                                        </p:attrNameLst>
                                      </p:cBhvr>
                                      <p:to>
                                        <p:strVal val="visible"/>
                                      </p:to>
                                    </p:set>
                                  </p:childTnLst>
                                </p:cTn>
                              </p:par>
                            </p:childTnLst>
                          </p:cTn>
                        </p:par>
                        <p:par>
                          <p:cTn id="485" fill="hold">
                            <p:stCondLst>
                              <p:cond delay="159500"/>
                            </p:stCondLst>
                            <p:childTnLst>
                              <p:par>
                                <p:cTn id="486" presetID="11" presetClass="entr" presetSubtype="0" fill="hold" grpId="1" nodeType="afterEffect">
                                  <p:stCondLst>
                                    <p:cond delay="0"/>
                                  </p:stCondLst>
                                  <p:childTnLst>
                                    <p:set>
                                      <p:cBhvr>
                                        <p:cTn id="487" dur="1000">
                                          <p:stCondLst>
                                            <p:cond delay="0"/>
                                          </p:stCondLst>
                                        </p:cTn>
                                        <p:tgtEl>
                                          <p:spTgt spid="84"/>
                                        </p:tgtEl>
                                        <p:attrNameLst>
                                          <p:attrName>style.visibility</p:attrName>
                                        </p:attrNameLst>
                                      </p:cBhvr>
                                      <p:to>
                                        <p:strVal val="visible"/>
                                      </p:to>
                                    </p:set>
                                  </p:childTnLst>
                                </p:cTn>
                              </p:par>
                            </p:childTnLst>
                          </p:cTn>
                        </p:par>
                        <p:par>
                          <p:cTn id="488" fill="hold">
                            <p:stCondLst>
                              <p:cond delay="160500"/>
                            </p:stCondLst>
                            <p:childTnLst>
                              <p:par>
                                <p:cTn id="489" presetID="11" presetClass="entr" presetSubtype="0" fill="hold" grpId="0" nodeType="afterEffect">
                                  <p:stCondLst>
                                    <p:cond delay="0"/>
                                  </p:stCondLst>
                                  <p:childTnLst>
                                    <p:set>
                                      <p:cBhvr>
                                        <p:cTn id="490" dur="1000">
                                          <p:stCondLst>
                                            <p:cond delay="0"/>
                                          </p:stCondLst>
                                        </p:cTn>
                                        <p:tgtEl>
                                          <p:spTgt spid="85"/>
                                        </p:tgtEl>
                                        <p:attrNameLst>
                                          <p:attrName>style.visibility</p:attrName>
                                        </p:attrNameLst>
                                      </p:cBhvr>
                                      <p:to>
                                        <p:strVal val="visible"/>
                                      </p:to>
                                    </p:set>
                                  </p:childTnLst>
                                </p:cTn>
                              </p:par>
                            </p:childTnLst>
                          </p:cTn>
                        </p:par>
                        <p:par>
                          <p:cTn id="491" fill="hold">
                            <p:stCondLst>
                              <p:cond delay="161500"/>
                            </p:stCondLst>
                            <p:childTnLst>
                              <p:par>
                                <p:cTn id="492" presetID="11" presetClass="entr" presetSubtype="0" fill="hold" grpId="1" nodeType="afterEffect">
                                  <p:stCondLst>
                                    <p:cond delay="0"/>
                                  </p:stCondLst>
                                  <p:childTnLst>
                                    <p:set>
                                      <p:cBhvr>
                                        <p:cTn id="493" dur="1000">
                                          <p:stCondLst>
                                            <p:cond delay="0"/>
                                          </p:stCondLst>
                                        </p:cTn>
                                        <p:tgtEl>
                                          <p:spTgt spid="85"/>
                                        </p:tgtEl>
                                        <p:attrNameLst>
                                          <p:attrName>style.visibility</p:attrName>
                                        </p:attrNameLst>
                                      </p:cBhvr>
                                      <p:to>
                                        <p:strVal val="visible"/>
                                      </p:to>
                                    </p:set>
                                  </p:childTnLst>
                                </p:cTn>
                              </p:par>
                            </p:childTnLst>
                          </p:cTn>
                        </p:par>
                        <p:par>
                          <p:cTn id="494" fill="hold">
                            <p:stCondLst>
                              <p:cond delay="162500"/>
                            </p:stCondLst>
                            <p:childTnLst>
                              <p:par>
                                <p:cTn id="495" presetID="11" presetClass="entr" presetSubtype="0" fill="hold" grpId="0" nodeType="afterEffect">
                                  <p:stCondLst>
                                    <p:cond delay="0"/>
                                  </p:stCondLst>
                                  <p:childTnLst>
                                    <p:set>
                                      <p:cBhvr>
                                        <p:cTn id="496" dur="1000">
                                          <p:stCondLst>
                                            <p:cond delay="0"/>
                                          </p:stCondLst>
                                        </p:cTn>
                                        <p:tgtEl>
                                          <p:spTgt spid="86"/>
                                        </p:tgtEl>
                                        <p:attrNameLst>
                                          <p:attrName>style.visibility</p:attrName>
                                        </p:attrNameLst>
                                      </p:cBhvr>
                                      <p:to>
                                        <p:strVal val="visible"/>
                                      </p:to>
                                    </p:set>
                                  </p:childTnLst>
                                </p:cTn>
                              </p:par>
                            </p:childTnLst>
                          </p:cTn>
                        </p:par>
                        <p:par>
                          <p:cTn id="497" fill="hold">
                            <p:stCondLst>
                              <p:cond delay="163500"/>
                            </p:stCondLst>
                            <p:childTnLst>
                              <p:par>
                                <p:cTn id="498" presetID="11" presetClass="entr" presetSubtype="0" fill="hold" grpId="1" nodeType="afterEffect">
                                  <p:stCondLst>
                                    <p:cond delay="0"/>
                                  </p:stCondLst>
                                  <p:childTnLst>
                                    <p:set>
                                      <p:cBhvr>
                                        <p:cTn id="499" dur="1000">
                                          <p:stCondLst>
                                            <p:cond delay="0"/>
                                          </p:stCondLst>
                                        </p:cTn>
                                        <p:tgtEl>
                                          <p:spTgt spid="86"/>
                                        </p:tgtEl>
                                        <p:attrNameLst>
                                          <p:attrName>style.visibility</p:attrName>
                                        </p:attrNameLst>
                                      </p:cBhvr>
                                      <p:to>
                                        <p:strVal val="visible"/>
                                      </p:to>
                                    </p:set>
                                  </p:childTnLst>
                                </p:cTn>
                              </p:par>
                            </p:childTnLst>
                          </p:cTn>
                        </p:par>
                        <p:par>
                          <p:cTn id="500" fill="hold">
                            <p:stCondLst>
                              <p:cond delay="164500"/>
                            </p:stCondLst>
                            <p:childTnLst>
                              <p:par>
                                <p:cTn id="501" presetID="11" presetClass="entr" presetSubtype="0" fill="hold" grpId="0" nodeType="afterEffect">
                                  <p:stCondLst>
                                    <p:cond delay="0"/>
                                  </p:stCondLst>
                                  <p:childTnLst>
                                    <p:set>
                                      <p:cBhvr>
                                        <p:cTn id="502" dur="1000">
                                          <p:stCondLst>
                                            <p:cond delay="0"/>
                                          </p:stCondLst>
                                        </p:cTn>
                                        <p:tgtEl>
                                          <p:spTgt spid="87"/>
                                        </p:tgtEl>
                                        <p:attrNameLst>
                                          <p:attrName>style.visibility</p:attrName>
                                        </p:attrNameLst>
                                      </p:cBhvr>
                                      <p:to>
                                        <p:strVal val="visible"/>
                                      </p:to>
                                    </p:set>
                                  </p:childTnLst>
                                </p:cTn>
                              </p:par>
                            </p:childTnLst>
                          </p:cTn>
                        </p:par>
                        <p:par>
                          <p:cTn id="503" fill="hold">
                            <p:stCondLst>
                              <p:cond delay="165500"/>
                            </p:stCondLst>
                            <p:childTnLst>
                              <p:par>
                                <p:cTn id="504" presetID="11" presetClass="entr" presetSubtype="0" fill="hold" grpId="1" nodeType="afterEffect">
                                  <p:stCondLst>
                                    <p:cond delay="0"/>
                                  </p:stCondLst>
                                  <p:childTnLst>
                                    <p:set>
                                      <p:cBhvr>
                                        <p:cTn id="505" dur="1000">
                                          <p:stCondLst>
                                            <p:cond delay="0"/>
                                          </p:stCondLst>
                                        </p:cTn>
                                        <p:tgtEl>
                                          <p:spTgt spid="87"/>
                                        </p:tgtEl>
                                        <p:attrNameLst>
                                          <p:attrName>style.visibility</p:attrName>
                                        </p:attrNameLst>
                                      </p:cBhvr>
                                      <p:to>
                                        <p:strVal val="visible"/>
                                      </p:to>
                                    </p:set>
                                  </p:childTnLst>
                                </p:cTn>
                              </p:par>
                            </p:childTnLst>
                          </p:cTn>
                        </p:par>
                        <p:par>
                          <p:cTn id="506" fill="hold">
                            <p:stCondLst>
                              <p:cond delay="166500"/>
                            </p:stCondLst>
                            <p:childTnLst>
                              <p:par>
                                <p:cTn id="507" presetID="11" presetClass="entr" presetSubtype="0" fill="hold" grpId="0" nodeType="afterEffect">
                                  <p:stCondLst>
                                    <p:cond delay="0"/>
                                  </p:stCondLst>
                                  <p:childTnLst>
                                    <p:set>
                                      <p:cBhvr>
                                        <p:cTn id="508" dur="1000">
                                          <p:stCondLst>
                                            <p:cond delay="0"/>
                                          </p:stCondLst>
                                        </p:cTn>
                                        <p:tgtEl>
                                          <p:spTgt spid="88"/>
                                        </p:tgtEl>
                                        <p:attrNameLst>
                                          <p:attrName>style.visibility</p:attrName>
                                        </p:attrNameLst>
                                      </p:cBhvr>
                                      <p:to>
                                        <p:strVal val="visible"/>
                                      </p:to>
                                    </p:set>
                                  </p:childTnLst>
                                </p:cTn>
                              </p:par>
                            </p:childTnLst>
                          </p:cTn>
                        </p:par>
                        <p:par>
                          <p:cTn id="509" fill="hold">
                            <p:stCondLst>
                              <p:cond delay="167500"/>
                            </p:stCondLst>
                            <p:childTnLst>
                              <p:par>
                                <p:cTn id="510" presetID="11" presetClass="entr" presetSubtype="0" fill="hold" grpId="1" nodeType="afterEffect">
                                  <p:stCondLst>
                                    <p:cond delay="0"/>
                                  </p:stCondLst>
                                  <p:childTnLst>
                                    <p:set>
                                      <p:cBhvr>
                                        <p:cTn id="511" dur="1000">
                                          <p:stCondLst>
                                            <p:cond delay="0"/>
                                          </p:stCondLst>
                                        </p:cTn>
                                        <p:tgtEl>
                                          <p:spTgt spid="88"/>
                                        </p:tgtEl>
                                        <p:attrNameLst>
                                          <p:attrName>style.visibility</p:attrName>
                                        </p:attrNameLst>
                                      </p:cBhvr>
                                      <p:to>
                                        <p:strVal val="visible"/>
                                      </p:to>
                                    </p:set>
                                  </p:childTnLst>
                                </p:cTn>
                              </p:par>
                            </p:childTnLst>
                          </p:cTn>
                        </p:par>
                        <p:par>
                          <p:cTn id="512" fill="hold">
                            <p:stCondLst>
                              <p:cond delay="168500"/>
                            </p:stCondLst>
                            <p:childTnLst>
                              <p:par>
                                <p:cTn id="513" presetID="11" presetClass="entr" presetSubtype="0" fill="hold" grpId="0" nodeType="afterEffect">
                                  <p:stCondLst>
                                    <p:cond delay="0"/>
                                  </p:stCondLst>
                                  <p:childTnLst>
                                    <p:set>
                                      <p:cBhvr>
                                        <p:cTn id="514" dur="1000">
                                          <p:stCondLst>
                                            <p:cond delay="0"/>
                                          </p:stCondLst>
                                        </p:cTn>
                                        <p:tgtEl>
                                          <p:spTgt spid="89"/>
                                        </p:tgtEl>
                                        <p:attrNameLst>
                                          <p:attrName>style.visibility</p:attrName>
                                        </p:attrNameLst>
                                      </p:cBhvr>
                                      <p:to>
                                        <p:strVal val="visible"/>
                                      </p:to>
                                    </p:set>
                                  </p:childTnLst>
                                </p:cTn>
                              </p:par>
                            </p:childTnLst>
                          </p:cTn>
                        </p:par>
                        <p:par>
                          <p:cTn id="515" fill="hold">
                            <p:stCondLst>
                              <p:cond delay="169500"/>
                            </p:stCondLst>
                            <p:childTnLst>
                              <p:par>
                                <p:cTn id="516" presetID="11" presetClass="entr" presetSubtype="0" fill="hold" grpId="1" nodeType="afterEffect">
                                  <p:stCondLst>
                                    <p:cond delay="0"/>
                                  </p:stCondLst>
                                  <p:childTnLst>
                                    <p:set>
                                      <p:cBhvr>
                                        <p:cTn id="517" dur="1000">
                                          <p:stCondLst>
                                            <p:cond delay="0"/>
                                          </p:stCondLst>
                                        </p:cTn>
                                        <p:tgtEl>
                                          <p:spTgt spid="89"/>
                                        </p:tgtEl>
                                        <p:attrNameLst>
                                          <p:attrName>style.visibility</p:attrName>
                                        </p:attrNameLst>
                                      </p:cBhvr>
                                      <p:to>
                                        <p:strVal val="visible"/>
                                      </p:to>
                                    </p:set>
                                  </p:childTnLst>
                                </p:cTn>
                              </p:par>
                            </p:childTnLst>
                          </p:cTn>
                        </p:par>
                        <p:par>
                          <p:cTn id="518" fill="hold">
                            <p:stCondLst>
                              <p:cond delay="170500"/>
                            </p:stCondLst>
                            <p:childTnLst>
                              <p:par>
                                <p:cTn id="519" presetID="11" presetClass="entr" presetSubtype="0" fill="hold" grpId="0" nodeType="afterEffect">
                                  <p:stCondLst>
                                    <p:cond delay="0"/>
                                  </p:stCondLst>
                                  <p:childTnLst>
                                    <p:set>
                                      <p:cBhvr>
                                        <p:cTn id="520" dur="1000">
                                          <p:stCondLst>
                                            <p:cond delay="0"/>
                                          </p:stCondLst>
                                        </p:cTn>
                                        <p:tgtEl>
                                          <p:spTgt spid="90"/>
                                        </p:tgtEl>
                                        <p:attrNameLst>
                                          <p:attrName>style.visibility</p:attrName>
                                        </p:attrNameLst>
                                      </p:cBhvr>
                                      <p:to>
                                        <p:strVal val="visible"/>
                                      </p:to>
                                    </p:set>
                                  </p:childTnLst>
                                </p:cTn>
                              </p:par>
                            </p:childTnLst>
                          </p:cTn>
                        </p:par>
                        <p:par>
                          <p:cTn id="521" fill="hold">
                            <p:stCondLst>
                              <p:cond delay="171500"/>
                            </p:stCondLst>
                            <p:childTnLst>
                              <p:par>
                                <p:cTn id="522" presetID="11" presetClass="entr" presetSubtype="0" fill="hold" grpId="1" nodeType="afterEffect">
                                  <p:stCondLst>
                                    <p:cond delay="0"/>
                                  </p:stCondLst>
                                  <p:childTnLst>
                                    <p:set>
                                      <p:cBhvr>
                                        <p:cTn id="523" dur="1000">
                                          <p:stCondLst>
                                            <p:cond delay="0"/>
                                          </p:stCondLst>
                                        </p:cTn>
                                        <p:tgtEl>
                                          <p:spTgt spid="90"/>
                                        </p:tgtEl>
                                        <p:attrNameLst>
                                          <p:attrName>style.visibility</p:attrName>
                                        </p:attrNameLst>
                                      </p:cBhvr>
                                      <p:to>
                                        <p:strVal val="visible"/>
                                      </p:to>
                                    </p:set>
                                  </p:childTnLst>
                                </p:cTn>
                              </p:par>
                            </p:childTnLst>
                          </p:cTn>
                        </p:par>
                        <p:par>
                          <p:cTn id="524" fill="hold">
                            <p:stCondLst>
                              <p:cond delay="172500"/>
                            </p:stCondLst>
                            <p:childTnLst>
                              <p:par>
                                <p:cTn id="525" presetID="11" presetClass="entr" presetSubtype="0" fill="hold" grpId="0" nodeType="afterEffect">
                                  <p:stCondLst>
                                    <p:cond delay="0"/>
                                  </p:stCondLst>
                                  <p:childTnLst>
                                    <p:set>
                                      <p:cBhvr>
                                        <p:cTn id="526" dur="1000">
                                          <p:stCondLst>
                                            <p:cond delay="0"/>
                                          </p:stCondLst>
                                        </p:cTn>
                                        <p:tgtEl>
                                          <p:spTgt spid="91"/>
                                        </p:tgtEl>
                                        <p:attrNameLst>
                                          <p:attrName>style.visibility</p:attrName>
                                        </p:attrNameLst>
                                      </p:cBhvr>
                                      <p:to>
                                        <p:strVal val="visible"/>
                                      </p:to>
                                    </p:set>
                                  </p:childTnLst>
                                </p:cTn>
                              </p:par>
                            </p:childTnLst>
                          </p:cTn>
                        </p:par>
                        <p:par>
                          <p:cTn id="527" fill="hold">
                            <p:stCondLst>
                              <p:cond delay="173500"/>
                            </p:stCondLst>
                            <p:childTnLst>
                              <p:par>
                                <p:cTn id="528" presetID="11" presetClass="entr" presetSubtype="0" fill="hold" grpId="1" nodeType="afterEffect">
                                  <p:stCondLst>
                                    <p:cond delay="0"/>
                                  </p:stCondLst>
                                  <p:childTnLst>
                                    <p:set>
                                      <p:cBhvr>
                                        <p:cTn id="529" dur="1000">
                                          <p:stCondLst>
                                            <p:cond delay="0"/>
                                          </p:stCondLst>
                                        </p:cTn>
                                        <p:tgtEl>
                                          <p:spTgt spid="91"/>
                                        </p:tgtEl>
                                        <p:attrNameLst>
                                          <p:attrName>style.visibility</p:attrName>
                                        </p:attrNameLst>
                                      </p:cBhvr>
                                      <p:to>
                                        <p:strVal val="visible"/>
                                      </p:to>
                                    </p:set>
                                  </p:childTnLst>
                                </p:cTn>
                              </p:par>
                            </p:childTnLst>
                          </p:cTn>
                        </p:par>
                        <p:par>
                          <p:cTn id="530" fill="hold">
                            <p:stCondLst>
                              <p:cond delay="174500"/>
                            </p:stCondLst>
                            <p:childTnLst>
                              <p:par>
                                <p:cTn id="531" presetID="11" presetClass="entr" presetSubtype="0" fill="hold" grpId="0" nodeType="afterEffect">
                                  <p:stCondLst>
                                    <p:cond delay="0"/>
                                  </p:stCondLst>
                                  <p:childTnLst>
                                    <p:set>
                                      <p:cBhvr>
                                        <p:cTn id="532" dur="1000">
                                          <p:stCondLst>
                                            <p:cond delay="0"/>
                                          </p:stCondLst>
                                        </p:cTn>
                                        <p:tgtEl>
                                          <p:spTgt spid="92"/>
                                        </p:tgtEl>
                                        <p:attrNameLst>
                                          <p:attrName>style.visibility</p:attrName>
                                        </p:attrNameLst>
                                      </p:cBhvr>
                                      <p:to>
                                        <p:strVal val="visible"/>
                                      </p:to>
                                    </p:set>
                                  </p:childTnLst>
                                </p:cTn>
                              </p:par>
                            </p:childTnLst>
                          </p:cTn>
                        </p:par>
                        <p:par>
                          <p:cTn id="533" fill="hold">
                            <p:stCondLst>
                              <p:cond delay="175500"/>
                            </p:stCondLst>
                            <p:childTnLst>
                              <p:par>
                                <p:cTn id="534" presetID="11" presetClass="entr" presetSubtype="0" fill="hold" grpId="1" nodeType="afterEffect">
                                  <p:stCondLst>
                                    <p:cond delay="0"/>
                                  </p:stCondLst>
                                  <p:childTnLst>
                                    <p:set>
                                      <p:cBhvr>
                                        <p:cTn id="535" dur="1000">
                                          <p:stCondLst>
                                            <p:cond delay="0"/>
                                          </p:stCondLst>
                                        </p:cTn>
                                        <p:tgtEl>
                                          <p:spTgt spid="92"/>
                                        </p:tgtEl>
                                        <p:attrNameLst>
                                          <p:attrName>style.visibility</p:attrName>
                                        </p:attrNameLst>
                                      </p:cBhvr>
                                      <p:to>
                                        <p:strVal val="visible"/>
                                      </p:to>
                                    </p:set>
                                  </p:childTnLst>
                                </p:cTn>
                              </p:par>
                            </p:childTnLst>
                          </p:cTn>
                        </p:par>
                        <p:par>
                          <p:cTn id="536" fill="hold">
                            <p:stCondLst>
                              <p:cond delay="176500"/>
                            </p:stCondLst>
                            <p:childTnLst>
                              <p:par>
                                <p:cTn id="537" presetID="11" presetClass="entr" presetSubtype="0" fill="hold" grpId="0" nodeType="afterEffect">
                                  <p:stCondLst>
                                    <p:cond delay="0"/>
                                  </p:stCondLst>
                                  <p:childTnLst>
                                    <p:set>
                                      <p:cBhvr>
                                        <p:cTn id="538" dur="1000">
                                          <p:stCondLst>
                                            <p:cond delay="0"/>
                                          </p:stCondLst>
                                        </p:cTn>
                                        <p:tgtEl>
                                          <p:spTgt spid="93"/>
                                        </p:tgtEl>
                                        <p:attrNameLst>
                                          <p:attrName>style.visibility</p:attrName>
                                        </p:attrNameLst>
                                      </p:cBhvr>
                                      <p:to>
                                        <p:strVal val="visible"/>
                                      </p:to>
                                    </p:set>
                                  </p:childTnLst>
                                </p:cTn>
                              </p:par>
                            </p:childTnLst>
                          </p:cTn>
                        </p:par>
                        <p:par>
                          <p:cTn id="539" fill="hold">
                            <p:stCondLst>
                              <p:cond delay="177500"/>
                            </p:stCondLst>
                            <p:childTnLst>
                              <p:par>
                                <p:cTn id="540" presetID="11" presetClass="entr" presetSubtype="0" fill="hold" grpId="1" nodeType="afterEffect">
                                  <p:stCondLst>
                                    <p:cond delay="0"/>
                                  </p:stCondLst>
                                  <p:childTnLst>
                                    <p:set>
                                      <p:cBhvr>
                                        <p:cTn id="541" dur="1000">
                                          <p:stCondLst>
                                            <p:cond delay="0"/>
                                          </p:stCondLst>
                                        </p:cTn>
                                        <p:tgtEl>
                                          <p:spTgt spid="93"/>
                                        </p:tgtEl>
                                        <p:attrNameLst>
                                          <p:attrName>style.visibility</p:attrName>
                                        </p:attrNameLst>
                                      </p:cBhvr>
                                      <p:to>
                                        <p:strVal val="visible"/>
                                      </p:to>
                                    </p:set>
                                  </p:childTnLst>
                                </p:cTn>
                              </p:par>
                            </p:childTnLst>
                          </p:cTn>
                        </p:par>
                        <p:par>
                          <p:cTn id="542" fill="hold">
                            <p:stCondLst>
                              <p:cond delay="178500"/>
                            </p:stCondLst>
                            <p:childTnLst>
                              <p:par>
                                <p:cTn id="543" presetID="11" presetClass="entr" presetSubtype="0" fill="hold" grpId="0" nodeType="afterEffect">
                                  <p:stCondLst>
                                    <p:cond delay="0"/>
                                  </p:stCondLst>
                                  <p:childTnLst>
                                    <p:set>
                                      <p:cBhvr>
                                        <p:cTn id="544" dur="1000">
                                          <p:stCondLst>
                                            <p:cond delay="0"/>
                                          </p:stCondLst>
                                        </p:cTn>
                                        <p:tgtEl>
                                          <p:spTgt spid="94"/>
                                        </p:tgtEl>
                                        <p:attrNameLst>
                                          <p:attrName>style.visibility</p:attrName>
                                        </p:attrNameLst>
                                      </p:cBhvr>
                                      <p:to>
                                        <p:strVal val="visible"/>
                                      </p:to>
                                    </p:set>
                                  </p:childTnLst>
                                </p:cTn>
                              </p:par>
                            </p:childTnLst>
                          </p:cTn>
                        </p:par>
                        <p:par>
                          <p:cTn id="545" fill="hold">
                            <p:stCondLst>
                              <p:cond delay="179500"/>
                            </p:stCondLst>
                            <p:childTnLst>
                              <p:par>
                                <p:cTn id="546" presetID="11" presetClass="entr" presetSubtype="0" fill="hold" grpId="1" nodeType="afterEffect">
                                  <p:stCondLst>
                                    <p:cond delay="0"/>
                                  </p:stCondLst>
                                  <p:childTnLst>
                                    <p:set>
                                      <p:cBhvr>
                                        <p:cTn id="547" dur="1000">
                                          <p:stCondLst>
                                            <p:cond delay="0"/>
                                          </p:stCondLst>
                                        </p:cTn>
                                        <p:tgtEl>
                                          <p:spTgt spid="94"/>
                                        </p:tgtEl>
                                        <p:attrNameLst>
                                          <p:attrName>style.visibility</p:attrName>
                                        </p:attrNameLst>
                                      </p:cBhvr>
                                      <p:to>
                                        <p:strVal val="visible"/>
                                      </p:to>
                                    </p:set>
                                  </p:childTnLst>
                                </p:cTn>
                              </p:par>
                            </p:childTnLst>
                          </p:cTn>
                        </p:par>
                        <p:par>
                          <p:cTn id="548" fill="hold">
                            <p:stCondLst>
                              <p:cond delay="180500"/>
                            </p:stCondLst>
                            <p:childTnLst>
                              <p:par>
                                <p:cTn id="549" presetID="11" presetClass="entr" presetSubtype="0" fill="hold" grpId="0" nodeType="afterEffect">
                                  <p:stCondLst>
                                    <p:cond delay="0"/>
                                  </p:stCondLst>
                                  <p:childTnLst>
                                    <p:set>
                                      <p:cBhvr>
                                        <p:cTn id="550" dur="1000">
                                          <p:stCondLst>
                                            <p:cond delay="0"/>
                                          </p:stCondLst>
                                        </p:cTn>
                                        <p:tgtEl>
                                          <p:spTgt spid="95"/>
                                        </p:tgtEl>
                                        <p:attrNameLst>
                                          <p:attrName>style.visibility</p:attrName>
                                        </p:attrNameLst>
                                      </p:cBhvr>
                                      <p:to>
                                        <p:strVal val="visible"/>
                                      </p:to>
                                    </p:set>
                                  </p:childTnLst>
                                </p:cTn>
                              </p:par>
                            </p:childTnLst>
                          </p:cTn>
                        </p:par>
                        <p:par>
                          <p:cTn id="551" fill="hold">
                            <p:stCondLst>
                              <p:cond delay="181500"/>
                            </p:stCondLst>
                            <p:childTnLst>
                              <p:par>
                                <p:cTn id="552" presetID="11" presetClass="entr" presetSubtype="0" fill="hold" grpId="1" nodeType="afterEffect">
                                  <p:stCondLst>
                                    <p:cond delay="0"/>
                                  </p:stCondLst>
                                  <p:childTnLst>
                                    <p:set>
                                      <p:cBhvr>
                                        <p:cTn id="553" dur="1000">
                                          <p:stCondLst>
                                            <p:cond delay="0"/>
                                          </p:stCondLst>
                                        </p:cTn>
                                        <p:tgtEl>
                                          <p:spTgt spid="95"/>
                                        </p:tgtEl>
                                        <p:attrNameLst>
                                          <p:attrName>style.visibility</p:attrName>
                                        </p:attrNameLst>
                                      </p:cBhvr>
                                      <p:to>
                                        <p:strVal val="visible"/>
                                      </p:to>
                                    </p:set>
                                  </p:childTnLst>
                                </p:cTn>
                              </p:par>
                            </p:childTnLst>
                          </p:cTn>
                        </p:par>
                        <p:par>
                          <p:cTn id="554" fill="hold">
                            <p:stCondLst>
                              <p:cond delay="182500"/>
                            </p:stCondLst>
                            <p:childTnLst>
                              <p:par>
                                <p:cTn id="555" presetID="11" presetClass="entr" presetSubtype="0" fill="hold" grpId="0" nodeType="afterEffect">
                                  <p:stCondLst>
                                    <p:cond delay="0"/>
                                  </p:stCondLst>
                                  <p:childTnLst>
                                    <p:set>
                                      <p:cBhvr>
                                        <p:cTn id="556" dur="1000">
                                          <p:stCondLst>
                                            <p:cond delay="0"/>
                                          </p:stCondLst>
                                        </p:cTn>
                                        <p:tgtEl>
                                          <p:spTgt spid="96"/>
                                        </p:tgtEl>
                                        <p:attrNameLst>
                                          <p:attrName>style.visibility</p:attrName>
                                        </p:attrNameLst>
                                      </p:cBhvr>
                                      <p:to>
                                        <p:strVal val="visible"/>
                                      </p:to>
                                    </p:set>
                                  </p:childTnLst>
                                </p:cTn>
                              </p:par>
                            </p:childTnLst>
                          </p:cTn>
                        </p:par>
                        <p:par>
                          <p:cTn id="557" fill="hold">
                            <p:stCondLst>
                              <p:cond delay="183500"/>
                            </p:stCondLst>
                            <p:childTnLst>
                              <p:par>
                                <p:cTn id="558" presetID="11" presetClass="entr" presetSubtype="0" fill="hold" grpId="1" nodeType="afterEffect">
                                  <p:stCondLst>
                                    <p:cond delay="0"/>
                                  </p:stCondLst>
                                  <p:childTnLst>
                                    <p:set>
                                      <p:cBhvr>
                                        <p:cTn id="559" dur="1000">
                                          <p:stCondLst>
                                            <p:cond delay="0"/>
                                          </p:stCondLst>
                                        </p:cTn>
                                        <p:tgtEl>
                                          <p:spTgt spid="96"/>
                                        </p:tgtEl>
                                        <p:attrNameLst>
                                          <p:attrName>style.visibility</p:attrName>
                                        </p:attrNameLst>
                                      </p:cBhvr>
                                      <p:to>
                                        <p:strVal val="visible"/>
                                      </p:to>
                                    </p:set>
                                  </p:childTnLst>
                                </p:cTn>
                              </p:par>
                            </p:childTnLst>
                          </p:cTn>
                        </p:par>
                        <p:par>
                          <p:cTn id="560" fill="hold">
                            <p:stCondLst>
                              <p:cond delay="184500"/>
                            </p:stCondLst>
                            <p:childTnLst>
                              <p:par>
                                <p:cTn id="561" presetID="11" presetClass="entr" presetSubtype="0" fill="hold" grpId="0" nodeType="afterEffect">
                                  <p:stCondLst>
                                    <p:cond delay="0"/>
                                  </p:stCondLst>
                                  <p:childTnLst>
                                    <p:set>
                                      <p:cBhvr>
                                        <p:cTn id="562" dur="1000">
                                          <p:stCondLst>
                                            <p:cond delay="0"/>
                                          </p:stCondLst>
                                        </p:cTn>
                                        <p:tgtEl>
                                          <p:spTgt spid="97"/>
                                        </p:tgtEl>
                                        <p:attrNameLst>
                                          <p:attrName>style.visibility</p:attrName>
                                        </p:attrNameLst>
                                      </p:cBhvr>
                                      <p:to>
                                        <p:strVal val="visible"/>
                                      </p:to>
                                    </p:set>
                                  </p:childTnLst>
                                </p:cTn>
                              </p:par>
                            </p:childTnLst>
                          </p:cTn>
                        </p:par>
                        <p:par>
                          <p:cTn id="563" fill="hold">
                            <p:stCondLst>
                              <p:cond delay="185500"/>
                            </p:stCondLst>
                            <p:childTnLst>
                              <p:par>
                                <p:cTn id="564" presetID="11" presetClass="entr" presetSubtype="0" fill="hold" grpId="1" nodeType="afterEffect">
                                  <p:stCondLst>
                                    <p:cond delay="0"/>
                                  </p:stCondLst>
                                  <p:childTnLst>
                                    <p:set>
                                      <p:cBhvr>
                                        <p:cTn id="565" dur="1000">
                                          <p:stCondLst>
                                            <p:cond delay="0"/>
                                          </p:stCondLst>
                                        </p:cTn>
                                        <p:tgtEl>
                                          <p:spTgt spid="97"/>
                                        </p:tgtEl>
                                        <p:attrNameLst>
                                          <p:attrName>style.visibility</p:attrName>
                                        </p:attrNameLst>
                                      </p:cBhvr>
                                      <p:to>
                                        <p:strVal val="visible"/>
                                      </p:to>
                                    </p:set>
                                  </p:childTnLst>
                                </p:cTn>
                              </p:par>
                            </p:childTnLst>
                          </p:cTn>
                        </p:par>
                        <p:par>
                          <p:cTn id="566" fill="hold">
                            <p:stCondLst>
                              <p:cond delay="186500"/>
                            </p:stCondLst>
                            <p:childTnLst>
                              <p:par>
                                <p:cTn id="567" presetID="11" presetClass="entr" presetSubtype="0" fill="hold" grpId="0" nodeType="afterEffect">
                                  <p:stCondLst>
                                    <p:cond delay="0"/>
                                  </p:stCondLst>
                                  <p:childTnLst>
                                    <p:set>
                                      <p:cBhvr>
                                        <p:cTn id="568" dur="1000">
                                          <p:stCondLst>
                                            <p:cond delay="0"/>
                                          </p:stCondLst>
                                        </p:cTn>
                                        <p:tgtEl>
                                          <p:spTgt spid="98"/>
                                        </p:tgtEl>
                                        <p:attrNameLst>
                                          <p:attrName>style.visibility</p:attrName>
                                        </p:attrNameLst>
                                      </p:cBhvr>
                                      <p:to>
                                        <p:strVal val="visible"/>
                                      </p:to>
                                    </p:set>
                                  </p:childTnLst>
                                </p:cTn>
                              </p:par>
                            </p:childTnLst>
                          </p:cTn>
                        </p:par>
                        <p:par>
                          <p:cTn id="569" fill="hold">
                            <p:stCondLst>
                              <p:cond delay="187500"/>
                            </p:stCondLst>
                            <p:childTnLst>
                              <p:par>
                                <p:cTn id="570" presetID="11" presetClass="entr" presetSubtype="0" fill="hold" grpId="1" nodeType="afterEffect">
                                  <p:stCondLst>
                                    <p:cond delay="0"/>
                                  </p:stCondLst>
                                  <p:childTnLst>
                                    <p:set>
                                      <p:cBhvr>
                                        <p:cTn id="571" dur="1000">
                                          <p:stCondLst>
                                            <p:cond delay="0"/>
                                          </p:stCondLst>
                                        </p:cTn>
                                        <p:tgtEl>
                                          <p:spTgt spid="98"/>
                                        </p:tgtEl>
                                        <p:attrNameLst>
                                          <p:attrName>style.visibility</p:attrName>
                                        </p:attrNameLst>
                                      </p:cBhvr>
                                      <p:to>
                                        <p:strVal val="visible"/>
                                      </p:to>
                                    </p:set>
                                  </p:childTnLst>
                                </p:cTn>
                              </p:par>
                            </p:childTnLst>
                          </p:cTn>
                        </p:par>
                        <p:par>
                          <p:cTn id="572" fill="hold">
                            <p:stCondLst>
                              <p:cond delay="188500"/>
                            </p:stCondLst>
                            <p:childTnLst>
                              <p:par>
                                <p:cTn id="573" presetID="11" presetClass="entr" presetSubtype="0" fill="hold" grpId="0" nodeType="afterEffect">
                                  <p:stCondLst>
                                    <p:cond delay="0"/>
                                  </p:stCondLst>
                                  <p:childTnLst>
                                    <p:set>
                                      <p:cBhvr>
                                        <p:cTn id="574" dur="1000">
                                          <p:stCondLst>
                                            <p:cond delay="0"/>
                                          </p:stCondLst>
                                        </p:cTn>
                                        <p:tgtEl>
                                          <p:spTgt spid="99"/>
                                        </p:tgtEl>
                                        <p:attrNameLst>
                                          <p:attrName>style.visibility</p:attrName>
                                        </p:attrNameLst>
                                      </p:cBhvr>
                                      <p:to>
                                        <p:strVal val="visible"/>
                                      </p:to>
                                    </p:set>
                                  </p:childTnLst>
                                </p:cTn>
                              </p:par>
                            </p:childTnLst>
                          </p:cTn>
                        </p:par>
                        <p:par>
                          <p:cTn id="575" fill="hold">
                            <p:stCondLst>
                              <p:cond delay="189500"/>
                            </p:stCondLst>
                            <p:childTnLst>
                              <p:par>
                                <p:cTn id="576" presetID="11" presetClass="entr" presetSubtype="0" fill="hold" grpId="1" nodeType="afterEffect">
                                  <p:stCondLst>
                                    <p:cond delay="0"/>
                                  </p:stCondLst>
                                  <p:childTnLst>
                                    <p:set>
                                      <p:cBhvr>
                                        <p:cTn id="577" dur="1000">
                                          <p:stCondLst>
                                            <p:cond delay="0"/>
                                          </p:stCondLst>
                                        </p:cTn>
                                        <p:tgtEl>
                                          <p:spTgt spid="99"/>
                                        </p:tgtEl>
                                        <p:attrNameLst>
                                          <p:attrName>style.visibility</p:attrName>
                                        </p:attrNameLst>
                                      </p:cBhvr>
                                      <p:to>
                                        <p:strVal val="visible"/>
                                      </p:to>
                                    </p:set>
                                  </p:childTnLst>
                                </p:cTn>
                              </p:par>
                            </p:childTnLst>
                          </p:cTn>
                        </p:par>
                        <p:par>
                          <p:cTn id="578" fill="hold">
                            <p:stCondLst>
                              <p:cond delay="190500"/>
                            </p:stCondLst>
                            <p:childTnLst>
                              <p:par>
                                <p:cTn id="579" presetID="11" presetClass="entr" presetSubtype="0" fill="hold" grpId="0" nodeType="afterEffect">
                                  <p:stCondLst>
                                    <p:cond delay="0"/>
                                  </p:stCondLst>
                                  <p:childTnLst>
                                    <p:set>
                                      <p:cBhvr>
                                        <p:cTn id="580" dur="1000">
                                          <p:stCondLst>
                                            <p:cond delay="0"/>
                                          </p:stCondLst>
                                        </p:cTn>
                                        <p:tgtEl>
                                          <p:spTgt spid="100"/>
                                        </p:tgtEl>
                                        <p:attrNameLst>
                                          <p:attrName>style.visibility</p:attrName>
                                        </p:attrNameLst>
                                      </p:cBhvr>
                                      <p:to>
                                        <p:strVal val="visible"/>
                                      </p:to>
                                    </p:set>
                                  </p:childTnLst>
                                </p:cTn>
                              </p:par>
                            </p:childTnLst>
                          </p:cTn>
                        </p:par>
                        <p:par>
                          <p:cTn id="581" fill="hold">
                            <p:stCondLst>
                              <p:cond delay="191500"/>
                            </p:stCondLst>
                            <p:childTnLst>
                              <p:par>
                                <p:cTn id="582" presetID="11" presetClass="entr" presetSubtype="0" fill="hold" grpId="1" nodeType="afterEffect">
                                  <p:stCondLst>
                                    <p:cond delay="0"/>
                                  </p:stCondLst>
                                  <p:childTnLst>
                                    <p:set>
                                      <p:cBhvr>
                                        <p:cTn id="583" dur="1000">
                                          <p:stCondLst>
                                            <p:cond delay="0"/>
                                          </p:stCondLst>
                                        </p:cTn>
                                        <p:tgtEl>
                                          <p:spTgt spid="100"/>
                                        </p:tgtEl>
                                        <p:attrNameLst>
                                          <p:attrName>style.visibility</p:attrName>
                                        </p:attrNameLst>
                                      </p:cBhvr>
                                      <p:to>
                                        <p:strVal val="visible"/>
                                      </p:to>
                                    </p:set>
                                  </p:childTnLst>
                                </p:cTn>
                              </p:par>
                            </p:childTnLst>
                          </p:cTn>
                        </p:par>
                        <p:par>
                          <p:cTn id="584" fill="hold">
                            <p:stCondLst>
                              <p:cond delay="192500"/>
                            </p:stCondLst>
                            <p:childTnLst>
                              <p:par>
                                <p:cTn id="585" presetID="11" presetClass="entr" presetSubtype="0" fill="hold" grpId="0" nodeType="afterEffect">
                                  <p:stCondLst>
                                    <p:cond delay="0"/>
                                  </p:stCondLst>
                                  <p:childTnLst>
                                    <p:set>
                                      <p:cBhvr>
                                        <p:cTn id="586" dur="1000">
                                          <p:stCondLst>
                                            <p:cond delay="0"/>
                                          </p:stCondLst>
                                        </p:cTn>
                                        <p:tgtEl>
                                          <p:spTgt spid="101"/>
                                        </p:tgtEl>
                                        <p:attrNameLst>
                                          <p:attrName>style.visibility</p:attrName>
                                        </p:attrNameLst>
                                      </p:cBhvr>
                                      <p:to>
                                        <p:strVal val="visible"/>
                                      </p:to>
                                    </p:set>
                                  </p:childTnLst>
                                </p:cTn>
                              </p:par>
                            </p:childTnLst>
                          </p:cTn>
                        </p:par>
                        <p:par>
                          <p:cTn id="587" fill="hold">
                            <p:stCondLst>
                              <p:cond delay="193500"/>
                            </p:stCondLst>
                            <p:childTnLst>
                              <p:par>
                                <p:cTn id="588" presetID="11" presetClass="entr" presetSubtype="0" fill="hold" grpId="1" nodeType="afterEffect">
                                  <p:stCondLst>
                                    <p:cond delay="0"/>
                                  </p:stCondLst>
                                  <p:childTnLst>
                                    <p:set>
                                      <p:cBhvr>
                                        <p:cTn id="589" dur="1000">
                                          <p:stCondLst>
                                            <p:cond delay="0"/>
                                          </p:stCondLst>
                                        </p:cTn>
                                        <p:tgtEl>
                                          <p:spTgt spid="101"/>
                                        </p:tgtEl>
                                        <p:attrNameLst>
                                          <p:attrName>style.visibility</p:attrName>
                                        </p:attrNameLst>
                                      </p:cBhvr>
                                      <p:to>
                                        <p:strVal val="visible"/>
                                      </p:to>
                                    </p:set>
                                  </p:childTnLst>
                                </p:cTn>
                              </p:par>
                            </p:childTnLst>
                          </p:cTn>
                        </p:par>
                        <p:par>
                          <p:cTn id="590" fill="hold">
                            <p:stCondLst>
                              <p:cond delay="194500"/>
                            </p:stCondLst>
                            <p:childTnLst>
                              <p:par>
                                <p:cTn id="591" presetID="11" presetClass="entr" presetSubtype="0" fill="hold" grpId="0" nodeType="afterEffect">
                                  <p:stCondLst>
                                    <p:cond delay="0"/>
                                  </p:stCondLst>
                                  <p:childTnLst>
                                    <p:set>
                                      <p:cBhvr>
                                        <p:cTn id="592" dur="1000">
                                          <p:stCondLst>
                                            <p:cond delay="0"/>
                                          </p:stCondLst>
                                        </p:cTn>
                                        <p:tgtEl>
                                          <p:spTgt spid="102"/>
                                        </p:tgtEl>
                                        <p:attrNameLst>
                                          <p:attrName>style.visibility</p:attrName>
                                        </p:attrNameLst>
                                      </p:cBhvr>
                                      <p:to>
                                        <p:strVal val="visible"/>
                                      </p:to>
                                    </p:set>
                                  </p:childTnLst>
                                </p:cTn>
                              </p:par>
                            </p:childTnLst>
                          </p:cTn>
                        </p:par>
                        <p:par>
                          <p:cTn id="593" fill="hold">
                            <p:stCondLst>
                              <p:cond delay="195500"/>
                            </p:stCondLst>
                            <p:childTnLst>
                              <p:par>
                                <p:cTn id="594" presetID="11" presetClass="entr" presetSubtype="0" fill="hold" grpId="1" nodeType="afterEffect">
                                  <p:stCondLst>
                                    <p:cond delay="0"/>
                                  </p:stCondLst>
                                  <p:childTnLst>
                                    <p:set>
                                      <p:cBhvr>
                                        <p:cTn id="595" dur="1000">
                                          <p:stCondLst>
                                            <p:cond delay="0"/>
                                          </p:stCondLst>
                                        </p:cTn>
                                        <p:tgtEl>
                                          <p:spTgt spid="102"/>
                                        </p:tgtEl>
                                        <p:attrNameLst>
                                          <p:attrName>style.visibility</p:attrName>
                                        </p:attrNameLst>
                                      </p:cBhvr>
                                      <p:to>
                                        <p:strVal val="visible"/>
                                      </p:to>
                                    </p:set>
                                  </p:childTnLst>
                                </p:cTn>
                              </p:par>
                            </p:childTnLst>
                          </p:cTn>
                        </p:par>
                        <p:par>
                          <p:cTn id="596" fill="hold">
                            <p:stCondLst>
                              <p:cond delay="196500"/>
                            </p:stCondLst>
                            <p:childTnLst>
                              <p:par>
                                <p:cTn id="597" presetID="11" presetClass="entr" presetSubtype="0" fill="hold" grpId="0" nodeType="afterEffect">
                                  <p:stCondLst>
                                    <p:cond delay="0"/>
                                  </p:stCondLst>
                                  <p:childTnLst>
                                    <p:set>
                                      <p:cBhvr>
                                        <p:cTn id="598" dur="1000">
                                          <p:stCondLst>
                                            <p:cond delay="0"/>
                                          </p:stCondLst>
                                        </p:cTn>
                                        <p:tgtEl>
                                          <p:spTgt spid="103"/>
                                        </p:tgtEl>
                                        <p:attrNameLst>
                                          <p:attrName>style.visibility</p:attrName>
                                        </p:attrNameLst>
                                      </p:cBhvr>
                                      <p:to>
                                        <p:strVal val="visible"/>
                                      </p:to>
                                    </p:set>
                                  </p:childTnLst>
                                </p:cTn>
                              </p:par>
                            </p:childTnLst>
                          </p:cTn>
                        </p:par>
                        <p:par>
                          <p:cTn id="599" fill="hold">
                            <p:stCondLst>
                              <p:cond delay="197500"/>
                            </p:stCondLst>
                            <p:childTnLst>
                              <p:par>
                                <p:cTn id="600" presetID="11" presetClass="entr" presetSubtype="0" fill="hold" grpId="1" nodeType="afterEffect">
                                  <p:stCondLst>
                                    <p:cond delay="0"/>
                                  </p:stCondLst>
                                  <p:childTnLst>
                                    <p:set>
                                      <p:cBhvr>
                                        <p:cTn id="601" dur="1000">
                                          <p:stCondLst>
                                            <p:cond delay="0"/>
                                          </p:stCondLst>
                                        </p:cTn>
                                        <p:tgtEl>
                                          <p:spTgt spid="103"/>
                                        </p:tgtEl>
                                        <p:attrNameLst>
                                          <p:attrName>style.visibility</p:attrName>
                                        </p:attrNameLst>
                                      </p:cBhvr>
                                      <p:to>
                                        <p:strVal val="visible"/>
                                      </p:to>
                                    </p:set>
                                  </p:childTnLst>
                                </p:cTn>
                              </p:par>
                            </p:childTnLst>
                          </p:cTn>
                        </p:par>
                        <p:par>
                          <p:cTn id="602" fill="hold">
                            <p:stCondLst>
                              <p:cond delay="198500"/>
                            </p:stCondLst>
                            <p:childTnLst>
                              <p:par>
                                <p:cTn id="603" presetID="11" presetClass="entr" presetSubtype="0" fill="hold" grpId="0" nodeType="afterEffect">
                                  <p:stCondLst>
                                    <p:cond delay="0"/>
                                  </p:stCondLst>
                                  <p:childTnLst>
                                    <p:set>
                                      <p:cBhvr>
                                        <p:cTn id="604" dur="1000">
                                          <p:stCondLst>
                                            <p:cond delay="0"/>
                                          </p:stCondLst>
                                        </p:cTn>
                                        <p:tgtEl>
                                          <p:spTgt spid="104"/>
                                        </p:tgtEl>
                                        <p:attrNameLst>
                                          <p:attrName>style.visibility</p:attrName>
                                        </p:attrNameLst>
                                      </p:cBhvr>
                                      <p:to>
                                        <p:strVal val="visible"/>
                                      </p:to>
                                    </p:set>
                                  </p:childTnLst>
                                </p:cTn>
                              </p:par>
                            </p:childTnLst>
                          </p:cTn>
                        </p:par>
                        <p:par>
                          <p:cTn id="605" fill="hold">
                            <p:stCondLst>
                              <p:cond delay="199500"/>
                            </p:stCondLst>
                            <p:childTnLst>
                              <p:par>
                                <p:cTn id="606" presetID="11" presetClass="entr" presetSubtype="0" fill="hold" grpId="1" nodeType="afterEffect">
                                  <p:stCondLst>
                                    <p:cond delay="0"/>
                                  </p:stCondLst>
                                  <p:childTnLst>
                                    <p:set>
                                      <p:cBhvr>
                                        <p:cTn id="607" dur="1000">
                                          <p:stCondLst>
                                            <p:cond delay="0"/>
                                          </p:stCondLst>
                                        </p:cTn>
                                        <p:tgtEl>
                                          <p:spTgt spid="104"/>
                                        </p:tgtEl>
                                        <p:attrNameLst>
                                          <p:attrName>style.visibility</p:attrName>
                                        </p:attrNameLst>
                                      </p:cBhvr>
                                      <p:to>
                                        <p:strVal val="visible"/>
                                      </p:to>
                                    </p:set>
                                  </p:childTnLst>
                                </p:cTn>
                              </p:par>
                            </p:childTnLst>
                          </p:cTn>
                        </p:par>
                        <p:par>
                          <p:cTn id="608" fill="hold">
                            <p:stCondLst>
                              <p:cond delay="200500"/>
                            </p:stCondLst>
                            <p:childTnLst>
                              <p:par>
                                <p:cTn id="609" presetID="11" presetClass="entr" presetSubtype="0" fill="hold" grpId="0" nodeType="afterEffect">
                                  <p:stCondLst>
                                    <p:cond delay="0"/>
                                  </p:stCondLst>
                                  <p:childTnLst>
                                    <p:set>
                                      <p:cBhvr>
                                        <p:cTn id="610" dur="1000">
                                          <p:stCondLst>
                                            <p:cond delay="0"/>
                                          </p:stCondLst>
                                        </p:cTn>
                                        <p:tgtEl>
                                          <p:spTgt spid="105"/>
                                        </p:tgtEl>
                                        <p:attrNameLst>
                                          <p:attrName>style.visibility</p:attrName>
                                        </p:attrNameLst>
                                      </p:cBhvr>
                                      <p:to>
                                        <p:strVal val="visible"/>
                                      </p:to>
                                    </p:set>
                                  </p:childTnLst>
                                </p:cTn>
                              </p:par>
                            </p:childTnLst>
                          </p:cTn>
                        </p:par>
                        <p:par>
                          <p:cTn id="611" fill="hold">
                            <p:stCondLst>
                              <p:cond delay="201500"/>
                            </p:stCondLst>
                            <p:childTnLst>
                              <p:par>
                                <p:cTn id="612" presetID="11" presetClass="entr" presetSubtype="0" fill="hold" grpId="1" nodeType="afterEffect">
                                  <p:stCondLst>
                                    <p:cond delay="0"/>
                                  </p:stCondLst>
                                  <p:childTnLst>
                                    <p:set>
                                      <p:cBhvr>
                                        <p:cTn id="613" dur="1000">
                                          <p:stCondLst>
                                            <p:cond delay="0"/>
                                          </p:stCondLst>
                                        </p:cTn>
                                        <p:tgtEl>
                                          <p:spTgt spid="105"/>
                                        </p:tgtEl>
                                        <p:attrNameLst>
                                          <p:attrName>style.visibility</p:attrName>
                                        </p:attrNameLst>
                                      </p:cBhvr>
                                      <p:to>
                                        <p:strVal val="visible"/>
                                      </p:to>
                                    </p:set>
                                  </p:childTnLst>
                                </p:cTn>
                              </p:par>
                            </p:childTnLst>
                          </p:cTn>
                        </p:par>
                        <p:par>
                          <p:cTn id="614" fill="hold">
                            <p:stCondLst>
                              <p:cond delay="202500"/>
                            </p:stCondLst>
                            <p:childTnLst>
                              <p:par>
                                <p:cTn id="615" presetID="11" presetClass="entr" presetSubtype="0" fill="hold" grpId="0" nodeType="afterEffect">
                                  <p:stCondLst>
                                    <p:cond delay="0"/>
                                  </p:stCondLst>
                                  <p:childTnLst>
                                    <p:set>
                                      <p:cBhvr>
                                        <p:cTn id="616" dur="1000">
                                          <p:stCondLst>
                                            <p:cond delay="0"/>
                                          </p:stCondLst>
                                        </p:cTn>
                                        <p:tgtEl>
                                          <p:spTgt spid="106"/>
                                        </p:tgtEl>
                                        <p:attrNameLst>
                                          <p:attrName>style.visibility</p:attrName>
                                        </p:attrNameLst>
                                      </p:cBhvr>
                                      <p:to>
                                        <p:strVal val="visible"/>
                                      </p:to>
                                    </p:set>
                                  </p:childTnLst>
                                </p:cTn>
                              </p:par>
                            </p:childTnLst>
                          </p:cTn>
                        </p:par>
                        <p:par>
                          <p:cTn id="617" fill="hold">
                            <p:stCondLst>
                              <p:cond delay="203500"/>
                            </p:stCondLst>
                            <p:childTnLst>
                              <p:par>
                                <p:cTn id="618" presetID="11" presetClass="entr" presetSubtype="0" fill="hold" grpId="1" nodeType="afterEffect">
                                  <p:stCondLst>
                                    <p:cond delay="0"/>
                                  </p:stCondLst>
                                  <p:childTnLst>
                                    <p:set>
                                      <p:cBhvr>
                                        <p:cTn id="619" dur="1000">
                                          <p:stCondLst>
                                            <p:cond delay="0"/>
                                          </p:stCondLst>
                                        </p:cTn>
                                        <p:tgtEl>
                                          <p:spTgt spid="106"/>
                                        </p:tgtEl>
                                        <p:attrNameLst>
                                          <p:attrName>style.visibility</p:attrName>
                                        </p:attrNameLst>
                                      </p:cBhvr>
                                      <p:to>
                                        <p:strVal val="visible"/>
                                      </p:to>
                                    </p:set>
                                  </p:childTnLst>
                                </p:cTn>
                              </p:par>
                            </p:childTnLst>
                          </p:cTn>
                        </p:par>
                        <p:par>
                          <p:cTn id="620" fill="hold">
                            <p:stCondLst>
                              <p:cond delay="204500"/>
                            </p:stCondLst>
                            <p:childTnLst>
                              <p:par>
                                <p:cTn id="621" presetID="11" presetClass="entr" presetSubtype="0" fill="hold" grpId="0" nodeType="afterEffect">
                                  <p:stCondLst>
                                    <p:cond delay="0"/>
                                  </p:stCondLst>
                                  <p:childTnLst>
                                    <p:set>
                                      <p:cBhvr>
                                        <p:cTn id="622" dur="1000">
                                          <p:stCondLst>
                                            <p:cond delay="0"/>
                                          </p:stCondLst>
                                        </p:cTn>
                                        <p:tgtEl>
                                          <p:spTgt spid="107"/>
                                        </p:tgtEl>
                                        <p:attrNameLst>
                                          <p:attrName>style.visibility</p:attrName>
                                        </p:attrNameLst>
                                      </p:cBhvr>
                                      <p:to>
                                        <p:strVal val="visible"/>
                                      </p:to>
                                    </p:set>
                                  </p:childTnLst>
                                </p:cTn>
                              </p:par>
                            </p:childTnLst>
                          </p:cTn>
                        </p:par>
                        <p:par>
                          <p:cTn id="623" fill="hold">
                            <p:stCondLst>
                              <p:cond delay="205500"/>
                            </p:stCondLst>
                            <p:childTnLst>
                              <p:par>
                                <p:cTn id="624" presetID="11" presetClass="entr" presetSubtype="0" fill="hold" grpId="1" nodeType="afterEffect">
                                  <p:stCondLst>
                                    <p:cond delay="0"/>
                                  </p:stCondLst>
                                  <p:childTnLst>
                                    <p:set>
                                      <p:cBhvr>
                                        <p:cTn id="625" dur="1000">
                                          <p:stCondLst>
                                            <p:cond delay="0"/>
                                          </p:stCondLst>
                                        </p:cTn>
                                        <p:tgtEl>
                                          <p:spTgt spid="107"/>
                                        </p:tgtEl>
                                        <p:attrNameLst>
                                          <p:attrName>style.visibility</p:attrName>
                                        </p:attrNameLst>
                                      </p:cBhvr>
                                      <p:to>
                                        <p:strVal val="visible"/>
                                      </p:to>
                                    </p:set>
                                  </p:childTnLst>
                                </p:cTn>
                              </p:par>
                            </p:childTnLst>
                          </p:cTn>
                        </p:par>
                        <p:par>
                          <p:cTn id="626" fill="hold">
                            <p:stCondLst>
                              <p:cond delay="206500"/>
                            </p:stCondLst>
                            <p:childTnLst>
                              <p:par>
                                <p:cTn id="627" presetID="11" presetClass="entr" presetSubtype="0" fill="hold" grpId="0" nodeType="afterEffect">
                                  <p:stCondLst>
                                    <p:cond delay="0"/>
                                  </p:stCondLst>
                                  <p:childTnLst>
                                    <p:set>
                                      <p:cBhvr>
                                        <p:cTn id="628" dur="1000">
                                          <p:stCondLst>
                                            <p:cond delay="0"/>
                                          </p:stCondLst>
                                        </p:cTn>
                                        <p:tgtEl>
                                          <p:spTgt spid="108"/>
                                        </p:tgtEl>
                                        <p:attrNameLst>
                                          <p:attrName>style.visibility</p:attrName>
                                        </p:attrNameLst>
                                      </p:cBhvr>
                                      <p:to>
                                        <p:strVal val="visible"/>
                                      </p:to>
                                    </p:set>
                                  </p:childTnLst>
                                </p:cTn>
                              </p:par>
                            </p:childTnLst>
                          </p:cTn>
                        </p:par>
                        <p:par>
                          <p:cTn id="629" fill="hold">
                            <p:stCondLst>
                              <p:cond delay="207500"/>
                            </p:stCondLst>
                            <p:childTnLst>
                              <p:par>
                                <p:cTn id="630" presetID="11" presetClass="entr" presetSubtype="0" fill="hold" grpId="1" nodeType="afterEffect">
                                  <p:stCondLst>
                                    <p:cond delay="0"/>
                                  </p:stCondLst>
                                  <p:childTnLst>
                                    <p:set>
                                      <p:cBhvr>
                                        <p:cTn id="631" dur="1000">
                                          <p:stCondLst>
                                            <p:cond delay="0"/>
                                          </p:stCondLst>
                                        </p:cTn>
                                        <p:tgtEl>
                                          <p:spTgt spid="108"/>
                                        </p:tgtEl>
                                        <p:attrNameLst>
                                          <p:attrName>style.visibility</p:attrName>
                                        </p:attrNameLst>
                                      </p:cBhvr>
                                      <p:to>
                                        <p:strVal val="visible"/>
                                      </p:to>
                                    </p:set>
                                  </p:childTnLst>
                                </p:cTn>
                              </p:par>
                            </p:childTnLst>
                          </p:cTn>
                        </p:par>
                        <p:par>
                          <p:cTn id="632" fill="hold">
                            <p:stCondLst>
                              <p:cond delay="208500"/>
                            </p:stCondLst>
                            <p:childTnLst>
                              <p:par>
                                <p:cTn id="633" presetID="11" presetClass="entr" presetSubtype="0" fill="hold" grpId="0" nodeType="afterEffect">
                                  <p:stCondLst>
                                    <p:cond delay="0"/>
                                  </p:stCondLst>
                                  <p:childTnLst>
                                    <p:set>
                                      <p:cBhvr>
                                        <p:cTn id="634" dur="1000">
                                          <p:stCondLst>
                                            <p:cond delay="0"/>
                                          </p:stCondLst>
                                        </p:cTn>
                                        <p:tgtEl>
                                          <p:spTgt spid="109"/>
                                        </p:tgtEl>
                                        <p:attrNameLst>
                                          <p:attrName>style.visibility</p:attrName>
                                        </p:attrNameLst>
                                      </p:cBhvr>
                                      <p:to>
                                        <p:strVal val="visible"/>
                                      </p:to>
                                    </p:set>
                                  </p:childTnLst>
                                </p:cTn>
                              </p:par>
                            </p:childTnLst>
                          </p:cTn>
                        </p:par>
                        <p:par>
                          <p:cTn id="635" fill="hold">
                            <p:stCondLst>
                              <p:cond delay="209500"/>
                            </p:stCondLst>
                            <p:childTnLst>
                              <p:par>
                                <p:cTn id="636" presetID="11" presetClass="entr" presetSubtype="0" fill="hold" grpId="1" nodeType="afterEffect">
                                  <p:stCondLst>
                                    <p:cond delay="0"/>
                                  </p:stCondLst>
                                  <p:childTnLst>
                                    <p:set>
                                      <p:cBhvr>
                                        <p:cTn id="637" dur="1000">
                                          <p:stCondLst>
                                            <p:cond delay="0"/>
                                          </p:stCondLst>
                                        </p:cTn>
                                        <p:tgtEl>
                                          <p:spTgt spid="109"/>
                                        </p:tgtEl>
                                        <p:attrNameLst>
                                          <p:attrName>style.visibility</p:attrName>
                                        </p:attrNameLst>
                                      </p:cBhvr>
                                      <p:to>
                                        <p:strVal val="visible"/>
                                      </p:to>
                                    </p:set>
                                  </p:childTnLst>
                                </p:cTn>
                              </p:par>
                            </p:childTnLst>
                          </p:cTn>
                        </p:par>
                        <p:par>
                          <p:cTn id="638" fill="hold">
                            <p:stCondLst>
                              <p:cond delay="210500"/>
                            </p:stCondLst>
                            <p:childTnLst>
                              <p:par>
                                <p:cTn id="639" presetID="11" presetClass="entr" presetSubtype="0" fill="hold" grpId="0" nodeType="afterEffect">
                                  <p:stCondLst>
                                    <p:cond delay="0"/>
                                  </p:stCondLst>
                                  <p:childTnLst>
                                    <p:set>
                                      <p:cBhvr>
                                        <p:cTn id="640" dur="1000">
                                          <p:stCondLst>
                                            <p:cond delay="0"/>
                                          </p:stCondLst>
                                        </p:cTn>
                                        <p:tgtEl>
                                          <p:spTgt spid="110"/>
                                        </p:tgtEl>
                                        <p:attrNameLst>
                                          <p:attrName>style.visibility</p:attrName>
                                        </p:attrNameLst>
                                      </p:cBhvr>
                                      <p:to>
                                        <p:strVal val="visible"/>
                                      </p:to>
                                    </p:set>
                                  </p:childTnLst>
                                </p:cTn>
                              </p:par>
                            </p:childTnLst>
                          </p:cTn>
                        </p:par>
                        <p:par>
                          <p:cTn id="641" fill="hold">
                            <p:stCondLst>
                              <p:cond delay="211500"/>
                            </p:stCondLst>
                            <p:childTnLst>
                              <p:par>
                                <p:cTn id="642" presetID="11" presetClass="entr" presetSubtype="0" fill="hold" grpId="1" nodeType="afterEffect">
                                  <p:stCondLst>
                                    <p:cond delay="0"/>
                                  </p:stCondLst>
                                  <p:childTnLst>
                                    <p:set>
                                      <p:cBhvr>
                                        <p:cTn id="643" dur="1000">
                                          <p:stCondLst>
                                            <p:cond delay="0"/>
                                          </p:stCondLst>
                                        </p:cTn>
                                        <p:tgtEl>
                                          <p:spTgt spid="110"/>
                                        </p:tgtEl>
                                        <p:attrNameLst>
                                          <p:attrName>style.visibility</p:attrName>
                                        </p:attrNameLst>
                                      </p:cBhvr>
                                      <p:to>
                                        <p:strVal val="visible"/>
                                      </p:to>
                                    </p:set>
                                  </p:childTnLst>
                                </p:cTn>
                              </p:par>
                            </p:childTnLst>
                          </p:cTn>
                        </p:par>
                        <p:par>
                          <p:cTn id="644" fill="hold">
                            <p:stCondLst>
                              <p:cond delay="212500"/>
                            </p:stCondLst>
                            <p:childTnLst>
                              <p:par>
                                <p:cTn id="645" presetID="11" presetClass="entr" presetSubtype="0" fill="hold" grpId="0" nodeType="afterEffect">
                                  <p:stCondLst>
                                    <p:cond delay="0"/>
                                  </p:stCondLst>
                                  <p:childTnLst>
                                    <p:set>
                                      <p:cBhvr>
                                        <p:cTn id="646" dur="1000">
                                          <p:stCondLst>
                                            <p:cond delay="0"/>
                                          </p:stCondLst>
                                        </p:cTn>
                                        <p:tgtEl>
                                          <p:spTgt spid="111"/>
                                        </p:tgtEl>
                                        <p:attrNameLst>
                                          <p:attrName>style.visibility</p:attrName>
                                        </p:attrNameLst>
                                      </p:cBhvr>
                                      <p:to>
                                        <p:strVal val="visible"/>
                                      </p:to>
                                    </p:set>
                                  </p:childTnLst>
                                </p:cTn>
                              </p:par>
                            </p:childTnLst>
                          </p:cTn>
                        </p:par>
                        <p:par>
                          <p:cTn id="647" fill="hold">
                            <p:stCondLst>
                              <p:cond delay="213500"/>
                            </p:stCondLst>
                            <p:childTnLst>
                              <p:par>
                                <p:cTn id="648" presetID="11" presetClass="entr" presetSubtype="0" fill="hold" grpId="1" nodeType="afterEffect">
                                  <p:stCondLst>
                                    <p:cond delay="0"/>
                                  </p:stCondLst>
                                  <p:childTnLst>
                                    <p:set>
                                      <p:cBhvr>
                                        <p:cTn id="649" dur="1000">
                                          <p:stCondLst>
                                            <p:cond delay="0"/>
                                          </p:stCondLst>
                                        </p:cTn>
                                        <p:tgtEl>
                                          <p:spTgt spid="111"/>
                                        </p:tgtEl>
                                        <p:attrNameLst>
                                          <p:attrName>style.visibility</p:attrName>
                                        </p:attrNameLst>
                                      </p:cBhvr>
                                      <p:to>
                                        <p:strVal val="visible"/>
                                      </p:to>
                                    </p:set>
                                  </p:childTnLst>
                                </p:cTn>
                              </p:par>
                            </p:childTnLst>
                          </p:cTn>
                        </p:par>
                        <p:par>
                          <p:cTn id="650" fill="hold">
                            <p:stCondLst>
                              <p:cond delay="214500"/>
                            </p:stCondLst>
                            <p:childTnLst>
                              <p:par>
                                <p:cTn id="651" presetID="11" presetClass="entr" presetSubtype="0" fill="hold" grpId="0" nodeType="afterEffect">
                                  <p:stCondLst>
                                    <p:cond delay="0"/>
                                  </p:stCondLst>
                                  <p:childTnLst>
                                    <p:set>
                                      <p:cBhvr>
                                        <p:cTn id="652" dur="1000">
                                          <p:stCondLst>
                                            <p:cond delay="0"/>
                                          </p:stCondLst>
                                        </p:cTn>
                                        <p:tgtEl>
                                          <p:spTgt spid="112"/>
                                        </p:tgtEl>
                                        <p:attrNameLst>
                                          <p:attrName>style.visibility</p:attrName>
                                        </p:attrNameLst>
                                      </p:cBhvr>
                                      <p:to>
                                        <p:strVal val="visible"/>
                                      </p:to>
                                    </p:set>
                                  </p:childTnLst>
                                </p:cTn>
                              </p:par>
                            </p:childTnLst>
                          </p:cTn>
                        </p:par>
                        <p:par>
                          <p:cTn id="653" fill="hold">
                            <p:stCondLst>
                              <p:cond delay="215500"/>
                            </p:stCondLst>
                            <p:childTnLst>
                              <p:par>
                                <p:cTn id="654" presetID="11" presetClass="entr" presetSubtype="0" fill="hold" grpId="1" nodeType="afterEffect">
                                  <p:stCondLst>
                                    <p:cond delay="0"/>
                                  </p:stCondLst>
                                  <p:childTnLst>
                                    <p:set>
                                      <p:cBhvr>
                                        <p:cTn id="655" dur="1000">
                                          <p:stCondLst>
                                            <p:cond delay="0"/>
                                          </p:stCondLst>
                                        </p:cTn>
                                        <p:tgtEl>
                                          <p:spTgt spid="112"/>
                                        </p:tgtEl>
                                        <p:attrNameLst>
                                          <p:attrName>style.visibility</p:attrName>
                                        </p:attrNameLst>
                                      </p:cBhvr>
                                      <p:to>
                                        <p:strVal val="visible"/>
                                      </p:to>
                                    </p:set>
                                  </p:childTnLst>
                                </p:cTn>
                              </p:par>
                            </p:childTnLst>
                          </p:cTn>
                        </p:par>
                        <p:par>
                          <p:cTn id="656" fill="hold">
                            <p:stCondLst>
                              <p:cond delay="216500"/>
                            </p:stCondLst>
                            <p:childTnLst>
                              <p:par>
                                <p:cTn id="657" presetID="11" presetClass="entr" presetSubtype="0" fill="hold" grpId="0" nodeType="afterEffect">
                                  <p:stCondLst>
                                    <p:cond delay="0"/>
                                  </p:stCondLst>
                                  <p:childTnLst>
                                    <p:set>
                                      <p:cBhvr>
                                        <p:cTn id="658" dur="1000">
                                          <p:stCondLst>
                                            <p:cond delay="0"/>
                                          </p:stCondLst>
                                        </p:cTn>
                                        <p:tgtEl>
                                          <p:spTgt spid="113"/>
                                        </p:tgtEl>
                                        <p:attrNameLst>
                                          <p:attrName>style.visibility</p:attrName>
                                        </p:attrNameLst>
                                      </p:cBhvr>
                                      <p:to>
                                        <p:strVal val="visible"/>
                                      </p:to>
                                    </p:set>
                                  </p:childTnLst>
                                </p:cTn>
                              </p:par>
                            </p:childTnLst>
                          </p:cTn>
                        </p:par>
                        <p:par>
                          <p:cTn id="659" fill="hold">
                            <p:stCondLst>
                              <p:cond delay="217500"/>
                            </p:stCondLst>
                            <p:childTnLst>
                              <p:par>
                                <p:cTn id="660" presetID="11" presetClass="entr" presetSubtype="0" fill="hold" grpId="1" nodeType="afterEffect">
                                  <p:stCondLst>
                                    <p:cond delay="0"/>
                                  </p:stCondLst>
                                  <p:childTnLst>
                                    <p:set>
                                      <p:cBhvr>
                                        <p:cTn id="661" dur="1000">
                                          <p:stCondLst>
                                            <p:cond delay="0"/>
                                          </p:stCondLst>
                                        </p:cTn>
                                        <p:tgtEl>
                                          <p:spTgt spid="113"/>
                                        </p:tgtEl>
                                        <p:attrNameLst>
                                          <p:attrName>style.visibility</p:attrName>
                                        </p:attrNameLst>
                                      </p:cBhvr>
                                      <p:to>
                                        <p:strVal val="visible"/>
                                      </p:to>
                                    </p:set>
                                  </p:childTnLst>
                                </p:cTn>
                              </p:par>
                            </p:childTnLst>
                          </p:cTn>
                        </p:par>
                        <p:par>
                          <p:cTn id="662" fill="hold">
                            <p:stCondLst>
                              <p:cond delay="218500"/>
                            </p:stCondLst>
                            <p:childTnLst>
                              <p:par>
                                <p:cTn id="663" presetID="11" presetClass="entr" presetSubtype="0" fill="hold" grpId="0" nodeType="afterEffect">
                                  <p:stCondLst>
                                    <p:cond delay="0"/>
                                  </p:stCondLst>
                                  <p:childTnLst>
                                    <p:set>
                                      <p:cBhvr>
                                        <p:cTn id="664" dur="1000">
                                          <p:stCondLst>
                                            <p:cond delay="0"/>
                                          </p:stCondLst>
                                        </p:cTn>
                                        <p:tgtEl>
                                          <p:spTgt spid="114"/>
                                        </p:tgtEl>
                                        <p:attrNameLst>
                                          <p:attrName>style.visibility</p:attrName>
                                        </p:attrNameLst>
                                      </p:cBhvr>
                                      <p:to>
                                        <p:strVal val="visible"/>
                                      </p:to>
                                    </p:set>
                                  </p:childTnLst>
                                </p:cTn>
                              </p:par>
                            </p:childTnLst>
                          </p:cTn>
                        </p:par>
                        <p:par>
                          <p:cTn id="665" fill="hold">
                            <p:stCondLst>
                              <p:cond delay="219500"/>
                            </p:stCondLst>
                            <p:childTnLst>
                              <p:par>
                                <p:cTn id="666" presetID="11" presetClass="entr" presetSubtype="0" fill="hold" grpId="1" nodeType="afterEffect">
                                  <p:stCondLst>
                                    <p:cond delay="0"/>
                                  </p:stCondLst>
                                  <p:childTnLst>
                                    <p:set>
                                      <p:cBhvr>
                                        <p:cTn id="667" dur="1000">
                                          <p:stCondLst>
                                            <p:cond delay="0"/>
                                          </p:stCondLst>
                                        </p:cTn>
                                        <p:tgtEl>
                                          <p:spTgt spid="114"/>
                                        </p:tgtEl>
                                        <p:attrNameLst>
                                          <p:attrName>style.visibility</p:attrName>
                                        </p:attrNameLst>
                                      </p:cBhvr>
                                      <p:to>
                                        <p:strVal val="visible"/>
                                      </p:to>
                                    </p:set>
                                  </p:childTnLst>
                                </p:cTn>
                              </p:par>
                            </p:childTnLst>
                          </p:cTn>
                        </p:par>
                        <p:par>
                          <p:cTn id="668" fill="hold">
                            <p:stCondLst>
                              <p:cond delay="220500"/>
                            </p:stCondLst>
                            <p:childTnLst>
                              <p:par>
                                <p:cTn id="669" presetID="11" presetClass="entr" presetSubtype="0" fill="hold" grpId="0" nodeType="afterEffect">
                                  <p:stCondLst>
                                    <p:cond delay="0"/>
                                  </p:stCondLst>
                                  <p:childTnLst>
                                    <p:set>
                                      <p:cBhvr>
                                        <p:cTn id="670" dur="1000">
                                          <p:stCondLst>
                                            <p:cond delay="0"/>
                                          </p:stCondLst>
                                        </p:cTn>
                                        <p:tgtEl>
                                          <p:spTgt spid="115"/>
                                        </p:tgtEl>
                                        <p:attrNameLst>
                                          <p:attrName>style.visibility</p:attrName>
                                        </p:attrNameLst>
                                      </p:cBhvr>
                                      <p:to>
                                        <p:strVal val="visible"/>
                                      </p:to>
                                    </p:set>
                                  </p:childTnLst>
                                </p:cTn>
                              </p:par>
                            </p:childTnLst>
                          </p:cTn>
                        </p:par>
                        <p:par>
                          <p:cTn id="671" fill="hold">
                            <p:stCondLst>
                              <p:cond delay="221500"/>
                            </p:stCondLst>
                            <p:childTnLst>
                              <p:par>
                                <p:cTn id="672" presetID="11" presetClass="entr" presetSubtype="0" fill="hold" grpId="1" nodeType="afterEffect">
                                  <p:stCondLst>
                                    <p:cond delay="0"/>
                                  </p:stCondLst>
                                  <p:childTnLst>
                                    <p:set>
                                      <p:cBhvr>
                                        <p:cTn id="673" dur="1000">
                                          <p:stCondLst>
                                            <p:cond delay="0"/>
                                          </p:stCondLst>
                                        </p:cTn>
                                        <p:tgtEl>
                                          <p:spTgt spid="115"/>
                                        </p:tgtEl>
                                        <p:attrNameLst>
                                          <p:attrName>style.visibility</p:attrName>
                                        </p:attrNameLst>
                                      </p:cBhvr>
                                      <p:to>
                                        <p:strVal val="visible"/>
                                      </p:to>
                                    </p:set>
                                  </p:childTnLst>
                                </p:cTn>
                              </p:par>
                            </p:childTnLst>
                          </p:cTn>
                        </p:par>
                        <p:par>
                          <p:cTn id="674" fill="hold">
                            <p:stCondLst>
                              <p:cond delay="222500"/>
                            </p:stCondLst>
                            <p:childTnLst>
                              <p:par>
                                <p:cTn id="675" presetID="11" presetClass="entr" presetSubtype="0" fill="hold" grpId="0" nodeType="afterEffect">
                                  <p:stCondLst>
                                    <p:cond delay="0"/>
                                  </p:stCondLst>
                                  <p:childTnLst>
                                    <p:set>
                                      <p:cBhvr>
                                        <p:cTn id="676" dur="1000">
                                          <p:stCondLst>
                                            <p:cond delay="0"/>
                                          </p:stCondLst>
                                        </p:cTn>
                                        <p:tgtEl>
                                          <p:spTgt spid="116"/>
                                        </p:tgtEl>
                                        <p:attrNameLst>
                                          <p:attrName>style.visibility</p:attrName>
                                        </p:attrNameLst>
                                      </p:cBhvr>
                                      <p:to>
                                        <p:strVal val="visible"/>
                                      </p:to>
                                    </p:set>
                                  </p:childTnLst>
                                </p:cTn>
                              </p:par>
                            </p:childTnLst>
                          </p:cTn>
                        </p:par>
                        <p:par>
                          <p:cTn id="677" fill="hold">
                            <p:stCondLst>
                              <p:cond delay="223500"/>
                            </p:stCondLst>
                            <p:childTnLst>
                              <p:par>
                                <p:cTn id="678" presetID="11" presetClass="entr" presetSubtype="0" fill="hold" grpId="1" nodeType="afterEffect">
                                  <p:stCondLst>
                                    <p:cond delay="0"/>
                                  </p:stCondLst>
                                  <p:childTnLst>
                                    <p:set>
                                      <p:cBhvr>
                                        <p:cTn id="679" dur="1000">
                                          <p:stCondLst>
                                            <p:cond delay="0"/>
                                          </p:stCondLst>
                                        </p:cTn>
                                        <p:tgtEl>
                                          <p:spTgt spid="116"/>
                                        </p:tgtEl>
                                        <p:attrNameLst>
                                          <p:attrName>style.visibility</p:attrName>
                                        </p:attrNameLst>
                                      </p:cBhvr>
                                      <p:to>
                                        <p:strVal val="visible"/>
                                      </p:to>
                                    </p:set>
                                  </p:childTnLst>
                                </p:cTn>
                              </p:par>
                            </p:childTnLst>
                          </p:cTn>
                        </p:par>
                        <p:par>
                          <p:cTn id="680" fill="hold">
                            <p:stCondLst>
                              <p:cond delay="224500"/>
                            </p:stCondLst>
                            <p:childTnLst>
                              <p:par>
                                <p:cTn id="681" presetID="11" presetClass="entr" presetSubtype="0" fill="hold" grpId="0" nodeType="afterEffect">
                                  <p:stCondLst>
                                    <p:cond delay="0"/>
                                  </p:stCondLst>
                                  <p:childTnLst>
                                    <p:set>
                                      <p:cBhvr>
                                        <p:cTn id="682" dur="1000">
                                          <p:stCondLst>
                                            <p:cond delay="0"/>
                                          </p:stCondLst>
                                        </p:cTn>
                                        <p:tgtEl>
                                          <p:spTgt spid="117"/>
                                        </p:tgtEl>
                                        <p:attrNameLst>
                                          <p:attrName>style.visibility</p:attrName>
                                        </p:attrNameLst>
                                      </p:cBhvr>
                                      <p:to>
                                        <p:strVal val="visible"/>
                                      </p:to>
                                    </p:set>
                                  </p:childTnLst>
                                </p:cTn>
                              </p:par>
                            </p:childTnLst>
                          </p:cTn>
                        </p:par>
                        <p:par>
                          <p:cTn id="683" fill="hold">
                            <p:stCondLst>
                              <p:cond delay="225500"/>
                            </p:stCondLst>
                            <p:childTnLst>
                              <p:par>
                                <p:cTn id="684" presetID="11" presetClass="entr" presetSubtype="0" fill="hold" grpId="1" nodeType="afterEffect">
                                  <p:stCondLst>
                                    <p:cond delay="0"/>
                                  </p:stCondLst>
                                  <p:childTnLst>
                                    <p:set>
                                      <p:cBhvr>
                                        <p:cTn id="685" dur="1000">
                                          <p:stCondLst>
                                            <p:cond delay="0"/>
                                          </p:stCondLst>
                                        </p:cTn>
                                        <p:tgtEl>
                                          <p:spTgt spid="117"/>
                                        </p:tgtEl>
                                        <p:attrNameLst>
                                          <p:attrName>style.visibility</p:attrName>
                                        </p:attrNameLst>
                                      </p:cBhvr>
                                      <p:to>
                                        <p:strVal val="visible"/>
                                      </p:to>
                                    </p:set>
                                  </p:childTnLst>
                                </p:cTn>
                              </p:par>
                            </p:childTnLst>
                          </p:cTn>
                        </p:par>
                        <p:par>
                          <p:cTn id="686" fill="hold">
                            <p:stCondLst>
                              <p:cond delay="226500"/>
                            </p:stCondLst>
                            <p:childTnLst>
                              <p:par>
                                <p:cTn id="687" presetID="11" presetClass="entr" presetSubtype="0" fill="hold" grpId="0" nodeType="afterEffect">
                                  <p:stCondLst>
                                    <p:cond delay="0"/>
                                  </p:stCondLst>
                                  <p:childTnLst>
                                    <p:set>
                                      <p:cBhvr>
                                        <p:cTn id="688" dur="1000">
                                          <p:stCondLst>
                                            <p:cond delay="0"/>
                                          </p:stCondLst>
                                        </p:cTn>
                                        <p:tgtEl>
                                          <p:spTgt spid="118"/>
                                        </p:tgtEl>
                                        <p:attrNameLst>
                                          <p:attrName>style.visibility</p:attrName>
                                        </p:attrNameLst>
                                      </p:cBhvr>
                                      <p:to>
                                        <p:strVal val="visible"/>
                                      </p:to>
                                    </p:set>
                                  </p:childTnLst>
                                </p:cTn>
                              </p:par>
                            </p:childTnLst>
                          </p:cTn>
                        </p:par>
                        <p:par>
                          <p:cTn id="689" fill="hold">
                            <p:stCondLst>
                              <p:cond delay="227500"/>
                            </p:stCondLst>
                            <p:childTnLst>
                              <p:par>
                                <p:cTn id="690" presetID="11" presetClass="entr" presetSubtype="0" fill="hold" grpId="1" nodeType="afterEffect">
                                  <p:stCondLst>
                                    <p:cond delay="0"/>
                                  </p:stCondLst>
                                  <p:childTnLst>
                                    <p:set>
                                      <p:cBhvr>
                                        <p:cTn id="691" dur="1000">
                                          <p:stCondLst>
                                            <p:cond delay="0"/>
                                          </p:stCondLst>
                                        </p:cTn>
                                        <p:tgtEl>
                                          <p:spTgt spid="118"/>
                                        </p:tgtEl>
                                        <p:attrNameLst>
                                          <p:attrName>style.visibility</p:attrName>
                                        </p:attrNameLst>
                                      </p:cBhvr>
                                      <p:to>
                                        <p:strVal val="visible"/>
                                      </p:to>
                                    </p:set>
                                  </p:childTnLst>
                                </p:cTn>
                              </p:par>
                            </p:childTnLst>
                          </p:cTn>
                        </p:par>
                        <p:par>
                          <p:cTn id="692" fill="hold">
                            <p:stCondLst>
                              <p:cond delay="228500"/>
                            </p:stCondLst>
                            <p:childTnLst>
                              <p:par>
                                <p:cTn id="693" presetID="11" presetClass="entr" presetSubtype="0" fill="hold" grpId="0" nodeType="afterEffect">
                                  <p:stCondLst>
                                    <p:cond delay="0"/>
                                  </p:stCondLst>
                                  <p:childTnLst>
                                    <p:set>
                                      <p:cBhvr>
                                        <p:cTn id="694" dur="1000">
                                          <p:stCondLst>
                                            <p:cond delay="0"/>
                                          </p:stCondLst>
                                        </p:cTn>
                                        <p:tgtEl>
                                          <p:spTgt spid="119"/>
                                        </p:tgtEl>
                                        <p:attrNameLst>
                                          <p:attrName>style.visibility</p:attrName>
                                        </p:attrNameLst>
                                      </p:cBhvr>
                                      <p:to>
                                        <p:strVal val="visible"/>
                                      </p:to>
                                    </p:set>
                                  </p:childTnLst>
                                </p:cTn>
                              </p:par>
                            </p:childTnLst>
                          </p:cTn>
                        </p:par>
                        <p:par>
                          <p:cTn id="695" fill="hold">
                            <p:stCondLst>
                              <p:cond delay="229500"/>
                            </p:stCondLst>
                            <p:childTnLst>
                              <p:par>
                                <p:cTn id="696" presetID="11" presetClass="entr" presetSubtype="0" fill="hold" grpId="1" nodeType="afterEffect">
                                  <p:stCondLst>
                                    <p:cond delay="0"/>
                                  </p:stCondLst>
                                  <p:childTnLst>
                                    <p:set>
                                      <p:cBhvr>
                                        <p:cTn id="697" dur="1000">
                                          <p:stCondLst>
                                            <p:cond delay="0"/>
                                          </p:stCondLst>
                                        </p:cTn>
                                        <p:tgtEl>
                                          <p:spTgt spid="119"/>
                                        </p:tgtEl>
                                        <p:attrNameLst>
                                          <p:attrName>style.visibility</p:attrName>
                                        </p:attrNameLst>
                                      </p:cBhvr>
                                      <p:to>
                                        <p:strVal val="visible"/>
                                      </p:to>
                                    </p:set>
                                  </p:childTnLst>
                                </p:cTn>
                              </p:par>
                            </p:childTnLst>
                          </p:cTn>
                        </p:par>
                        <p:par>
                          <p:cTn id="698" fill="hold">
                            <p:stCondLst>
                              <p:cond delay="230500"/>
                            </p:stCondLst>
                            <p:childTnLst>
                              <p:par>
                                <p:cTn id="699" presetID="11" presetClass="entr" presetSubtype="0" fill="hold" grpId="0" nodeType="afterEffect">
                                  <p:stCondLst>
                                    <p:cond delay="0"/>
                                  </p:stCondLst>
                                  <p:childTnLst>
                                    <p:set>
                                      <p:cBhvr>
                                        <p:cTn id="700" dur="1000">
                                          <p:stCondLst>
                                            <p:cond delay="0"/>
                                          </p:stCondLst>
                                        </p:cTn>
                                        <p:tgtEl>
                                          <p:spTgt spid="120"/>
                                        </p:tgtEl>
                                        <p:attrNameLst>
                                          <p:attrName>style.visibility</p:attrName>
                                        </p:attrNameLst>
                                      </p:cBhvr>
                                      <p:to>
                                        <p:strVal val="visible"/>
                                      </p:to>
                                    </p:set>
                                  </p:childTnLst>
                                </p:cTn>
                              </p:par>
                            </p:childTnLst>
                          </p:cTn>
                        </p:par>
                        <p:par>
                          <p:cTn id="701" fill="hold">
                            <p:stCondLst>
                              <p:cond delay="231500"/>
                            </p:stCondLst>
                            <p:childTnLst>
                              <p:par>
                                <p:cTn id="702" presetID="11" presetClass="entr" presetSubtype="0" fill="hold" grpId="1" nodeType="afterEffect">
                                  <p:stCondLst>
                                    <p:cond delay="0"/>
                                  </p:stCondLst>
                                  <p:childTnLst>
                                    <p:set>
                                      <p:cBhvr>
                                        <p:cTn id="703" dur="1000">
                                          <p:stCondLst>
                                            <p:cond delay="0"/>
                                          </p:stCondLst>
                                        </p:cTn>
                                        <p:tgtEl>
                                          <p:spTgt spid="120"/>
                                        </p:tgtEl>
                                        <p:attrNameLst>
                                          <p:attrName>style.visibility</p:attrName>
                                        </p:attrNameLst>
                                      </p:cBhvr>
                                      <p:to>
                                        <p:strVal val="visible"/>
                                      </p:to>
                                    </p:set>
                                  </p:childTnLst>
                                </p:cTn>
                              </p:par>
                            </p:childTnLst>
                          </p:cTn>
                        </p:par>
                        <p:par>
                          <p:cTn id="704" fill="hold">
                            <p:stCondLst>
                              <p:cond delay="232500"/>
                            </p:stCondLst>
                            <p:childTnLst>
                              <p:par>
                                <p:cTn id="705" presetID="11" presetClass="entr" presetSubtype="0" fill="hold" grpId="0" nodeType="afterEffect">
                                  <p:stCondLst>
                                    <p:cond delay="0"/>
                                  </p:stCondLst>
                                  <p:childTnLst>
                                    <p:set>
                                      <p:cBhvr>
                                        <p:cTn id="706" dur="1000">
                                          <p:stCondLst>
                                            <p:cond delay="0"/>
                                          </p:stCondLst>
                                        </p:cTn>
                                        <p:tgtEl>
                                          <p:spTgt spid="121"/>
                                        </p:tgtEl>
                                        <p:attrNameLst>
                                          <p:attrName>style.visibility</p:attrName>
                                        </p:attrNameLst>
                                      </p:cBhvr>
                                      <p:to>
                                        <p:strVal val="visible"/>
                                      </p:to>
                                    </p:set>
                                  </p:childTnLst>
                                </p:cTn>
                              </p:par>
                            </p:childTnLst>
                          </p:cTn>
                        </p:par>
                        <p:par>
                          <p:cTn id="707" fill="hold">
                            <p:stCondLst>
                              <p:cond delay="233500"/>
                            </p:stCondLst>
                            <p:childTnLst>
                              <p:par>
                                <p:cTn id="708" presetID="11" presetClass="entr" presetSubtype="0" fill="hold" grpId="1" nodeType="afterEffect">
                                  <p:stCondLst>
                                    <p:cond delay="0"/>
                                  </p:stCondLst>
                                  <p:childTnLst>
                                    <p:set>
                                      <p:cBhvr>
                                        <p:cTn id="709" dur="1000">
                                          <p:stCondLst>
                                            <p:cond delay="0"/>
                                          </p:stCondLst>
                                        </p:cTn>
                                        <p:tgtEl>
                                          <p:spTgt spid="121"/>
                                        </p:tgtEl>
                                        <p:attrNameLst>
                                          <p:attrName>style.visibility</p:attrName>
                                        </p:attrNameLst>
                                      </p:cBhvr>
                                      <p:to>
                                        <p:strVal val="visible"/>
                                      </p:to>
                                    </p:set>
                                  </p:childTnLst>
                                </p:cTn>
                              </p:par>
                            </p:childTnLst>
                          </p:cTn>
                        </p:par>
                        <p:par>
                          <p:cTn id="710" fill="hold">
                            <p:stCondLst>
                              <p:cond delay="234500"/>
                            </p:stCondLst>
                            <p:childTnLst>
                              <p:par>
                                <p:cTn id="711" presetID="11" presetClass="entr" presetSubtype="0" fill="hold" grpId="0" nodeType="afterEffect">
                                  <p:stCondLst>
                                    <p:cond delay="0"/>
                                  </p:stCondLst>
                                  <p:childTnLst>
                                    <p:set>
                                      <p:cBhvr>
                                        <p:cTn id="712" dur="1000">
                                          <p:stCondLst>
                                            <p:cond delay="0"/>
                                          </p:stCondLst>
                                        </p:cTn>
                                        <p:tgtEl>
                                          <p:spTgt spid="122"/>
                                        </p:tgtEl>
                                        <p:attrNameLst>
                                          <p:attrName>style.visibility</p:attrName>
                                        </p:attrNameLst>
                                      </p:cBhvr>
                                      <p:to>
                                        <p:strVal val="visible"/>
                                      </p:to>
                                    </p:set>
                                  </p:childTnLst>
                                </p:cTn>
                              </p:par>
                            </p:childTnLst>
                          </p:cTn>
                        </p:par>
                        <p:par>
                          <p:cTn id="713" fill="hold">
                            <p:stCondLst>
                              <p:cond delay="235500"/>
                            </p:stCondLst>
                            <p:childTnLst>
                              <p:par>
                                <p:cTn id="714" presetID="11" presetClass="entr" presetSubtype="0" fill="hold" grpId="1" nodeType="afterEffect">
                                  <p:stCondLst>
                                    <p:cond delay="0"/>
                                  </p:stCondLst>
                                  <p:childTnLst>
                                    <p:set>
                                      <p:cBhvr>
                                        <p:cTn id="715" dur="1000">
                                          <p:stCondLst>
                                            <p:cond delay="0"/>
                                          </p:stCondLst>
                                        </p:cTn>
                                        <p:tgtEl>
                                          <p:spTgt spid="122"/>
                                        </p:tgtEl>
                                        <p:attrNameLst>
                                          <p:attrName>style.visibility</p:attrName>
                                        </p:attrNameLst>
                                      </p:cBhvr>
                                      <p:to>
                                        <p:strVal val="visible"/>
                                      </p:to>
                                    </p:set>
                                  </p:childTnLst>
                                </p:cTn>
                              </p:par>
                            </p:childTnLst>
                          </p:cTn>
                        </p:par>
                        <p:par>
                          <p:cTn id="716" fill="hold">
                            <p:stCondLst>
                              <p:cond delay="236500"/>
                            </p:stCondLst>
                            <p:childTnLst>
                              <p:par>
                                <p:cTn id="717" presetID="11" presetClass="entr" presetSubtype="0" fill="hold" grpId="0" nodeType="afterEffect">
                                  <p:stCondLst>
                                    <p:cond delay="0"/>
                                  </p:stCondLst>
                                  <p:childTnLst>
                                    <p:set>
                                      <p:cBhvr>
                                        <p:cTn id="718" dur="1000">
                                          <p:stCondLst>
                                            <p:cond delay="0"/>
                                          </p:stCondLst>
                                        </p:cTn>
                                        <p:tgtEl>
                                          <p:spTgt spid="123"/>
                                        </p:tgtEl>
                                        <p:attrNameLst>
                                          <p:attrName>style.visibility</p:attrName>
                                        </p:attrNameLst>
                                      </p:cBhvr>
                                      <p:to>
                                        <p:strVal val="visible"/>
                                      </p:to>
                                    </p:set>
                                  </p:childTnLst>
                                </p:cTn>
                              </p:par>
                            </p:childTnLst>
                          </p:cTn>
                        </p:par>
                        <p:par>
                          <p:cTn id="719" fill="hold">
                            <p:stCondLst>
                              <p:cond delay="237500"/>
                            </p:stCondLst>
                            <p:childTnLst>
                              <p:par>
                                <p:cTn id="720" presetID="11" presetClass="entr" presetSubtype="0" fill="hold" grpId="1" nodeType="afterEffect">
                                  <p:stCondLst>
                                    <p:cond delay="0"/>
                                  </p:stCondLst>
                                  <p:childTnLst>
                                    <p:set>
                                      <p:cBhvr>
                                        <p:cTn id="721" dur="1000">
                                          <p:stCondLst>
                                            <p:cond delay="0"/>
                                          </p:stCondLst>
                                        </p:cTn>
                                        <p:tgtEl>
                                          <p:spTgt spid="123"/>
                                        </p:tgtEl>
                                        <p:attrNameLst>
                                          <p:attrName>style.visibility</p:attrName>
                                        </p:attrNameLst>
                                      </p:cBhvr>
                                      <p:to>
                                        <p:strVal val="visible"/>
                                      </p:to>
                                    </p:set>
                                  </p:childTnLst>
                                </p:cTn>
                              </p:par>
                            </p:childTnLst>
                          </p:cTn>
                        </p:par>
                        <p:par>
                          <p:cTn id="722" fill="hold">
                            <p:stCondLst>
                              <p:cond delay="238500"/>
                            </p:stCondLst>
                            <p:childTnLst>
                              <p:par>
                                <p:cTn id="723" presetID="11" presetClass="entr" presetSubtype="0" fill="hold" grpId="0" nodeType="afterEffect">
                                  <p:stCondLst>
                                    <p:cond delay="0"/>
                                  </p:stCondLst>
                                  <p:childTnLst>
                                    <p:set>
                                      <p:cBhvr>
                                        <p:cTn id="724" dur="1000">
                                          <p:stCondLst>
                                            <p:cond delay="0"/>
                                          </p:stCondLst>
                                        </p:cTn>
                                        <p:tgtEl>
                                          <p:spTgt spid="124"/>
                                        </p:tgtEl>
                                        <p:attrNameLst>
                                          <p:attrName>style.visibility</p:attrName>
                                        </p:attrNameLst>
                                      </p:cBhvr>
                                      <p:to>
                                        <p:strVal val="visible"/>
                                      </p:to>
                                    </p:set>
                                  </p:childTnLst>
                                </p:cTn>
                              </p:par>
                            </p:childTnLst>
                          </p:cTn>
                        </p:par>
                        <p:par>
                          <p:cTn id="725" fill="hold">
                            <p:stCondLst>
                              <p:cond delay="239500"/>
                            </p:stCondLst>
                            <p:childTnLst>
                              <p:par>
                                <p:cTn id="726" presetID="11" presetClass="entr" presetSubtype="0" fill="hold" grpId="1" nodeType="afterEffect">
                                  <p:stCondLst>
                                    <p:cond delay="0"/>
                                  </p:stCondLst>
                                  <p:childTnLst>
                                    <p:set>
                                      <p:cBhvr>
                                        <p:cTn id="727" dur="1000">
                                          <p:stCondLst>
                                            <p:cond delay="0"/>
                                          </p:stCondLst>
                                        </p:cTn>
                                        <p:tgtEl>
                                          <p:spTgt spid="124"/>
                                        </p:tgtEl>
                                        <p:attrNameLst>
                                          <p:attrName>style.visibility</p:attrName>
                                        </p:attrNameLst>
                                      </p:cBhvr>
                                      <p:to>
                                        <p:strVal val="visible"/>
                                      </p:to>
                                    </p:set>
                                  </p:childTnLst>
                                </p:cTn>
                              </p:par>
                            </p:childTnLst>
                          </p:cTn>
                        </p:par>
                        <p:par>
                          <p:cTn id="728" fill="hold">
                            <p:stCondLst>
                              <p:cond delay="240500"/>
                            </p:stCondLst>
                            <p:childTnLst>
                              <p:par>
                                <p:cTn id="729" presetID="11" presetClass="entr" presetSubtype="0" fill="hold" grpId="0" nodeType="afterEffect">
                                  <p:stCondLst>
                                    <p:cond delay="0"/>
                                  </p:stCondLst>
                                  <p:childTnLst>
                                    <p:set>
                                      <p:cBhvr>
                                        <p:cTn id="730" dur="1000">
                                          <p:stCondLst>
                                            <p:cond delay="0"/>
                                          </p:stCondLst>
                                        </p:cTn>
                                        <p:tgtEl>
                                          <p:spTgt spid="125"/>
                                        </p:tgtEl>
                                        <p:attrNameLst>
                                          <p:attrName>style.visibility</p:attrName>
                                        </p:attrNameLst>
                                      </p:cBhvr>
                                      <p:to>
                                        <p:strVal val="visible"/>
                                      </p:to>
                                    </p:set>
                                  </p:childTnLst>
                                </p:cTn>
                              </p:par>
                            </p:childTnLst>
                          </p:cTn>
                        </p:par>
                        <p:par>
                          <p:cTn id="731" fill="hold">
                            <p:stCondLst>
                              <p:cond delay="241500"/>
                            </p:stCondLst>
                            <p:childTnLst>
                              <p:par>
                                <p:cTn id="732" presetID="11" presetClass="entr" presetSubtype="0" fill="hold" grpId="1" nodeType="afterEffect">
                                  <p:stCondLst>
                                    <p:cond delay="0"/>
                                  </p:stCondLst>
                                  <p:childTnLst>
                                    <p:set>
                                      <p:cBhvr>
                                        <p:cTn id="733" dur="1000">
                                          <p:stCondLst>
                                            <p:cond delay="0"/>
                                          </p:stCondLst>
                                        </p:cTn>
                                        <p:tgtEl>
                                          <p:spTgt spid="125"/>
                                        </p:tgtEl>
                                        <p:attrNameLst>
                                          <p:attrName>style.visibility</p:attrName>
                                        </p:attrNameLst>
                                      </p:cBhvr>
                                      <p:to>
                                        <p:strVal val="visible"/>
                                      </p:to>
                                    </p:set>
                                  </p:childTnLst>
                                </p:cTn>
                              </p:par>
                            </p:childTnLst>
                          </p:cTn>
                        </p:par>
                        <p:par>
                          <p:cTn id="734" fill="hold">
                            <p:stCondLst>
                              <p:cond delay="242500"/>
                            </p:stCondLst>
                            <p:childTnLst>
                              <p:par>
                                <p:cTn id="735" presetID="11" presetClass="entr" presetSubtype="0" fill="hold" grpId="0" nodeType="afterEffect">
                                  <p:stCondLst>
                                    <p:cond delay="0"/>
                                  </p:stCondLst>
                                  <p:childTnLst>
                                    <p:set>
                                      <p:cBhvr>
                                        <p:cTn id="736" dur="1000">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735"/>
                                            </p:cond>
                                          </p:stCondLst>
                                          <p:endCondLst>
                                            <p:cond evt="onStopAudio" delay="0">
                                              <p:tgtEl>
                                                <p:sldTgt/>
                                              </p:tgtEl>
                                            </p:cond>
                                          </p:endCondLst>
                                        </p:cTn>
                                        <p:tgtEl>
                                          <p:sndTgt r:embed="rId2" name="chimes.wav"/>
                                        </p:tgtEl>
                                      </p:cMediaNode>
                                    </p:audio>
                                  </p:subTnLst>
                                </p:cTn>
                              </p:par>
                              <p:par>
                                <p:cTn id="737" presetID="1" presetClass="exit" presetSubtype="0" fill="hold" grpId="1" nodeType="withEffect">
                                  <p:stCondLst>
                                    <p:cond delay="0"/>
                                  </p:stCondLst>
                                  <p:childTnLst>
                                    <p:set>
                                      <p:cBhvr>
                                        <p:cTn id="73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P spid="74" grpId="1"/>
      <p:bldP spid="75" grpId="0"/>
      <p:bldP spid="75" grpId="1"/>
      <p:bldP spid="76" grpId="0"/>
      <p:bldP spid="76" grpId="1"/>
      <p:bldP spid="77" grpId="0"/>
      <p:bldP spid="77" grpId="1"/>
      <p:bldP spid="78" grpId="0"/>
      <p:bldP spid="78" grpId="1"/>
      <p:bldP spid="79" grpId="0"/>
      <p:bldP spid="79" grpId="1"/>
      <p:bldP spid="80" grpId="0"/>
      <p:bldP spid="80" grpId="1"/>
      <p:bldP spid="81" grpId="0"/>
      <p:bldP spid="81" grpId="1"/>
      <p:bldP spid="82" grpId="0"/>
      <p:bldP spid="82" grpId="1"/>
      <p:bldP spid="83" grpId="0"/>
      <p:bldP spid="83" grpId="1"/>
      <p:bldP spid="84" grpId="0"/>
      <p:bldP spid="84" grpId="1"/>
      <p:bldP spid="85" grpId="0"/>
      <p:bldP spid="85" grpId="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7" grpId="1"/>
      <p:bldP spid="108" grpId="0"/>
      <p:bldP spid="108" grpId="1"/>
      <p:bldP spid="109" grpId="0"/>
      <p:bldP spid="109" grpId="1"/>
      <p:bldP spid="110" grpId="0"/>
      <p:bldP spid="110" grpId="1"/>
      <p:bldP spid="111" grpId="0"/>
      <p:bldP spid="111" grpId="1"/>
      <p:bldP spid="112" grpId="0"/>
      <p:bldP spid="112" grpId="1"/>
      <p:bldP spid="113" grpId="0"/>
      <p:bldP spid="113" grpId="1"/>
      <p:bldP spid="114" grpId="0"/>
      <p:bldP spid="114" grpId="1"/>
      <p:bldP spid="115" grpId="0"/>
      <p:bldP spid="115" grpId="1"/>
      <p:bldP spid="116" grpId="0"/>
      <p:bldP spid="116" grpId="1"/>
      <p:bldP spid="117" grpId="0"/>
      <p:bldP spid="117" grpId="1"/>
      <p:bldP spid="118" grpId="0"/>
      <p:bldP spid="118" grpId="1"/>
      <p:bldP spid="119" grpId="0"/>
      <p:bldP spid="119" grpId="1"/>
      <p:bldP spid="120" grpId="0"/>
      <p:bldP spid="120" grpId="1"/>
      <p:bldP spid="121" grpId="0"/>
      <p:bldP spid="121" grpId="1"/>
      <p:bldP spid="122" grpId="0"/>
      <p:bldP spid="122" grpId="1"/>
      <p:bldP spid="123" grpId="0"/>
      <p:bldP spid="123" grpId="1"/>
      <p:bldP spid="124" grpId="0"/>
      <p:bldP spid="124" grpId="1"/>
      <p:bldP spid="125" grpId="0"/>
      <p:bldP spid="125" grpId="1"/>
      <p:bldP spid="1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0664">
            <a:off x="-4024491" y="-3182147"/>
            <a:ext cx="9674990" cy="765203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55024">
            <a:off x="11556954" y="6868457"/>
            <a:ext cx="10575092" cy="905612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2168">
            <a:off x="1761931" y="-2969850"/>
            <a:ext cx="4529493" cy="4800041"/>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1541" y="2528038"/>
            <a:ext cx="1051354" cy="982539"/>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6364" y="3593760"/>
            <a:ext cx="639670" cy="597801"/>
          </a:xfrm>
          <a:prstGeom prst="rect">
            <a:avLst/>
          </a:prstGeom>
        </p:spPr>
      </p:pic>
      <p:sp>
        <p:nvSpPr>
          <p:cNvPr id="3" name="Hộp Văn bản 2">
            <a:extLst>
              <a:ext uri="{FF2B5EF4-FFF2-40B4-BE49-F238E27FC236}">
                <a16:creationId xmlns:a16="http://schemas.microsoft.com/office/drawing/2014/main" id="{51F1EB67-6A00-720D-4E74-309F656D4A22}"/>
              </a:ext>
            </a:extLst>
          </p:cNvPr>
          <p:cNvSpPr txBox="1"/>
          <p:nvPr/>
        </p:nvSpPr>
        <p:spPr>
          <a:xfrm>
            <a:off x="5562600" y="362383"/>
            <a:ext cx="8990249"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9" name="Hộp Văn bản 8">
            <a:extLst>
              <a:ext uri="{FF2B5EF4-FFF2-40B4-BE49-F238E27FC236}">
                <a16:creationId xmlns:a16="http://schemas.microsoft.com/office/drawing/2014/main" id="{9C4AD51F-7351-2F5F-36B5-38A998371216}"/>
              </a:ext>
            </a:extLst>
          </p:cNvPr>
          <p:cNvSpPr txBox="1"/>
          <p:nvPr/>
        </p:nvSpPr>
        <p:spPr>
          <a:xfrm>
            <a:off x="5618553" y="1813507"/>
            <a:ext cx="12101286" cy="3313664"/>
          </a:xfrm>
          <a:prstGeom prst="rect">
            <a:avLst/>
          </a:prstGeom>
          <a:noFill/>
        </p:spPr>
        <p:txBody>
          <a:bodyPr wrap="square">
            <a:spAutoFit/>
          </a:bodyPr>
          <a:lstStyle/>
          <a:p>
            <a:pPr marL="0" marR="0" algn="just">
              <a:lnSpc>
                <a:spcPct val="150000"/>
              </a:lnSpc>
              <a:spcBef>
                <a:spcPts val="0"/>
              </a:spcBef>
              <a:spcAft>
                <a:spcPts val="0"/>
              </a:spcAf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mình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sản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phẩm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phích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kịch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ngắn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sơ</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duy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xử</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F0A2D2C0-F411-4EC6-F434-24266D9EACD8}"/>
              </a:ext>
            </a:extLst>
          </p:cNvPr>
          <p:cNvSpPr txBox="1"/>
          <p:nvPr/>
        </p:nvSpPr>
        <p:spPr>
          <a:xfrm>
            <a:off x="1149036" y="5038535"/>
            <a:ext cx="1664459" cy="707886"/>
          </a:xfrm>
          <a:prstGeom prst="rect">
            <a:avLst/>
          </a:prstGeom>
          <a:noFill/>
        </p:spPr>
        <p:txBody>
          <a:bodyPr wrap="square" rtlCol="0">
            <a:spAutoFit/>
          </a:bodyPr>
          <a:lstStyle/>
          <a:p>
            <a:r>
              <a:rPr lang="en-US" sz="4000" b="1" dirty="0" err="1">
                <a:solidFill>
                  <a:srgbClr val="FF0000"/>
                </a:solidFill>
                <a:latin typeface="Arial" panose="020B0604020202020204" pitchFamily="34" charset="0"/>
                <a:cs typeface="Arial" panose="020B0604020202020204" pitchFamily="34" charset="0"/>
              </a:rPr>
              <a:t>Gợi</a:t>
            </a:r>
            <a:r>
              <a:rPr lang="en-US" sz="4000" b="1" dirty="0">
                <a:solidFill>
                  <a:srgbClr val="FF0000"/>
                </a:solidFill>
                <a:latin typeface="Arial" panose="020B0604020202020204" pitchFamily="34" charset="0"/>
                <a:cs typeface="Arial" panose="020B0604020202020204" pitchFamily="34" charset="0"/>
              </a:rPr>
              <a:t> ý</a:t>
            </a:r>
          </a:p>
        </p:txBody>
      </p:sp>
      <p:pic>
        <p:nvPicPr>
          <p:cNvPr id="15" name="image64.png" descr="A picture containing text&#10;&#10;Description automatically generated">
            <a:extLst>
              <a:ext uri="{FF2B5EF4-FFF2-40B4-BE49-F238E27FC236}">
                <a16:creationId xmlns:a16="http://schemas.microsoft.com/office/drawing/2014/main" id="{819F1E9E-17E6-CFA1-7CAC-88CC9F02056F}"/>
              </a:ext>
            </a:extLst>
          </p:cNvPr>
          <p:cNvPicPr/>
          <p:nvPr/>
        </p:nvPicPr>
        <p:blipFill>
          <a:blip r:embed="rId10"/>
          <a:srcRect/>
          <a:stretch>
            <a:fillRect/>
          </a:stretch>
        </p:blipFill>
        <p:spPr>
          <a:xfrm>
            <a:off x="704384" y="5986047"/>
            <a:ext cx="6859351" cy="4234085"/>
          </a:xfrm>
          <a:prstGeom prst="rect">
            <a:avLst/>
          </a:prstGeom>
          <a:ln/>
        </p:spPr>
      </p:pic>
      <p:pic>
        <p:nvPicPr>
          <p:cNvPr id="16" name="image24.png" descr="Graphical user interface, website&#10;&#10;Description automatically generated">
            <a:extLst>
              <a:ext uri="{FF2B5EF4-FFF2-40B4-BE49-F238E27FC236}">
                <a16:creationId xmlns:a16="http://schemas.microsoft.com/office/drawing/2014/main" id="{C28963AF-16CC-CDF7-7FE8-8FC294ED3462}"/>
              </a:ext>
            </a:extLst>
          </p:cNvPr>
          <p:cNvPicPr/>
          <p:nvPr/>
        </p:nvPicPr>
        <p:blipFill>
          <a:blip r:embed="rId11"/>
          <a:srcRect/>
          <a:stretch>
            <a:fillRect/>
          </a:stretch>
        </p:blipFill>
        <p:spPr>
          <a:xfrm>
            <a:off x="8580516" y="5390664"/>
            <a:ext cx="9067800" cy="4941853"/>
          </a:xfrm>
          <a:prstGeom prst="rect">
            <a:avLst/>
          </a:prstGeom>
          <a:ln/>
        </p:spPr>
      </p:pic>
    </p:spTree>
    <p:extLst>
      <p:ext uri="{BB962C8B-B14F-4D97-AF65-F5344CB8AC3E}">
        <p14:creationId xmlns:p14="http://schemas.microsoft.com/office/powerpoint/2010/main" val="34784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barn(inVertical)">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44800" y="-2628900"/>
            <a:ext cx="7189470" cy="682777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58873">
            <a:off x="-4258846" y="6894031"/>
            <a:ext cx="10575092" cy="9056124"/>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297537" y="4406658"/>
            <a:ext cx="990463" cy="1560902"/>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01655" y="404437"/>
            <a:ext cx="2329549" cy="190747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09096" y="2729679"/>
            <a:ext cx="819604" cy="765957"/>
          </a:xfrm>
          <a:prstGeom prst="rect">
            <a:avLst/>
          </a:prstGeom>
        </p:spPr>
      </p:pic>
      <p:sp>
        <p:nvSpPr>
          <p:cNvPr id="6" name="Hộp Văn bản 5">
            <a:extLst>
              <a:ext uri="{FF2B5EF4-FFF2-40B4-BE49-F238E27FC236}">
                <a16:creationId xmlns:a16="http://schemas.microsoft.com/office/drawing/2014/main" id="{2356C884-8118-4AA2-A668-8A0FCD1749D8}"/>
              </a:ext>
            </a:extLst>
          </p:cNvPr>
          <p:cNvSpPr txBox="1"/>
          <p:nvPr/>
        </p:nvSpPr>
        <p:spPr>
          <a:xfrm>
            <a:off x="614591" y="747376"/>
            <a:ext cx="14801781" cy="1824923"/>
          </a:xfrm>
          <a:prstGeom prst="rect">
            <a:avLst/>
          </a:prstGeom>
          <a:noFill/>
        </p:spPr>
        <p:txBody>
          <a:bodyPr wrap="square">
            <a:spAutoFit/>
          </a:bodyPr>
          <a:lstStyle/>
          <a:p>
            <a:pPr marL="0" marR="0" algn="just">
              <a:lnSpc>
                <a:spcPct val="150000"/>
              </a:lnSpc>
              <a:spcBef>
                <a:spcPts val="0"/>
              </a:spcBef>
              <a:spcAft>
                <a:spcPts val="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trực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tuyến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giúp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Hộp Văn bản 9">
            <a:extLst>
              <a:ext uri="{FF2B5EF4-FFF2-40B4-BE49-F238E27FC236}">
                <a16:creationId xmlns:a16="http://schemas.microsoft.com/office/drawing/2014/main" id="{DE8B0F8F-6D68-BA78-3DD6-D555D151D4E3}"/>
              </a:ext>
            </a:extLst>
          </p:cNvPr>
          <p:cNvSpPr txBox="1"/>
          <p:nvPr/>
        </p:nvSpPr>
        <p:spPr>
          <a:xfrm>
            <a:off x="1977572" y="4415729"/>
            <a:ext cx="14332856" cy="4144661"/>
          </a:xfrm>
          <a:prstGeom prst="rect">
            <a:avLst/>
          </a:prstGeom>
          <a:noFill/>
        </p:spPr>
        <p:txBody>
          <a:bodyPr wrap="square">
            <a:spAutoFit/>
          </a:bodyPr>
          <a:lstStyle/>
          <a:p>
            <a:pPr algn="just">
              <a:lnSpc>
                <a:spcPct val="150000"/>
              </a:lnSpc>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chơi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trực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tuyến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khuyên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ngoại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khóa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lúc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rảnh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Internet.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nhờ</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thầy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khuyên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12" name="Hộp Văn bản 11">
            <a:extLst>
              <a:ext uri="{FF2B5EF4-FFF2-40B4-BE49-F238E27FC236}">
                <a16:creationId xmlns:a16="http://schemas.microsoft.com/office/drawing/2014/main" id="{A7B0AE1C-F06F-2568-FEFF-46E85811CDDF}"/>
              </a:ext>
            </a:extLst>
          </p:cNvPr>
          <p:cNvSpPr txBox="1"/>
          <p:nvPr/>
        </p:nvSpPr>
        <p:spPr>
          <a:xfrm>
            <a:off x="8311770" y="3140071"/>
            <a:ext cx="1664459" cy="707886"/>
          </a:xfrm>
          <a:prstGeom prst="rect">
            <a:avLst/>
          </a:prstGeom>
          <a:noFill/>
        </p:spPr>
        <p:txBody>
          <a:bodyPr wrap="square" rtlCol="0">
            <a:spAutoFit/>
          </a:bodyPr>
          <a:lstStyle/>
          <a:p>
            <a:r>
              <a:rPr lang="en-US" sz="4000" b="1" dirty="0" err="1">
                <a:solidFill>
                  <a:srgbClr val="FF0000"/>
                </a:solidFill>
                <a:latin typeface="Arial" panose="020B0604020202020204" pitchFamily="34" charset="0"/>
                <a:cs typeface="Arial" panose="020B0604020202020204" pitchFamily="34" charset="0"/>
              </a:rPr>
              <a:t>Gợi</a:t>
            </a:r>
            <a:r>
              <a:rPr lang="en-US" sz="4000" b="1" dirty="0">
                <a:solidFill>
                  <a:srgbClr val="FF0000"/>
                </a:solidFill>
                <a:latin typeface="Arial" panose="020B0604020202020204" pitchFamily="34" charset="0"/>
                <a:cs typeface="Arial" panose="020B0604020202020204" pitchFamily="34" charset="0"/>
              </a:rPr>
              <a:t> ý</a:t>
            </a:r>
          </a:p>
        </p:txBody>
      </p:sp>
    </p:spTree>
    <p:extLst>
      <p:ext uri="{BB962C8B-B14F-4D97-AF65-F5344CB8AC3E}">
        <p14:creationId xmlns:p14="http://schemas.microsoft.com/office/powerpoint/2010/main" val="57014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73200" y="6660437"/>
            <a:ext cx="7595714" cy="650469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36142" y="-1605083"/>
            <a:ext cx="5150222" cy="489111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46147" y="2805210"/>
            <a:ext cx="2586432" cy="274092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4396" y="0"/>
            <a:ext cx="2908184" cy="285002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711886" y="677328"/>
            <a:ext cx="2598733" cy="2127882"/>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368105" y="3662483"/>
            <a:ext cx="779563" cy="728537"/>
          </a:xfrm>
          <a:prstGeom prst="rect">
            <a:avLst/>
          </a:prstGeom>
        </p:spPr>
      </p:pic>
      <p:sp>
        <p:nvSpPr>
          <p:cNvPr id="4" name="Hộp Văn bản 3">
            <a:extLst>
              <a:ext uri="{FF2B5EF4-FFF2-40B4-BE49-F238E27FC236}">
                <a16:creationId xmlns:a16="http://schemas.microsoft.com/office/drawing/2014/main" id="{BA638D90-A032-3389-CAB6-046F4F3AE0D9}"/>
              </a:ext>
            </a:extLst>
          </p:cNvPr>
          <p:cNvSpPr txBox="1"/>
          <p:nvPr/>
        </p:nvSpPr>
        <p:spPr>
          <a:xfrm>
            <a:off x="3289392" y="952500"/>
            <a:ext cx="10439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13" name="Hộp Văn bản 12">
            <a:extLst>
              <a:ext uri="{FF2B5EF4-FFF2-40B4-BE49-F238E27FC236}">
                <a16:creationId xmlns:a16="http://schemas.microsoft.com/office/drawing/2014/main" id="{82382D03-7FAA-B83B-CDC9-E3BCFD4C13B7}"/>
              </a:ext>
            </a:extLst>
          </p:cNvPr>
          <p:cNvSpPr txBox="1"/>
          <p:nvPr/>
        </p:nvSpPr>
        <p:spPr>
          <a:xfrm>
            <a:off x="4342549" y="2572665"/>
            <a:ext cx="11015662" cy="901593"/>
          </a:xfrm>
          <a:prstGeom prst="rect">
            <a:avLst/>
          </a:prstGeom>
          <a:noFill/>
        </p:spPr>
        <p:txBody>
          <a:bodyPr wrap="square">
            <a:spAutoFit/>
          </a:bodyPr>
          <a:lstStyle/>
          <a:p>
            <a:pPr marR="0" lvl="0" algn="just">
              <a:lnSpc>
                <a:spcPct val="150000"/>
              </a:lnSpc>
              <a:spcBef>
                <a:spcPts val="0"/>
              </a:spcBef>
              <a:spcAft>
                <a:spcPts val="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Ôn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Hộp Văn bản 15">
            <a:extLst>
              <a:ext uri="{FF2B5EF4-FFF2-40B4-BE49-F238E27FC236}">
                <a16:creationId xmlns:a16="http://schemas.microsoft.com/office/drawing/2014/main" id="{BF53179E-C532-940A-0D06-40EDCE1D46AE}"/>
              </a:ext>
            </a:extLst>
          </p:cNvPr>
          <p:cNvSpPr txBox="1"/>
          <p:nvPr/>
        </p:nvSpPr>
        <p:spPr>
          <a:xfrm>
            <a:off x="4342549" y="4616551"/>
            <a:ext cx="11015662" cy="901593"/>
          </a:xfrm>
          <a:prstGeom prst="rect">
            <a:avLst/>
          </a:prstGeom>
          <a:noFill/>
        </p:spPr>
        <p:txBody>
          <a:bodyPr wrap="square">
            <a:spAutoFit/>
          </a:bodyPr>
          <a:lstStyle/>
          <a:p>
            <a:pPr marR="0" lvl="0" algn="just">
              <a:lnSpc>
                <a:spcPct val="150000"/>
              </a:lnSpc>
              <a:spcBef>
                <a:spcPts val="0"/>
              </a:spcBef>
              <a:spcAft>
                <a:spcPts val="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Hộp Văn bản 18">
            <a:extLst>
              <a:ext uri="{FF2B5EF4-FFF2-40B4-BE49-F238E27FC236}">
                <a16:creationId xmlns:a16="http://schemas.microsoft.com/office/drawing/2014/main" id="{BF036470-3B25-2AC6-B2FD-530C41B7386F}"/>
              </a:ext>
            </a:extLst>
          </p:cNvPr>
          <p:cNvSpPr txBox="1"/>
          <p:nvPr/>
        </p:nvSpPr>
        <p:spPr>
          <a:xfrm>
            <a:off x="4342549" y="6857734"/>
            <a:ext cx="10516451" cy="1824923"/>
          </a:xfrm>
          <a:prstGeom prst="rect">
            <a:avLst/>
          </a:prstGeom>
          <a:noFill/>
        </p:spPr>
        <p:txBody>
          <a:bodyPr wrap="square">
            <a:spAutoFit/>
          </a:bodyPr>
          <a:lstStyle/>
          <a:p>
            <a:pPr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6: </a:t>
            </a:r>
            <a:r>
              <a:rPr lang="en-US" sz="40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quen</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mềm</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endParaRPr lang="en-US" sz="4000" dirty="0">
              <a:latin typeface="Arial" panose="020B0604020202020204" pitchFamily="34" charset="0"/>
              <a:cs typeface="Arial" panose="020B0604020202020204" pitchFamily="34" charset="0"/>
            </a:endParaRPr>
          </a:p>
        </p:txBody>
      </p:sp>
      <p:pic>
        <p:nvPicPr>
          <p:cNvPr id="21" name="Đồ họa 20" descr="Cabin outline">
            <a:extLst>
              <a:ext uri="{FF2B5EF4-FFF2-40B4-BE49-F238E27FC236}">
                <a16:creationId xmlns:a16="http://schemas.microsoft.com/office/drawing/2014/main" id="{6AE8882C-1949-C02D-3342-2F609276739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67271" y="2234746"/>
            <a:ext cx="1577430" cy="1577430"/>
          </a:xfrm>
          <a:prstGeom prst="rect">
            <a:avLst/>
          </a:prstGeom>
        </p:spPr>
      </p:pic>
      <p:pic>
        <p:nvPicPr>
          <p:cNvPr id="22" name="Đồ họa 21" descr="Cabin outline">
            <a:extLst>
              <a:ext uri="{FF2B5EF4-FFF2-40B4-BE49-F238E27FC236}">
                <a16:creationId xmlns:a16="http://schemas.microsoft.com/office/drawing/2014/main" id="{87B62365-89A1-8313-E50F-587E18322AE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05463" y="4354785"/>
            <a:ext cx="1577430" cy="1577430"/>
          </a:xfrm>
          <a:prstGeom prst="rect">
            <a:avLst/>
          </a:prstGeom>
        </p:spPr>
      </p:pic>
      <p:pic>
        <p:nvPicPr>
          <p:cNvPr id="23" name="Đồ họa 22" descr="Cabin outline">
            <a:extLst>
              <a:ext uri="{FF2B5EF4-FFF2-40B4-BE49-F238E27FC236}">
                <a16:creationId xmlns:a16="http://schemas.microsoft.com/office/drawing/2014/main" id="{E9685AAE-CE1D-1A21-5D6C-CA1E1716380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67271" y="7105227"/>
            <a:ext cx="1577430" cy="1577430"/>
          </a:xfrm>
          <a:prstGeom prst="rect">
            <a:avLst/>
          </a:prstGeom>
        </p:spPr>
      </p:pic>
    </p:spTree>
    <p:extLst>
      <p:ext uri="{BB962C8B-B14F-4D97-AF65-F5344CB8AC3E}">
        <p14:creationId xmlns:p14="http://schemas.microsoft.com/office/powerpoint/2010/main" val="303370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anim calcmode="lin" valueType="num">
                                      <p:cBhvr>
                                        <p:cTn id="37" dur="500" fill="hold"/>
                                        <p:tgtEl>
                                          <p:spTgt spid="23"/>
                                        </p:tgtEl>
                                        <p:attrNameLst>
                                          <p:attrName>ppt_x</p:attrName>
                                        </p:attrNameLst>
                                      </p:cBhvr>
                                      <p:tavLst>
                                        <p:tav tm="0">
                                          <p:val>
                                            <p:strVal val="#ppt_x"/>
                                          </p:val>
                                        </p:tav>
                                        <p:tav tm="100000">
                                          <p:val>
                                            <p:strVal val="#ppt_x"/>
                                          </p:val>
                                        </p:tav>
                                      </p:tavLst>
                                    </p:anim>
                                    <p:anim calcmode="lin" valueType="num">
                                      <p:cBhvr>
                                        <p:cTn id="38" dur="5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anim calcmode="lin" valueType="num">
                                      <p:cBhvr>
                                        <p:cTn id="42" dur="500" fill="hold"/>
                                        <p:tgtEl>
                                          <p:spTgt spid="19"/>
                                        </p:tgtEl>
                                        <p:attrNameLst>
                                          <p:attrName>ppt_x</p:attrName>
                                        </p:attrNameLst>
                                      </p:cBhvr>
                                      <p:tavLst>
                                        <p:tav tm="0">
                                          <p:val>
                                            <p:strVal val="#ppt_x"/>
                                          </p:val>
                                        </p:tav>
                                        <p:tav tm="100000">
                                          <p:val>
                                            <p:strVal val="#ppt_x"/>
                                          </p:val>
                                        </p:tav>
                                      </p:tavLst>
                                    </p:anim>
                                    <p:anim calcmode="lin" valueType="num">
                                      <p:cBhvr>
                                        <p:cTn id="4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D40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15880">
            <a:off x="10631758" y="5432281"/>
            <a:ext cx="9674990" cy="76520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58873">
            <a:off x="-1635185" y="-2178225"/>
            <a:ext cx="10575092" cy="905612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0" y="1536107"/>
            <a:ext cx="13060059" cy="776130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271552" y="1758298"/>
            <a:ext cx="2987748" cy="250970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7177" y="8151729"/>
            <a:ext cx="2488369" cy="1361816"/>
          </a:xfrm>
          <a:prstGeom prst="rect">
            <a:avLst/>
          </a:prstGeom>
        </p:spPr>
      </p:pic>
      <p:sp>
        <p:nvSpPr>
          <p:cNvPr id="7" name="Hộp Văn bản 6">
            <a:extLst>
              <a:ext uri="{FF2B5EF4-FFF2-40B4-BE49-F238E27FC236}">
                <a16:creationId xmlns:a16="http://schemas.microsoft.com/office/drawing/2014/main" id="{3BB994BA-E47D-DA67-8549-8943A933EAD6}"/>
              </a:ext>
            </a:extLst>
          </p:cNvPr>
          <p:cNvSpPr txBox="1"/>
          <p:nvPr/>
        </p:nvSpPr>
        <p:spPr>
          <a:xfrm>
            <a:off x="3117743" y="3088748"/>
            <a:ext cx="12052513" cy="3557512"/>
          </a:xfrm>
          <a:prstGeom prst="rect">
            <a:avLst/>
          </a:prstGeom>
          <a:noFill/>
        </p:spPr>
        <p:txBody>
          <a:bodyPr wrap="square" rtlCol="0">
            <a:spAutoFit/>
          </a:bodyPr>
          <a:lstStyle/>
          <a:p>
            <a:pPr algn="ctr">
              <a:lnSpc>
                <a:spcPct val="150000"/>
              </a:lnSpc>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31003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8" y="339553"/>
            <a:ext cx="10550276" cy="646331"/>
          </a:xfrm>
          <a:prstGeom prst="rect">
            <a:avLst/>
          </a:prstGeom>
          <a:solidFill>
            <a:schemeClr val="bg1"/>
          </a:solidFill>
          <a:ln>
            <a:solidFill>
              <a:schemeClr val="accent1"/>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TRÒ CHƠI: VƯỢT CHƯỚNG NGẠI VẬT (</a:t>
            </a:r>
            <a:r>
              <a:rPr kumimoji="0" lang="en-US" sz="3600" b="0" i="1"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Lật hình</a:t>
            </a: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a:t>
            </a:r>
          </a:p>
        </p:txBody>
      </p:sp>
      <p:sp>
        <p:nvSpPr>
          <p:cNvPr id="6" name="Rectangle 5"/>
          <p:cNvSpPr/>
          <p:nvPr/>
        </p:nvSpPr>
        <p:spPr>
          <a:xfrm>
            <a:off x="7086602" y="1921024"/>
            <a:ext cx="2081498" cy="361348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a:t>
            </a:r>
          </a:p>
        </p:txBody>
      </p:sp>
      <p:sp>
        <p:nvSpPr>
          <p:cNvPr id="7" name="Rectangle 6"/>
          <p:cNvSpPr/>
          <p:nvPr/>
        </p:nvSpPr>
        <p:spPr>
          <a:xfrm>
            <a:off x="9168100" y="1921028"/>
            <a:ext cx="2081498" cy="3613481"/>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2</a:t>
            </a:r>
          </a:p>
        </p:txBody>
      </p:sp>
      <p:sp>
        <p:nvSpPr>
          <p:cNvPr id="8" name="Rectangle 7"/>
          <p:cNvSpPr/>
          <p:nvPr/>
        </p:nvSpPr>
        <p:spPr>
          <a:xfrm>
            <a:off x="11270381" y="1921027"/>
            <a:ext cx="2081498" cy="361348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3</a:t>
            </a:r>
          </a:p>
        </p:txBody>
      </p:sp>
      <p:sp>
        <p:nvSpPr>
          <p:cNvPr id="9" name="Rectangle 8"/>
          <p:cNvSpPr/>
          <p:nvPr/>
        </p:nvSpPr>
        <p:spPr>
          <a:xfrm>
            <a:off x="13320704" y="1931420"/>
            <a:ext cx="2081498" cy="361348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4</a:t>
            </a:r>
          </a:p>
        </p:txBody>
      </p:sp>
      <p:sp>
        <p:nvSpPr>
          <p:cNvPr id="10" name="Rectangle 9"/>
          <p:cNvSpPr/>
          <p:nvPr/>
        </p:nvSpPr>
        <p:spPr>
          <a:xfrm>
            <a:off x="7086604" y="5544901"/>
            <a:ext cx="2081498" cy="3613481"/>
          </a:xfrm>
          <a:prstGeom prst="rect">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5</a:t>
            </a:r>
          </a:p>
        </p:txBody>
      </p:sp>
      <p:sp>
        <p:nvSpPr>
          <p:cNvPr id="11" name="Rectangle 10"/>
          <p:cNvSpPr/>
          <p:nvPr/>
        </p:nvSpPr>
        <p:spPr>
          <a:xfrm>
            <a:off x="9188884" y="5544901"/>
            <a:ext cx="2081498" cy="3613481"/>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6</a:t>
            </a:r>
          </a:p>
        </p:txBody>
      </p:sp>
      <p:sp>
        <p:nvSpPr>
          <p:cNvPr id="12" name="Rectangle 11"/>
          <p:cNvSpPr/>
          <p:nvPr/>
        </p:nvSpPr>
        <p:spPr>
          <a:xfrm>
            <a:off x="11270381" y="5544901"/>
            <a:ext cx="2081498" cy="3613481"/>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7</a:t>
            </a:r>
          </a:p>
        </p:txBody>
      </p:sp>
      <p:sp>
        <p:nvSpPr>
          <p:cNvPr id="13" name="Rectangle 12"/>
          <p:cNvSpPr/>
          <p:nvPr/>
        </p:nvSpPr>
        <p:spPr>
          <a:xfrm>
            <a:off x="13320706" y="5534504"/>
            <a:ext cx="2081498" cy="3613481"/>
          </a:xfrm>
          <a:prstGeom prst="rect">
            <a:avLst/>
          </a:prstGeom>
          <a:solidFill>
            <a:schemeClr val="accent5">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8</a:t>
            </a:r>
          </a:p>
        </p:txBody>
      </p:sp>
      <p:sp>
        <p:nvSpPr>
          <p:cNvPr id="14" name="Rectangle 13"/>
          <p:cNvSpPr/>
          <p:nvPr/>
        </p:nvSpPr>
        <p:spPr>
          <a:xfrm>
            <a:off x="2722416" y="1931418"/>
            <a:ext cx="3906984" cy="6412482"/>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Luật chơi: </a:t>
            </a:r>
            <a:r>
              <a:rPr kumimoji="0" lang="en-US" sz="30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Chọn ngẫu nhiên các câu hỏi ( từ 1 đến 8 ). Trả lời đúng thì phần tương ứng với câu hỏi sẽ được lộ ra, trường hợp trả lời sai thì mất quyền trả lời câu hỏi đó. Bất kỳ khi nào có câu trả lời về bức hình đều có thể trả lời. Trò chơi sẽ kết thúc khi chủ đề bức hình được trả lời chính xác</a:t>
            </a:r>
          </a:p>
        </p:txBody>
      </p:sp>
      <p:sp>
        <p:nvSpPr>
          <p:cNvPr id="15" name="Rounded Rectangle 14">
            <a:hlinkClick r:id="rId2" action="ppaction://hlinksldjump"/>
          </p:cNvPr>
          <p:cNvSpPr/>
          <p:nvPr/>
        </p:nvSpPr>
        <p:spPr>
          <a:xfrm>
            <a:off x="2722416" y="8532926"/>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ĐÃ HIỂU</a:t>
            </a:r>
          </a:p>
        </p:txBody>
      </p:sp>
    </p:spTree>
    <p:extLst>
      <p:ext uri="{BB962C8B-B14F-4D97-AF65-F5344CB8AC3E}">
        <p14:creationId xmlns:p14="http://schemas.microsoft.com/office/powerpoint/2010/main" val="36182494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32" presetClass="emph" presetSubtype="0" fill="hold" grpId="8" nodeType="with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grpId="7" nodeType="withEffect">
                                  <p:stCondLst>
                                    <p:cond delay="0"/>
                                  </p:stCondLst>
                                  <p:childTnLst>
                                    <p:animRot by="120000">
                                      <p:cBhvr>
                                        <p:cTn id="30" dur="100" fill="hold">
                                          <p:stCondLst>
                                            <p:cond delay="0"/>
                                          </p:stCondLst>
                                        </p:cTn>
                                        <p:tgtEl>
                                          <p:spTgt spid="15"/>
                                        </p:tgtEl>
                                        <p:attrNameLst>
                                          <p:attrName>r</p:attrName>
                                        </p:attrNameLst>
                                      </p:cBhvr>
                                    </p:animRot>
                                    <p:animRot by="-240000">
                                      <p:cBhvr>
                                        <p:cTn id="31" dur="200" fill="hold">
                                          <p:stCondLst>
                                            <p:cond delay="200"/>
                                          </p:stCondLst>
                                        </p:cTn>
                                        <p:tgtEl>
                                          <p:spTgt spid="15"/>
                                        </p:tgtEl>
                                        <p:attrNameLst>
                                          <p:attrName>r</p:attrName>
                                        </p:attrNameLst>
                                      </p:cBhvr>
                                    </p:animRot>
                                    <p:animRot by="240000">
                                      <p:cBhvr>
                                        <p:cTn id="32" dur="200" fill="hold">
                                          <p:stCondLst>
                                            <p:cond delay="400"/>
                                          </p:stCondLst>
                                        </p:cTn>
                                        <p:tgtEl>
                                          <p:spTgt spid="15"/>
                                        </p:tgtEl>
                                        <p:attrNameLst>
                                          <p:attrName>r</p:attrName>
                                        </p:attrNameLst>
                                      </p:cBhvr>
                                    </p:animRot>
                                    <p:animRot by="-240000">
                                      <p:cBhvr>
                                        <p:cTn id="33" dur="200" fill="hold">
                                          <p:stCondLst>
                                            <p:cond delay="600"/>
                                          </p:stCondLst>
                                        </p:cTn>
                                        <p:tgtEl>
                                          <p:spTgt spid="15"/>
                                        </p:tgtEl>
                                        <p:attrNameLst>
                                          <p:attrName>r</p:attrName>
                                        </p:attrNameLst>
                                      </p:cBhvr>
                                    </p:animRot>
                                    <p:animRot by="120000">
                                      <p:cBhvr>
                                        <p:cTn id="34" dur="200" fill="hold">
                                          <p:stCondLst>
                                            <p:cond delay="800"/>
                                          </p:stCondLst>
                                        </p:cTn>
                                        <p:tgtEl>
                                          <p:spTgt spid="15"/>
                                        </p:tgtEl>
                                        <p:attrNameLst>
                                          <p:attrName>r</p:attrName>
                                        </p:attrNameLst>
                                      </p:cBhvr>
                                    </p:animRot>
                                  </p:childTnLst>
                                </p:cTn>
                              </p:par>
                              <p:par>
                                <p:cTn id="35" presetID="32" presetClass="emph" presetSubtype="0" fill="hold" grpId="0" nodeType="with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32" presetClass="emph" presetSubtype="0" fill="hold" grpId="6" nodeType="withEffect">
                                  <p:stCondLst>
                                    <p:cond delay="0"/>
                                  </p:stCondLst>
                                  <p:childTnLst>
                                    <p:animRot by="120000">
                                      <p:cBhvr>
                                        <p:cTn id="45" dur="100" fill="hold">
                                          <p:stCondLst>
                                            <p:cond delay="0"/>
                                          </p:stCondLst>
                                        </p:cTn>
                                        <p:tgtEl>
                                          <p:spTgt spid="15"/>
                                        </p:tgtEl>
                                        <p:attrNameLst>
                                          <p:attrName>r</p:attrName>
                                        </p:attrNameLst>
                                      </p:cBhvr>
                                    </p:animRot>
                                    <p:animRot by="-240000">
                                      <p:cBhvr>
                                        <p:cTn id="46" dur="200" fill="hold">
                                          <p:stCondLst>
                                            <p:cond delay="200"/>
                                          </p:stCondLst>
                                        </p:cTn>
                                        <p:tgtEl>
                                          <p:spTgt spid="15"/>
                                        </p:tgtEl>
                                        <p:attrNameLst>
                                          <p:attrName>r</p:attrName>
                                        </p:attrNameLst>
                                      </p:cBhvr>
                                    </p:animRot>
                                    <p:animRot by="240000">
                                      <p:cBhvr>
                                        <p:cTn id="47" dur="200" fill="hold">
                                          <p:stCondLst>
                                            <p:cond delay="400"/>
                                          </p:stCondLst>
                                        </p:cTn>
                                        <p:tgtEl>
                                          <p:spTgt spid="15"/>
                                        </p:tgtEl>
                                        <p:attrNameLst>
                                          <p:attrName>r</p:attrName>
                                        </p:attrNameLst>
                                      </p:cBhvr>
                                    </p:animRot>
                                    <p:animRot by="-240000">
                                      <p:cBhvr>
                                        <p:cTn id="48" dur="200" fill="hold">
                                          <p:stCondLst>
                                            <p:cond delay="600"/>
                                          </p:stCondLst>
                                        </p:cTn>
                                        <p:tgtEl>
                                          <p:spTgt spid="15"/>
                                        </p:tgtEl>
                                        <p:attrNameLst>
                                          <p:attrName>r</p:attrName>
                                        </p:attrNameLst>
                                      </p:cBhvr>
                                    </p:animRot>
                                    <p:animRot by="120000">
                                      <p:cBhvr>
                                        <p:cTn id="49" dur="200" fill="hold">
                                          <p:stCondLst>
                                            <p:cond delay="800"/>
                                          </p:stCondLst>
                                        </p:cTn>
                                        <p:tgtEl>
                                          <p:spTgt spid="15"/>
                                        </p:tgtEl>
                                        <p:attrNameLst>
                                          <p:attrName>r</p:attrName>
                                        </p:attrNameLst>
                                      </p:cBhvr>
                                    </p:animRot>
                                  </p:childTnLst>
                                </p:cTn>
                              </p:par>
                              <p:par>
                                <p:cTn id="50" presetID="32" presetClass="emph" presetSubtype="0" fill="hold" grpId="0" nodeType="withEffect">
                                  <p:stCondLst>
                                    <p:cond delay="0"/>
                                  </p:stCondLst>
                                  <p:childTnLst>
                                    <p:animRot by="120000">
                                      <p:cBhvr>
                                        <p:cTn id="51" dur="100" fill="hold">
                                          <p:stCondLst>
                                            <p:cond delay="0"/>
                                          </p:stCondLst>
                                        </p:cTn>
                                        <p:tgtEl>
                                          <p:spTgt spid="8"/>
                                        </p:tgtEl>
                                        <p:attrNameLst>
                                          <p:attrName>r</p:attrName>
                                        </p:attrNameLst>
                                      </p:cBhvr>
                                    </p:animRot>
                                    <p:animRot by="-240000">
                                      <p:cBhvr>
                                        <p:cTn id="52" dur="200" fill="hold">
                                          <p:stCondLst>
                                            <p:cond delay="200"/>
                                          </p:stCondLst>
                                        </p:cTn>
                                        <p:tgtEl>
                                          <p:spTgt spid="8"/>
                                        </p:tgtEl>
                                        <p:attrNameLst>
                                          <p:attrName>r</p:attrName>
                                        </p:attrNameLst>
                                      </p:cBhvr>
                                    </p:animRot>
                                    <p:animRot by="240000">
                                      <p:cBhvr>
                                        <p:cTn id="53" dur="200" fill="hold">
                                          <p:stCondLst>
                                            <p:cond delay="400"/>
                                          </p:stCondLst>
                                        </p:cTn>
                                        <p:tgtEl>
                                          <p:spTgt spid="8"/>
                                        </p:tgtEl>
                                        <p:attrNameLst>
                                          <p:attrName>r</p:attrName>
                                        </p:attrNameLst>
                                      </p:cBhvr>
                                    </p:animRot>
                                    <p:animRot by="-240000">
                                      <p:cBhvr>
                                        <p:cTn id="54" dur="200" fill="hold">
                                          <p:stCondLst>
                                            <p:cond delay="600"/>
                                          </p:stCondLst>
                                        </p:cTn>
                                        <p:tgtEl>
                                          <p:spTgt spid="8"/>
                                        </p:tgtEl>
                                        <p:attrNameLst>
                                          <p:attrName>r</p:attrName>
                                        </p:attrNameLst>
                                      </p:cBhvr>
                                    </p:animRot>
                                    <p:animRot by="120000">
                                      <p:cBhvr>
                                        <p:cTn id="5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withEffect">
                                  <p:stCondLst>
                                    <p:cond delay="0"/>
                                  </p:stCondLst>
                                  <p:childTnLst>
                                    <p:animRot by="120000">
                                      <p:cBhvr>
                                        <p:cTn id="60" dur="100" fill="hold">
                                          <p:stCondLst>
                                            <p:cond delay="0"/>
                                          </p:stCondLst>
                                        </p:cTn>
                                        <p:tgtEl>
                                          <p:spTgt spid="9"/>
                                        </p:tgtEl>
                                        <p:attrNameLst>
                                          <p:attrName>r</p:attrName>
                                        </p:attrNameLst>
                                      </p:cBhvr>
                                    </p:animRot>
                                    <p:animRot by="-240000">
                                      <p:cBhvr>
                                        <p:cTn id="61" dur="200" fill="hold">
                                          <p:stCondLst>
                                            <p:cond delay="200"/>
                                          </p:stCondLst>
                                        </p:cTn>
                                        <p:tgtEl>
                                          <p:spTgt spid="9"/>
                                        </p:tgtEl>
                                        <p:attrNameLst>
                                          <p:attrName>r</p:attrName>
                                        </p:attrNameLst>
                                      </p:cBhvr>
                                    </p:animRot>
                                    <p:animRot by="240000">
                                      <p:cBhvr>
                                        <p:cTn id="62" dur="200" fill="hold">
                                          <p:stCondLst>
                                            <p:cond delay="400"/>
                                          </p:stCondLst>
                                        </p:cTn>
                                        <p:tgtEl>
                                          <p:spTgt spid="9"/>
                                        </p:tgtEl>
                                        <p:attrNameLst>
                                          <p:attrName>r</p:attrName>
                                        </p:attrNameLst>
                                      </p:cBhvr>
                                    </p:animRot>
                                    <p:animRot by="-240000">
                                      <p:cBhvr>
                                        <p:cTn id="63" dur="200" fill="hold">
                                          <p:stCondLst>
                                            <p:cond delay="600"/>
                                          </p:stCondLst>
                                        </p:cTn>
                                        <p:tgtEl>
                                          <p:spTgt spid="9"/>
                                        </p:tgtEl>
                                        <p:attrNameLst>
                                          <p:attrName>r</p:attrName>
                                        </p:attrNameLst>
                                      </p:cBhvr>
                                    </p:animRot>
                                    <p:animRot by="120000">
                                      <p:cBhvr>
                                        <p:cTn id="64" dur="200" fill="hold">
                                          <p:stCondLst>
                                            <p:cond delay="800"/>
                                          </p:stCondLst>
                                        </p:cTn>
                                        <p:tgtEl>
                                          <p:spTgt spid="9"/>
                                        </p:tgtEl>
                                        <p:attrNameLst>
                                          <p:attrName>r</p:attrName>
                                        </p:attrNameLst>
                                      </p:cBhvr>
                                    </p:animRot>
                                  </p:childTnLst>
                                </p:cTn>
                              </p:par>
                              <p:par>
                                <p:cTn id="65" presetID="32" presetClass="emph" presetSubtype="0" fill="hold" grpId="5" nodeType="withEffect">
                                  <p:stCondLst>
                                    <p:cond delay="0"/>
                                  </p:stCondLst>
                                  <p:childTnLst>
                                    <p:animRot by="120000">
                                      <p:cBhvr>
                                        <p:cTn id="66" dur="100" fill="hold">
                                          <p:stCondLst>
                                            <p:cond delay="0"/>
                                          </p:stCondLst>
                                        </p:cTn>
                                        <p:tgtEl>
                                          <p:spTgt spid="15"/>
                                        </p:tgtEl>
                                        <p:attrNameLst>
                                          <p:attrName>r</p:attrName>
                                        </p:attrNameLst>
                                      </p:cBhvr>
                                    </p:animRot>
                                    <p:animRot by="-240000">
                                      <p:cBhvr>
                                        <p:cTn id="67" dur="200" fill="hold">
                                          <p:stCondLst>
                                            <p:cond delay="200"/>
                                          </p:stCondLst>
                                        </p:cTn>
                                        <p:tgtEl>
                                          <p:spTgt spid="15"/>
                                        </p:tgtEl>
                                        <p:attrNameLst>
                                          <p:attrName>r</p:attrName>
                                        </p:attrNameLst>
                                      </p:cBhvr>
                                    </p:animRot>
                                    <p:animRot by="240000">
                                      <p:cBhvr>
                                        <p:cTn id="68" dur="200" fill="hold">
                                          <p:stCondLst>
                                            <p:cond delay="400"/>
                                          </p:stCondLst>
                                        </p:cTn>
                                        <p:tgtEl>
                                          <p:spTgt spid="15"/>
                                        </p:tgtEl>
                                        <p:attrNameLst>
                                          <p:attrName>r</p:attrName>
                                        </p:attrNameLst>
                                      </p:cBhvr>
                                    </p:animRot>
                                    <p:animRot by="-240000">
                                      <p:cBhvr>
                                        <p:cTn id="69" dur="200" fill="hold">
                                          <p:stCondLst>
                                            <p:cond delay="600"/>
                                          </p:stCondLst>
                                        </p:cTn>
                                        <p:tgtEl>
                                          <p:spTgt spid="15"/>
                                        </p:tgtEl>
                                        <p:attrNameLst>
                                          <p:attrName>r</p:attrName>
                                        </p:attrNameLst>
                                      </p:cBhvr>
                                    </p:animRot>
                                    <p:animRot by="120000">
                                      <p:cBhvr>
                                        <p:cTn id="70" dur="200" fill="hold">
                                          <p:stCondLst>
                                            <p:cond delay="800"/>
                                          </p:stCondLst>
                                        </p:cTn>
                                        <p:tgtEl>
                                          <p:spTgt spid="15"/>
                                        </p:tgtEl>
                                        <p:attrNameLst>
                                          <p:attrName>r</p:attrName>
                                        </p:attrNameLst>
                                      </p:cBhvr>
                                    </p:animRot>
                                  </p:childTnLst>
                                </p:cTn>
                              </p:par>
                              <p:par>
                                <p:cTn id="71" presetID="32" presetClass="emph" presetSubtype="0" fill="hold" grpId="2" nodeType="withEffect">
                                  <p:stCondLst>
                                    <p:cond delay="0"/>
                                  </p:stCondLst>
                                  <p:childTnLst>
                                    <p:animRot by="120000">
                                      <p:cBhvr>
                                        <p:cTn id="72" dur="100" fill="hold">
                                          <p:stCondLst>
                                            <p:cond delay="0"/>
                                          </p:stCondLst>
                                        </p:cTn>
                                        <p:tgtEl>
                                          <p:spTgt spid="15"/>
                                        </p:tgtEl>
                                        <p:attrNameLst>
                                          <p:attrName>r</p:attrName>
                                        </p:attrNameLst>
                                      </p:cBhvr>
                                    </p:animRot>
                                    <p:animRot by="-240000">
                                      <p:cBhvr>
                                        <p:cTn id="73" dur="200" fill="hold">
                                          <p:stCondLst>
                                            <p:cond delay="200"/>
                                          </p:stCondLst>
                                        </p:cTn>
                                        <p:tgtEl>
                                          <p:spTgt spid="15"/>
                                        </p:tgtEl>
                                        <p:attrNameLst>
                                          <p:attrName>r</p:attrName>
                                        </p:attrNameLst>
                                      </p:cBhvr>
                                    </p:animRot>
                                    <p:animRot by="240000">
                                      <p:cBhvr>
                                        <p:cTn id="74" dur="200" fill="hold">
                                          <p:stCondLst>
                                            <p:cond delay="400"/>
                                          </p:stCondLst>
                                        </p:cTn>
                                        <p:tgtEl>
                                          <p:spTgt spid="15"/>
                                        </p:tgtEl>
                                        <p:attrNameLst>
                                          <p:attrName>r</p:attrName>
                                        </p:attrNameLst>
                                      </p:cBhvr>
                                    </p:animRot>
                                    <p:animRot by="-240000">
                                      <p:cBhvr>
                                        <p:cTn id="75" dur="200" fill="hold">
                                          <p:stCondLst>
                                            <p:cond delay="600"/>
                                          </p:stCondLst>
                                        </p:cTn>
                                        <p:tgtEl>
                                          <p:spTgt spid="15"/>
                                        </p:tgtEl>
                                        <p:attrNameLst>
                                          <p:attrName>r</p:attrName>
                                        </p:attrNameLst>
                                      </p:cBhvr>
                                    </p:animRot>
                                    <p:animRot by="120000">
                                      <p:cBhvr>
                                        <p:cTn id="76"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9"/>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32" presetClass="emph" presetSubtype="0" fill="hold" grpId="0" nodeType="withEffect">
                                  <p:stCondLst>
                                    <p:cond delay="0"/>
                                  </p:stCondLst>
                                  <p:childTnLst>
                                    <p:animRot by="120000">
                                      <p:cBhvr>
                                        <p:cTn id="81" dur="100" fill="hold">
                                          <p:stCondLst>
                                            <p:cond delay="0"/>
                                          </p:stCondLst>
                                        </p:cTn>
                                        <p:tgtEl>
                                          <p:spTgt spid="13"/>
                                        </p:tgtEl>
                                        <p:attrNameLst>
                                          <p:attrName>r</p:attrName>
                                        </p:attrNameLst>
                                      </p:cBhvr>
                                    </p:animRot>
                                    <p:animRot by="-240000">
                                      <p:cBhvr>
                                        <p:cTn id="82" dur="200" fill="hold">
                                          <p:stCondLst>
                                            <p:cond delay="200"/>
                                          </p:stCondLst>
                                        </p:cTn>
                                        <p:tgtEl>
                                          <p:spTgt spid="13"/>
                                        </p:tgtEl>
                                        <p:attrNameLst>
                                          <p:attrName>r</p:attrName>
                                        </p:attrNameLst>
                                      </p:cBhvr>
                                    </p:animRot>
                                    <p:animRot by="240000">
                                      <p:cBhvr>
                                        <p:cTn id="83" dur="200" fill="hold">
                                          <p:stCondLst>
                                            <p:cond delay="400"/>
                                          </p:stCondLst>
                                        </p:cTn>
                                        <p:tgtEl>
                                          <p:spTgt spid="13"/>
                                        </p:tgtEl>
                                        <p:attrNameLst>
                                          <p:attrName>r</p:attrName>
                                        </p:attrNameLst>
                                      </p:cBhvr>
                                    </p:animRot>
                                    <p:animRot by="-240000">
                                      <p:cBhvr>
                                        <p:cTn id="84" dur="200" fill="hold">
                                          <p:stCondLst>
                                            <p:cond delay="600"/>
                                          </p:stCondLst>
                                        </p:cTn>
                                        <p:tgtEl>
                                          <p:spTgt spid="13"/>
                                        </p:tgtEl>
                                        <p:attrNameLst>
                                          <p:attrName>r</p:attrName>
                                        </p:attrNameLst>
                                      </p:cBhvr>
                                    </p:animRot>
                                    <p:animRot by="120000">
                                      <p:cBhvr>
                                        <p:cTn id="85" dur="200" fill="hold">
                                          <p:stCondLst>
                                            <p:cond delay="800"/>
                                          </p:stCondLst>
                                        </p:cTn>
                                        <p:tgtEl>
                                          <p:spTgt spid="13"/>
                                        </p:tgtEl>
                                        <p:attrNameLst>
                                          <p:attrName>r</p:attrName>
                                        </p:attrNameLst>
                                      </p:cBhvr>
                                    </p:animRot>
                                  </p:childTnLst>
                                </p:cTn>
                              </p:par>
                              <p:par>
                                <p:cTn id="86" presetID="32" presetClass="emph" presetSubtype="0" fill="hold" grpId="4" nodeType="withEffect">
                                  <p:stCondLst>
                                    <p:cond delay="0"/>
                                  </p:stCondLst>
                                  <p:childTnLst>
                                    <p:animRot by="120000">
                                      <p:cBhvr>
                                        <p:cTn id="87" dur="100" fill="hold">
                                          <p:stCondLst>
                                            <p:cond delay="0"/>
                                          </p:stCondLst>
                                        </p:cTn>
                                        <p:tgtEl>
                                          <p:spTgt spid="15"/>
                                        </p:tgtEl>
                                        <p:attrNameLst>
                                          <p:attrName>r</p:attrName>
                                        </p:attrNameLst>
                                      </p:cBhvr>
                                    </p:animRot>
                                    <p:animRot by="-240000">
                                      <p:cBhvr>
                                        <p:cTn id="88" dur="200" fill="hold">
                                          <p:stCondLst>
                                            <p:cond delay="200"/>
                                          </p:stCondLst>
                                        </p:cTn>
                                        <p:tgtEl>
                                          <p:spTgt spid="15"/>
                                        </p:tgtEl>
                                        <p:attrNameLst>
                                          <p:attrName>r</p:attrName>
                                        </p:attrNameLst>
                                      </p:cBhvr>
                                    </p:animRot>
                                    <p:animRot by="240000">
                                      <p:cBhvr>
                                        <p:cTn id="89" dur="200" fill="hold">
                                          <p:stCondLst>
                                            <p:cond delay="400"/>
                                          </p:stCondLst>
                                        </p:cTn>
                                        <p:tgtEl>
                                          <p:spTgt spid="15"/>
                                        </p:tgtEl>
                                        <p:attrNameLst>
                                          <p:attrName>r</p:attrName>
                                        </p:attrNameLst>
                                      </p:cBhvr>
                                    </p:animRot>
                                    <p:animRot by="-240000">
                                      <p:cBhvr>
                                        <p:cTn id="90" dur="200" fill="hold">
                                          <p:stCondLst>
                                            <p:cond delay="600"/>
                                          </p:stCondLst>
                                        </p:cTn>
                                        <p:tgtEl>
                                          <p:spTgt spid="15"/>
                                        </p:tgtEl>
                                        <p:attrNameLst>
                                          <p:attrName>r</p:attrName>
                                        </p:attrNameLst>
                                      </p:cBhvr>
                                    </p:animRot>
                                    <p:animRot by="120000">
                                      <p:cBhvr>
                                        <p:cTn id="91"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3"/>
                  </p:tgtEl>
                </p:cond>
              </p:nextCondLst>
            </p:seq>
            <p:seq concurrent="1" nextAc="seek">
              <p:cTn id="92" restart="whenNotActive" fill="hold" evtFilter="cancelBubble" nodeType="interactiveSeq">
                <p:stCondLst>
                  <p:cond evt="onClick" delay="0">
                    <p:tgtEl>
                      <p:spTgt spid="12"/>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withEffect">
                                  <p:stCondLst>
                                    <p:cond delay="0"/>
                                  </p:stCondLst>
                                  <p:childTnLst>
                                    <p:animRot by="120000">
                                      <p:cBhvr>
                                        <p:cTn id="96" dur="100" fill="hold">
                                          <p:stCondLst>
                                            <p:cond delay="0"/>
                                          </p:stCondLst>
                                        </p:cTn>
                                        <p:tgtEl>
                                          <p:spTgt spid="12"/>
                                        </p:tgtEl>
                                        <p:attrNameLst>
                                          <p:attrName>r</p:attrName>
                                        </p:attrNameLst>
                                      </p:cBhvr>
                                    </p:animRot>
                                    <p:animRot by="-240000">
                                      <p:cBhvr>
                                        <p:cTn id="97" dur="200" fill="hold">
                                          <p:stCondLst>
                                            <p:cond delay="200"/>
                                          </p:stCondLst>
                                        </p:cTn>
                                        <p:tgtEl>
                                          <p:spTgt spid="12"/>
                                        </p:tgtEl>
                                        <p:attrNameLst>
                                          <p:attrName>r</p:attrName>
                                        </p:attrNameLst>
                                      </p:cBhvr>
                                    </p:animRot>
                                    <p:animRot by="240000">
                                      <p:cBhvr>
                                        <p:cTn id="98" dur="200" fill="hold">
                                          <p:stCondLst>
                                            <p:cond delay="400"/>
                                          </p:stCondLst>
                                        </p:cTn>
                                        <p:tgtEl>
                                          <p:spTgt spid="12"/>
                                        </p:tgtEl>
                                        <p:attrNameLst>
                                          <p:attrName>r</p:attrName>
                                        </p:attrNameLst>
                                      </p:cBhvr>
                                    </p:animRot>
                                    <p:animRot by="-240000">
                                      <p:cBhvr>
                                        <p:cTn id="99" dur="200" fill="hold">
                                          <p:stCondLst>
                                            <p:cond delay="600"/>
                                          </p:stCondLst>
                                        </p:cTn>
                                        <p:tgtEl>
                                          <p:spTgt spid="12"/>
                                        </p:tgtEl>
                                        <p:attrNameLst>
                                          <p:attrName>r</p:attrName>
                                        </p:attrNameLst>
                                      </p:cBhvr>
                                    </p:animRot>
                                    <p:animRot by="120000">
                                      <p:cBhvr>
                                        <p:cTn id="100" dur="200" fill="hold">
                                          <p:stCondLst>
                                            <p:cond delay="800"/>
                                          </p:stCondLst>
                                        </p:cTn>
                                        <p:tgtEl>
                                          <p:spTgt spid="12"/>
                                        </p:tgtEl>
                                        <p:attrNameLst>
                                          <p:attrName>r</p:attrName>
                                        </p:attrNameLst>
                                      </p:cBhvr>
                                    </p:animRot>
                                  </p:childTnLst>
                                </p:cTn>
                              </p:par>
                              <p:par>
                                <p:cTn id="101" presetID="32" presetClass="emph" presetSubtype="0" fill="hold" grpId="0" nodeType="withEffect">
                                  <p:stCondLst>
                                    <p:cond delay="0"/>
                                  </p:stCondLst>
                                  <p:childTnLst>
                                    <p:animRot by="120000">
                                      <p:cBhvr>
                                        <p:cTn id="102" dur="100" fill="hold">
                                          <p:stCondLst>
                                            <p:cond delay="0"/>
                                          </p:stCondLst>
                                        </p:cTn>
                                        <p:tgtEl>
                                          <p:spTgt spid="15"/>
                                        </p:tgtEl>
                                        <p:attrNameLst>
                                          <p:attrName>r</p:attrName>
                                        </p:attrNameLst>
                                      </p:cBhvr>
                                    </p:animRot>
                                    <p:animRot by="-240000">
                                      <p:cBhvr>
                                        <p:cTn id="103" dur="200" fill="hold">
                                          <p:stCondLst>
                                            <p:cond delay="200"/>
                                          </p:stCondLst>
                                        </p:cTn>
                                        <p:tgtEl>
                                          <p:spTgt spid="15"/>
                                        </p:tgtEl>
                                        <p:attrNameLst>
                                          <p:attrName>r</p:attrName>
                                        </p:attrNameLst>
                                      </p:cBhvr>
                                    </p:animRot>
                                    <p:animRot by="240000">
                                      <p:cBhvr>
                                        <p:cTn id="104" dur="200" fill="hold">
                                          <p:stCondLst>
                                            <p:cond delay="400"/>
                                          </p:stCondLst>
                                        </p:cTn>
                                        <p:tgtEl>
                                          <p:spTgt spid="15"/>
                                        </p:tgtEl>
                                        <p:attrNameLst>
                                          <p:attrName>r</p:attrName>
                                        </p:attrNameLst>
                                      </p:cBhvr>
                                    </p:animRot>
                                    <p:animRot by="-240000">
                                      <p:cBhvr>
                                        <p:cTn id="105" dur="200" fill="hold">
                                          <p:stCondLst>
                                            <p:cond delay="600"/>
                                          </p:stCondLst>
                                        </p:cTn>
                                        <p:tgtEl>
                                          <p:spTgt spid="15"/>
                                        </p:tgtEl>
                                        <p:attrNameLst>
                                          <p:attrName>r</p:attrName>
                                        </p:attrNameLst>
                                      </p:cBhvr>
                                    </p:animRot>
                                    <p:animRot by="120000">
                                      <p:cBhvr>
                                        <p:cTn id="106"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2"/>
                  </p:tgtEl>
                </p:cond>
              </p:nextCondLst>
            </p:seq>
            <p:seq concurrent="1" nextAc="seek">
              <p:cTn id="107" restart="whenNotActive" fill="hold" evtFilter="cancelBubble" nodeType="interactiveSeq">
                <p:stCondLst>
                  <p:cond evt="onClick" delay="0">
                    <p:tgtEl>
                      <p:spTgt spid="11"/>
                    </p:tgtEl>
                  </p:cond>
                </p:stCondLst>
                <p:endSync evt="end" delay="0">
                  <p:rtn val="all"/>
                </p:endSync>
                <p:childTnLst>
                  <p:par>
                    <p:cTn id="108" fill="hold">
                      <p:stCondLst>
                        <p:cond delay="0"/>
                      </p:stCondLst>
                      <p:childTnLst>
                        <p:par>
                          <p:cTn id="109" fill="hold">
                            <p:stCondLst>
                              <p:cond delay="0"/>
                            </p:stCondLst>
                            <p:childTnLst>
                              <p:par>
                                <p:cTn id="110" presetID="32" presetClass="emph" presetSubtype="0" fill="hold" grpId="3" nodeType="withEffect">
                                  <p:stCondLst>
                                    <p:cond delay="0"/>
                                  </p:stCondLst>
                                  <p:childTnLst>
                                    <p:animRot by="120000">
                                      <p:cBhvr>
                                        <p:cTn id="111" dur="100" fill="hold">
                                          <p:stCondLst>
                                            <p:cond delay="0"/>
                                          </p:stCondLst>
                                        </p:cTn>
                                        <p:tgtEl>
                                          <p:spTgt spid="15"/>
                                        </p:tgtEl>
                                        <p:attrNameLst>
                                          <p:attrName>r</p:attrName>
                                        </p:attrNameLst>
                                      </p:cBhvr>
                                    </p:animRot>
                                    <p:animRot by="-240000">
                                      <p:cBhvr>
                                        <p:cTn id="112" dur="200" fill="hold">
                                          <p:stCondLst>
                                            <p:cond delay="200"/>
                                          </p:stCondLst>
                                        </p:cTn>
                                        <p:tgtEl>
                                          <p:spTgt spid="15"/>
                                        </p:tgtEl>
                                        <p:attrNameLst>
                                          <p:attrName>r</p:attrName>
                                        </p:attrNameLst>
                                      </p:cBhvr>
                                    </p:animRot>
                                    <p:animRot by="240000">
                                      <p:cBhvr>
                                        <p:cTn id="113" dur="200" fill="hold">
                                          <p:stCondLst>
                                            <p:cond delay="400"/>
                                          </p:stCondLst>
                                        </p:cTn>
                                        <p:tgtEl>
                                          <p:spTgt spid="15"/>
                                        </p:tgtEl>
                                        <p:attrNameLst>
                                          <p:attrName>r</p:attrName>
                                        </p:attrNameLst>
                                      </p:cBhvr>
                                    </p:animRot>
                                    <p:animRot by="-240000">
                                      <p:cBhvr>
                                        <p:cTn id="114" dur="200" fill="hold">
                                          <p:stCondLst>
                                            <p:cond delay="600"/>
                                          </p:stCondLst>
                                        </p:cTn>
                                        <p:tgtEl>
                                          <p:spTgt spid="15"/>
                                        </p:tgtEl>
                                        <p:attrNameLst>
                                          <p:attrName>r</p:attrName>
                                        </p:attrNameLst>
                                      </p:cBhvr>
                                    </p:animRot>
                                    <p:animRot by="120000">
                                      <p:cBhvr>
                                        <p:cTn id="115" dur="200" fill="hold">
                                          <p:stCondLst>
                                            <p:cond delay="800"/>
                                          </p:stCondLst>
                                        </p:cTn>
                                        <p:tgtEl>
                                          <p:spTgt spid="15"/>
                                        </p:tgtEl>
                                        <p:attrNameLst>
                                          <p:attrName>r</p:attrName>
                                        </p:attrNameLst>
                                      </p:cBhvr>
                                    </p:animRot>
                                  </p:childTnLst>
                                </p:cTn>
                              </p:par>
                              <p:par>
                                <p:cTn id="116" presetID="32" presetClass="emph" presetSubtype="0" fill="hold" grpId="0" nodeType="withEffect">
                                  <p:stCondLst>
                                    <p:cond delay="0"/>
                                  </p:stCondLst>
                                  <p:childTnLst>
                                    <p:animRot by="120000">
                                      <p:cBhvr>
                                        <p:cTn id="117" dur="100" fill="hold">
                                          <p:stCondLst>
                                            <p:cond delay="0"/>
                                          </p:stCondLst>
                                        </p:cTn>
                                        <p:tgtEl>
                                          <p:spTgt spid="11"/>
                                        </p:tgtEl>
                                        <p:attrNameLst>
                                          <p:attrName>r</p:attrName>
                                        </p:attrNameLst>
                                      </p:cBhvr>
                                    </p:animRot>
                                    <p:animRot by="-240000">
                                      <p:cBhvr>
                                        <p:cTn id="118" dur="200" fill="hold">
                                          <p:stCondLst>
                                            <p:cond delay="200"/>
                                          </p:stCondLst>
                                        </p:cTn>
                                        <p:tgtEl>
                                          <p:spTgt spid="11"/>
                                        </p:tgtEl>
                                        <p:attrNameLst>
                                          <p:attrName>r</p:attrName>
                                        </p:attrNameLst>
                                      </p:cBhvr>
                                    </p:animRot>
                                    <p:animRot by="240000">
                                      <p:cBhvr>
                                        <p:cTn id="119" dur="200" fill="hold">
                                          <p:stCondLst>
                                            <p:cond delay="400"/>
                                          </p:stCondLst>
                                        </p:cTn>
                                        <p:tgtEl>
                                          <p:spTgt spid="11"/>
                                        </p:tgtEl>
                                        <p:attrNameLst>
                                          <p:attrName>r</p:attrName>
                                        </p:attrNameLst>
                                      </p:cBhvr>
                                    </p:animRot>
                                    <p:animRot by="-240000">
                                      <p:cBhvr>
                                        <p:cTn id="120" dur="200" fill="hold">
                                          <p:stCondLst>
                                            <p:cond delay="600"/>
                                          </p:stCondLst>
                                        </p:cTn>
                                        <p:tgtEl>
                                          <p:spTgt spid="11"/>
                                        </p:tgtEl>
                                        <p:attrNameLst>
                                          <p:attrName>r</p:attrName>
                                        </p:attrNameLst>
                                      </p:cBhvr>
                                    </p:animRot>
                                    <p:animRot by="120000">
                                      <p:cBhvr>
                                        <p:cTn id="121"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122" restart="whenNotActive" fill="hold" evtFilter="cancelBubble" nodeType="interactiveSeq">
                <p:stCondLst>
                  <p:cond evt="onClick" delay="0">
                    <p:tgtEl>
                      <p:spTgt spid="10"/>
                    </p:tgtEl>
                  </p:cond>
                </p:stCondLst>
                <p:endSync evt="end" delay="0">
                  <p:rtn val="all"/>
                </p:endSync>
                <p:childTnLst>
                  <p:par>
                    <p:cTn id="123" fill="hold">
                      <p:stCondLst>
                        <p:cond delay="0"/>
                      </p:stCondLst>
                      <p:childTnLst>
                        <p:par>
                          <p:cTn id="124" fill="hold">
                            <p:stCondLst>
                              <p:cond delay="0"/>
                            </p:stCondLst>
                            <p:childTnLst>
                              <p:par>
                                <p:cTn id="125" presetID="32" presetClass="emph" presetSubtype="0" fill="hold" grpId="1" nodeType="withEffect">
                                  <p:stCondLst>
                                    <p:cond delay="0"/>
                                  </p:stCondLst>
                                  <p:childTnLst>
                                    <p:animRot by="120000">
                                      <p:cBhvr>
                                        <p:cTn id="126" dur="100" fill="hold">
                                          <p:stCondLst>
                                            <p:cond delay="0"/>
                                          </p:stCondLst>
                                        </p:cTn>
                                        <p:tgtEl>
                                          <p:spTgt spid="15"/>
                                        </p:tgtEl>
                                        <p:attrNameLst>
                                          <p:attrName>r</p:attrName>
                                        </p:attrNameLst>
                                      </p:cBhvr>
                                    </p:animRot>
                                    <p:animRot by="-240000">
                                      <p:cBhvr>
                                        <p:cTn id="127" dur="200" fill="hold">
                                          <p:stCondLst>
                                            <p:cond delay="200"/>
                                          </p:stCondLst>
                                        </p:cTn>
                                        <p:tgtEl>
                                          <p:spTgt spid="15"/>
                                        </p:tgtEl>
                                        <p:attrNameLst>
                                          <p:attrName>r</p:attrName>
                                        </p:attrNameLst>
                                      </p:cBhvr>
                                    </p:animRot>
                                    <p:animRot by="240000">
                                      <p:cBhvr>
                                        <p:cTn id="128" dur="200" fill="hold">
                                          <p:stCondLst>
                                            <p:cond delay="400"/>
                                          </p:stCondLst>
                                        </p:cTn>
                                        <p:tgtEl>
                                          <p:spTgt spid="15"/>
                                        </p:tgtEl>
                                        <p:attrNameLst>
                                          <p:attrName>r</p:attrName>
                                        </p:attrNameLst>
                                      </p:cBhvr>
                                    </p:animRot>
                                    <p:animRot by="-240000">
                                      <p:cBhvr>
                                        <p:cTn id="129" dur="200" fill="hold">
                                          <p:stCondLst>
                                            <p:cond delay="600"/>
                                          </p:stCondLst>
                                        </p:cTn>
                                        <p:tgtEl>
                                          <p:spTgt spid="15"/>
                                        </p:tgtEl>
                                        <p:attrNameLst>
                                          <p:attrName>r</p:attrName>
                                        </p:attrNameLst>
                                      </p:cBhvr>
                                    </p:animRot>
                                    <p:animRot by="120000">
                                      <p:cBhvr>
                                        <p:cTn id="130" dur="200" fill="hold">
                                          <p:stCondLst>
                                            <p:cond delay="800"/>
                                          </p:stCondLst>
                                        </p:cTn>
                                        <p:tgtEl>
                                          <p:spTgt spid="15"/>
                                        </p:tgtEl>
                                        <p:attrNameLst>
                                          <p:attrName>r</p:attrName>
                                        </p:attrNameLst>
                                      </p:cBhvr>
                                    </p:animRot>
                                  </p:childTnLst>
                                </p:cTn>
                              </p:par>
                              <p:par>
                                <p:cTn id="131" presetID="32" presetClass="emph" presetSubtype="0" fill="hold" grpId="0" nodeType="withEffect">
                                  <p:stCondLst>
                                    <p:cond delay="0"/>
                                  </p:stCondLst>
                                  <p:childTnLst>
                                    <p:animRot by="120000">
                                      <p:cBhvr>
                                        <p:cTn id="132" dur="100" fill="hold">
                                          <p:stCondLst>
                                            <p:cond delay="0"/>
                                          </p:stCondLst>
                                        </p:cTn>
                                        <p:tgtEl>
                                          <p:spTgt spid="10"/>
                                        </p:tgtEl>
                                        <p:attrNameLst>
                                          <p:attrName>r</p:attrName>
                                        </p:attrNameLst>
                                      </p:cBhvr>
                                    </p:animRot>
                                    <p:animRot by="-240000">
                                      <p:cBhvr>
                                        <p:cTn id="133" dur="200" fill="hold">
                                          <p:stCondLst>
                                            <p:cond delay="200"/>
                                          </p:stCondLst>
                                        </p:cTn>
                                        <p:tgtEl>
                                          <p:spTgt spid="10"/>
                                        </p:tgtEl>
                                        <p:attrNameLst>
                                          <p:attrName>r</p:attrName>
                                        </p:attrNameLst>
                                      </p:cBhvr>
                                    </p:animRot>
                                    <p:animRot by="240000">
                                      <p:cBhvr>
                                        <p:cTn id="134" dur="200" fill="hold">
                                          <p:stCondLst>
                                            <p:cond delay="400"/>
                                          </p:stCondLst>
                                        </p:cTn>
                                        <p:tgtEl>
                                          <p:spTgt spid="10"/>
                                        </p:tgtEl>
                                        <p:attrNameLst>
                                          <p:attrName>r</p:attrName>
                                        </p:attrNameLst>
                                      </p:cBhvr>
                                    </p:animRot>
                                    <p:animRot by="-240000">
                                      <p:cBhvr>
                                        <p:cTn id="135" dur="200" fill="hold">
                                          <p:stCondLst>
                                            <p:cond delay="600"/>
                                          </p:stCondLst>
                                        </p:cTn>
                                        <p:tgtEl>
                                          <p:spTgt spid="10"/>
                                        </p:tgtEl>
                                        <p:attrNameLst>
                                          <p:attrName>r</p:attrName>
                                        </p:attrNameLst>
                                      </p:cBhvr>
                                    </p:animRot>
                                    <p:animRot by="120000">
                                      <p:cBhvr>
                                        <p:cTn id="13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p:stCondLst>
                        <p:cond delay="0"/>
                      </p:stCondLst>
                      <p:childTnLst>
                        <p:par>
                          <p:cTn id="139" fill="hold">
                            <p:stCondLst>
                              <p:cond delay="0"/>
                            </p:stCondLst>
                            <p:childTnLst>
                              <p:par>
                                <p:cTn id="140" presetID="27" presetClass="emph" presetSubtype="0" fill="remove" grpId="9" nodeType="clickEffect">
                                  <p:stCondLst>
                                    <p:cond delay="0"/>
                                  </p:stCondLst>
                                  <p:childTnLst>
                                    <p:animClr clrSpc="rgb" dir="cw">
                                      <p:cBhvr override="childStyle">
                                        <p:cTn id="141" dur="250" autoRev="1" fill="remove"/>
                                        <p:tgtEl>
                                          <p:spTgt spid="15"/>
                                        </p:tgtEl>
                                        <p:attrNameLst>
                                          <p:attrName>style.color</p:attrName>
                                        </p:attrNameLst>
                                      </p:cBhvr>
                                      <p:to>
                                        <a:schemeClr val="bg1"/>
                                      </p:to>
                                    </p:animClr>
                                    <p:animClr clrSpc="rgb" dir="cw">
                                      <p:cBhvr>
                                        <p:cTn id="142" dur="250" autoRev="1" fill="remove"/>
                                        <p:tgtEl>
                                          <p:spTgt spid="15"/>
                                        </p:tgtEl>
                                        <p:attrNameLst>
                                          <p:attrName>fillcolor</p:attrName>
                                        </p:attrNameLst>
                                      </p:cBhvr>
                                      <p:to>
                                        <a:schemeClr val="bg1"/>
                                      </p:to>
                                    </p:animClr>
                                    <p:set>
                                      <p:cBhvr>
                                        <p:cTn id="143" dur="250" autoRev="1" fill="remove"/>
                                        <p:tgtEl>
                                          <p:spTgt spid="15"/>
                                        </p:tgtEl>
                                        <p:attrNameLst>
                                          <p:attrName>fill.type</p:attrName>
                                        </p:attrNameLst>
                                      </p:cBhvr>
                                      <p:to>
                                        <p:strVal val="solid"/>
                                      </p:to>
                                    </p:set>
                                    <p:set>
                                      <p:cBhvr>
                                        <p:cTn id="144" dur="250" autoRev="1" fill="remove"/>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5" grpId="0" animBg="1"/>
      <p:bldP spid="15" grpId="1" animBg="1"/>
      <p:bldP spid="15" grpId="2" animBg="1"/>
      <p:bldP spid="15" grpId="3" animBg="1"/>
      <p:bldP spid="15" grpId="4" animBg="1"/>
      <p:bldP spid="15" grpId="5" animBg="1"/>
      <p:bldP spid="15" grpId="6" animBg="1"/>
      <p:bldP spid="15" grpId="7" animBg="1"/>
      <p:bldP spid="15" grpId="8" animBg="1"/>
      <p:bldP spid="15" grpId="9"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ổng thông tin Nhà xuất bản Tư pháp">
            <a:extLst>
              <a:ext uri="{FF2B5EF4-FFF2-40B4-BE49-F238E27FC236}">
                <a16:creationId xmlns:a16="http://schemas.microsoft.com/office/drawing/2014/main" id="{4C3F8C35-D93D-00B1-C476-E6D756577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3875" y="2028919"/>
            <a:ext cx="5489075" cy="72696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22418" y="339553"/>
            <a:ext cx="10550276" cy="646331"/>
          </a:xfrm>
          <a:prstGeom prst="rect">
            <a:avLst/>
          </a:prstGeom>
          <a:solidFill>
            <a:schemeClr val="bg1"/>
          </a:solidFill>
          <a:ln>
            <a:solidFill>
              <a:schemeClr val="accent1"/>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TRÒ CHƠI: VƯỢT CHƯỚNG NGẠI VẬT (</a:t>
            </a:r>
            <a:r>
              <a:rPr kumimoji="0" lang="en-US" sz="3600" b="0" i="1"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Lật hình</a:t>
            </a: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a:t>
            </a:r>
          </a:p>
        </p:txBody>
      </p:sp>
      <p:sp>
        <p:nvSpPr>
          <p:cNvPr id="6" name="Rectangle 5">
            <a:hlinkClick r:id="rId4" action="ppaction://hlinksldjump"/>
          </p:cNvPr>
          <p:cNvSpPr/>
          <p:nvPr/>
        </p:nvSpPr>
        <p:spPr>
          <a:xfrm>
            <a:off x="7086604" y="2020951"/>
            <a:ext cx="2081498" cy="361348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a:t>
            </a:r>
          </a:p>
        </p:txBody>
      </p:sp>
      <p:sp>
        <p:nvSpPr>
          <p:cNvPr id="7" name="Rectangle 6">
            <a:hlinkClick r:id="rId5" action="ppaction://hlinksldjump"/>
          </p:cNvPr>
          <p:cNvSpPr/>
          <p:nvPr/>
        </p:nvSpPr>
        <p:spPr>
          <a:xfrm>
            <a:off x="9168100" y="2020949"/>
            <a:ext cx="2081498" cy="3613481"/>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2</a:t>
            </a:r>
          </a:p>
        </p:txBody>
      </p:sp>
      <p:sp>
        <p:nvSpPr>
          <p:cNvPr id="8" name="Rectangle 7">
            <a:hlinkClick r:id="rId6" action="ppaction://hlinksldjump"/>
          </p:cNvPr>
          <p:cNvSpPr/>
          <p:nvPr/>
        </p:nvSpPr>
        <p:spPr>
          <a:xfrm>
            <a:off x="11270381" y="2020948"/>
            <a:ext cx="2081498" cy="361348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3</a:t>
            </a:r>
          </a:p>
        </p:txBody>
      </p:sp>
      <p:sp>
        <p:nvSpPr>
          <p:cNvPr id="9" name="Rectangle 8">
            <a:hlinkClick r:id="rId7" action="ppaction://hlinksldjump"/>
          </p:cNvPr>
          <p:cNvSpPr/>
          <p:nvPr/>
        </p:nvSpPr>
        <p:spPr>
          <a:xfrm>
            <a:off x="13331095" y="2050250"/>
            <a:ext cx="2081498" cy="361348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4</a:t>
            </a:r>
          </a:p>
        </p:txBody>
      </p:sp>
      <p:sp>
        <p:nvSpPr>
          <p:cNvPr id="10" name="Rectangle 9">
            <a:hlinkClick r:id="rId8" action="ppaction://hlinksldjump"/>
          </p:cNvPr>
          <p:cNvSpPr/>
          <p:nvPr/>
        </p:nvSpPr>
        <p:spPr>
          <a:xfrm>
            <a:off x="7086604" y="5644822"/>
            <a:ext cx="2081498" cy="3613481"/>
          </a:xfrm>
          <a:prstGeom prst="rect">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5</a:t>
            </a:r>
          </a:p>
        </p:txBody>
      </p:sp>
      <p:sp>
        <p:nvSpPr>
          <p:cNvPr id="11" name="Rectangle 10">
            <a:hlinkClick r:id="rId9" action="ppaction://hlinksldjump"/>
          </p:cNvPr>
          <p:cNvSpPr/>
          <p:nvPr/>
        </p:nvSpPr>
        <p:spPr>
          <a:xfrm>
            <a:off x="9188884" y="5644822"/>
            <a:ext cx="2081498" cy="3613481"/>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6</a:t>
            </a:r>
          </a:p>
        </p:txBody>
      </p:sp>
      <p:sp>
        <p:nvSpPr>
          <p:cNvPr id="12" name="Rectangle 11">
            <a:hlinkClick r:id="rId10" action="ppaction://hlinksldjump"/>
          </p:cNvPr>
          <p:cNvSpPr/>
          <p:nvPr/>
        </p:nvSpPr>
        <p:spPr>
          <a:xfrm>
            <a:off x="11270381" y="5644822"/>
            <a:ext cx="2081498" cy="3613481"/>
          </a:xfrm>
          <a:prstGeom prst="rect">
            <a:avLst/>
          </a:prstGeom>
          <a:solidFill>
            <a:schemeClr val="bg1">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7</a:t>
            </a:r>
          </a:p>
        </p:txBody>
      </p:sp>
      <p:sp>
        <p:nvSpPr>
          <p:cNvPr id="13" name="Rectangle 12">
            <a:hlinkClick r:id="rId11" action="ppaction://hlinksldjump"/>
          </p:cNvPr>
          <p:cNvSpPr/>
          <p:nvPr/>
        </p:nvSpPr>
        <p:spPr>
          <a:xfrm>
            <a:off x="13320706" y="5634425"/>
            <a:ext cx="2081498" cy="3613481"/>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0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8</a:t>
            </a:r>
          </a:p>
        </p:txBody>
      </p:sp>
      <p:sp>
        <p:nvSpPr>
          <p:cNvPr id="14" name="Rectangle 13"/>
          <p:cNvSpPr/>
          <p:nvPr/>
        </p:nvSpPr>
        <p:spPr>
          <a:xfrm>
            <a:off x="2722416" y="2020946"/>
            <a:ext cx="3906984" cy="5887829"/>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Gợi ý chủ đề:</a:t>
            </a:r>
          </a:p>
        </p:txBody>
      </p:sp>
      <p:sp>
        <p:nvSpPr>
          <p:cNvPr id="15" name="Rounded Rectangle 14"/>
          <p:cNvSpPr/>
          <p:nvPr/>
        </p:nvSpPr>
        <p:spPr>
          <a:xfrm>
            <a:off x="2722416" y="8097802"/>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HÌNH ẢNH CHỦ ĐỀ</a:t>
            </a:r>
          </a:p>
        </p:txBody>
      </p:sp>
      <p:sp>
        <p:nvSpPr>
          <p:cNvPr id="16" name="Rectangle 15"/>
          <p:cNvSpPr/>
          <p:nvPr/>
        </p:nvSpPr>
        <p:spPr>
          <a:xfrm>
            <a:off x="7104510" y="9439987"/>
            <a:ext cx="1007343" cy="73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a:t>
            </a:r>
          </a:p>
        </p:txBody>
      </p:sp>
      <p:sp>
        <p:nvSpPr>
          <p:cNvPr id="17" name="Rectangle 16"/>
          <p:cNvSpPr/>
          <p:nvPr/>
        </p:nvSpPr>
        <p:spPr>
          <a:xfrm>
            <a:off x="8124785" y="9439987"/>
            <a:ext cx="1007343" cy="73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2</a:t>
            </a:r>
          </a:p>
        </p:txBody>
      </p:sp>
      <p:sp>
        <p:nvSpPr>
          <p:cNvPr id="18" name="Rectangle 17"/>
          <p:cNvSpPr/>
          <p:nvPr/>
        </p:nvSpPr>
        <p:spPr>
          <a:xfrm>
            <a:off x="9186008" y="9439133"/>
            <a:ext cx="1007343" cy="73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3</a:t>
            </a:r>
          </a:p>
        </p:txBody>
      </p:sp>
      <p:sp>
        <p:nvSpPr>
          <p:cNvPr id="19" name="Rectangle 18"/>
          <p:cNvSpPr/>
          <p:nvPr/>
        </p:nvSpPr>
        <p:spPr>
          <a:xfrm>
            <a:off x="10190609" y="9439987"/>
            <a:ext cx="1007343" cy="73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4</a:t>
            </a:r>
          </a:p>
        </p:txBody>
      </p:sp>
      <p:sp>
        <p:nvSpPr>
          <p:cNvPr id="20" name="Rectangle 19"/>
          <p:cNvSpPr/>
          <p:nvPr/>
        </p:nvSpPr>
        <p:spPr>
          <a:xfrm>
            <a:off x="11219309" y="9439987"/>
            <a:ext cx="1007343" cy="73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5</a:t>
            </a:r>
          </a:p>
        </p:txBody>
      </p:sp>
      <p:sp>
        <p:nvSpPr>
          <p:cNvPr id="21" name="Rectangle 20"/>
          <p:cNvSpPr/>
          <p:nvPr/>
        </p:nvSpPr>
        <p:spPr>
          <a:xfrm>
            <a:off x="12248009" y="9426338"/>
            <a:ext cx="1007343" cy="73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6</a:t>
            </a:r>
          </a:p>
        </p:txBody>
      </p:sp>
      <p:sp>
        <p:nvSpPr>
          <p:cNvPr id="22" name="Rectangle 21"/>
          <p:cNvSpPr/>
          <p:nvPr/>
        </p:nvSpPr>
        <p:spPr>
          <a:xfrm>
            <a:off x="13276709" y="9439987"/>
            <a:ext cx="1007343" cy="73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7</a:t>
            </a:r>
          </a:p>
        </p:txBody>
      </p:sp>
      <p:sp>
        <p:nvSpPr>
          <p:cNvPr id="23" name="Rectangle 22"/>
          <p:cNvSpPr/>
          <p:nvPr/>
        </p:nvSpPr>
        <p:spPr>
          <a:xfrm>
            <a:off x="14287500" y="9439987"/>
            <a:ext cx="1007343" cy="7327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8</a:t>
            </a:r>
          </a:p>
        </p:txBody>
      </p:sp>
      <p:sp>
        <p:nvSpPr>
          <p:cNvPr id="24" name="Rectangle 23"/>
          <p:cNvSpPr/>
          <p:nvPr/>
        </p:nvSpPr>
        <p:spPr>
          <a:xfrm>
            <a:off x="7086600" y="1129937"/>
            <a:ext cx="1007343" cy="732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a:t>
            </a:r>
          </a:p>
        </p:txBody>
      </p:sp>
      <p:sp>
        <p:nvSpPr>
          <p:cNvPr id="25" name="Rectangle 24"/>
          <p:cNvSpPr/>
          <p:nvPr/>
        </p:nvSpPr>
        <p:spPr>
          <a:xfrm>
            <a:off x="8106875" y="1129937"/>
            <a:ext cx="1007343" cy="732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2</a:t>
            </a:r>
          </a:p>
        </p:txBody>
      </p:sp>
      <p:sp>
        <p:nvSpPr>
          <p:cNvPr id="26" name="Rectangle 25"/>
          <p:cNvSpPr/>
          <p:nvPr/>
        </p:nvSpPr>
        <p:spPr>
          <a:xfrm>
            <a:off x="9168098" y="1129084"/>
            <a:ext cx="1007343" cy="732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3</a:t>
            </a:r>
          </a:p>
        </p:txBody>
      </p:sp>
      <p:sp>
        <p:nvSpPr>
          <p:cNvPr id="27" name="Rectangle 26"/>
          <p:cNvSpPr/>
          <p:nvPr/>
        </p:nvSpPr>
        <p:spPr>
          <a:xfrm>
            <a:off x="10172699" y="1129937"/>
            <a:ext cx="1007343" cy="732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4</a:t>
            </a:r>
          </a:p>
        </p:txBody>
      </p:sp>
      <p:sp>
        <p:nvSpPr>
          <p:cNvPr id="28" name="Rectangle 27"/>
          <p:cNvSpPr/>
          <p:nvPr/>
        </p:nvSpPr>
        <p:spPr>
          <a:xfrm>
            <a:off x="11201399" y="1129937"/>
            <a:ext cx="1007343" cy="732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5</a:t>
            </a:r>
          </a:p>
        </p:txBody>
      </p:sp>
      <p:sp>
        <p:nvSpPr>
          <p:cNvPr id="29" name="Rectangle 28"/>
          <p:cNvSpPr/>
          <p:nvPr/>
        </p:nvSpPr>
        <p:spPr>
          <a:xfrm>
            <a:off x="12230099" y="1116289"/>
            <a:ext cx="1007343" cy="732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6</a:t>
            </a:r>
          </a:p>
        </p:txBody>
      </p:sp>
      <p:sp>
        <p:nvSpPr>
          <p:cNvPr id="30" name="Rectangle 29"/>
          <p:cNvSpPr/>
          <p:nvPr/>
        </p:nvSpPr>
        <p:spPr>
          <a:xfrm>
            <a:off x="13258799" y="1129937"/>
            <a:ext cx="1007343" cy="732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7</a:t>
            </a:r>
          </a:p>
        </p:txBody>
      </p:sp>
      <p:sp>
        <p:nvSpPr>
          <p:cNvPr id="31" name="Rectangle 30"/>
          <p:cNvSpPr/>
          <p:nvPr/>
        </p:nvSpPr>
        <p:spPr>
          <a:xfrm>
            <a:off x="14269590" y="1129937"/>
            <a:ext cx="1007343" cy="7327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8</a:t>
            </a:r>
          </a:p>
        </p:txBody>
      </p:sp>
      <p:sp>
        <p:nvSpPr>
          <p:cNvPr id="2" name="TextBox 1"/>
          <p:cNvSpPr txBox="1"/>
          <p:nvPr/>
        </p:nvSpPr>
        <p:spPr>
          <a:xfrm>
            <a:off x="2987612" y="2650509"/>
            <a:ext cx="3419565" cy="424731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Tất cả công dân Việt Nam phải tuân thủ theo khi tham gia mạng internet.</a:t>
            </a:r>
          </a:p>
        </p:txBody>
      </p:sp>
      <p:sp>
        <p:nvSpPr>
          <p:cNvPr id="3" name="Arrow: Right 2">
            <a:hlinkClick r:id="rId12" action="ppaction://hlinksldjump"/>
            <a:extLst>
              <a:ext uri="{FF2B5EF4-FFF2-40B4-BE49-F238E27FC236}">
                <a16:creationId xmlns:a16="http://schemas.microsoft.com/office/drawing/2014/main" id="{F4B87D1C-E8BC-CD3F-962B-0B26401D157C}"/>
              </a:ext>
            </a:extLst>
          </p:cNvPr>
          <p:cNvSpPr/>
          <p:nvPr/>
        </p:nvSpPr>
        <p:spPr>
          <a:xfrm>
            <a:off x="17557880" y="9711185"/>
            <a:ext cx="489858" cy="4478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TextBox 31">
            <a:extLst>
              <a:ext uri="{FF2B5EF4-FFF2-40B4-BE49-F238E27FC236}">
                <a16:creationId xmlns:a16="http://schemas.microsoft.com/office/drawing/2014/main" id="{BF04D0F5-4DB5-7083-8EF8-33964E11EABD}"/>
              </a:ext>
            </a:extLst>
          </p:cNvPr>
          <p:cNvSpPr txBox="1"/>
          <p:nvPr/>
        </p:nvSpPr>
        <p:spPr>
          <a:xfrm>
            <a:off x="6856295" y="9427773"/>
            <a:ext cx="8828171"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Trebuchet MS"/>
                <a:ea typeface="+mn-ea"/>
                <a:cs typeface="+mn-cs"/>
              </a:rPr>
              <a:t>(Có hiệu lực từ 1/1/2019)</a:t>
            </a:r>
          </a:p>
        </p:txBody>
      </p:sp>
    </p:spTree>
    <p:extLst>
      <p:ext uri="{BB962C8B-B14F-4D97-AF65-F5344CB8AC3E}">
        <p14:creationId xmlns:p14="http://schemas.microsoft.com/office/powerpoint/2010/main" val="278497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grpId="0" nodeType="afterEffect">
                                  <p:stCondLst>
                                    <p:cond delay="0"/>
                                  </p:stCondLst>
                                  <p:childTnLst>
                                    <p:animClr clrSpc="rgb" dir="cw">
                                      <p:cBhvr>
                                        <p:cTn id="6" dur="2000" fill="hold"/>
                                        <p:tgtEl>
                                          <p:spTgt spid="2"/>
                                        </p:tgtEl>
                                        <p:attrNameLst>
                                          <p:attrName>fillcolor</p:attrName>
                                        </p:attrNameLst>
                                      </p:cBhvr>
                                      <p:to>
                                        <a:schemeClr val="accent2"/>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xit" presetSubtype="10" fill="hold" grpId="0" nodeType="withEffect">
                                  <p:stCondLst>
                                    <p:cond delay="0"/>
                                  </p:stCondLst>
                                  <p:childTnLst>
                                    <p:animEffect transition="out" filter="randombar(horizontal)">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par>
                                <p:cTn id="29" presetID="14" presetClass="exit" presetSubtype="10" fill="hold" grpId="0" nodeType="withEffect">
                                  <p:stCondLst>
                                    <p:cond delay="0"/>
                                  </p:stCondLst>
                                  <p:childTnLst>
                                    <p:animEffect transition="out" filter="randombar(horizontal)">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par>
                                <p:cTn id="38" presetID="14" presetClass="exit" presetSubtype="10" fill="hold" grpId="0" nodeType="withEffect">
                                  <p:stCondLst>
                                    <p:cond delay="0"/>
                                  </p:stCondLst>
                                  <p:childTnLst>
                                    <p:animEffect transition="out" filter="randombar(horizontal)">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14" presetClass="exit" presetSubtype="10" fill="hold" grpId="0" nodeType="withEffect">
                                  <p:stCondLst>
                                    <p:cond delay="0"/>
                                  </p:stCondLst>
                                  <p:childTnLst>
                                    <p:animEffect transition="out" filter="randombar(horizontal)">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14" presetClass="exit" presetSubtype="10" fill="hold" grpId="0" nodeType="withEffect">
                                  <p:stCondLst>
                                    <p:cond delay="0"/>
                                  </p:stCondLst>
                                  <p:childTnLst>
                                    <p:animEffect transition="out" filter="randombar(horizontal)">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par>
                                <p:cTn id="50" presetID="14" presetClass="exit" presetSubtype="10" fill="hold" grpId="0"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4" presetClass="exit" presetSubtype="10" fill="hold" grpId="0" nodeType="withEffect">
                                  <p:stCondLst>
                                    <p:cond delay="0"/>
                                  </p:stCondLst>
                                  <p:childTnLst>
                                    <p:animEffect transition="out" filter="randombar(horizontal)">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par>
                                <p:cTn id="56" presetID="14" presetClass="exit" presetSubtype="10" fill="hold" grpId="0" nodeType="withEffect">
                                  <p:stCondLst>
                                    <p:cond delay="0"/>
                                  </p:stCondLst>
                                  <p:childTnLst>
                                    <p:animEffect transition="out" filter="randombar(horizontal)">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par>
                                <p:cTn id="59" presetID="14" presetClass="exit" presetSubtype="10" fill="hold" grpId="0" nodeType="withEffect">
                                  <p:stCondLst>
                                    <p:cond delay="0"/>
                                  </p:stCondLst>
                                  <p:childTnLst>
                                    <p:animEffect transition="out" filter="randombar(horizontal)">
                                      <p:cBhvr>
                                        <p:cTn id="60" dur="500"/>
                                        <p:tgtEl>
                                          <p:spTgt spid="23"/>
                                        </p:tgtEl>
                                      </p:cBhvr>
                                    </p:animEffect>
                                    <p:set>
                                      <p:cBhvr>
                                        <p:cTn id="61" dur="1" fill="hold">
                                          <p:stCondLst>
                                            <p:cond delay="499"/>
                                          </p:stCondLst>
                                        </p:cTn>
                                        <p:tgtEl>
                                          <p:spTgt spid="23"/>
                                        </p:tgtEl>
                                        <p:attrNameLst>
                                          <p:attrName>style.visibility</p:attrName>
                                        </p:attrNameLst>
                                      </p:cBhvr>
                                      <p:to>
                                        <p:strVal val="hidden"/>
                                      </p:to>
                                    </p:set>
                                  </p:childTnLst>
                                </p:cTn>
                              </p:par>
                              <p:par>
                                <p:cTn id="62" presetID="14" presetClass="entr" presetSubtype="10" fill="hold" grpId="0"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randombar(horizontal)">
                                      <p:cBhvr>
                                        <p:cTn id="6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4" presetClass="exit" presetSubtype="10" fill="hold" grpId="0" nodeType="withEffect">
                                  <p:stCondLst>
                                    <p:cond delay="0"/>
                                  </p:stCondLst>
                                  <p:childTnLst>
                                    <p:animEffect transition="out" filter="randombar(horizontal)">
                                      <p:cBhvr>
                                        <p:cTn id="69" dur="3000"/>
                                        <p:tgtEl>
                                          <p:spTgt spid="6"/>
                                        </p:tgtEl>
                                      </p:cBhvr>
                                    </p:animEffect>
                                    <p:set>
                                      <p:cBhvr>
                                        <p:cTn id="70" dur="1" fill="hold">
                                          <p:stCondLst>
                                            <p:cond delay="2999"/>
                                          </p:stCondLst>
                                        </p:cTn>
                                        <p:tgtEl>
                                          <p:spTgt spid="6"/>
                                        </p:tgtEl>
                                        <p:attrNameLst>
                                          <p:attrName>style.visibility</p:attrName>
                                        </p:attrNameLst>
                                      </p:cBhvr>
                                      <p:to>
                                        <p:strVal val="hidden"/>
                                      </p:to>
                                    </p:set>
                                  </p:childTnLst>
                                </p:cTn>
                              </p:par>
                              <p:par>
                                <p:cTn id="71" presetID="14" presetClass="exit" presetSubtype="10" fill="hold" grpId="0" nodeType="withEffect">
                                  <p:stCondLst>
                                    <p:cond delay="0"/>
                                  </p:stCondLst>
                                  <p:childTnLst>
                                    <p:animEffect transition="out" filter="randombar(horizontal)">
                                      <p:cBhvr>
                                        <p:cTn id="72" dur="3000"/>
                                        <p:tgtEl>
                                          <p:spTgt spid="7"/>
                                        </p:tgtEl>
                                      </p:cBhvr>
                                    </p:animEffect>
                                    <p:set>
                                      <p:cBhvr>
                                        <p:cTn id="73" dur="1" fill="hold">
                                          <p:stCondLst>
                                            <p:cond delay="2999"/>
                                          </p:stCondLst>
                                        </p:cTn>
                                        <p:tgtEl>
                                          <p:spTgt spid="7"/>
                                        </p:tgtEl>
                                        <p:attrNameLst>
                                          <p:attrName>style.visibility</p:attrName>
                                        </p:attrNameLst>
                                      </p:cBhvr>
                                      <p:to>
                                        <p:strVal val="hidden"/>
                                      </p:to>
                                    </p:set>
                                  </p:childTnLst>
                                </p:cTn>
                              </p:par>
                              <p:par>
                                <p:cTn id="74" presetID="14" presetClass="exit" presetSubtype="10" fill="hold" grpId="0" nodeType="withEffect">
                                  <p:stCondLst>
                                    <p:cond delay="0"/>
                                  </p:stCondLst>
                                  <p:childTnLst>
                                    <p:animEffect transition="out" filter="randombar(horizontal)">
                                      <p:cBhvr>
                                        <p:cTn id="75" dur="3000"/>
                                        <p:tgtEl>
                                          <p:spTgt spid="8"/>
                                        </p:tgtEl>
                                      </p:cBhvr>
                                    </p:animEffect>
                                    <p:set>
                                      <p:cBhvr>
                                        <p:cTn id="76" dur="1" fill="hold">
                                          <p:stCondLst>
                                            <p:cond delay="2999"/>
                                          </p:stCondLst>
                                        </p:cTn>
                                        <p:tgtEl>
                                          <p:spTgt spid="8"/>
                                        </p:tgtEl>
                                        <p:attrNameLst>
                                          <p:attrName>style.visibility</p:attrName>
                                        </p:attrNameLst>
                                      </p:cBhvr>
                                      <p:to>
                                        <p:strVal val="hidden"/>
                                      </p:to>
                                    </p:set>
                                  </p:childTnLst>
                                </p:cTn>
                              </p:par>
                              <p:par>
                                <p:cTn id="77" presetID="14" presetClass="exit" presetSubtype="10" fill="hold" grpId="0" nodeType="withEffect">
                                  <p:stCondLst>
                                    <p:cond delay="0"/>
                                  </p:stCondLst>
                                  <p:childTnLst>
                                    <p:animEffect transition="out" filter="randombar(horizontal)">
                                      <p:cBhvr>
                                        <p:cTn id="78" dur="3000"/>
                                        <p:tgtEl>
                                          <p:spTgt spid="9"/>
                                        </p:tgtEl>
                                      </p:cBhvr>
                                    </p:animEffect>
                                    <p:set>
                                      <p:cBhvr>
                                        <p:cTn id="79" dur="1" fill="hold">
                                          <p:stCondLst>
                                            <p:cond delay="2999"/>
                                          </p:stCondLst>
                                        </p:cTn>
                                        <p:tgtEl>
                                          <p:spTgt spid="9"/>
                                        </p:tgtEl>
                                        <p:attrNameLst>
                                          <p:attrName>style.visibility</p:attrName>
                                        </p:attrNameLst>
                                      </p:cBhvr>
                                      <p:to>
                                        <p:strVal val="hidden"/>
                                      </p:to>
                                    </p:set>
                                  </p:childTnLst>
                                </p:cTn>
                              </p:par>
                              <p:par>
                                <p:cTn id="80" presetID="14" presetClass="exit" presetSubtype="10" fill="hold" grpId="0" nodeType="withEffect">
                                  <p:stCondLst>
                                    <p:cond delay="0"/>
                                  </p:stCondLst>
                                  <p:childTnLst>
                                    <p:animEffect transition="out" filter="randombar(horizontal)">
                                      <p:cBhvr>
                                        <p:cTn id="81" dur="3000"/>
                                        <p:tgtEl>
                                          <p:spTgt spid="13"/>
                                        </p:tgtEl>
                                      </p:cBhvr>
                                    </p:animEffect>
                                    <p:set>
                                      <p:cBhvr>
                                        <p:cTn id="82" dur="1" fill="hold">
                                          <p:stCondLst>
                                            <p:cond delay="2999"/>
                                          </p:stCondLst>
                                        </p:cTn>
                                        <p:tgtEl>
                                          <p:spTgt spid="13"/>
                                        </p:tgtEl>
                                        <p:attrNameLst>
                                          <p:attrName>style.visibility</p:attrName>
                                        </p:attrNameLst>
                                      </p:cBhvr>
                                      <p:to>
                                        <p:strVal val="hidden"/>
                                      </p:to>
                                    </p:set>
                                  </p:childTnLst>
                                </p:cTn>
                              </p:par>
                              <p:par>
                                <p:cTn id="83" presetID="14" presetClass="exit" presetSubtype="10" fill="hold" grpId="0" nodeType="withEffect">
                                  <p:stCondLst>
                                    <p:cond delay="0"/>
                                  </p:stCondLst>
                                  <p:childTnLst>
                                    <p:animEffect transition="out" filter="randombar(horizontal)">
                                      <p:cBhvr>
                                        <p:cTn id="84" dur="3000"/>
                                        <p:tgtEl>
                                          <p:spTgt spid="12"/>
                                        </p:tgtEl>
                                      </p:cBhvr>
                                    </p:animEffect>
                                    <p:set>
                                      <p:cBhvr>
                                        <p:cTn id="85" dur="1" fill="hold">
                                          <p:stCondLst>
                                            <p:cond delay="2999"/>
                                          </p:stCondLst>
                                        </p:cTn>
                                        <p:tgtEl>
                                          <p:spTgt spid="12"/>
                                        </p:tgtEl>
                                        <p:attrNameLst>
                                          <p:attrName>style.visibility</p:attrName>
                                        </p:attrNameLst>
                                      </p:cBhvr>
                                      <p:to>
                                        <p:strVal val="hidden"/>
                                      </p:to>
                                    </p:set>
                                  </p:childTnLst>
                                </p:cTn>
                              </p:par>
                              <p:par>
                                <p:cTn id="86" presetID="14" presetClass="exit" presetSubtype="10" fill="hold" grpId="0" nodeType="withEffect">
                                  <p:stCondLst>
                                    <p:cond delay="0"/>
                                  </p:stCondLst>
                                  <p:childTnLst>
                                    <p:animEffect transition="out" filter="randombar(horizontal)">
                                      <p:cBhvr>
                                        <p:cTn id="87" dur="3000"/>
                                        <p:tgtEl>
                                          <p:spTgt spid="11"/>
                                        </p:tgtEl>
                                      </p:cBhvr>
                                    </p:animEffect>
                                    <p:set>
                                      <p:cBhvr>
                                        <p:cTn id="88" dur="1" fill="hold">
                                          <p:stCondLst>
                                            <p:cond delay="2999"/>
                                          </p:stCondLst>
                                        </p:cTn>
                                        <p:tgtEl>
                                          <p:spTgt spid="11"/>
                                        </p:tgtEl>
                                        <p:attrNameLst>
                                          <p:attrName>style.visibility</p:attrName>
                                        </p:attrNameLst>
                                      </p:cBhvr>
                                      <p:to>
                                        <p:strVal val="hidden"/>
                                      </p:to>
                                    </p:set>
                                  </p:childTnLst>
                                </p:cTn>
                              </p:par>
                              <p:par>
                                <p:cTn id="89" presetID="14" presetClass="exit" presetSubtype="10" fill="hold" grpId="0" nodeType="withEffect">
                                  <p:stCondLst>
                                    <p:cond delay="0"/>
                                  </p:stCondLst>
                                  <p:childTnLst>
                                    <p:animEffect transition="out" filter="randombar(horizontal)">
                                      <p:cBhvr>
                                        <p:cTn id="90" dur="3000"/>
                                        <p:tgtEl>
                                          <p:spTgt spid="10"/>
                                        </p:tgtEl>
                                      </p:cBhvr>
                                    </p:animEffect>
                                    <p:set>
                                      <p:cBhvr>
                                        <p:cTn id="91" dur="1" fill="hold">
                                          <p:stCondLst>
                                            <p:cond delay="2999"/>
                                          </p:stCondLst>
                                        </p:cTn>
                                        <p:tgtEl>
                                          <p:spTgt spid="10"/>
                                        </p:tgtEl>
                                        <p:attrNameLst>
                                          <p:attrName>style.visibility</p:attrName>
                                        </p:attrNameLst>
                                      </p:cBhvr>
                                      <p:to>
                                        <p:strVal val="hidden"/>
                                      </p:to>
                                    </p:set>
                                  </p:childTnLst>
                                </p:cTn>
                              </p:par>
                              <p:par>
                                <p:cTn id="92" presetID="1" presetClass="emph" presetSubtype="2" fill="hold" nodeType="withEffect">
                                  <p:stCondLst>
                                    <p:cond delay="0"/>
                                  </p:stCondLst>
                                  <p:childTnLst>
                                    <p:animClr clrSpc="rgb" dir="cw">
                                      <p:cBhvr>
                                        <p:cTn id="93" dur="1000" fill="hold"/>
                                        <p:tgtEl>
                                          <p:spTgt spid="16"/>
                                        </p:tgtEl>
                                        <p:attrNameLst>
                                          <p:attrName>fillcolor</p:attrName>
                                        </p:attrNameLst>
                                      </p:cBhvr>
                                      <p:to>
                                        <a:srgbClr val="000000"/>
                                      </p:to>
                                    </p:animClr>
                                    <p:set>
                                      <p:cBhvr>
                                        <p:cTn id="94" dur="1000" fill="hold"/>
                                        <p:tgtEl>
                                          <p:spTgt spid="16"/>
                                        </p:tgtEl>
                                        <p:attrNameLst>
                                          <p:attrName>fill.type</p:attrName>
                                        </p:attrNameLst>
                                      </p:cBhvr>
                                      <p:to>
                                        <p:strVal val="solid"/>
                                      </p:to>
                                    </p:set>
                                    <p:set>
                                      <p:cBhvr>
                                        <p:cTn id="95" dur="1000" fill="hold"/>
                                        <p:tgtEl>
                                          <p:spTgt spid="16"/>
                                        </p:tgtEl>
                                        <p:attrNameLst>
                                          <p:attrName>fill.on</p:attrName>
                                        </p:attrNameLst>
                                      </p:cBhvr>
                                      <p:to>
                                        <p:strVal val="true"/>
                                      </p:to>
                                    </p:set>
                                  </p:childTnLst>
                                </p:cTn>
                              </p:par>
                              <p:par>
                                <p:cTn id="96" presetID="1" presetClass="emph" presetSubtype="2" fill="hold" nodeType="withEffect">
                                  <p:stCondLst>
                                    <p:cond delay="0"/>
                                  </p:stCondLst>
                                  <p:childTnLst>
                                    <p:animClr clrSpc="rgb" dir="cw">
                                      <p:cBhvr>
                                        <p:cTn id="97" dur="1000" fill="hold"/>
                                        <p:tgtEl>
                                          <p:spTgt spid="17"/>
                                        </p:tgtEl>
                                        <p:attrNameLst>
                                          <p:attrName>fillcolor</p:attrName>
                                        </p:attrNameLst>
                                      </p:cBhvr>
                                      <p:to>
                                        <a:srgbClr val="000000"/>
                                      </p:to>
                                    </p:animClr>
                                    <p:set>
                                      <p:cBhvr>
                                        <p:cTn id="98" dur="1000" fill="hold"/>
                                        <p:tgtEl>
                                          <p:spTgt spid="17"/>
                                        </p:tgtEl>
                                        <p:attrNameLst>
                                          <p:attrName>fill.type</p:attrName>
                                        </p:attrNameLst>
                                      </p:cBhvr>
                                      <p:to>
                                        <p:strVal val="solid"/>
                                      </p:to>
                                    </p:set>
                                    <p:set>
                                      <p:cBhvr>
                                        <p:cTn id="99" dur="1000" fill="hold"/>
                                        <p:tgtEl>
                                          <p:spTgt spid="17"/>
                                        </p:tgtEl>
                                        <p:attrNameLst>
                                          <p:attrName>fill.on</p:attrName>
                                        </p:attrNameLst>
                                      </p:cBhvr>
                                      <p:to>
                                        <p:strVal val="true"/>
                                      </p:to>
                                    </p:set>
                                  </p:childTnLst>
                                </p:cTn>
                              </p:par>
                              <p:par>
                                <p:cTn id="100" presetID="1" presetClass="emph" presetSubtype="2" fill="hold" nodeType="withEffect">
                                  <p:stCondLst>
                                    <p:cond delay="0"/>
                                  </p:stCondLst>
                                  <p:childTnLst>
                                    <p:animClr clrSpc="rgb" dir="cw">
                                      <p:cBhvr>
                                        <p:cTn id="101" dur="1000" fill="hold"/>
                                        <p:tgtEl>
                                          <p:spTgt spid="18"/>
                                        </p:tgtEl>
                                        <p:attrNameLst>
                                          <p:attrName>fillcolor</p:attrName>
                                        </p:attrNameLst>
                                      </p:cBhvr>
                                      <p:to>
                                        <a:srgbClr val="000000"/>
                                      </p:to>
                                    </p:animClr>
                                    <p:set>
                                      <p:cBhvr>
                                        <p:cTn id="102" dur="1000" fill="hold"/>
                                        <p:tgtEl>
                                          <p:spTgt spid="18"/>
                                        </p:tgtEl>
                                        <p:attrNameLst>
                                          <p:attrName>fill.type</p:attrName>
                                        </p:attrNameLst>
                                      </p:cBhvr>
                                      <p:to>
                                        <p:strVal val="solid"/>
                                      </p:to>
                                    </p:set>
                                    <p:set>
                                      <p:cBhvr>
                                        <p:cTn id="103" dur="1000" fill="hold"/>
                                        <p:tgtEl>
                                          <p:spTgt spid="18"/>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1000" fill="hold"/>
                                        <p:tgtEl>
                                          <p:spTgt spid="19"/>
                                        </p:tgtEl>
                                        <p:attrNameLst>
                                          <p:attrName>fillcolor</p:attrName>
                                        </p:attrNameLst>
                                      </p:cBhvr>
                                      <p:to>
                                        <a:srgbClr val="000000"/>
                                      </p:to>
                                    </p:animClr>
                                    <p:set>
                                      <p:cBhvr>
                                        <p:cTn id="106" dur="1000" fill="hold"/>
                                        <p:tgtEl>
                                          <p:spTgt spid="19"/>
                                        </p:tgtEl>
                                        <p:attrNameLst>
                                          <p:attrName>fill.type</p:attrName>
                                        </p:attrNameLst>
                                      </p:cBhvr>
                                      <p:to>
                                        <p:strVal val="solid"/>
                                      </p:to>
                                    </p:set>
                                    <p:set>
                                      <p:cBhvr>
                                        <p:cTn id="107" dur="1000" fill="hold"/>
                                        <p:tgtEl>
                                          <p:spTgt spid="19"/>
                                        </p:tgtEl>
                                        <p:attrNameLst>
                                          <p:attrName>fill.on</p:attrName>
                                        </p:attrNameLst>
                                      </p:cBhvr>
                                      <p:to>
                                        <p:strVal val="true"/>
                                      </p:to>
                                    </p:set>
                                  </p:childTnLst>
                                </p:cTn>
                              </p:par>
                              <p:par>
                                <p:cTn id="108" presetID="1" presetClass="emph" presetSubtype="2" fill="hold" nodeType="withEffect">
                                  <p:stCondLst>
                                    <p:cond delay="0"/>
                                  </p:stCondLst>
                                  <p:childTnLst>
                                    <p:animClr clrSpc="rgb" dir="cw">
                                      <p:cBhvr>
                                        <p:cTn id="109" dur="1000" fill="hold"/>
                                        <p:tgtEl>
                                          <p:spTgt spid="20"/>
                                        </p:tgtEl>
                                        <p:attrNameLst>
                                          <p:attrName>fillcolor</p:attrName>
                                        </p:attrNameLst>
                                      </p:cBhvr>
                                      <p:to>
                                        <a:srgbClr val="000000"/>
                                      </p:to>
                                    </p:animClr>
                                    <p:set>
                                      <p:cBhvr>
                                        <p:cTn id="110" dur="1000" fill="hold"/>
                                        <p:tgtEl>
                                          <p:spTgt spid="20"/>
                                        </p:tgtEl>
                                        <p:attrNameLst>
                                          <p:attrName>fill.type</p:attrName>
                                        </p:attrNameLst>
                                      </p:cBhvr>
                                      <p:to>
                                        <p:strVal val="solid"/>
                                      </p:to>
                                    </p:set>
                                    <p:set>
                                      <p:cBhvr>
                                        <p:cTn id="111" dur="1000" fill="hold"/>
                                        <p:tgtEl>
                                          <p:spTgt spid="20"/>
                                        </p:tgtEl>
                                        <p:attrNameLst>
                                          <p:attrName>fill.on</p:attrName>
                                        </p:attrNameLst>
                                      </p:cBhvr>
                                      <p:to>
                                        <p:strVal val="true"/>
                                      </p:to>
                                    </p:set>
                                  </p:childTnLst>
                                </p:cTn>
                              </p:par>
                              <p:par>
                                <p:cTn id="112" presetID="1" presetClass="emph" presetSubtype="2" fill="hold" nodeType="withEffect">
                                  <p:stCondLst>
                                    <p:cond delay="0"/>
                                  </p:stCondLst>
                                  <p:childTnLst>
                                    <p:animClr clrSpc="rgb" dir="cw">
                                      <p:cBhvr>
                                        <p:cTn id="113" dur="1000" fill="hold"/>
                                        <p:tgtEl>
                                          <p:spTgt spid="21"/>
                                        </p:tgtEl>
                                        <p:attrNameLst>
                                          <p:attrName>fillcolor</p:attrName>
                                        </p:attrNameLst>
                                      </p:cBhvr>
                                      <p:to>
                                        <a:srgbClr val="000000"/>
                                      </p:to>
                                    </p:animClr>
                                    <p:set>
                                      <p:cBhvr>
                                        <p:cTn id="114" dur="1000" fill="hold"/>
                                        <p:tgtEl>
                                          <p:spTgt spid="21"/>
                                        </p:tgtEl>
                                        <p:attrNameLst>
                                          <p:attrName>fill.type</p:attrName>
                                        </p:attrNameLst>
                                      </p:cBhvr>
                                      <p:to>
                                        <p:strVal val="solid"/>
                                      </p:to>
                                    </p:set>
                                    <p:set>
                                      <p:cBhvr>
                                        <p:cTn id="115" dur="1000" fill="hold"/>
                                        <p:tgtEl>
                                          <p:spTgt spid="21"/>
                                        </p:tgtEl>
                                        <p:attrNameLst>
                                          <p:attrName>fill.on</p:attrName>
                                        </p:attrNameLst>
                                      </p:cBhvr>
                                      <p:to>
                                        <p:strVal val="true"/>
                                      </p:to>
                                    </p:set>
                                  </p:childTnLst>
                                </p:cTn>
                              </p:par>
                              <p:par>
                                <p:cTn id="116" presetID="1" presetClass="emph" presetSubtype="2" fill="hold" nodeType="withEffect">
                                  <p:stCondLst>
                                    <p:cond delay="0"/>
                                  </p:stCondLst>
                                  <p:childTnLst>
                                    <p:animClr clrSpc="rgb" dir="cw">
                                      <p:cBhvr>
                                        <p:cTn id="117" dur="1000" fill="hold"/>
                                        <p:tgtEl>
                                          <p:spTgt spid="22"/>
                                        </p:tgtEl>
                                        <p:attrNameLst>
                                          <p:attrName>fillcolor</p:attrName>
                                        </p:attrNameLst>
                                      </p:cBhvr>
                                      <p:to>
                                        <a:srgbClr val="000000"/>
                                      </p:to>
                                    </p:animClr>
                                    <p:set>
                                      <p:cBhvr>
                                        <p:cTn id="118" dur="1000" fill="hold"/>
                                        <p:tgtEl>
                                          <p:spTgt spid="22"/>
                                        </p:tgtEl>
                                        <p:attrNameLst>
                                          <p:attrName>fill.type</p:attrName>
                                        </p:attrNameLst>
                                      </p:cBhvr>
                                      <p:to>
                                        <p:strVal val="solid"/>
                                      </p:to>
                                    </p:set>
                                    <p:set>
                                      <p:cBhvr>
                                        <p:cTn id="119" dur="1000" fill="hold"/>
                                        <p:tgtEl>
                                          <p:spTgt spid="22"/>
                                        </p:tgtEl>
                                        <p:attrNameLst>
                                          <p:attrName>fill.on</p:attrName>
                                        </p:attrNameLst>
                                      </p:cBhvr>
                                      <p:to>
                                        <p:strVal val="true"/>
                                      </p:to>
                                    </p:set>
                                  </p:childTnLst>
                                </p:cTn>
                              </p:par>
                              <p:par>
                                <p:cTn id="120" presetID="1" presetClass="emph" presetSubtype="2" fill="hold" nodeType="withEffect">
                                  <p:stCondLst>
                                    <p:cond delay="0"/>
                                  </p:stCondLst>
                                  <p:childTnLst>
                                    <p:animClr clrSpc="rgb" dir="cw">
                                      <p:cBhvr>
                                        <p:cTn id="121" dur="1000" fill="hold"/>
                                        <p:tgtEl>
                                          <p:spTgt spid="23"/>
                                        </p:tgtEl>
                                        <p:attrNameLst>
                                          <p:attrName>fillcolor</p:attrName>
                                        </p:attrNameLst>
                                      </p:cBhvr>
                                      <p:to>
                                        <a:srgbClr val="000000"/>
                                      </p:to>
                                    </p:animClr>
                                    <p:set>
                                      <p:cBhvr>
                                        <p:cTn id="122" dur="1000" fill="hold"/>
                                        <p:tgtEl>
                                          <p:spTgt spid="23"/>
                                        </p:tgtEl>
                                        <p:attrNameLst>
                                          <p:attrName>fill.type</p:attrName>
                                        </p:attrNameLst>
                                      </p:cBhvr>
                                      <p:to>
                                        <p:strVal val="solid"/>
                                      </p:to>
                                    </p:set>
                                    <p:set>
                                      <p:cBhvr>
                                        <p:cTn id="123" dur="1000" fill="hold"/>
                                        <p:tgtEl>
                                          <p:spTgt spid="23"/>
                                        </p:tgtEl>
                                        <p:attrNameLst>
                                          <p:attrName>fill.on</p:attrName>
                                        </p:attrNameLst>
                                      </p:cBhvr>
                                      <p:to>
                                        <p:strVal val="true"/>
                                      </p:to>
                                    </p:set>
                                  </p:childTnLst>
                                </p:cTn>
                              </p:par>
                              <p:par>
                                <p:cTn id="124" presetID="1" presetClass="emph" presetSubtype="2" fill="hold" nodeType="withEffect">
                                  <p:stCondLst>
                                    <p:cond delay="0"/>
                                  </p:stCondLst>
                                  <p:childTnLst>
                                    <p:animClr clrSpc="rgb" dir="cw">
                                      <p:cBhvr>
                                        <p:cTn id="125" dur="1000" fill="hold"/>
                                        <p:tgtEl>
                                          <p:spTgt spid="24"/>
                                        </p:tgtEl>
                                        <p:attrNameLst>
                                          <p:attrName>fillcolor</p:attrName>
                                        </p:attrNameLst>
                                      </p:cBhvr>
                                      <p:to>
                                        <a:srgbClr val="000000"/>
                                      </p:to>
                                    </p:animClr>
                                    <p:set>
                                      <p:cBhvr>
                                        <p:cTn id="126" dur="1000" fill="hold"/>
                                        <p:tgtEl>
                                          <p:spTgt spid="24"/>
                                        </p:tgtEl>
                                        <p:attrNameLst>
                                          <p:attrName>fill.type</p:attrName>
                                        </p:attrNameLst>
                                      </p:cBhvr>
                                      <p:to>
                                        <p:strVal val="solid"/>
                                      </p:to>
                                    </p:set>
                                    <p:set>
                                      <p:cBhvr>
                                        <p:cTn id="127" dur="1000" fill="hold"/>
                                        <p:tgtEl>
                                          <p:spTgt spid="24"/>
                                        </p:tgtEl>
                                        <p:attrNameLst>
                                          <p:attrName>fill.on</p:attrName>
                                        </p:attrNameLst>
                                      </p:cBhvr>
                                      <p:to>
                                        <p:strVal val="true"/>
                                      </p:to>
                                    </p:set>
                                  </p:childTnLst>
                                </p:cTn>
                              </p:par>
                              <p:par>
                                <p:cTn id="128" presetID="1" presetClass="emph" presetSubtype="2" fill="hold" nodeType="withEffect">
                                  <p:stCondLst>
                                    <p:cond delay="0"/>
                                  </p:stCondLst>
                                  <p:childTnLst>
                                    <p:animClr clrSpc="rgb" dir="cw">
                                      <p:cBhvr>
                                        <p:cTn id="129" dur="1000" fill="hold"/>
                                        <p:tgtEl>
                                          <p:spTgt spid="25"/>
                                        </p:tgtEl>
                                        <p:attrNameLst>
                                          <p:attrName>fillcolor</p:attrName>
                                        </p:attrNameLst>
                                      </p:cBhvr>
                                      <p:to>
                                        <a:srgbClr val="000000"/>
                                      </p:to>
                                    </p:animClr>
                                    <p:set>
                                      <p:cBhvr>
                                        <p:cTn id="130" dur="1000" fill="hold"/>
                                        <p:tgtEl>
                                          <p:spTgt spid="25"/>
                                        </p:tgtEl>
                                        <p:attrNameLst>
                                          <p:attrName>fill.type</p:attrName>
                                        </p:attrNameLst>
                                      </p:cBhvr>
                                      <p:to>
                                        <p:strVal val="solid"/>
                                      </p:to>
                                    </p:set>
                                    <p:set>
                                      <p:cBhvr>
                                        <p:cTn id="131" dur="1000" fill="hold"/>
                                        <p:tgtEl>
                                          <p:spTgt spid="25"/>
                                        </p:tgtEl>
                                        <p:attrNameLst>
                                          <p:attrName>fill.on</p:attrName>
                                        </p:attrNameLst>
                                      </p:cBhvr>
                                      <p:to>
                                        <p:strVal val="true"/>
                                      </p:to>
                                    </p:set>
                                  </p:childTnLst>
                                </p:cTn>
                              </p:par>
                              <p:par>
                                <p:cTn id="132" presetID="1" presetClass="emph" presetSubtype="2" fill="hold" nodeType="withEffect">
                                  <p:stCondLst>
                                    <p:cond delay="0"/>
                                  </p:stCondLst>
                                  <p:childTnLst>
                                    <p:animClr clrSpc="rgb" dir="cw">
                                      <p:cBhvr>
                                        <p:cTn id="133" dur="1000" fill="hold"/>
                                        <p:tgtEl>
                                          <p:spTgt spid="26"/>
                                        </p:tgtEl>
                                        <p:attrNameLst>
                                          <p:attrName>fillcolor</p:attrName>
                                        </p:attrNameLst>
                                      </p:cBhvr>
                                      <p:to>
                                        <a:srgbClr val="000000"/>
                                      </p:to>
                                    </p:animClr>
                                    <p:set>
                                      <p:cBhvr>
                                        <p:cTn id="134" dur="1000" fill="hold"/>
                                        <p:tgtEl>
                                          <p:spTgt spid="26"/>
                                        </p:tgtEl>
                                        <p:attrNameLst>
                                          <p:attrName>fill.type</p:attrName>
                                        </p:attrNameLst>
                                      </p:cBhvr>
                                      <p:to>
                                        <p:strVal val="solid"/>
                                      </p:to>
                                    </p:set>
                                    <p:set>
                                      <p:cBhvr>
                                        <p:cTn id="135" dur="1000" fill="hold"/>
                                        <p:tgtEl>
                                          <p:spTgt spid="26"/>
                                        </p:tgtEl>
                                        <p:attrNameLst>
                                          <p:attrName>fill.on</p:attrName>
                                        </p:attrNameLst>
                                      </p:cBhvr>
                                      <p:to>
                                        <p:strVal val="true"/>
                                      </p:to>
                                    </p:set>
                                  </p:childTnLst>
                                </p:cTn>
                              </p:par>
                              <p:par>
                                <p:cTn id="136" presetID="1" presetClass="emph" presetSubtype="2" fill="hold" nodeType="withEffect">
                                  <p:stCondLst>
                                    <p:cond delay="0"/>
                                  </p:stCondLst>
                                  <p:childTnLst>
                                    <p:animClr clrSpc="rgb" dir="cw">
                                      <p:cBhvr>
                                        <p:cTn id="137" dur="1000" fill="hold"/>
                                        <p:tgtEl>
                                          <p:spTgt spid="27"/>
                                        </p:tgtEl>
                                        <p:attrNameLst>
                                          <p:attrName>fillcolor</p:attrName>
                                        </p:attrNameLst>
                                      </p:cBhvr>
                                      <p:to>
                                        <a:srgbClr val="000000"/>
                                      </p:to>
                                    </p:animClr>
                                    <p:set>
                                      <p:cBhvr>
                                        <p:cTn id="138" dur="1000" fill="hold"/>
                                        <p:tgtEl>
                                          <p:spTgt spid="27"/>
                                        </p:tgtEl>
                                        <p:attrNameLst>
                                          <p:attrName>fill.type</p:attrName>
                                        </p:attrNameLst>
                                      </p:cBhvr>
                                      <p:to>
                                        <p:strVal val="solid"/>
                                      </p:to>
                                    </p:set>
                                    <p:set>
                                      <p:cBhvr>
                                        <p:cTn id="139" dur="1000" fill="hold"/>
                                        <p:tgtEl>
                                          <p:spTgt spid="27"/>
                                        </p:tgtEl>
                                        <p:attrNameLst>
                                          <p:attrName>fill.on</p:attrName>
                                        </p:attrNameLst>
                                      </p:cBhvr>
                                      <p:to>
                                        <p:strVal val="true"/>
                                      </p:to>
                                    </p:set>
                                  </p:childTnLst>
                                </p:cTn>
                              </p:par>
                              <p:par>
                                <p:cTn id="140" presetID="1" presetClass="emph" presetSubtype="2" fill="hold" nodeType="withEffect">
                                  <p:stCondLst>
                                    <p:cond delay="0"/>
                                  </p:stCondLst>
                                  <p:childTnLst>
                                    <p:animClr clrSpc="rgb" dir="cw">
                                      <p:cBhvr>
                                        <p:cTn id="141" dur="1000" fill="hold"/>
                                        <p:tgtEl>
                                          <p:spTgt spid="28"/>
                                        </p:tgtEl>
                                        <p:attrNameLst>
                                          <p:attrName>fillcolor</p:attrName>
                                        </p:attrNameLst>
                                      </p:cBhvr>
                                      <p:to>
                                        <a:srgbClr val="000000"/>
                                      </p:to>
                                    </p:animClr>
                                    <p:set>
                                      <p:cBhvr>
                                        <p:cTn id="142" dur="1000" fill="hold"/>
                                        <p:tgtEl>
                                          <p:spTgt spid="28"/>
                                        </p:tgtEl>
                                        <p:attrNameLst>
                                          <p:attrName>fill.type</p:attrName>
                                        </p:attrNameLst>
                                      </p:cBhvr>
                                      <p:to>
                                        <p:strVal val="solid"/>
                                      </p:to>
                                    </p:set>
                                    <p:set>
                                      <p:cBhvr>
                                        <p:cTn id="143" dur="1000" fill="hold"/>
                                        <p:tgtEl>
                                          <p:spTgt spid="28"/>
                                        </p:tgtEl>
                                        <p:attrNameLst>
                                          <p:attrName>fill.on</p:attrName>
                                        </p:attrNameLst>
                                      </p:cBhvr>
                                      <p:to>
                                        <p:strVal val="true"/>
                                      </p:to>
                                    </p:set>
                                  </p:childTnLst>
                                </p:cTn>
                              </p:par>
                              <p:par>
                                <p:cTn id="144" presetID="1" presetClass="emph" presetSubtype="2" fill="hold" nodeType="withEffect">
                                  <p:stCondLst>
                                    <p:cond delay="0"/>
                                  </p:stCondLst>
                                  <p:childTnLst>
                                    <p:animClr clrSpc="rgb" dir="cw">
                                      <p:cBhvr>
                                        <p:cTn id="145" dur="1000" fill="hold"/>
                                        <p:tgtEl>
                                          <p:spTgt spid="29"/>
                                        </p:tgtEl>
                                        <p:attrNameLst>
                                          <p:attrName>fillcolor</p:attrName>
                                        </p:attrNameLst>
                                      </p:cBhvr>
                                      <p:to>
                                        <a:srgbClr val="000000"/>
                                      </p:to>
                                    </p:animClr>
                                    <p:set>
                                      <p:cBhvr>
                                        <p:cTn id="146" dur="1000" fill="hold"/>
                                        <p:tgtEl>
                                          <p:spTgt spid="29"/>
                                        </p:tgtEl>
                                        <p:attrNameLst>
                                          <p:attrName>fill.type</p:attrName>
                                        </p:attrNameLst>
                                      </p:cBhvr>
                                      <p:to>
                                        <p:strVal val="solid"/>
                                      </p:to>
                                    </p:set>
                                    <p:set>
                                      <p:cBhvr>
                                        <p:cTn id="147" dur="1000" fill="hold"/>
                                        <p:tgtEl>
                                          <p:spTgt spid="29"/>
                                        </p:tgtEl>
                                        <p:attrNameLst>
                                          <p:attrName>fill.on</p:attrName>
                                        </p:attrNameLst>
                                      </p:cBhvr>
                                      <p:to>
                                        <p:strVal val="true"/>
                                      </p:to>
                                    </p:set>
                                  </p:childTnLst>
                                </p:cTn>
                              </p:par>
                              <p:par>
                                <p:cTn id="148" presetID="1" presetClass="emph" presetSubtype="2" fill="hold" nodeType="withEffect">
                                  <p:stCondLst>
                                    <p:cond delay="0"/>
                                  </p:stCondLst>
                                  <p:childTnLst>
                                    <p:animClr clrSpc="rgb" dir="cw">
                                      <p:cBhvr>
                                        <p:cTn id="149" dur="1000" fill="hold"/>
                                        <p:tgtEl>
                                          <p:spTgt spid="30"/>
                                        </p:tgtEl>
                                        <p:attrNameLst>
                                          <p:attrName>fillcolor</p:attrName>
                                        </p:attrNameLst>
                                      </p:cBhvr>
                                      <p:to>
                                        <a:srgbClr val="000000"/>
                                      </p:to>
                                    </p:animClr>
                                    <p:set>
                                      <p:cBhvr>
                                        <p:cTn id="150" dur="1000" fill="hold"/>
                                        <p:tgtEl>
                                          <p:spTgt spid="30"/>
                                        </p:tgtEl>
                                        <p:attrNameLst>
                                          <p:attrName>fill.type</p:attrName>
                                        </p:attrNameLst>
                                      </p:cBhvr>
                                      <p:to>
                                        <p:strVal val="solid"/>
                                      </p:to>
                                    </p:set>
                                    <p:set>
                                      <p:cBhvr>
                                        <p:cTn id="151" dur="1000" fill="hold"/>
                                        <p:tgtEl>
                                          <p:spTgt spid="30"/>
                                        </p:tgtEl>
                                        <p:attrNameLst>
                                          <p:attrName>fill.on</p:attrName>
                                        </p:attrNameLst>
                                      </p:cBhvr>
                                      <p:to>
                                        <p:strVal val="true"/>
                                      </p:to>
                                    </p:set>
                                  </p:childTnLst>
                                </p:cTn>
                              </p:par>
                              <p:par>
                                <p:cTn id="152" presetID="1" presetClass="emph" presetSubtype="2" fill="hold" nodeType="withEffect">
                                  <p:stCondLst>
                                    <p:cond delay="0"/>
                                  </p:stCondLst>
                                  <p:childTnLst>
                                    <p:animClr clrSpc="rgb" dir="cw">
                                      <p:cBhvr>
                                        <p:cTn id="153" dur="1000" fill="hold"/>
                                        <p:tgtEl>
                                          <p:spTgt spid="31"/>
                                        </p:tgtEl>
                                        <p:attrNameLst>
                                          <p:attrName>fillcolor</p:attrName>
                                        </p:attrNameLst>
                                      </p:cBhvr>
                                      <p:to>
                                        <a:srgbClr val="000000"/>
                                      </p:to>
                                    </p:animClr>
                                    <p:set>
                                      <p:cBhvr>
                                        <p:cTn id="154" dur="1000" fill="hold"/>
                                        <p:tgtEl>
                                          <p:spTgt spid="31"/>
                                        </p:tgtEl>
                                        <p:attrNameLst>
                                          <p:attrName>fill.type</p:attrName>
                                        </p:attrNameLst>
                                      </p:cBhvr>
                                      <p:to>
                                        <p:strVal val="solid"/>
                                      </p:to>
                                    </p:set>
                                    <p:set>
                                      <p:cBhvr>
                                        <p:cTn id="155" dur="1000" fill="hold"/>
                                        <p:tgtEl>
                                          <p:spTgt spid="31"/>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156" restart="whenNotActive" fill="hold" evtFilter="cancelBubble" nodeType="interactiveSeq">
                <p:stCondLst>
                  <p:cond evt="onClick" delay="0">
                    <p:tgtEl>
                      <p:spTgt spid="16"/>
                    </p:tgtEl>
                  </p:cond>
                </p:stCondLst>
                <p:endSync evt="end" delay="0">
                  <p:rtn val="all"/>
                </p:endSync>
                <p:childTnLst>
                  <p:par>
                    <p:cTn id="157" fill="hold">
                      <p:stCondLst>
                        <p:cond delay="0"/>
                      </p:stCondLst>
                      <p:childTnLst>
                        <p:par>
                          <p:cTn id="158" fill="hold">
                            <p:stCondLst>
                              <p:cond delay="0"/>
                            </p:stCondLst>
                            <p:childTnLst>
                              <p:par>
                                <p:cTn id="159" presetID="22" presetClass="exit" presetSubtype="4" fill="hold" grpId="1" nodeType="clickEffect">
                                  <p:stCondLst>
                                    <p:cond delay="0"/>
                                  </p:stCondLst>
                                  <p:childTnLst>
                                    <p:animEffect transition="out" filter="wipe(down)">
                                      <p:cBhvr>
                                        <p:cTn id="160" dur="500"/>
                                        <p:tgtEl>
                                          <p:spTgt spid="6"/>
                                        </p:tgtEl>
                                      </p:cBhvr>
                                    </p:animEffect>
                                    <p:set>
                                      <p:cBhvr>
                                        <p:cTn id="161" dur="1" fill="hold">
                                          <p:stCondLst>
                                            <p:cond delay="499"/>
                                          </p:stCondLst>
                                        </p:cTn>
                                        <p:tgtEl>
                                          <p:spTgt spid="6"/>
                                        </p:tgtEl>
                                        <p:attrNameLst>
                                          <p:attrName>style.visibility</p:attrName>
                                        </p:attrNameLst>
                                      </p:cBhvr>
                                      <p:to>
                                        <p:strVal val="hidden"/>
                                      </p:to>
                                    </p:set>
                                  </p:childTnLst>
                                </p:cTn>
                              </p:par>
                              <p:par>
                                <p:cTn id="162" presetID="1" presetClass="emph" presetSubtype="2" fill="hold" nodeType="withEffect">
                                  <p:stCondLst>
                                    <p:cond delay="0"/>
                                  </p:stCondLst>
                                  <p:childTnLst>
                                    <p:animClr clrSpc="rgb" dir="cw">
                                      <p:cBhvr>
                                        <p:cTn id="163" dur="2000" fill="hold"/>
                                        <p:tgtEl>
                                          <p:spTgt spid="16"/>
                                        </p:tgtEl>
                                        <p:attrNameLst>
                                          <p:attrName>fillcolor</p:attrName>
                                        </p:attrNameLst>
                                      </p:cBhvr>
                                      <p:to>
                                        <a:srgbClr val="000000"/>
                                      </p:to>
                                    </p:animClr>
                                    <p:set>
                                      <p:cBhvr>
                                        <p:cTn id="164" dur="2000" fill="hold"/>
                                        <p:tgtEl>
                                          <p:spTgt spid="16"/>
                                        </p:tgtEl>
                                        <p:attrNameLst>
                                          <p:attrName>fill.type</p:attrName>
                                        </p:attrNameLst>
                                      </p:cBhvr>
                                      <p:to>
                                        <p:strVal val="solid"/>
                                      </p:to>
                                    </p:set>
                                    <p:set>
                                      <p:cBhvr>
                                        <p:cTn id="165" dur="2000" fill="hold"/>
                                        <p:tgtEl>
                                          <p:spTgt spid="16"/>
                                        </p:tgtEl>
                                        <p:attrNameLst>
                                          <p:attrName>fill.on</p:attrName>
                                        </p:attrNameLst>
                                      </p:cBhvr>
                                      <p:to>
                                        <p:strVal val="true"/>
                                      </p:to>
                                    </p:set>
                                  </p:childTnLst>
                                </p:cTn>
                              </p:par>
                              <p:par>
                                <p:cTn id="166" presetID="1" presetClass="emph" presetSubtype="2" fill="hold" nodeType="withEffect">
                                  <p:stCondLst>
                                    <p:cond delay="0"/>
                                  </p:stCondLst>
                                  <p:childTnLst>
                                    <p:animClr clrSpc="rgb" dir="cw">
                                      <p:cBhvr>
                                        <p:cTn id="167" dur="2000" fill="hold"/>
                                        <p:tgtEl>
                                          <p:spTgt spid="24"/>
                                        </p:tgtEl>
                                        <p:attrNameLst>
                                          <p:attrName>fillcolor</p:attrName>
                                        </p:attrNameLst>
                                      </p:cBhvr>
                                      <p:to>
                                        <a:srgbClr val="000000"/>
                                      </p:to>
                                    </p:animClr>
                                    <p:set>
                                      <p:cBhvr>
                                        <p:cTn id="168" dur="2000" fill="hold"/>
                                        <p:tgtEl>
                                          <p:spTgt spid="24"/>
                                        </p:tgtEl>
                                        <p:attrNameLst>
                                          <p:attrName>fill.type</p:attrName>
                                        </p:attrNameLst>
                                      </p:cBhvr>
                                      <p:to>
                                        <p:strVal val="solid"/>
                                      </p:to>
                                    </p:set>
                                    <p:set>
                                      <p:cBhvr>
                                        <p:cTn id="169" dur="2000" fill="hold"/>
                                        <p:tgtEl>
                                          <p:spTgt spid="24"/>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70" restart="whenNotActive" fill="hold" evtFilter="cancelBubble" nodeType="interactiveSeq">
                <p:stCondLst>
                  <p:cond evt="onClick" delay="0">
                    <p:tgtEl>
                      <p:spTgt spid="17"/>
                    </p:tgtEl>
                  </p:cond>
                </p:stCondLst>
                <p:endSync evt="end" delay="0">
                  <p:rtn val="all"/>
                </p:endSync>
                <p:childTnLst>
                  <p:par>
                    <p:cTn id="171" fill="hold">
                      <p:stCondLst>
                        <p:cond delay="0"/>
                      </p:stCondLst>
                      <p:childTnLst>
                        <p:par>
                          <p:cTn id="172" fill="hold">
                            <p:stCondLst>
                              <p:cond delay="0"/>
                            </p:stCondLst>
                            <p:childTnLst>
                              <p:par>
                                <p:cTn id="173" presetID="16" presetClass="exit" presetSubtype="21" fill="hold" nodeType="withEffect">
                                  <p:stCondLst>
                                    <p:cond delay="0"/>
                                  </p:stCondLst>
                                  <p:childTnLst>
                                    <p:animEffect transition="out" filter="barn(inVertical)">
                                      <p:cBhvr>
                                        <p:cTn id="174" dur="500"/>
                                        <p:tgtEl>
                                          <p:spTgt spid="7"/>
                                        </p:tgtEl>
                                      </p:cBhvr>
                                    </p:animEffect>
                                    <p:set>
                                      <p:cBhvr>
                                        <p:cTn id="175" dur="1" fill="hold">
                                          <p:stCondLst>
                                            <p:cond delay="499"/>
                                          </p:stCondLst>
                                        </p:cTn>
                                        <p:tgtEl>
                                          <p:spTgt spid="7"/>
                                        </p:tgtEl>
                                        <p:attrNameLst>
                                          <p:attrName>style.visibility</p:attrName>
                                        </p:attrNameLst>
                                      </p:cBhvr>
                                      <p:to>
                                        <p:strVal val="hidden"/>
                                      </p:to>
                                    </p:set>
                                  </p:childTnLst>
                                </p:cTn>
                              </p:par>
                              <p:par>
                                <p:cTn id="176" presetID="1" presetClass="emph" presetSubtype="2" fill="hold" nodeType="withEffect">
                                  <p:stCondLst>
                                    <p:cond delay="0"/>
                                  </p:stCondLst>
                                  <p:childTnLst>
                                    <p:animClr clrSpc="rgb" dir="cw">
                                      <p:cBhvr>
                                        <p:cTn id="177" dur="2000" fill="hold"/>
                                        <p:tgtEl>
                                          <p:spTgt spid="17"/>
                                        </p:tgtEl>
                                        <p:attrNameLst>
                                          <p:attrName>fillcolor</p:attrName>
                                        </p:attrNameLst>
                                      </p:cBhvr>
                                      <p:to>
                                        <a:srgbClr val="000000"/>
                                      </p:to>
                                    </p:animClr>
                                    <p:set>
                                      <p:cBhvr>
                                        <p:cTn id="178" dur="2000" fill="hold"/>
                                        <p:tgtEl>
                                          <p:spTgt spid="17"/>
                                        </p:tgtEl>
                                        <p:attrNameLst>
                                          <p:attrName>fill.type</p:attrName>
                                        </p:attrNameLst>
                                      </p:cBhvr>
                                      <p:to>
                                        <p:strVal val="solid"/>
                                      </p:to>
                                    </p:set>
                                    <p:set>
                                      <p:cBhvr>
                                        <p:cTn id="179" dur="2000" fill="hold"/>
                                        <p:tgtEl>
                                          <p:spTgt spid="17"/>
                                        </p:tgtEl>
                                        <p:attrNameLst>
                                          <p:attrName>fill.on</p:attrName>
                                        </p:attrNameLst>
                                      </p:cBhvr>
                                      <p:to>
                                        <p:strVal val="true"/>
                                      </p:to>
                                    </p:set>
                                  </p:childTnLst>
                                </p:cTn>
                              </p:par>
                              <p:par>
                                <p:cTn id="180" presetID="1" presetClass="emph" presetSubtype="2" fill="hold" nodeType="withEffect">
                                  <p:stCondLst>
                                    <p:cond delay="0"/>
                                  </p:stCondLst>
                                  <p:childTnLst>
                                    <p:animClr clrSpc="rgb" dir="cw">
                                      <p:cBhvr>
                                        <p:cTn id="181" dur="2000" fill="hold"/>
                                        <p:tgtEl>
                                          <p:spTgt spid="25"/>
                                        </p:tgtEl>
                                        <p:attrNameLst>
                                          <p:attrName>fillcolor</p:attrName>
                                        </p:attrNameLst>
                                      </p:cBhvr>
                                      <p:to>
                                        <a:srgbClr val="000000"/>
                                      </p:to>
                                    </p:animClr>
                                    <p:set>
                                      <p:cBhvr>
                                        <p:cTn id="182" dur="2000" fill="hold"/>
                                        <p:tgtEl>
                                          <p:spTgt spid="25"/>
                                        </p:tgtEl>
                                        <p:attrNameLst>
                                          <p:attrName>fill.type</p:attrName>
                                        </p:attrNameLst>
                                      </p:cBhvr>
                                      <p:to>
                                        <p:strVal val="solid"/>
                                      </p:to>
                                    </p:set>
                                    <p:set>
                                      <p:cBhvr>
                                        <p:cTn id="183" dur="2000" fill="hold"/>
                                        <p:tgtEl>
                                          <p:spTgt spid="25"/>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84" restart="whenNotActive" fill="hold" evtFilter="cancelBubble" nodeType="interactiveSeq">
                <p:stCondLst>
                  <p:cond evt="onClick" delay="0">
                    <p:tgtEl>
                      <p:spTgt spid="18"/>
                    </p:tgtEl>
                  </p:cond>
                </p:stCondLst>
                <p:endSync evt="end" delay="0">
                  <p:rtn val="all"/>
                </p:endSync>
                <p:childTnLst>
                  <p:par>
                    <p:cTn id="185" fill="hold">
                      <p:stCondLst>
                        <p:cond delay="0"/>
                      </p:stCondLst>
                      <p:childTnLst>
                        <p:par>
                          <p:cTn id="186" fill="hold">
                            <p:stCondLst>
                              <p:cond delay="0"/>
                            </p:stCondLst>
                            <p:childTnLst>
                              <p:par>
                                <p:cTn id="187" presetID="16" presetClass="exit" presetSubtype="21" fill="hold" nodeType="withEffect">
                                  <p:stCondLst>
                                    <p:cond delay="0"/>
                                  </p:stCondLst>
                                  <p:childTnLst>
                                    <p:animEffect transition="out" filter="barn(inVertical)">
                                      <p:cBhvr>
                                        <p:cTn id="188" dur="500"/>
                                        <p:tgtEl>
                                          <p:spTgt spid="8"/>
                                        </p:tgtEl>
                                      </p:cBhvr>
                                    </p:animEffect>
                                    <p:set>
                                      <p:cBhvr>
                                        <p:cTn id="189" dur="1" fill="hold">
                                          <p:stCondLst>
                                            <p:cond delay="499"/>
                                          </p:stCondLst>
                                        </p:cTn>
                                        <p:tgtEl>
                                          <p:spTgt spid="8"/>
                                        </p:tgtEl>
                                        <p:attrNameLst>
                                          <p:attrName>style.visibility</p:attrName>
                                        </p:attrNameLst>
                                      </p:cBhvr>
                                      <p:to>
                                        <p:strVal val="hidden"/>
                                      </p:to>
                                    </p:set>
                                  </p:childTnLst>
                                </p:cTn>
                              </p:par>
                              <p:par>
                                <p:cTn id="190" presetID="1" presetClass="emph" presetSubtype="2" fill="hold" nodeType="withEffect">
                                  <p:stCondLst>
                                    <p:cond delay="0"/>
                                  </p:stCondLst>
                                  <p:childTnLst>
                                    <p:animClr clrSpc="rgb" dir="cw">
                                      <p:cBhvr>
                                        <p:cTn id="191" dur="2000" fill="hold"/>
                                        <p:tgtEl>
                                          <p:spTgt spid="18"/>
                                        </p:tgtEl>
                                        <p:attrNameLst>
                                          <p:attrName>fillcolor</p:attrName>
                                        </p:attrNameLst>
                                      </p:cBhvr>
                                      <p:to>
                                        <a:srgbClr val="000000"/>
                                      </p:to>
                                    </p:animClr>
                                    <p:set>
                                      <p:cBhvr>
                                        <p:cTn id="192" dur="2000" fill="hold"/>
                                        <p:tgtEl>
                                          <p:spTgt spid="18"/>
                                        </p:tgtEl>
                                        <p:attrNameLst>
                                          <p:attrName>fill.type</p:attrName>
                                        </p:attrNameLst>
                                      </p:cBhvr>
                                      <p:to>
                                        <p:strVal val="solid"/>
                                      </p:to>
                                    </p:set>
                                    <p:set>
                                      <p:cBhvr>
                                        <p:cTn id="193" dur="2000" fill="hold"/>
                                        <p:tgtEl>
                                          <p:spTgt spid="18"/>
                                        </p:tgtEl>
                                        <p:attrNameLst>
                                          <p:attrName>fill.on</p:attrName>
                                        </p:attrNameLst>
                                      </p:cBhvr>
                                      <p:to>
                                        <p:strVal val="true"/>
                                      </p:to>
                                    </p:set>
                                  </p:childTnLst>
                                </p:cTn>
                              </p:par>
                              <p:par>
                                <p:cTn id="194" presetID="1" presetClass="emph" presetSubtype="2" fill="hold" nodeType="withEffect">
                                  <p:stCondLst>
                                    <p:cond delay="0"/>
                                  </p:stCondLst>
                                  <p:childTnLst>
                                    <p:animClr clrSpc="rgb" dir="cw">
                                      <p:cBhvr>
                                        <p:cTn id="195" dur="2000" fill="hold"/>
                                        <p:tgtEl>
                                          <p:spTgt spid="26"/>
                                        </p:tgtEl>
                                        <p:attrNameLst>
                                          <p:attrName>fillcolor</p:attrName>
                                        </p:attrNameLst>
                                      </p:cBhvr>
                                      <p:to>
                                        <a:srgbClr val="000000"/>
                                      </p:to>
                                    </p:animClr>
                                    <p:set>
                                      <p:cBhvr>
                                        <p:cTn id="196" dur="2000" fill="hold"/>
                                        <p:tgtEl>
                                          <p:spTgt spid="26"/>
                                        </p:tgtEl>
                                        <p:attrNameLst>
                                          <p:attrName>fill.type</p:attrName>
                                        </p:attrNameLst>
                                      </p:cBhvr>
                                      <p:to>
                                        <p:strVal val="solid"/>
                                      </p:to>
                                    </p:set>
                                    <p:set>
                                      <p:cBhvr>
                                        <p:cTn id="197" dur="2000" fill="hold"/>
                                        <p:tgtEl>
                                          <p:spTgt spid="26"/>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98" restart="whenNotActive" fill="hold" evtFilter="cancelBubble" nodeType="interactiveSeq">
                <p:stCondLst>
                  <p:cond evt="onClick" delay="0">
                    <p:tgtEl>
                      <p:spTgt spid="20"/>
                    </p:tgtEl>
                  </p:cond>
                </p:stCondLst>
                <p:endSync evt="end" delay="0">
                  <p:rtn val="all"/>
                </p:endSync>
                <p:childTnLst>
                  <p:par>
                    <p:cTn id="199" fill="hold">
                      <p:stCondLst>
                        <p:cond delay="0"/>
                      </p:stCondLst>
                      <p:childTnLst>
                        <p:par>
                          <p:cTn id="200" fill="hold">
                            <p:stCondLst>
                              <p:cond delay="0"/>
                            </p:stCondLst>
                            <p:childTnLst>
                              <p:par>
                                <p:cTn id="201" presetID="16" presetClass="exit" presetSubtype="21" fill="hold" nodeType="withEffect">
                                  <p:stCondLst>
                                    <p:cond delay="0"/>
                                  </p:stCondLst>
                                  <p:childTnLst>
                                    <p:animEffect transition="out" filter="barn(inVertical)">
                                      <p:cBhvr>
                                        <p:cTn id="202" dur="500"/>
                                        <p:tgtEl>
                                          <p:spTgt spid="10"/>
                                        </p:tgtEl>
                                      </p:cBhvr>
                                    </p:animEffect>
                                    <p:set>
                                      <p:cBhvr>
                                        <p:cTn id="203" dur="1" fill="hold">
                                          <p:stCondLst>
                                            <p:cond delay="499"/>
                                          </p:stCondLst>
                                        </p:cTn>
                                        <p:tgtEl>
                                          <p:spTgt spid="10"/>
                                        </p:tgtEl>
                                        <p:attrNameLst>
                                          <p:attrName>style.visibility</p:attrName>
                                        </p:attrNameLst>
                                      </p:cBhvr>
                                      <p:to>
                                        <p:strVal val="hidden"/>
                                      </p:to>
                                    </p:set>
                                  </p:childTnLst>
                                </p:cTn>
                              </p:par>
                              <p:par>
                                <p:cTn id="204" presetID="1" presetClass="emph" presetSubtype="2" fill="hold" nodeType="withEffect">
                                  <p:stCondLst>
                                    <p:cond delay="0"/>
                                  </p:stCondLst>
                                  <p:childTnLst>
                                    <p:animClr clrSpc="rgb" dir="cw">
                                      <p:cBhvr>
                                        <p:cTn id="205" dur="2000" fill="hold"/>
                                        <p:tgtEl>
                                          <p:spTgt spid="20"/>
                                        </p:tgtEl>
                                        <p:attrNameLst>
                                          <p:attrName>fillcolor</p:attrName>
                                        </p:attrNameLst>
                                      </p:cBhvr>
                                      <p:to>
                                        <a:srgbClr val="000000"/>
                                      </p:to>
                                    </p:animClr>
                                    <p:set>
                                      <p:cBhvr>
                                        <p:cTn id="206" dur="2000" fill="hold"/>
                                        <p:tgtEl>
                                          <p:spTgt spid="20"/>
                                        </p:tgtEl>
                                        <p:attrNameLst>
                                          <p:attrName>fill.type</p:attrName>
                                        </p:attrNameLst>
                                      </p:cBhvr>
                                      <p:to>
                                        <p:strVal val="solid"/>
                                      </p:to>
                                    </p:set>
                                    <p:set>
                                      <p:cBhvr>
                                        <p:cTn id="207" dur="2000" fill="hold"/>
                                        <p:tgtEl>
                                          <p:spTgt spid="20"/>
                                        </p:tgtEl>
                                        <p:attrNameLst>
                                          <p:attrName>fill.on</p:attrName>
                                        </p:attrNameLst>
                                      </p:cBhvr>
                                      <p:to>
                                        <p:strVal val="true"/>
                                      </p:to>
                                    </p:set>
                                  </p:childTnLst>
                                </p:cTn>
                              </p:par>
                              <p:par>
                                <p:cTn id="208" presetID="1" presetClass="emph" presetSubtype="2" fill="hold" nodeType="withEffect">
                                  <p:stCondLst>
                                    <p:cond delay="0"/>
                                  </p:stCondLst>
                                  <p:childTnLst>
                                    <p:animClr clrSpc="rgb" dir="cw">
                                      <p:cBhvr>
                                        <p:cTn id="209" dur="2000" fill="hold"/>
                                        <p:tgtEl>
                                          <p:spTgt spid="28"/>
                                        </p:tgtEl>
                                        <p:attrNameLst>
                                          <p:attrName>fillcolor</p:attrName>
                                        </p:attrNameLst>
                                      </p:cBhvr>
                                      <p:to>
                                        <a:srgbClr val="000000"/>
                                      </p:to>
                                    </p:animClr>
                                    <p:set>
                                      <p:cBhvr>
                                        <p:cTn id="210" dur="2000" fill="hold"/>
                                        <p:tgtEl>
                                          <p:spTgt spid="28"/>
                                        </p:tgtEl>
                                        <p:attrNameLst>
                                          <p:attrName>fill.type</p:attrName>
                                        </p:attrNameLst>
                                      </p:cBhvr>
                                      <p:to>
                                        <p:strVal val="solid"/>
                                      </p:to>
                                    </p:set>
                                    <p:set>
                                      <p:cBhvr>
                                        <p:cTn id="211" dur="2000" fill="hold"/>
                                        <p:tgtEl>
                                          <p:spTgt spid="2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12" restart="whenNotActive" fill="hold" evtFilter="cancelBubble" nodeType="interactiveSeq">
                <p:stCondLst>
                  <p:cond evt="onClick" delay="0">
                    <p:tgtEl>
                      <p:spTgt spid="19"/>
                    </p:tgtEl>
                  </p:cond>
                </p:stCondLst>
                <p:endSync evt="end" delay="0">
                  <p:rtn val="all"/>
                </p:endSync>
                <p:childTnLst>
                  <p:par>
                    <p:cTn id="213" fill="hold">
                      <p:stCondLst>
                        <p:cond delay="0"/>
                      </p:stCondLst>
                      <p:childTnLst>
                        <p:par>
                          <p:cTn id="214" fill="hold">
                            <p:stCondLst>
                              <p:cond delay="0"/>
                            </p:stCondLst>
                            <p:childTnLst>
                              <p:par>
                                <p:cTn id="215" presetID="16" presetClass="exit" presetSubtype="21" fill="hold" nodeType="withEffect">
                                  <p:stCondLst>
                                    <p:cond delay="0"/>
                                  </p:stCondLst>
                                  <p:childTnLst>
                                    <p:animEffect transition="out" filter="barn(inVertical)">
                                      <p:cBhvr>
                                        <p:cTn id="216" dur="500"/>
                                        <p:tgtEl>
                                          <p:spTgt spid="9"/>
                                        </p:tgtEl>
                                      </p:cBhvr>
                                    </p:animEffect>
                                    <p:set>
                                      <p:cBhvr>
                                        <p:cTn id="217" dur="1" fill="hold">
                                          <p:stCondLst>
                                            <p:cond delay="499"/>
                                          </p:stCondLst>
                                        </p:cTn>
                                        <p:tgtEl>
                                          <p:spTgt spid="9"/>
                                        </p:tgtEl>
                                        <p:attrNameLst>
                                          <p:attrName>style.visibility</p:attrName>
                                        </p:attrNameLst>
                                      </p:cBhvr>
                                      <p:to>
                                        <p:strVal val="hidden"/>
                                      </p:to>
                                    </p:set>
                                  </p:childTnLst>
                                </p:cTn>
                              </p:par>
                              <p:par>
                                <p:cTn id="218" presetID="1" presetClass="emph" presetSubtype="2" fill="hold" nodeType="withEffect">
                                  <p:stCondLst>
                                    <p:cond delay="0"/>
                                  </p:stCondLst>
                                  <p:childTnLst>
                                    <p:animClr clrSpc="rgb" dir="cw">
                                      <p:cBhvr>
                                        <p:cTn id="219" dur="2000" fill="hold"/>
                                        <p:tgtEl>
                                          <p:spTgt spid="19"/>
                                        </p:tgtEl>
                                        <p:attrNameLst>
                                          <p:attrName>fillcolor</p:attrName>
                                        </p:attrNameLst>
                                      </p:cBhvr>
                                      <p:to>
                                        <a:srgbClr val="000000"/>
                                      </p:to>
                                    </p:animClr>
                                    <p:set>
                                      <p:cBhvr>
                                        <p:cTn id="220" dur="2000" fill="hold"/>
                                        <p:tgtEl>
                                          <p:spTgt spid="19"/>
                                        </p:tgtEl>
                                        <p:attrNameLst>
                                          <p:attrName>fill.type</p:attrName>
                                        </p:attrNameLst>
                                      </p:cBhvr>
                                      <p:to>
                                        <p:strVal val="solid"/>
                                      </p:to>
                                    </p:set>
                                    <p:set>
                                      <p:cBhvr>
                                        <p:cTn id="221" dur="2000" fill="hold"/>
                                        <p:tgtEl>
                                          <p:spTgt spid="19"/>
                                        </p:tgtEl>
                                        <p:attrNameLst>
                                          <p:attrName>fill.on</p:attrName>
                                        </p:attrNameLst>
                                      </p:cBhvr>
                                      <p:to>
                                        <p:strVal val="true"/>
                                      </p:to>
                                    </p:set>
                                  </p:childTnLst>
                                </p:cTn>
                              </p:par>
                              <p:par>
                                <p:cTn id="222" presetID="1" presetClass="emph" presetSubtype="2" fill="hold" nodeType="withEffect">
                                  <p:stCondLst>
                                    <p:cond delay="0"/>
                                  </p:stCondLst>
                                  <p:childTnLst>
                                    <p:animClr clrSpc="rgb" dir="cw">
                                      <p:cBhvr>
                                        <p:cTn id="223" dur="2000" fill="hold"/>
                                        <p:tgtEl>
                                          <p:spTgt spid="27"/>
                                        </p:tgtEl>
                                        <p:attrNameLst>
                                          <p:attrName>fillcolor</p:attrName>
                                        </p:attrNameLst>
                                      </p:cBhvr>
                                      <p:to>
                                        <a:srgbClr val="000000"/>
                                      </p:to>
                                    </p:animClr>
                                    <p:set>
                                      <p:cBhvr>
                                        <p:cTn id="224" dur="2000" fill="hold"/>
                                        <p:tgtEl>
                                          <p:spTgt spid="27"/>
                                        </p:tgtEl>
                                        <p:attrNameLst>
                                          <p:attrName>fill.type</p:attrName>
                                        </p:attrNameLst>
                                      </p:cBhvr>
                                      <p:to>
                                        <p:strVal val="solid"/>
                                      </p:to>
                                    </p:set>
                                    <p:set>
                                      <p:cBhvr>
                                        <p:cTn id="225" dur="2000" fill="hold"/>
                                        <p:tgtEl>
                                          <p:spTgt spid="27"/>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226" restart="whenNotActive" fill="hold" evtFilter="cancelBubble" nodeType="interactiveSeq">
                <p:stCondLst>
                  <p:cond evt="onClick" delay="0">
                    <p:tgtEl>
                      <p:spTgt spid="21"/>
                    </p:tgtEl>
                  </p:cond>
                </p:stCondLst>
                <p:endSync evt="end" delay="0">
                  <p:rtn val="all"/>
                </p:endSync>
                <p:childTnLst>
                  <p:par>
                    <p:cTn id="227" fill="hold">
                      <p:stCondLst>
                        <p:cond delay="0"/>
                      </p:stCondLst>
                      <p:childTnLst>
                        <p:par>
                          <p:cTn id="228" fill="hold">
                            <p:stCondLst>
                              <p:cond delay="0"/>
                            </p:stCondLst>
                            <p:childTnLst>
                              <p:par>
                                <p:cTn id="229" presetID="16" presetClass="exit" presetSubtype="21" fill="hold" nodeType="withEffect">
                                  <p:stCondLst>
                                    <p:cond delay="0"/>
                                  </p:stCondLst>
                                  <p:childTnLst>
                                    <p:animEffect transition="out" filter="barn(inVertical)">
                                      <p:cBhvr>
                                        <p:cTn id="230" dur="500"/>
                                        <p:tgtEl>
                                          <p:spTgt spid="11"/>
                                        </p:tgtEl>
                                      </p:cBhvr>
                                    </p:animEffect>
                                    <p:set>
                                      <p:cBhvr>
                                        <p:cTn id="231" dur="1" fill="hold">
                                          <p:stCondLst>
                                            <p:cond delay="499"/>
                                          </p:stCondLst>
                                        </p:cTn>
                                        <p:tgtEl>
                                          <p:spTgt spid="11"/>
                                        </p:tgtEl>
                                        <p:attrNameLst>
                                          <p:attrName>style.visibility</p:attrName>
                                        </p:attrNameLst>
                                      </p:cBhvr>
                                      <p:to>
                                        <p:strVal val="hidden"/>
                                      </p:to>
                                    </p:set>
                                  </p:childTnLst>
                                </p:cTn>
                              </p:par>
                              <p:par>
                                <p:cTn id="232" presetID="1" presetClass="emph" presetSubtype="2" fill="hold" nodeType="withEffect">
                                  <p:stCondLst>
                                    <p:cond delay="0"/>
                                  </p:stCondLst>
                                  <p:childTnLst>
                                    <p:animClr clrSpc="rgb" dir="cw">
                                      <p:cBhvr>
                                        <p:cTn id="233" dur="2000" fill="hold"/>
                                        <p:tgtEl>
                                          <p:spTgt spid="21"/>
                                        </p:tgtEl>
                                        <p:attrNameLst>
                                          <p:attrName>fillcolor</p:attrName>
                                        </p:attrNameLst>
                                      </p:cBhvr>
                                      <p:to>
                                        <a:srgbClr val="000000"/>
                                      </p:to>
                                    </p:animClr>
                                    <p:set>
                                      <p:cBhvr>
                                        <p:cTn id="234" dur="2000" fill="hold"/>
                                        <p:tgtEl>
                                          <p:spTgt spid="21"/>
                                        </p:tgtEl>
                                        <p:attrNameLst>
                                          <p:attrName>fill.type</p:attrName>
                                        </p:attrNameLst>
                                      </p:cBhvr>
                                      <p:to>
                                        <p:strVal val="solid"/>
                                      </p:to>
                                    </p:set>
                                    <p:set>
                                      <p:cBhvr>
                                        <p:cTn id="235" dur="2000" fill="hold"/>
                                        <p:tgtEl>
                                          <p:spTgt spid="21"/>
                                        </p:tgtEl>
                                        <p:attrNameLst>
                                          <p:attrName>fill.on</p:attrName>
                                        </p:attrNameLst>
                                      </p:cBhvr>
                                      <p:to>
                                        <p:strVal val="true"/>
                                      </p:to>
                                    </p:set>
                                  </p:childTnLst>
                                </p:cTn>
                              </p:par>
                              <p:par>
                                <p:cTn id="236" presetID="1" presetClass="emph" presetSubtype="2" fill="hold" nodeType="withEffect">
                                  <p:stCondLst>
                                    <p:cond delay="0"/>
                                  </p:stCondLst>
                                  <p:childTnLst>
                                    <p:animClr clrSpc="rgb" dir="cw">
                                      <p:cBhvr>
                                        <p:cTn id="237" dur="2000" fill="hold"/>
                                        <p:tgtEl>
                                          <p:spTgt spid="29"/>
                                        </p:tgtEl>
                                        <p:attrNameLst>
                                          <p:attrName>fillcolor</p:attrName>
                                        </p:attrNameLst>
                                      </p:cBhvr>
                                      <p:to>
                                        <a:srgbClr val="000000"/>
                                      </p:to>
                                    </p:animClr>
                                    <p:set>
                                      <p:cBhvr>
                                        <p:cTn id="238" dur="2000" fill="hold"/>
                                        <p:tgtEl>
                                          <p:spTgt spid="29"/>
                                        </p:tgtEl>
                                        <p:attrNameLst>
                                          <p:attrName>fill.type</p:attrName>
                                        </p:attrNameLst>
                                      </p:cBhvr>
                                      <p:to>
                                        <p:strVal val="solid"/>
                                      </p:to>
                                    </p:set>
                                    <p:set>
                                      <p:cBhvr>
                                        <p:cTn id="239" dur="2000" fill="hold"/>
                                        <p:tgtEl>
                                          <p:spTgt spid="29"/>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240" restart="whenNotActive" fill="hold" evtFilter="cancelBubble" nodeType="interactiveSeq">
                <p:stCondLst>
                  <p:cond evt="onClick" delay="0">
                    <p:tgtEl>
                      <p:spTgt spid="22"/>
                    </p:tgtEl>
                  </p:cond>
                </p:stCondLst>
                <p:endSync evt="end" delay="0">
                  <p:rtn val="all"/>
                </p:endSync>
                <p:childTnLst>
                  <p:par>
                    <p:cTn id="241" fill="hold">
                      <p:stCondLst>
                        <p:cond delay="0"/>
                      </p:stCondLst>
                      <p:childTnLst>
                        <p:par>
                          <p:cTn id="242" fill="hold">
                            <p:stCondLst>
                              <p:cond delay="0"/>
                            </p:stCondLst>
                            <p:childTnLst>
                              <p:par>
                                <p:cTn id="243" presetID="16" presetClass="exit" presetSubtype="21" fill="hold" nodeType="withEffect">
                                  <p:stCondLst>
                                    <p:cond delay="0"/>
                                  </p:stCondLst>
                                  <p:childTnLst>
                                    <p:animEffect transition="out" filter="barn(inVertical)">
                                      <p:cBhvr>
                                        <p:cTn id="244" dur="500"/>
                                        <p:tgtEl>
                                          <p:spTgt spid="12"/>
                                        </p:tgtEl>
                                      </p:cBhvr>
                                    </p:animEffect>
                                    <p:set>
                                      <p:cBhvr>
                                        <p:cTn id="245" dur="1" fill="hold">
                                          <p:stCondLst>
                                            <p:cond delay="499"/>
                                          </p:stCondLst>
                                        </p:cTn>
                                        <p:tgtEl>
                                          <p:spTgt spid="12"/>
                                        </p:tgtEl>
                                        <p:attrNameLst>
                                          <p:attrName>style.visibility</p:attrName>
                                        </p:attrNameLst>
                                      </p:cBhvr>
                                      <p:to>
                                        <p:strVal val="hidden"/>
                                      </p:to>
                                    </p:set>
                                  </p:childTnLst>
                                </p:cTn>
                              </p:par>
                              <p:par>
                                <p:cTn id="246" presetID="1" presetClass="emph" presetSubtype="2" fill="hold" nodeType="withEffect">
                                  <p:stCondLst>
                                    <p:cond delay="0"/>
                                  </p:stCondLst>
                                  <p:childTnLst>
                                    <p:animClr clrSpc="rgb" dir="cw">
                                      <p:cBhvr>
                                        <p:cTn id="247" dur="2000" fill="hold"/>
                                        <p:tgtEl>
                                          <p:spTgt spid="22"/>
                                        </p:tgtEl>
                                        <p:attrNameLst>
                                          <p:attrName>fillcolor</p:attrName>
                                        </p:attrNameLst>
                                      </p:cBhvr>
                                      <p:to>
                                        <a:srgbClr val="000000"/>
                                      </p:to>
                                    </p:animClr>
                                    <p:set>
                                      <p:cBhvr>
                                        <p:cTn id="248" dur="2000" fill="hold"/>
                                        <p:tgtEl>
                                          <p:spTgt spid="22"/>
                                        </p:tgtEl>
                                        <p:attrNameLst>
                                          <p:attrName>fill.type</p:attrName>
                                        </p:attrNameLst>
                                      </p:cBhvr>
                                      <p:to>
                                        <p:strVal val="solid"/>
                                      </p:to>
                                    </p:set>
                                    <p:set>
                                      <p:cBhvr>
                                        <p:cTn id="249" dur="2000" fill="hold"/>
                                        <p:tgtEl>
                                          <p:spTgt spid="22"/>
                                        </p:tgtEl>
                                        <p:attrNameLst>
                                          <p:attrName>fill.on</p:attrName>
                                        </p:attrNameLst>
                                      </p:cBhvr>
                                      <p:to>
                                        <p:strVal val="true"/>
                                      </p:to>
                                    </p:set>
                                  </p:childTnLst>
                                </p:cTn>
                              </p:par>
                              <p:par>
                                <p:cTn id="250" presetID="1" presetClass="emph" presetSubtype="2" fill="hold" nodeType="withEffect">
                                  <p:stCondLst>
                                    <p:cond delay="0"/>
                                  </p:stCondLst>
                                  <p:childTnLst>
                                    <p:animClr clrSpc="rgb" dir="cw">
                                      <p:cBhvr>
                                        <p:cTn id="251" dur="2000" fill="hold"/>
                                        <p:tgtEl>
                                          <p:spTgt spid="30"/>
                                        </p:tgtEl>
                                        <p:attrNameLst>
                                          <p:attrName>fillcolor</p:attrName>
                                        </p:attrNameLst>
                                      </p:cBhvr>
                                      <p:to>
                                        <a:srgbClr val="000000"/>
                                      </p:to>
                                    </p:animClr>
                                    <p:set>
                                      <p:cBhvr>
                                        <p:cTn id="252" dur="2000" fill="hold"/>
                                        <p:tgtEl>
                                          <p:spTgt spid="30"/>
                                        </p:tgtEl>
                                        <p:attrNameLst>
                                          <p:attrName>fill.type</p:attrName>
                                        </p:attrNameLst>
                                      </p:cBhvr>
                                      <p:to>
                                        <p:strVal val="solid"/>
                                      </p:to>
                                    </p:set>
                                    <p:set>
                                      <p:cBhvr>
                                        <p:cTn id="253" dur="2000" fill="hold"/>
                                        <p:tgtEl>
                                          <p:spTgt spid="30"/>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254" restart="whenNotActive" fill="hold" evtFilter="cancelBubble" nodeType="interactiveSeq">
                <p:stCondLst>
                  <p:cond evt="onClick" delay="0">
                    <p:tgtEl>
                      <p:spTgt spid="23"/>
                    </p:tgtEl>
                  </p:cond>
                </p:stCondLst>
                <p:endSync evt="end" delay="0">
                  <p:rtn val="all"/>
                </p:endSync>
                <p:childTnLst>
                  <p:par>
                    <p:cTn id="255" fill="hold">
                      <p:stCondLst>
                        <p:cond delay="0"/>
                      </p:stCondLst>
                      <p:childTnLst>
                        <p:par>
                          <p:cTn id="256" fill="hold">
                            <p:stCondLst>
                              <p:cond delay="0"/>
                            </p:stCondLst>
                            <p:childTnLst>
                              <p:par>
                                <p:cTn id="257" presetID="16" presetClass="exit" presetSubtype="21" fill="hold" nodeType="withEffect">
                                  <p:stCondLst>
                                    <p:cond delay="0"/>
                                  </p:stCondLst>
                                  <p:childTnLst>
                                    <p:animEffect transition="out" filter="barn(inVertical)">
                                      <p:cBhvr>
                                        <p:cTn id="258" dur="500"/>
                                        <p:tgtEl>
                                          <p:spTgt spid="13"/>
                                        </p:tgtEl>
                                      </p:cBhvr>
                                    </p:animEffect>
                                    <p:set>
                                      <p:cBhvr>
                                        <p:cTn id="259" dur="1" fill="hold">
                                          <p:stCondLst>
                                            <p:cond delay="499"/>
                                          </p:stCondLst>
                                        </p:cTn>
                                        <p:tgtEl>
                                          <p:spTgt spid="13"/>
                                        </p:tgtEl>
                                        <p:attrNameLst>
                                          <p:attrName>style.visibility</p:attrName>
                                        </p:attrNameLst>
                                      </p:cBhvr>
                                      <p:to>
                                        <p:strVal val="hidden"/>
                                      </p:to>
                                    </p:set>
                                  </p:childTnLst>
                                </p:cTn>
                              </p:par>
                              <p:par>
                                <p:cTn id="260" presetID="1" presetClass="emph" presetSubtype="2" fill="hold" nodeType="withEffect">
                                  <p:stCondLst>
                                    <p:cond delay="0"/>
                                  </p:stCondLst>
                                  <p:childTnLst>
                                    <p:animClr clrSpc="rgb" dir="cw">
                                      <p:cBhvr>
                                        <p:cTn id="261" dur="2000" fill="hold"/>
                                        <p:tgtEl>
                                          <p:spTgt spid="23"/>
                                        </p:tgtEl>
                                        <p:attrNameLst>
                                          <p:attrName>fillcolor</p:attrName>
                                        </p:attrNameLst>
                                      </p:cBhvr>
                                      <p:to>
                                        <a:srgbClr val="000000"/>
                                      </p:to>
                                    </p:animClr>
                                    <p:set>
                                      <p:cBhvr>
                                        <p:cTn id="262" dur="2000" fill="hold"/>
                                        <p:tgtEl>
                                          <p:spTgt spid="23"/>
                                        </p:tgtEl>
                                        <p:attrNameLst>
                                          <p:attrName>fill.type</p:attrName>
                                        </p:attrNameLst>
                                      </p:cBhvr>
                                      <p:to>
                                        <p:strVal val="solid"/>
                                      </p:to>
                                    </p:set>
                                    <p:set>
                                      <p:cBhvr>
                                        <p:cTn id="263" dur="2000" fill="hold"/>
                                        <p:tgtEl>
                                          <p:spTgt spid="23"/>
                                        </p:tgtEl>
                                        <p:attrNameLst>
                                          <p:attrName>fill.on</p:attrName>
                                        </p:attrNameLst>
                                      </p:cBhvr>
                                      <p:to>
                                        <p:strVal val="true"/>
                                      </p:to>
                                    </p:set>
                                  </p:childTnLst>
                                </p:cTn>
                              </p:par>
                              <p:par>
                                <p:cTn id="264" presetID="1" presetClass="emph" presetSubtype="2" fill="hold" nodeType="withEffect">
                                  <p:stCondLst>
                                    <p:cond delay="0"/>
                                  </p:stCondLst>
                                  <p:childTnLst>
                                    <p:animClr clrSpc="rgb" dir="cw">
                                      <p:cBhvr>
                                        <p:cTn id="265" dur="2000" fill="hold"/>
                                        <p:tgtEl>
                                          <p:spTgt spid="31"/>
                                        </p:tgtEl>
                                        <p:attrNameLst>
                                          <p:attrName>fillcolor</p:attrName>
                                        </p:attrNameLst>
                                      </p:cBhvr>
                                      <p:to>
                                        <a:srgbClr val="000000"/>
                                      </p:to>
                                    </p:animClr>
                                    <p:set>
                                      <p:cBhvr>
                                        <p:cTn id="266" dur="2000" fill="hold"/>
                                        <p:tgtEl>
                                          <p:spTgt spid="31"/>
                                        </p:tgtEl>
                                        <p:attrNameLst>
                                          <p:attrName>fill.type</p:attrName>
                                        </p:attrNameLst>
                                      </p:cBhvr>
                                      <p:to>
                                        <p:strVal val="solid"/>
                                      </p:to>
                                    </p:set>
                                    <p:set>
                                      <p:cBhvr>
                                        <p:cTn id="267" dur="2000" fill="hold"/>
                                        <p:tgtEl>
                                          <p:spTgt spid="31"/>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268" restart="whenNotActive" fill="hold" evtFilter="cancelBubble" nodeType="interactiveSeq">
                <p:stCondLst>
                  <p:cond evt="onClick" delay="0">
                    <p:tgtEl>
                      <p:spTgt spid="24"/>
                    </p:tgtEl>
                  </p:cond>
                </p:stCondLst>
                <p:endSync evt="end" delay="0">
                  <p:rtn val="all"/>
                </p:endSync>
                <p:childTnLst>
                  <p:par>
                    <p:cTn id="269" fill="hold">
                      <p:stCondLst>
                        <p:cond delay="0"/>
                      </p:stCondLst>
                      <p:childTnLst>
                        <p:par>
                          <p:cTn id="270" fill="hold">
                            <p:stCondLst>
                              <p:cond delay="0"/>
                            </p:stCondLst>
                            <p:childTnLst>
                              <p:par>
                                <p:cTn id="271" presetID="1" presetClass="emph" presetSubtype="2" fill="hold" nodeType="withEffect">
                                  <p:stCondLst>
                                    <p:cond delay="0"/>
                                  </p:stCondLst>
                                  <p:childTnLst>
                                    <p:animClr clrSpc="rgb" dir="cw">
                                      <p:cBhvr>
                                        <p:cTn id="272" dur="2000" fill="hold"/>
                                        <p:tgtEl>
                                          <p:spTgt spid="6"/>
                                        </p:tgtEl>
                                        <p:attrNameLst>
                                          <p:attrName>fillcolor</p:attrName>
                                        </p:attrNameLst>
                                      </p:cBhvr>
                                      <p:to>
                                        <a:srgbClr val="000000"/>
                                      </p:to>
                                    </p:animClr>
                                    <p:set>
                                      <p:cBhvr>
                                        <p:cTn id="273" dur="2000" fill="hold"/>
                                        <p:tgtEl>
                                          <p:spTgt spid="6"/>
                                        </p:tgtEl>
                                        <p:attrNameLst>
                                          <p:attrName>fill.type</p:attrName>
                                        </p:attrNameLst>
                                      </p:cBhvr>
                                      <p:to>
                                        <p:strVal val="solid"/>
                                      </p:to>
                                    </p:set>
                                    <p:set>
                                      <p:cBhvr>
                                        <p:cTn id="274" dur="2000" fill="hold"/>
                                        <p:tgtEl>
                                          <p:spTgt spid="6"/>
                                        </p:tgtEl>
                                        <p:attrNameLst>
                                          <p:attrName>fill.on</p:attrName>
                                        </p:attrNameLst>
                                      </p:cBhvr>
                                      <p:to>
                                        <p:strVal val="true"/>
                                      </p:to>
                                    </p:set>
                                  </p:childTnLst>
                                </p:cTn>
                              </p:par>
                              <p:par>
                                <p:cTn id="275" presetID="1" presetClass="emph" presetSubtype="2" fill="hold" nodeType="withEffect">
                                  <p:stCondLst>
                                    <p:cond delay="0"/>
                                  </p:stCondLst>
                                  <p:childTnLst>
                                    <p:animClr clrSpc="rgb" dir="cw">
                                      <p:cBhvr>
                                        <p:cTn id="276" dur="2000" fill="hold"/>
                                        <p:tgtEl>
                                          <p:spTgt spid="16"/>
                                        </p:tgtEl>
                                        <p:attrNameLst>
                                          <p:attrName>fillcolor</p:attrName>
                                        </p:attrNameLst>
                                      </p:cBhvr>
                                      <p:to>
                                        <a:srgbClr val="000000"/>
                                      </p:to>
                                    </p:animClr>
                                    <p:set>
                                      <p:cBhvr>
                                        <p:cTn id="277" dur="2000" fill="hold"/>
                                        <p:tgtEl>
                                          <p:spTgt spid="16"/>
                                        </p:tgtEl>
                                        <p:attrNameLst>
                                          <p:attrName>fill.type</p:attrName>
                                        </p:attrNameLst>
                                      </p:cBhvr>
                                      <p:to>
                                        <p:strVal val="solid"/>
                                      </p:to>
                                    </p:set>
                                    <p:set>
                                      <p:cBhvr>
                                        <p:cTn id="278" dur="2000" fill="hold"/>
                                        <p:tgtEl>
                                          <p:spTgt spid="16"/>
                                        </p:tgtEl>
                                        <p:attrNameLst>
                                          <p:attrName>fill.on</p:attrName>
                                        </p:attrNameLst>
                                      </p:cBhvr>
                                      <p:to>
                                        <p:strVal val="true"/>
                                      </p:to>
                                    </p:set>
                                  </p:childTnLst>
                                </p:cTn>
                              </p:par>
                              <p:par>
                                <p:cTn id="279" presetID="1" presetClass="emph" presetSubtype="2" fill="hold" nodeType="withEffect">
                                  <p:stCondLst>
                                    <p:cond delay="0"/>
                                  </p:stCondLst>
                                  <p:childTnLst>
                                    <p:animClr clrSpc="rgb" dir="cw">
                                      <p:cBhvr>
                                        <p:cTn id="280" dur="2000" fill="hold"/>
                                        <p:tgtEl>
                                          <p:spTgt spid="24"/>
                                        </p:tgtEl>
                                        <p:attrNameLst>
                                          <p:attrName>fillcolor</p:attrName>
                                        </p:attrNameLst>
                                      </p:cBhvr>
                                      <p:to>
                                        <a:srgbClr val="000000"/>
                                      </p:to>
                                    </p:animClr>
                                    <p:set>
                                      <p:cBhvr>
                                        <p:cTn id="281" dur="2000" fill="hold"/>
                                        <p:tgtEl>
                                          <p:spTgt spid="24"/>
                                        </p:tgtEl>
                                        <p:attrNameLst>
                                          <p:attrName>fill.type</p:attrName>
                                        </p:attrNameLst>
                                      </p:cBhvr>
                                      <p:to>
                                        <p:strVal val="solid"/>
                                      </p:to>
                                    </p:set>
                                    <p:set>
                                      <p:cBhvr>
                                        <p:cTn id="282"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83" restart="whenNotActive" fill="hold" evtFilter="cancelBubble" nodeType="interactiveSeq">
                <p:stCondLst>
                  <p:cond evt="onClick" delay="0">
                    <p:tgtEl>
                      <p:spTgt spid="25"/>
                    </p:tgtEl>
                  </p:cond>
                </p:stCondLst>
                <p:endSync evt="end" delay="0">
                  <p:rtn val="all"/>
                </p:endSync>
                <p:childTnLst>
                  <p:par>
                    <p:cTn id="284" fill="hold">
                      <p:stCondLst>
                        <p:cond delay="0"/>
                      </p:stCondLst>
                      <p:childTnLst>
                        <p:par>
                          <p:cTn id="285" fill="hold">
                            <p:stCondLst>
                              <p:cond delay="0"/>
                            </p:stCondLst>
                            <p:childTnLst>
                              <p:par>
                                <p:cTn id="286" presetID="1" presetClass="emph" presetSubtype="2" fill="hold" nodeType="withEffect">
                                  <p:stCondLst>
                                    <p:cond delay="0"/>
                                  </p:stCondLst>
                                  <p:childTnLst>
                                    <p:animClr clrSpc="rgb" dir="cw">
                                      <p:cBhvr>
                                        <p:cTn id="287" dur="2000" fill="hold"/>
                                        <p:tgtEl>
                                          <p:spTgt spid="7"/>
                                        </p:tgtEl>
                                        <p:attrNameLst>
                                          <p:attrName>fillcolor</p:attrName>
                                        </p:attrNameLst>
                                      </p:cBhvr>
                                      <p:to>
                                        <a:srgbClr val="000000"/>
                                      </p:to>
                                    </p:animClr>
                                    <p:set>
                                      <p:cBhvr>
                                        <p:cTn id="288" dur="2000" fill="hold"/>
                                        <p:tgtEl>
                                          <p:spTgt spid="7"/>
                                        </p:tgtEl>
                                        <p:attrNameLst>
                                          <p:attrName>fill.type</p:attrName>
                                        </p:attrNameLst>
                                      </p:cBhvr>
                                      <p:to>
                                        <p:strVal val="solid"/>
                                      </p:to>
                                    </p:set>
                                    <p:set>
                                      <p:cBhvr>
                                        <p:cTn id="289" dur="2000" fill="hold"/>
                                        <p:tgtEl>
                                          <p:spTgt spid="7"/>
                                        </p:tgtEl>
                                        <p:attrNameLst>
                                          <p:attrName>fill.on</p:attrName>
                                        </p:attrNameLst>
                                      </p:cBhvr>
                                      <p:to>
                                        <p:strVal val="true"/>
                                      </p:to>
                                    </p:set>
                                  </p:childTnLst>
                                </p:cTn>
                              </p:par>
                              <p:par>
                                <p:cTn id="290" presetID="1" presetClass="emph" presetSubtype="2" fill="hold" nodeType="withEffect">
                                  <p:stCondLst>
                                    <p:cond delay="0"/>
                                  </p:stCondLst>
                                  <p:childTnLst>
                                    <p:animClr clrSpc="rgb" dir="cw">
                                      <p:cBhvr>
                                        <p:cTn id="291" dur="2000" fill="hold"/>
                                        <p:tgtEl>
                                          <p:spTgt spid="17"/>
                                        </p:tgtEl>
                                        <p:attrNameLst>
                                          <p:attrName>fillcolor</p:attrName>
                                        </p:attrNameLst>
                                      </p:cBhvr>
                                      <p:to>
                                        <a:srgbClr val="000000"/>
                                      </p:to>
                                    </p:animClr>
                                    <p:set>
                                      <p:cBhvr>
                                        <p:cTn id="292" dur="2000" fill="hold"/>
                                        <p:tgtEl>
                                          <p:spTgt spid="17"/>
                                        </p:tgtEl>
                                        <p:attrNameLst>
                                          <p:attrName>fill.type</p:attrName>
                                        </p:attrNameLst>
                                      </p:cBhvr>
                                      <p:to>
                                        <p:strVal val="solid"/>
                                      </p:to>
                                    </p:set>
                                    <p:set>
                                      <p:cBhvr>
                                        <p:cTn id="293" dur="2000" fill="hold"/>
                                        <p:tgtEl>
                                          <p:spTgt spid="17"/>
                                        </p:tgtEl>
                                        <p:attrNameLst>
                                          <p:attrName>fill.on</p:attrName>
                                        </p:attrNameLst>
                                      </p:cBhvr>
                                      <p:to>
                                        <p:strVal val="true"/>
                                      </p:to>
                                    </p:set>
                                  </p:childTnLst>
                                </p:cTn>
                              </p:par>
                              <p:par>
                                <p:cTn id="294" presetID="1" presetClass="emph" presetSubtype="2" fill="hold" nodeType="withEffect">
                                  <p:stCondLst>
                                    <p:cond delay="0"/>
                                  </p:stCondLst>
                                  <p:childTnLst>
                                    <p:animClr clrSpc="rgb" dir="cw">
                                      <p:cBhvr>
                                        <p:cTn id="295" dur="2000" fill="hold"/>
                                        <p:tgtEl>
                                          <p:spTgt spid="25"/>
                                        </p:tgtEl>
                                        <p:attrNameLst>
                                          <p:attrName>fillcolor</p:attrName>
                                        </p:attrNameLst>
                                      </p:cBhvr>
                                      <p:to>
                                        <a:srgbClr val="000000"/>
                                      </p:to>
                                    </p:animClr>
                                    <p:set>
                                      <p:cBhvr>
                                        <p:cTn id="296" dur="2000" fill="hold"/>
                                        <p:tgtEl>
                                          <p:spTgt spid="25"/>
                                        </p:tgtEl>
                                        <p:attrNameLst>
                                          <p:attrName>fill.type</p:attrName>
                                        </p:attrNameLst>
                                      </p:cBhvr>
                                      <p:to>
                                        <p:strVal val="solid"/>
                                      </p:to>
                                    </p:set>
                                    <p:set>
                                      <p:cBhvr>
                                        <p:cTn id="297"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298" restart="whenNotActive" fill="hold" evtFilter="cancelBubble" nodeType="interactiveSeq">
                <p:stCondLst>
                  <p:cond evt="onClick" delay="0">
                    <p:tgtEl>
                      <p:spTgt spid="26"/>
                    </p:tgtEl>
                  </p:cond>
                </p:stCondLst>
                <p:endSync evt="end" delay="0">
                  <p:rtn val="all"/>
                </p:endSync>
                <p:childTnLst>
                  <p:par>
                    <p:cTn id="299" fill="hold">
                      <p:stCondLst>
                        <p:cond delay="0"/>
                      </p:stCondLst>
                      <p:childTnLst>
                        <p:par>
                          <p:cTn id="300" fill="hold">
                            <p:stCondLst>
                              <p:cond delay="0"/>
                            </p:stCondLst>
                            <p:childTnLst>
                              <p:par>
                                <p:cTn id="301" presetID="1" presetClass="emph" presetSubtype="2" fill="hold" nodeType="withEffect">
                                  <p:stCondLst>
                                    <p:cond delay="0"/>
                                  </p:stCondLst>
                                  <p:childTnLst>
                                    <p:animClr clrSpc="rgb" dir="cw">
                                      <p:cBhvr>
                                        <p:cTn id="302" dur="2000" fill="hold"/>
                                        <p:tgtEl>
                                          <p:spTgt spid="8"/>
                                        </p:tgtEl>
                                        <p:attrNameLst>
                                          <p:attrName>fillcolor</p:attrName>
                                        </p:attrNameLst>
                                      </p:cBhvr>
                                      <p:to>
                                        <a:srgbClr val="000000"/>
                                      </p:to>
                                    </p:animClr>
                                    <p:set>
                                      <p:cBhvr>
                                        <p:cTn id="303" dur="2000" fill="hold"/>
                                        <p:tgtEl>
                                          <p:spTgt spid="8"/>
                                        </p:tgtEl>
                                        <p:attrNameLst>
                                          <p:attrName>fill.type</p:attrName>
                                        </p:attrNameLst>
                                      </p:cBhvr>
                                      <p:to>
                                        <p:strVal val="solid"/>
                                      </p:to>
                                    </p:set>
                                    <p:set>
                                      <p:cBhvr>
                                        <p:cTn id="304" dur="2000" fill="hold"/>
                                        <p:tgtEl>
                                          <p:spTgt spid="8"/>
                                        </p:tgtEl>
                                        <p:attrNameLst>
                                          <p:attrName>fill.on</p:attrName>
                                        </p:attrNameLst>
                                      </p:cBhvr>
                                      <p:to>
                                        <p:strVal val="true"/>
                                      </p:to>
                                    </p:set>
                                  </p:childTnLst>
                                </p:cTn>
                              </p:par>
                              <p:par>
                                <p:cTn id="305" presetID="1" presetClass="emph" presetSubtype="2" fill="hold" nodeType="withEffect">
                                  <p:stCondLst>
                                    <p:cond delay="0"/>
                                  </p:stCondLst>
                                  <p:childTnLst>
                                    <p:animClr clrSpc="rgb" dir="cw">
                                      <p:cBhvr>
                                        <p:cTn id="306" dur="2000" fill="hold"/>
                                        <p:tgtEl>
                                          <p:spTgt spid="18"/>
                                        </p:tgtEl>
                                        <p:attrNameLst>
                                          <p:attrName>fillcolor</p:attrName>
                                        </p:attrNameLst>
                                      </p:cBhvr>
                                      <p:to>
                                        <a:srgbClr val="000000"/>
                                      </p:to>
                                    </p:animClr>
                                    <p:set>
                                      <p:cBhvr>
                                        <p:cTn id="307" dur="2000" fill="hold"/>
                                        <p:tgtEl>
                                          <p:spTgt spid="18"/>
                                        </p:tgtEl>
                                        <p:attrNameLst>
                                          <p:attrName>fill.type</p:attrName>
                                        </p:attrNameLst>
                                      </p:cBhvr>
                                      <p:to>
                                        <p:strVal val="solid"/>
                                      </p:to>
                                    </p:set>
                                    <p:set>
                                      <p:cBhvr>
                                        <p:cTn id="308" dur="2000" fill="hold"/>
                                        <p:tgtEl>
                                          <p:spTgt spid="18"/>
                                        </p:tgtEl>
                                        <p:attrNameLst>
                                          <p:attrName>fill.on</p:attrName>
                                        </p:attrNameLst>
                                      </p:cBhvr>
                                      <p:to>
                                        <p:strVal val="true"/>
                                      </p:to>
                                    </p:set>
                                  </p:childTnLst>
                                </p:cTn>
                              </p:par>
                              <p:par>
                                <p:cTn id="309" presetID="1" presetClass="emph" presetSubtype="2" fill="hold" nodeType="withEffect">
                                  <p:stCondLst>
                                    <p:cond delay="0"/>
                                  </p:stCondLst>
                                  <p:childTnLst>
                                    <p:animClr clrSpc="rgb" dir="cw">
                                      <p:cBhvr>
                                        <p:cTn id="310" dur="2000" fill="hold"/>
                                        <p:tgtEl>
                                          <p:spTgt spid="26"/>
                                        </p:tgtEl>
                                        <p:attrNameLst>
                                          <p:attrName>fillcolor</p:attrName>
                                        </p:attrNameLst>
                                      </p:cBhvr>
                                      <p:to>
                                        <a:srgbClr val="000000"/>
                                      </p:to>
                                    </p:animClr>
                                    <p:set>
                                      <p:cBhvr>
                                        <p:cTn id="311" dur="2000" fill="hold"/>
                                        <p:tgtEl>
                                          <p:spTgt spid="26"/>
                                        </p:tgtEl>
                                        <p:attrNameLst>
                                          <p:attrName>fill.type</p:attrName>
                                        </p:attrNameLst>
                                      </p:cBhvr>
                                      <p:to>
                                        <p:strVal val="solid"/>
                                      </p:to>
                                    </p:set>
                                    <p:set>
                                      <p:cBhvr>
                                        <p:cTn id="312"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313" restart="whenNotActive" fill="hold" evtFilter="cancelBubble" nodeType="interactiveSeq">
                <p:stCondLst>
                  <p:cond evt="onClick" delay="0">
                    <p:tgtEl>
                      <p:spTgt spid="28"/>
                    </p:tgtEl>
                  </p:cond>
                </p:stCondLst>
                <p:endSync evt="end" delay="0">
                  <p:rtn val="all"/>
                </p:endSync>
                <p:childTnLst>
                  <p:par>
                    <p:cTn id="314" fill="hold">
                      <p:stCondLst>
                        <p:cond delay="0"/>
                      </p:stCondLst>
                      <p:childTnLst>
                        <p:par>
                          <p:cTn id="315" fill="hold">
                            <p:stCondLst>
                              <p:cond delay="0"/>
                            </p:stCondLst>
                            <p:childTnLst>
                              <p:par>
                                <p:cTn id="316" presetID="1" presetClass="emph" presetSubtype="2" fill="hold" nodeType="withEffect">
                                  <p:stCondLst>
                                    <p:cond delay="0"/>
                                  </p:stCondLst>
                                  <p:childTnLst>
                                    <p:animClr clrSpc="rgb" dir="cw">
                                      <p:cBhvr>
                                        <p:cTn id="317" dur="2000" fill="hold"/>
                                        <p:tgtEl>
                                          <p:spTgt spid="10"/>
                                        </p:tgtEl>
                                        <p:attrNameLst>
                                          <p:attrName>fillcolor</p:attrName>
                                        </p:attrNameLst>
                                      </p:cBhvr>
                                      <p:to>
                                        <a:srgbClr val="000000"/>
                                      </p:to>
                                    </p:animClr>
                                    <p:set>
                                      <p:cBhvr>
                                        <p:cTn id="318" dur="2000" fill="hold"/>
                                        <p:tgtEl>
                                          <p:spTgt spid="10"/>
                                        </p:tgtEl>
                                        <p:attrNameLst>
                                          <p:attrName>fill.type</p:attrName>
                                        </p:attrNameLst>
                                      </p:cBhvr>
                                      <p:to>
                                        <p:strVal val="solid"/>
                                      </p:to>
                                    </p:set>
                                    <p:set>
                                      <p:cBhvr>
                                        <p:cTn id="319" dur="2000" fill="hold"/>
                                        <p:tgtEl>
                                          <p:spTgt spid="10"/>
                                        </p:tgtEl>
                                        <p:attrNameLst>
                                          <p:attrName>fill.on</p:attrName>
                                        </p:attrNameLst>
                                      </p:cBhvr>
                                      <p:to>
                                        <p:strVal val="true"/>
                                      </p:to>
                                    </p:set>
                                  </p:childTnLst>
                                </p:cTn>
                              </p:par>
                              <p:par>
                                <p:cTn id="320" presetID="1" presetClass="emph" presetSubtype="2" fill="hold" nodeType="withEffect">
                                  <p:stCondLst>
                                    <p:cond delay="0"/>
                                  </p:stCondLst>
                                  <p:childTnLst>
                                    <p:animClr clrSpc="rgb" dir="cw">
                                      <p:cBhvr>
                                        <p:cTn id="321" dur="2000" fill="hold"/>
                                        <p:tgtEl>
                                          <p:spTgt spid="20"/>
                                        </p:tgtEl>
                                        <p:attrNameLst>
                                          <p:attrName>fillcolor</p:attrName>
                                        </p:attrNameLst>
                                      </p:cBhvr>
                                      <p:to>
                                        <a:srgbClr val="000000"/>
                                      </p:to>
                                    </p:animClr>
                                    <p:set>
                                      <p:cBhvr>
                                        <p:cTn id="322" dur="2000" fill="hold"/>
                                        <p:tgtEl>
                                          <p:spTgt spid="20"/>
                                        </p:tgtEl>
                                        <p:attrNameLst>
                                          <p:attrName>fill.type</p:attrName>
                                        </p:attrNameLst>
                                      </p:cBhvr>
                                      <p:to>
                                        <p:strVal val="solid"/>
                                      </p:to>
                                    </p:set>
                                    <p:set>
                                      <p:cBhvr>
                                        <p:cTn id="323" dur="2000" fill="hold"/>
                                        <p:tgtEl>
                                          <p:spTgt spid="20"/>
                                        </p:tgtEl>
                                        <p:attrNameLst>
                                          <p:attrName>fill.on</p:attrName>
                                        </p:attrNameLst>
                                      </p:cBhvr>
                                      <p:to>
                                        <p:strVal val="true"/>
                                      </p:to>
                                    </p:set>
                                  </p:childTnLst>
                                </p:cTn>
                              </p:par>
                              <p:par>
                                <p:cTn id="324" presetID="1" presetClass="emph" presetSubtype="2" fill="hold" nodeType="withEffect">
                                  <p:stCondLst>
                                    <p:cond delay="0"/>
                                  </p:stCondLst>
                                  <p:childTnLst>
                                    <p:animClr clrSpc="rgb" dir="cw">
                                      <p:cBhvr>
                                        <p:cTn id="325" dur="2000" fill="hold"/>
                                        <p:tgtEl>
                                          <p:spTgt spid="28"/>
                                        </p:tgtEl>
                                        <p:attrNameLst>
                                          <p:attrName>fillcolor</p:attrName>
                                        </p:attrNameLst>
                                      </p:cBhvr>
                                      <p:to>
                                        <a:srgbClr val="000000"/>
                                      </p:to>
                                    </p:animClr>
                                    <p:set>
                                      <p:cBhvr>
                                        <p:cTn id="326" dur="2000" fill="hold"/>
                                        <p:tgtEl>
                                          <p:spTgt spid="28"/>
                                        </p:tgtEl>
                                        <p:attrNameLst>
                                          <p:attrName>fill.type</p:attrName>
                                        </p:attrNameLst>
                                      </p:cBhvr>
                                      <p:to>
                                        <p:strVal val="solid"/>
                                      </p:to>
                                    </p:set>
                                    <p:set>
                                      <p:cBhvr>
                                        <p:cTn id="327" dur="20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328" restart="whenNotActive" fill="hold" evtFilter="cancelBubble" nodeType="interactiveSeq">
                <p:stCondLst>
                  <p:cond evt="onClick" delay="0">
                    <p:tgtEl>
                      <p:spTgt spid="29"/>
                    </p:tgtEl>
                  </p:cond>
                </p:stCondLst>
                <p:endSync evt="end" delay="0">
                  <p:rtn val="all"/>
                </p:endSync>
                <p:childTnLst>
                  <p:par>
                    <p:cTn id="329" fill="hold">
                      <p:stCondLst>
                        <p:cond delay="0"/>
                      </p:stCondLst>
                      <p:childTnLst>
                        <p:par>
                          <p:cTn id="330" fill="hold">
                            <p:stCondLst>
                              <p:cond delay="0"/>
                            </p:stCondLst>
                            <p:childTnLst>
                              <p:par>
                                <p:cTn id="331" presetID="1" presetClass="emph" presetSubtype="2" fill="hold" nodeType="withEffect">
                                  <p:stCondLst>
                                    <p:cond delay="0"/>
                                  </p:stCondLst>
                                  <p:childTnLst>
                                    <p:animClr clrSpc="rgb" dir="cw">
                                      <p:cBhvr>
                                        <p:cTn id="332" dur="2000" fill="hold"/>
                                        <p:tgtEl>
                                          <p:spTgt spid="11"/>
                                        </p:tgtEl>
                                        <p:attrNameLst>
                                          <p:attrName>fillcolor</p:attrName>
                                        </p:attrNameLst>
                                      </p:cBhvr>
                                      <p:to>
                                        <a:srgbClr val="000000"/>
                                      </p:to>
                                    </p:animClr>
                                    <p:set>
                                      <p:cBhvr>
                                        <p:cTn id="333" dur="2000" fill="hold"/>
                                        <p:tgtEl>
                                          <p:spTgt spid="11"/>
                                        </p:tgtEl>
                                        <p:attrNameLst>
                                          <p:attrName>fill.type</p:attrName>
                                        </p:attrNameLst>
                                      </p:cBhvr>
                                      <p:to>
                                        <p:strVal val="solid"/>
                                      </p:to>
                                    </p:set>
                                    <p:set>
                                      <p:cBhvr>
                                        <p:cTn id="334" dur="2000" fill="hold"/>
                                        <p:tgtEl>
                                          <p:spTgt spid="11"/>
                                        </p:tgtEl>
                                        <p:attrNameLst>
                                          <p:attrName>fill.on</p:attrName>
                                        </p:attrNameLst>
                                      </p:cBhvr>
                                      <p:to>
                                        <p:strVal val="true"/>
                                      </p:to>
                                    </p:set>
                                  </p:childTnLst>
                                </p:cTn>
                              </p:par>
                              <p:par>
                                <p:cTn id="335" presetID="1" presetClass="emph" presetSubtype="2" fill="hold" nodeType="withEffect">
                                  <p:stCondLst>
                                    <p:cond delay="0"/>
                                  </p:stCondLst>
                                  <p:childTnLst>
                                    <p:animClr clrSpc="rgb" dir="cw">
                                      <p:cBhvr>
                                        <p:cTn id="336" dur="2000" fill="hold"/>
                                        <p:tgtEl>
                                          <p:spTgt spid="21"/>
                                        </p:tgtEl>
                                        <p:attrNameLst>
                                          <p:attrName>fillcolor</p:attrName>
                                        </p:attrNameLst>
                                      </p:cBhvr>
                                      <p:to>
                                        <a:srgbClr val="000000"/>
                                      </p:to>
                                    </p:animClr>
                                    <p:set>
                                      <p:cBhvr>
                                        <p:cTn id="337" dur="2000" fill="hold"/>
                                        <p:tgtEl>
                                          <p:spTgt spid="21"/>
                                        </p:tgtEl>
                                        <p:attrNameLst>
                                          <p:attrName>fill.type</p:attrName>
                                        </p:attrNameLst>
                                      </p:cBhvr>
                                      <p:to>
                                        <p:strVal val="solid"/>
                                      </p:to>
                                    </p:set>
                                    <p:set>
                                      <p:cBhvr>
                                        <p:cTn id="338" dur="2000" fill="hold"/>
                                        <p:tgtEl>
                                          <p:spTgt spid="21"/>
                                        </p:tgtEl>
                                        <p:attrNameLst>
                                          <p:attrName>fill.on</p:attrName>
                                        </p:attrNameLst>
                                      </p:cBhvr>
                                      <p:to>
                                        <p:strVal val="true"/>
                                      </p:to>
                                    </p:set>
                                  </p:childTnLst>
                                </p:cTn>
                              </p:par>
                              <p:par>
                                <p:cTn id="339" presetID="1" presetClass="emph" presetSubtype="2" fill="hold" nodeType="withEffect">
                                  <p:stCondLst>
                                    <p:cond delay="0"/>
                                  </p:stCondLst>
                                  <p:childTnLst>
                                    <p:animClr clrSpc="rgb" dir="cw">
                                      <p:cBhvr>
                                        <p:cTn id="340" dur="2000" fill="hold"/>
                                        <p:tgtEl>
                                          <p:spTgt spid="29"/>
                                        </p:tgtEl>
                                        <p:attrNameLst>
                                          <p:attrName>fillcolor</p:attrName>
                                        </p:attrNameLst>
                                      </p:cBhvr>
                                      <p:to>
                                        <a:srgbClr val="000000"/>
                                      </p:to>
                                    </p:animClr>
                                    <p:set>
                                      <p:cBhvr>
                                        <p:cTn id="341" dur="2000" fill="hold"/>
                                        <p:tgtEl>
                                          <p:spTgt spid="29"/>
                                        </p:tgtEl>
                                        <p:attrNameLst>
                                          <p:attrName>fill.type</p:attrName>
                                        </p:attrNameLst>
                                      </p:cBhvr>
                                      <p:to>
                                        <p:strVal val="solid"/>
                                      </p:to>
                                    </p:set>
                                    <p:set>
                                      <p:cBhvr>
                                        <p:cTn id="342" dur="20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343" restart="whenNotActive" fill="hold" evtFilter="cancelBubble" nodeType="interactiveSeq">
                <p:stCondLst>
                  <p:cond evt="onClick" delay="0">
                    <p:tgtEl>
                      <p:spTgt spid="30"/>
                    </p:tgtEl>
                  </p:cond>
                </p:stCondLst>
                <p:endSync evt="end" delay="0">
                  <p:rtn val="all"/>
                </p:endSync>
                <p:childTnLst>
                  <p:par>
                    <p:cTn id="344" fill="hold">
                      <p:stCondLst>
                        <p:cond delay="0"/>
                      </p:stCondLst>
                      <p:childTnLst>
                        <p:par>
                          <p:cTn id="345" fill="hold">
                            <p:stCondLst>
                              <p:cond delay="0"/>
                            </p:stCondLst>
                            <p:childTnLst>
                              <p:par>
                                <p:cTn id="346" presetID="1" presetClass="emph" presetSubtype="2" fill="hold" nodeType="withEffect">
                                  <p:stCondLst>
                                    <p:cond delay="0"/>
                                  </p:stCondLst>
                                  <p:childTnLst>
                                    <p:animClr clrSpc="rgb" dir="cw">
                                      <p:cBhvr>
                                        <p:cTn id="347" dur="2000" fill="hold"/>
                                        <p:tgtEl>
                                          <p:spTgt spid="12"/>
                                        </p:tgtEl>
                                        <p:attrNameLst>
                                          <p:attrName>fillcolor</p:attrName>
                                        </p:attrNameLst>
                                      </p:cBhvr>
                                      <p:to>
                                        <a:srgbClr val="000000"/>
                                      </p:to>
                                    </p:animClr>
                                    <p:set>
                                      <p:cBhvr>
                                        <p:cTn id="348" dur="2000" fill="hold"/>
                                        <p:tgtEl>
                                          <p:spTgt spid="12"/>
                                        </p:tgtEl>
                                        <p:attrNameLst>
                                          <p:attrName>fill.type</p:attrName>
                                        </p:attrNameLst>
                                      </p:cBhvr>
                                      <p:to>
                                        <p:strVal val="solid"/>
                                      </p:to>
                                    </p:set>
                                    <p:set>
                                      <p:cBhvr>
                                        <p:cTn id="349" dur="2000" fill="hold"/>
                                        <p:tgtEl>
                                          <p:spTgt spid="12"/>
                                        </p:tgtEl>
                                        <p:attrNameLst>
                                          <p:attrName>fill.on</p:attrName>
                                        </p:attrNameLst>
                                      </p:cBhvr>
                                      <p:to>
                                        <p:strVal val="true"/>
                                      </p:to>
                                    </p:set>
                                  </p:childTnLst>
                                </p:cTn>
                              </p:par>
                              <p:par>
                                <p:cTn id="350" presetID="1" presetClass="emph" presetSubtype="2" fill="hold" nodeType="withEffect">
                                  <p:stCondLst>
                                    <p:cond delay="0"/>
                                  </p:stCondLst>
                                  <p:childTnLst>
                                    <p:animClr clrSpc="rgb" dir="cw">
                                      <p:cBhvr>
                                        <p:cTn id="351" dur="2000" fill="hold"/>
                                        <p:tgtEl>
                                          <p:spTgt spid="22"/>
                                        </p:tgtEl>
                                        <p:attrNameLst>
                                          <p:attrName>fillcolor</p:attrName>
                                        </p:attrNameLst>
                                      </p:cBhvr>
                                      <p:to>
                                        <a:srgbClr val="000000"/>
                                      </p:to>
                                    </p:animClr>
                                    <p:set>
                                      <p:cBhvr>
                                        <p:cTn id="352" dur="2000" fill="hold"/>
                                        <p:tgtEl>
                                          <p:spTgt spid="22"/>
                                        </p:tgtEl>
                                        <p:attrNameLst>
                                          <p:attrName>fill.type</p:attrName>
                                        </p:attrNameLst>
                                      </p:cBhvr>
                                      <p:to>
                                        <p:strVal val="solid"/>
                                      </p:to>
                                    </p:set>
                                    <p:set>
                                      <p:cBhvr>
                                        <p:cTn id="353" dur="2000" fill="hold"/>
                                        <p:tgtEl>
                                          <p:spTgt spid="22"/>
                                        </p:tgtEl>
                                        <p:attrNameLst>
                                          <p:attrName>fill.on</p:attrName>
                                        </p:attrNameLst>
                                      </p:cBhvr>
                                      <p:to>
                                        <p:strVal val="true"/>
                                      </p:to>
                                    </p:set>
                                  </p:childTnLst>
                                </p:cTn>
                              </p:par>
                              <p:par>
                                <p:cTn id="354" presetID="1" presetClass="emph" presetSubtype="2" fill="hold" nodeType="withEffect">
                                  <p:stCondLst>
                                    <p:cond delay="0"/>
                                  </p:stCondLst>
                                  <p:childTnLst>
                                    <p:animClr clrSpc="rgb" dir="cw">
                                      <p:cBhvr>
                                        <p:cTn id="355" dur="2000" fill="hold"/>
                                        <p:tgtEl>
                                          <p:spTgt spid="30"/>
                                        </p:tgtEl>
                                        <p:attrNameLst>
                                          <p:attrName>fillcolor</p:attrName>
                                        </p:attrNameLst>
                                      </p:cBhvr>
                                      <p:to>
                                        <a:srgbClr val="000000"/>
                                      </p:to>
                                    </p:animClr>
                                    <p:set>
                                      <p:cBhvr>
                                        <p:cTn id="356" dur="2000" fill="hold"/>
                                        <p:tgtEl>
                                          <p:spTgt spid="30"/>
                                        </p:tgtEl>
                                        <p:attrNameLst>
                                          <p:attrName>fill.type</p:attrName>
                                        </p:attrNameLst>
                                      </p:cBhvr>
                                      <p:to>
                                        <p:strVal val="solid"/>
                                      </p:to>
                                    </p:set>
                                    <p:set>
                                      <p:cBhvr>
                                        <p:cTn id="357" dur="200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358" restart="whenNotActive" fill="hold" evtFilter="cancelBubble" nodeType="interactiveSeq">
                <p:stCondLst>
                  <p:cond evt="onClick" delay="0">
                    <p:tgtEl>
                      <p:spTgt spid="31"/>
                    </p:tgtEl>
                  </p:cond>
                </p:stCondLst>
                <p:endSync evt="end" delay="0">
                  <p:rtn val="all"/>
                </p:endSync>
                <p:childTnLst>
                  <p:par>
                    <p:cTn id="359" fill="hold">
                      <p:stCondLst>
                        <p:cond delay="0"/>
                      </p:stCondLst>
                      <p:childTnLst>
                        <p:par>
                          <p:cTn id="360" fill="hold">
                            <p:stCondLst>
                              <p:cond delay="0"/>
                            </p:stCondLst>
                            <p:childTnLst>
                              <p:par>
                                <p:cTn id="361" presetID="1" presetClass="emph" presetSubtype="2" fill="hold" nodeType="withEffect">
                                  <p:stCondLst>
                                    <p:cond delay="0"/>
                                  </p:stCondLst>
                                  <p:childTnLst>
                                    <p:animClr clrSpc="rgb" dir="cw">
                                      <p:cBhvr>
                                        <p:cTn id="362" dur="2000" fill="hold"/>
                                        <p:tgtEl>
                                          <p:spTgt spid="13"/>
                                        </p:tgtEl>
                                        <p:attrNameLst>
                                          <p:attrName>fillcolor</p:attrName>
                                        </p:attrNameLst>
                                      </p:cBhvr>
                                      <p:to>
                                        <a:srgbClr val="000000"/>
                                      </p:to>
                                    </p:animClr>
                                    <p:set>
                                      <p:cBhvr>
                                        <p:cTn id="363" dur="2000" fill="hold"/>
                                        <p:tgtEl>
                                          <p:spTgt spid="13"/>
                                        </p:tgtEl>
                                        <p:attrNameLst>
                                          <p:attrName>fill.type</p:attrName>
                                        </p:attrNameLst>
                                      </p:cBhvr>
                                      <p:to>
                                        <p:strVal val="solid"/>
                                      </p:to>
                                    </p:set>
                                    <p:set>
                                      <p:cBhvr>
                                        <p:cTn id="364" dur="2000" fill="hold"/>
                                        <p:tgtEl>
                                          <p:spTgt spid="13"/>
                                        </p:tgtEl>
                                        <p:attrNameLst>
                                          <p:attrName>fill.on</p:attrName>
                                        </p:attrNameLst>
                                      </p:cBhvr>
                                      <p:to>
                                        <p:strVal val="true"/>
                                      </p:to>
                                    </p:set>
                                  </p:childTnLst>
                                </p:cTn>
                              </p:par>
                              <p:par>
                                <p:cTn id="365" presetID="1" presetClass="emph" presetSubtype="2" fill="hold" nodeType="withEffect">
                                  <p:stCondLst>
                                    <p:cond delay="0"/>
                                  </p:stCondLst>
                                  <p:childTnLst>
                                    <p:animClr clrSpc="rgb" dir="cw">
                                      <p:cBhvr>
                                        <p:cTn id="366" dur="2000" fill="hold"/>
                                        <p:tgtEl>
                                          <p:spTgt spid="23"/>
                                        </p:tgtEl>
                                        <p:attrNameLst>
                                          <p:attrName>fillcolor</p:attrName>
                                        </p:attrNameLst>
                                      </p:cBhvr>
                                      <p:to>
                                        <a:srgbClr val="000000"/>
                                      </p:to>
                                    </p:animClr>
                                    <p:set>
                                      <p:cBhvr>
                                        <p:cTn id="367" dur="2000" fill="hold"/>
                                        <p:tgtEl>
                                          <p:spTgt spid="23"/>
                                        </p:tgtEl>
                                        <p:attrNameLst>
                                          <p:attrName>fill.type</p:attrName>
                                        </p:attrNameLst>
                                      </p:cBhvr>
                                      <p:to>
                                        <p:strVal val="solid"/>
                                      </p:to>
                                    </p:set>
                                    <p:set>
                                      <p:cBhvr>
                                        <p:cTn id="368" dur="2000" fill="hold"/>
                                        <p:tgtEl>
                                          <p:spTgt spid="23"/>
                                        </p:tgtEl>
                                        <p:attrNameLst>
                                          <p:attrName>fill.on</p:attrName>
                                        </p:attrNameLst>
                                      </p:cBhvr>
                                      <p:to>
                                        <p:strVal val="true"/>
                                      </p:to>
                                    </p:set>
                                  </p:childTnLst>
                                </p:cTn>
                              </p:par>
                              <p:par>
                                <p:cTn id="369" presetID="1" presetClass="emph" presetSubtype="2" fill="hold" nodeType="withEffect">
                                  <p:stCondLst>
                                    <p:cond delay="0"/>
                                  </p:stCondLst>
                                  <p:childTnLst>
                                    <p:animClr clrSpc="rgb" dir="cw">
                                      <p:cBhvr>
                                        <p:cTn id="370" dur="2000" fill="hold"/>
                                        <p:tgtEl>
                                          <p:spTgt spid="31"/>
                                        </p:tgtEl>
                                        <p:attrNameLst>
                                          <p:attrName>fillcolor</p:attrName>
                                        </p:attrNameLst>
                                      </p:cBhvr>
                                      <p:to>
                                        <a:srgbClr val="000000"/>
                                      </p:to>
                                    </p:animClr>
                                    <p:set>
                                      <p:cBhvr>
                                        <p:cTn id="371" dur="2000" fill="hold"/>
                                        <p:tgtEl>
                                          <p:spTgt spid="31"/>
                                        </p:tgtEl>
                                        <p:attrNameLst>
                                          <p:attrName>fill.type</p:attrName>
                                        </p:attrNameLst>
                                      </p:cBhvr>
                                      <p:to>
                                        <p:strVal val="solid"/>
                                      </p:to>
                                    </p:set>
                                    <p:set>
                                      <p:cBhvr>
                                        <p:cTn id="372" dur="200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373" restart="whenNotActive" fill="hold" evtFilter="cancelBubble" nodeType="interactiveSeq">
                <p:stCondLst>
                  <p:cond evt="onClick" delay="0">
                    <p:tgtEl>
                      <p:spTgt spid="27"/>
                    </p:tgtEl>
                  </p:cond>
                </p:stCondLst>
                <p:endSync evt="end" delay="0">
                  <p:rtn val="all"/>
                </p:endSync>
                <p:childTnLst>
                  <p:par>
                    <p:cTn id="374" fill="hold">
                      <p:stCondLst>
                        <p:cond delay="0"/>
                      </p:stCondLst>
                      <p:childTnLst>
                        <p:par>
                          <p:cTn id="375" fill="hold">
                            <p:stCondLst>
                              <p:cond delay="0"/>
                            </p:stCondLst>
                            <p:childTnLst>
                              <p:par>
                                <p:cTn id="376" presetID="1" presetClass="emph" presetSubtype="2" fill="hold" nodeType="withEffect">
                                  <p:stCondLst>
                                    <p:cond delay="0"/>
                                  </p:stCondLst>
                                  <p:childTnLst>
                                    <p:animClr clrSpc="rgb" dir="cw">
                                      <p:cBhvr>
                                        <p:cTn id="377" dur="2000" fill="hold"/>
                                        <p:tgtEl>
                                          <p:spTgt spid="9"/>
                                        </p:tgtEl>
                                        <p:attrNameLst>
                                          <p:attrName>fillcolor</p:attrName>
                                        </p:attrNameLst>
                                      </p:cBhvr>
                                      <p:to>
                                        <a:srgbClr val="000000"/>
                                      </p:to>
                                    </p:animClr>
                                    <p:set>
                                      <p:cBhvr>
                                        <p:cTn id="378" dur="2000" fill="hold"/>
                                        <p:tgtEl>
                                          <p:spTgt spid="9"/>
                                        </p:tgtEl>
                                        <p:attrNameLst>
                                          <p:attrName>fill.type</p:attrName>
                                        </p:attrNameLst>
                                      </p:cBhvr>
                                      <p:to>
                                        <p:strVal val="solid"/>
                                      </p:to>
                                    </p:set>
                                    <p:set>
                                      <p:cBhvr>
                                        <p:cTn id="379" dur="2000" fill="hold"/>
                                        <p:tgtEl>
                                          <p:spTgt spid="9"/>
                                        </p:tgtEl>
                                        <p:attrNameLst>
                                          <p:attrName>fill.on</p:attrName>
                                        </p:attrNameLst>
                                      </p:cBhvr>
                                      <p:to>
                                        <p:strVal val="true"/>
                                      </p:to>
                                    </p:set>
                                  </p:childTnLst>
                                </p:cTn>
                              </p:par>
                              <p:par>
                                <p:cTn id="380" presetID="1" presetClass="emph" presetSubtype="2" fill="hold" nodeType="withEffect">
                                  <p:stCondLst>
                                    <p:cond delay="0"/>
                                  </p:stCondLst>
                                  <p:childTnLst>
                                    <p:animClr clrSpc="rgb" dir="cw">
                                      <p:cBhvr>
                                        <p:cTn id="381" dur="2000" fill="hold"/>
                                        <p:tgtEl>
                                          <p:spTgt spid="19"/>
                                        </p:tgtEl>
                                        <p:attrNameLst>
                                          <p:attrName>fillcolor</p:attrName>
                                        </p:attrNameLst>
                                      </p:cBhvr>
                                      <p:to>
                                        <a:srgbClr val="000000"/>
                                      </p:to>
                                    </p:animClr>
                                    <p:set>
                                      <p:cBhvr>
                                        <p:cTn id="382" dur="2000" fill="hold"/>
                                        <p:tgtEl>
                                          <p:spTgt spid="19"/>
                                        </p:tgtEl>
                                        <p:attrNameLst>
                                          <p:attrName>fill.type</p:attrName>
                                        </p:attrNameLst>
                                      </p:cBhvr>
                                      <p:to>
                                        <p:strVal val="solid"/>
                                      </p:to>
                                    </p:set>
                                    <p:set>
                                      <p:cBhvr>
                                        <p:cTn id="383" dur="2000" fill="hold"/>
                                        <p:tgtEl>
                                          <p:spTgt spid="19"/>
                                        </p:tgtEl>
                                        <p:attrNameLst>
                                          <p:attrName>fill.on</p:attrName>
                                        </p:attrNameLst>
                                      </p:cBhvr>
                                      <p:to>
                                        <p:strVal val="true"/>
                                      </p:to>
                                    </p:set>
                                  </p:childTnLst>
                                </p:cTn>
                              </p:par>
                              <p:par>
                                <p:cTn id="384" presetID="1" presetClass="emph" presetSubtype="2" fill="hold" nodeType="withEffect">
                                  <p:stCondLst>
                                    <p:cond delay="0"/>
                                  </p:stCondLst>
                                  <p:childTnLst>
                                    <p:animClr clrSpc="rgb" dir="cw">
                                      <p:cBhvr>
                                        <p:cTn id="385" dur="2000" fill="hold"/>
                                        <p:tgtEl>
                                          <p:spTgt spid="27"/>
                                        </p:tgtEl>
                                        <p:attrNameLst>
                                          <p:attrName>fillcolor</p:attrName>
                                        </p:attrNameLst>
                                      </p:cBhvr>
                                      <p:to>
                                        <a:srgbClr val="000000"/>
                                      </p:to>
                                    </p:animClr>
                                    <p:set>
                                      <p:cBhvr>
                                        <p:cTn id="386" dur="2000" fill="hold"/>
                                        <p:tgtEl>
                                          <p:spTgt spid="27"/>
                                        </p:tgtEl>
                                        <p:attrNameLst>
                                          <p:attrName>fill.type</p:attrName>
                                        </p:attrNameLst>
                                      </p:cBhvr>
                                      <p:to>
                                        <p:strVal val="solid"/>
                                      </p:to>
                                    </p:set>
                                    <p:set>
                                      <p:cBhvr>
                                        <p:cTn id="387" dur="20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6" grpId="0" animBg="1"/>
      <p:bldP spid="6" grpId="1" animBg="1"/>
      <p:bldP spid="7" grpId="0" animBg="1"/>
      <p:bldP spid="8" grpId="0" animBg="1"/>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2" grpId="0"/>
      <p:bldP spid="3" grpId="0" animBg="1"/>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8" y="339553"/>
            <a:ext cx="10550276" cy="646331"/>
          </a:xfrm>
          <a:prstGeom prst="rect">
            <a:avLst/>
          </a:prstGeom>
          <a:solidFill>
            <a:schemeClr val="bg1"/>
          </a:solidFill>
          <a:ln>
            <a:solidFill>
              <a:schemeClr val="accent1"/>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TRÒ CHƠI: VƯỢT CHƯỚNG NGẠI VẬT (</a:t>
            </a:r>
            <a:r>
              <a:rPr kumimoji="0" lang="en-US" sz="3600" b="0" i="1"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Lật hình</a:t>
            </a: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a:t>
            </a:r>
          </a:p>
        </p:txBody>
      </p:sp>
      <p:sp>
        <p:nvSpPr>
          <p:cNvPr id="15" name="Rounded Rectangle 14">
            <a:hlinkClick r:id="rId4" action="ppaction://hlinksldjump"/>
          </p:cNvPr>
          <p:cNvSpPr/>
          <p:nvPr/>
        </p:nvSpPr>
        <p:spPr>
          <a:xfrm>
            <a:off x="2722416" y="8532926"/>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QUAY LẠI</a:t>
            </a:r>
          </a:p>
        </p:txBody>
      </p:sp>
      <p:sp>
        <p:nvSpPr>
          <p:cNvPr id="6" name="Rectangle 5"/>
          <p:cNvSpPr/>
          <p:nvPr/>
        </p:nvSpPr>
        <p:spPr>
          <a:xfrm>
            <a:off x="2722416" y="1931418"/>
            <a:ext cx="3906984" cy="641248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585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a:t>
            </a:r>
          </a:p>
        </p:txBody>
      </p:sp>
      <p:sp>
        <p:nvSpPr>
          <p:cNvPr id="2" name="Rectangle 1"/>
          <p:cNvSpPr/>
          <p:nvPr/>
        </p:nvSpPr>
        <p:spPr>
          <a:xfrm>
            <a:off x="7086600" y="1931420"/>
            <a:ext cx="8343900" cy="722696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Câu hỏi: </a:t>
            </a:r>
          </a:p>
        </p:txBody>
      </p:sp>
      <p:sp>
        <p:nvSpPr>
          <p:cNvPr id="5" name="TextBox 4"/>
          <p:cNvSpPr txBox="1"/>
          <p:nvPr/>
        </p:nvSpPr>
        <p:spPr>
          <a:xfrm>
            <a:off x="7429500" y="2857501"/>
            <a:ext cx="7658100" cy="216982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Phương thức giao tiếp nào KHÔNG phải phương thức giao tiếp qua mạng internet?</a:t>
            </a:r>
          </a:p>
        </p:txBody>
      </p:sp>
      <p:sp>
        <p:nvSpPr>
          <p:cNvPr id="7" name="TextBox 6"/>
          <p:cNvSpPr txBox="1"/>
          <p:nvPr/>
        </p:nvSpPr>
        <p:spPr>
          <a:xfrm>
            <a:off x="7429500" y="5544899"/>
            <a:ext cx="7658100" cy="669414"/>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A. Gọi video</a:t>
            </a:r>
          </a:p>
        </p:txBody>
      </p:sp>
      <p:sp>
        <p:nvSpPr>
          <p:cNvPr id="3" name="TextBox 2">
            <a:extLst>
              <a:ext uri="{FF2B5EF4-FFF2-40B4-BE49-F238E27FC236}">
                <a16:creationId xmlns:a16="http://schemas.microsoft.com/office/drawing/2014/main" id="{7D030525-DD14-F36A-E786-C28DCE3AE04B}"/>
              </a:ext>
            </a:extLst>
          </p:cNvPr>
          <p:cNvSpPr txBox="1"/>
          <p:nvPr/>
        </p:nvSpPr>
        <p:spPr>
          <a:xfrm>
            <a:off x="7429500" y="6444269"/>
            <a:ext cx="7658100" cy="669414"/>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 Nhắn tin Messenger</a:t>
            </a:r>
          </a:p>
        </p:txBody>
      </p:sp>
      <p:sp>
        <p:nvSpPr>
          <p:cNvPr id="8" name="TextBox 7">
            <a:extLst>
              <a:ext uri="{FF2B5EF4-FFF2-40B4-BE49-F238E27FC236}">
                <a16:creationId xmlns:a16="http://schemas.microsoft.com/office/drawing/2014/main" id="{C07307AD-CCD1-E5DF-AFF0-2C159349E48D}"/>
              </a:ext>
            </a:extLst>
          </p:cNvPr>
          <p:cNvSpPr txBox="1"/>
          <p:nvPr/>
        </p:nvSpPr>
        <p:spPr>
          <a:xfrm>
            <a:off x="7429500" y="7343639"/>
            <a:ext cx="7658100" cy="669414"/>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 Trò chuyện trực tiếp</a:t>
            </a:r>
          </a:p>
        </p:txBody>
      </p:sp>
      <p:sp>
        <p:nvSpPr>
          <p:cNvPr id="9" name="TextBox 8">
            <a:extLst>
              <a:ext uri="{FF2B5EF4-FFF2-40B4-BE49-F238E27FC236}">
                <a16:creationId xmlns:a16="http://schemas.microsoft.com/office/drawing/2014/main" id="{C07C4367-A931-D287-3FA5-DF48716E80E7}"/>
              </a:ext>
            </a:extLst>
          </p:cNvPr>
          <p:cNvSpPr txBox="1"/>
          <p:nvPr/>
        </p:nvSpPr>
        <p:spPr>
          <a:xfrm>
            <a:off x="7429500" y="8243009"/>
            <a:ext cx="7658100" cy="669414"/>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D. Viết thư điện tử</a:t>
            </a:r>
          </a:p>
        </p:txBody>
      </p:sp>
    </p:spTree>
    <p:extLst>
      <p:ext uri="{BB962C8B-B14F-4D97-AF65-F5344CB8AC3E}">
        <p14:creationId xmlns:p14="http://schemas.microsoft.com/office/powerpoint/2010/main" val="23095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7"/>
                                        </p:tgtEl>
                                        <p:attrNameLst>
                                          <p:attrName>fillcolor</p:attrName>
                                        </p:attrNameLst>
                                      </p:cBhvr>
                                      <p:to>
                                        <a:srgbClr val="FF0000"/>
                                      </p:to>
                                    </p:animClr>
                                    <p:set>
                                      <p:cBhvr>
                                        <p:cTn id="26" dur="2000" fill="hold"/>
                                        <p:tgtEl>
                                          <p:spTgt spid="7"/>
                                        </p:tgtEl>
                                        <p:attrNameLst>
                                          <p:attrName>fill.type</p:attrName>
                                        </p:attrNameLst>
                                      </p:cBhvr>
                                      <p:to>
                                        <p:strVal val="solid"/>
                                      </p:to>
                                    </p:set>
                                    <p:set>
                                      <p:cBhvr>
                                        <p:cTn id="27" dur="2000" fill="hold"/>
                                        <p:tgtEl>
                                          <p:spTgt spid="7"/>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9"/>
                                        </p:tgtEl>
                                        <p:attrNameLst>
                                          <p:attrName>fillcolor</p:attrName>
                                        </p:attrNameLst>
                                      </p:cBhvr>
                                      <p:to>
                                        <a:srgbClr val="FF0000"/>
                                      </p:to>
                                    </p:animClr>
                                    <p:set>
                                      <p:cBhvr>
                                        <p:cTn id="33" dur="2000" fill="hold"/>
                                        <p:tgtEl>
                                          <p:spTgt spid="9"/>
                                        </p:tgtEl>
                                        <p:attrNameLst>
                                          <p:attrName>fill.type</p:attrName>
                                        </p:attrNameLst>
                                      </p:cBhvr>
                                      <p:to>
                                        <p:strVal val="solid"/>
                                      </p:to>
                                    </p:set>
                                    <p:set>
                                      <p:cBhvr>
                                        <p:cTn id="34" dur="200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8"/>
                                        </p:tgtEl>
                                        <p:attrNameLst>
                                          <p:attrName>fillcolor</p:attrName>
                                        </p:attrNameLst>
                                      </p:cBhvr>
                                      <p:to>
                                        <a:srgbClr val="00B0F0"/>
                                      </p:to>
                                    </p:animClr>
                                    <p:set>
                                      <p:cBhvr>
                                        <p:cTn id="40" dur="2000" fill="hold"/>
                                        <p:tgtEl>
                                          <p:spTgt spid="8"/>
                                        </p:tgtEl>
                                        <p:attrNameLst>
                                          <p:attrName>fill.type</p:attrName>
                                        </p:attrNameLst>
                                      </p:cBhvr>
                                      <p:to>
                                        <p:strVal val="solid"/>
                                      </p:to>
                                    </p:set>
                                    <p:set>
                                      <p:cBhvr>
                                        <p:cTn id="41" dur="2000" fill="hold"/>
                                        <p:tgtEl>
                                          <p:spTgt spid="8"/>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3"/>
                                        </p:tgtEl>
                                        <p:attrNameLst>
                                          <p:attrName>fillcolor</p:attrName>
                                        </p:attrNameLst>
                                      </p:cBhvr>
                                      <p:to>
                                        <a:srgbClr val="FF0000"/>
                                      </p:to>
                                    </p:animClr>
                                    <p:set>
                                      <p:cBhvr>
                                        <p:cTn id="47" dur="2000" fill="hold"/>
                                        <p:tgtEl>
                                          <p:spTgt spid="3"/>
                                        </p:tgtEl>
                                        <p:attrNameLst>
                                          <p:attrName>fill.type</p:attrName>
                                        </p:attrNameLst>
                                      </p:cBhvr>
                                      <p:to>
                                        <p:strVal val="solid"/>
                                      </p:to>
                                    </p:set>
                                    <p:set>
                                      <p:cBhvr>
                                        <p:cTn id="48" dur="2000" fill="hold"/>
                                        <p:tgtEl>
                                          <p:spTgt spid="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
                  </p:tgtEl>
                </p:cond>
              </p:nextCondLst>
            </p:seq>
          </p:childTnLst>
        </p:cTn>
      </p:par>
    </p:tnLst>
    <p:bldLst>
      <p:bldP spid="5" grpId="0" animBg="1"/>
      <p:bldP spid="7" grpId="0" animBg="1"/>
      <p:bldP spid="3"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8" y="339553"/>
            <a:ext cx="10550276" cy="646331"/>
          </a:xfrm>
          <a:prstGeom prst="rect">
            <a:avLst/>
          </a:prstGeom>
          <a:solidFill>
            <a:schemeClr val="bg1"/>
          </a:solidFill>
          <a:ln>
            <a:solidFill>
              <a:schemeClr val="accent1"/>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TRÒ CHƠI: VƯỢT CHƯỚNG NGẠI VẬT (</a:t>
            </a:r>
            <a:r>
              <a:rPr kumimoji="0" lang="en-US" sz="3600" b="0" i="1"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Lật hình</a:t>
            </a: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a:t>
            </a:r>
          </a:p>
        </p:txBody>
      </p:sp>
      <p:sp>
        <p:nvSpPr>
          <p:cNvPr id="15" name="Rounded Rectangle 14">
            <a:hlinkClick r:id="rId4" action="ppaction://hlinksldjump"/>
          </p:cNvPr>
          <p:cNvSpPr/>
          <p:nvPr/>
        </p:nvSpPr>
        <p:spPr>
          <a:xfrm>
            <a:off x="2722416" y="8532926"/>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QUAY LẠI</a:t>
            </a:r>
          </a:p>
        </p:txBody>
      </p:sp>
      <p:sp>
        <p:nvSpPr>
          <p:cNvPr id="6" name="Rectangle 5"/>
          <p:cNvSpPr/>
          <p:nvPr/>
        </p:nvSpPr>
        <p:spPr>
          <a:xfrm>
            <a:off x="2722416" y="1931418"/>
            <a:ext cx="3906984" cy="64124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585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2</a:t>
            </a:r>
          </a:p>
        </p:txBody>
      </p:sp>
      <p:sp>
        <p:nvSpPr>
          <p:cNvPr id="2" name="Rectangle 1"/>
          <p:cNvSpPr/>
          <p:nvPr/>
        </p:nvSpPr>
        <p:spPr>
          <a:xfrm>
            <a:off x="7086600" y="1931420"/>
            <a:ext cx="8343900" cy="72269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Câu Hỏi</a:t>
            </a:r>
          </a:p>
        </p:txBody>
      </p:sp>
      <p:sp>
        <p:nvSpPr>
          <p:cNvPr id="3" name="TextBox 2"/>
          <p:cNvSpPr txBox="1"/>
          <p:nvPr/>
        </p:nvSpPr>
        <p:spPr>
          <a:xfrm>
            <a:off x="7315200" y="2857500"/>
            <a:ext cx="7772400" cy="216982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Phương thức giao tiếp nào dễ xuất hiện nhiều trường hợp thiếu văn minh hơn?</a:t>
            </a:r>
          </a:p>
        </p:txBody>
      </p:sp>
      <p:sp>
        <p:nvSpPr>
          <p:cNvPr id="7" name="TextBox 6">
            <a:extLst>
              <a:ext uri="{FF2B5EF4-FFF2-40B4-BE49-F238E27FC236}">
                <a16:creationId xmlns:a16="http://schemas.microsoft.com/office/drawing/2014/main" id="{D329C8AA-7F76-3A09-49A9-2C9C070ACD12}"/>
              </a:ext>
            </a:extLst>
          </p:cNvPr>
          <p:cNvSpPr txBox="1"/>
          <p:nvPr/>
        </p:nvSpPr>
        <p:spPr>
          <a:xfrm>
            <a:off x="7838062" y="6205017"/>
            <a:ext cx="3003416" cy="147732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Giao tiếp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qua mạng</a:t>
            </a:r>
          </a:p>
        </p:txBody>
      </p:sp>
      <p:sp>
        <p:nvSpPr>
          <p:cNvPr id="8" name="TextBox 7">
            <a:extLst>
              <a:ext uri="{FF2B5EF4-FFF2-40B4-BE49-F238E27FC236}">
                <a16:creationId xmlns:a16="http://schemas.microsoft.com/office/drawing/2014/main" id="{52350948-DFD0-D809-4C54-5ECDCC70490F}"/>
              </a:ext>
            </a:extLst>
          </p:cNvPr>
          <p:cNvSpPr txBox="1"/>
          <p:nvPr/>
        </p:nvSpPr>
        <p:spPr>
          <a:xfrm>
            <a:off x="11592938" y="6205017"/>
            <a:ext cx="3003416" cy="147732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Giao tiếp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trực tiếp</a:t>
            </a:r>
          </a:p>
        </p:txBody>
      </p:sp>
    </p:spTree>
    <p:extLst>
      <p:ext uri="{BB962C8B-B14F-4D97-AF65-F5344CB8AC3E}">
        <p14:creationId xmlns:p14="http://schemas.microsoft.com/office/powerpoint/2010/main" val="64056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00B0F0"/>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F0000"/>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childTnLst>
        </p:cTn>
      </p:par>
    </p:tnLst>
    <p:bldLst>
      <p:bldP spid="3"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8" y="339553"/>
            <a:ext cx="10550276" cy="646331"/>
          </a:xfrm>
          <a:prstGeom prst="rect">
            <a:avLst/>
          </a:prstGeom>
          <a:solidFill>
            <a:schemeClr val="bg1"/>
          </a:solidFill>
          <a:ln>
            <a:solidFill>
              <a:schemeClr val="accent1"/>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TRÒ CHƠI: VƯỢT CHƯỚNG NGẠI VẬT (</a:t>
            </a:r>
            <a:r>
              <a:rPr kumimoji="0" lang="en-US" sz="3600" b="0" i="1"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Lật hình</a:t>
            </a: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a:t>
            </a:r>
          </a:p>
        </p:txBody>
      </p:sp>
      <p:sp>
        <p:nvSpPr>
          <p:cNvPr id="15" name="Rounded Rectangle 14">
            <a:hlinkClick r:id="rId4" action="ppaction://hlinksldjump"/>
          </p:cNvPr>
          <p:cNvSpPr/>
          <p:nvPr/>
        </p:nvSpPr>
        <p:spPr>
          <a:xfrm>
            <a:off x="2722416" y="8532926"/>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QUAY LẠI</a:t>
            </a:r>
          </a:p>
        </p:txBody>
      </p:sp>
      <p:sp>
        <p:nvSpPr>
          <p:cNvPr id="6" name="Rectangle 5"/>
          <p:cNvSpPr/>
          <p:nvPr/>
        </p:nvSpPr>
        <p:spPr>
          <a:xfrm>
            <a:off x="2722416" y="1931418"/>
            <a:ext cx="3906984" cy="64124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585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3</a:t>
            </a:r>
          </a:p>
        </p:txBody>
      </p:sp>
      <p:sp>
        <p:nvSpPr>
          <p:cNvPr id="2" name="Rectangle 1"/>
          <p:cNvSpPr/>
          <p:nvPr/>
        </p:nvSpPr>
        <p:spPr>
          <a:xfrm>
            <a:off x="7055427" y="1931420"/>
            <a:ext cx="8343900" cy="7226960"/>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Câu Hỏi: Theo em tình trạng bạn nam trong hình là? </a:t>
            </a:r>
          </a:p>
        </p:txBody>
      </p:sp>
      <p:pic>
        <p:nvPicPr>
          <p:cNvPr id="2050" name="Picture 2" descr="Lý thuyết Tin học 7 Bài 5 (Kết nối tri thức 2022): Ứng xử trên mạng">
            <a:extLst>
              <a:ext uri="{FF2B5EF4-FFF2-40B4-BE49-F238E27FC236}">
                <a16:creationId xmlns:a16="http://schemas.microsoft.com/office/drawing/2014/main" id="{FE46E61D-5BB1-FFF2-CAEF-C7CCCBAA1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2939" y="2513259"/>
            <a:ext cx="5762729" cy="42280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9BE602-EB74-5559-3A82-24C59BBA21FD}"/>
              </a:ext>
            </a:extLst>
          </p:cNvPr>
          <p:cNvSpPr txBox="1"/>
          <p:nvPr/>
        </p:nvSpPr>
        <p:spPr>
          <a:xfrm>
            <a:off x="7292096" y="7333474"/>
            <a:ext cx="3703808" cy="55399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A. Bị ba bạo hành</a:t>
            </a:r>
          </a:p>
        </p:txBody>
      </p:sp>
      <p:sp>
        <p:nvSpPr>
          <p:cNvPr id="8" name="TextBox 7">
            <a:extLst>
              <a:ext uri="{FF2B5EF4-FFF2-40B4-BE49-F238E27FC236}">
                <a16:creationId xmlns:a16="http://schemas.microsoft.com/office/drawing/2014/main" id="{BF448A46-38A8-C8E6-2E56-379FA02E3CEE}"/>
              </a:ext>
            </a:extLst>
          </p:cNvPr>
          <p:cNvSpPr txBox="1"/>
          <p:nvPr/>
        </p:nvSpPr>
        <p:spPr>
          <a:xfrm>
            <a:off x="11464304" y="8232844"/>
            <a:ext cx="3906984" cy="55399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D. Bị bắt nạt qua mạng</a:t>
            </a:r>
          </a:p>
        </p:txBody>
      </p:sp>
      <p:sp>
        <p:nvSpPr>
          <p:cNvPr id="9" name="TextBox 8">
            <a:extLst>
              <a:ext uri="{FF2B5EF4-FFF2-40B4-BE49-F238E27FC236}">
                <a16:creationId xmlns:a16="http://schemas.microsoft.com/office/drawing/2014/main" id="{F6E9E637-F7FD-B7E4-F82B-8BA0A717DF25}"/>
              </a:ext>
            </a:extLst>
          </p:cNvPr>
          <p:cNvSpPr txBox="1"/>
          <p:nvPr/>
        </p:nvSpPr>
        <p:spPr>
          <a:xfrm>
            <a:off x="7292096" y="8232844"/>
            <a:ext cx="3703808" cy="55399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 Nghiện Internet</a:t>
            </a:r>
          </a:p>
        </p:txBody>
      </p:sp>
      <p:sp>
        <p:nvSpPr>
          <p:cNvPr id="10" name="TextBox 9">
            <a:extLst>
              <a:ext uri="{FF2B5EF4-FFF2-40B4-BE49-F238E27FC236}">
                <a16:creationId xmlns:a16="http://schemas.microsoft.com/office/drawing/2014/main" id="{4924D93E-DDDA-9DAD-3FE1-80AC11FE70CA}"/>
              </a:ext>
            </a:extLst>
          </p:cNvPr>
          <p:cNvSpPr txBox="1"/>
          <p:nvPr/>
        </p:nvSpPr>
        <p:spPr>
          <a:xfrm>
            <a:off x="11464304" y="7333473"/>
            <a:ext cx="3703808" cy="55399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 Chăm học</a:t>
            </a:r>
          </a:p>
        </p:txBody>
      </p:sp>
    </p:spTree>
    <p:extLst>
      <p:ext uri="{BB962C8B-B14F-4D97-AF65-F5344CB8AC3E}">
        <p14:creationId xmlns:p14="http://schemas.microsoft.com/office/powerpoint/2010/main" val="94434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withEffect">
                                  <p:stCondLst>
                                    <p:cond delay="0"/>
                                  </p:stCondLst>
                                  <p:childTnLst>
                                    <p:animClr clrSpc="rgb" dir="cw">
                                      <p:cBhvr>
                                        <p:cTn id="21" dur="2000" fill="hold"/>
                                        <p:tgtEl>
                                          <p:spTgt spid="7"/>
                                        </p:tgtEl>
                                        <p:attrNameLst>
                                          <p:attrName>fillcolor</p:attrName>
                                        </p:attrNameLst>
                                      </p:cBhvr>
                                      <p:to>
                                        <a:srgbClr val="FF0000"/>
                                      </p:to>
                                    </p:animClr>
                                    <p:set>
                                      <p:cBhvr>
                                        <p:cTn id="22" dur="2000" fill="hold"/>
                                        <p:tgtEl>
                                          <p:spTgt spid="7"/>
                                        </p:tgtEl>
                                        <p:attrNameLst>
                                          <p:attrName>fill.type</p:attrName>
                                        </p:attrNameLst>
                                      </p:cBhvr>
                                      <p:to>
                                        <p:strVal val="solid"/>
                                      </p:to>
                                    </p:set>
                                    <p:set>
                                      <p:cBhvr>
                                        <p:cTn id="23" dur="2000" fill="hold"/>
                                        <p:tgtEl>
                                          <p:spTgt spid="7"/>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9"/>
                                        </p:tgtEl>
                                        <p:attrNameLst>
                                          <p:attrName>fillcolor</p:attrName>
                                        </p:attrNameLst>
                                      </p:cBhvr>
                                      <p:to>
                                        <a:schemeClr val="accent2"/>
                                      </p:to>
                                    </p:animClr>
                                    <p:set>
                                      <p:cBhvr>
                                        <p:cTn id="29" dur="2000" fill="hold"/>
                                        <p:tgtEl>
                                          <p:spTgt spid="9"/>
                                        </p:tgtEl>
                                        <p:attrNameLst>
                                          <p:attrName>fill.type</p:attrName>
                                        </p:attrNameLst>
                                      </p:cBhvr>
                                      <p:to>
                                        <p:strVal val="solid"/>
                                      </p:to>
                                    </p:set>
                                    <p:set>
                                      <p:cBhvr>
                                        <p:cTn id="30" dur="2000" fill="hold"/>
                                        <p:tgtEl>
                                          <p:spTgt spid="9"/>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0"/>
                                        </p:tgtEl>
                                        <p:attrNameLst>
                                          <p:attrName>fillcolor</p:attrName>
                                        </p:attrNameLst>
                                      </p:cBhvr>
                                      <p:to>
                                        <a:srgbClr val="FF0000"/>
                                      </p:to>
                                    </p:animClr>
                                    <p:set>
                                      <p:cBhvr>
                                        <p:cTn id="36" dur="2000" fill="hold"/>
                                        <p:tgtEl>
                                          <p:spTgt spid="10"/>
                                        </p:tgtEl>
                                        <p:attrNameLst>
                                          <p:attrName>fill.type</p:attrName>
                                        </p:attrNameLst>
                                      </p:cBhvr>
                                      <p:to>
                                        <p:strVal val="solid"/>
                                      </p:to>
                                    </p:set>
                                    <p:set>
                                      <p:cBhvr>
                                        <p:cTn id="37" dur="2000" fill="hold"/>
                                        <p:tgtEl>
                                          <p:spTgt spid="10"/>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FF0000"/>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8"/>
                  </p:tgtEl>
                </p:cond>
              </p:nextCondLst>
            </p:seq>
          </p:childTnLst>
        </p:cTn>
      </p:par>
    </p:tnLst>
    <p:bldLst>
      <p:bldP spid="7" grpId="0" animBg="1"/>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8" y="339553"/>
            <a:ext cx="10550276" cy="646331"/>
          </a:xfrm>
          <a:prstGeom prst="rect">
            <a:avLst/>
          </a:prstGeom>
          <a:solidFill>
            <a:schemeClr val="bg1"/>
          </a:solidFill>
          <a:ln>
            <a:solidFill>
              <a:schemeClr val="accent1"/>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TRÒ CHƠI: VƯỢT CHƯỚNG NGẠI VẬT (</a:t>
            </a:r>
            <a:r>
              <a:rPr kumimoji="0" lang="en-US" sz="3600" b="0" i="1"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Lật hình</a:t>
            </a: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a:t>
            </a:r>
          </a:p>
        </p:txBody>
      </p:sp>
      <p:sp>
        <p:nvSpPr>
          <p:cNvPr id="15" name="Rounded Rectangle 14">
            <a:hlinkClick r:id="rId4" action="ppaction://hlinksldjump"/>
          </p:cNvPr>
          <p:cNvSpPr/>
          <p:nvPr/>
        </p:nvSpPr>
        <p:spPr>
          <a:xfrm>
            <a:off x="2722416" y="8532926"/>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QUAY LẠI</a:t>
            </a:r>
          </a:p>
        </p:txBody>
      </p:sp>
      <p:sp>
        <p:nvSpPr>
          <p:cNvPr id="6" name="Rectangle 5"/>
          <p:cNvSpPr/>
          <p:nvPr/>
        </p:nvSpPr>
        <p:spPr>
          <a:xfrm>
            <a:off x="2722416" y="1931418"/>
            <a:ext cx="3906984" cy="64124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585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4</a:t>
            </a:r>
          </a:p>
        </p:txBody>
      </p:sp>
      <p:sp>
        <p:nvSpPr>
          <p:cNvPr id="2" name="Rectangle 1"/>
          <p:cNvSpPr/>
          <p:nvPr/>
        </p:nvSpPr>
        <p:spPr>
          <a:xfrm>
            <a:off x="7086600" y="1931420"/>
            <a:ext cx="8343900" cy="7226960"/>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Câu Hỏi: Theo em tình trạng bạn nữ trong hình là? </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pic>
        <p:nvPicPr>
          <p:cNvPr id="3074" name="Picture 2" descr="Lý thuyết Tin học 7 Bài 5 (Kết nối tri thức 2022): Ứng xử trên mạng">
            <a:extLst>
              <a:ext uri="{FF2B5EF4-FFF2-40B4-BE49-F238E27FC236}">
                <a16:creationId xmlns:a16="http://schemas.microsoft.com/office/drawing/2014/main" id="{FD606363-1A35-586C-652C-F797590444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2709" y="2874070"/>
            <a:ext cx="5200650" cy="40719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C8BDC7-C86E-B922-B9A3-34C42EEF40E5}"/>
              </a:ext>
            </a:extLst>
          </p:cNvPr>
          <p:cNvSpPr txBox="1"/>
          <p:nvPr/>
        </p:nvSpPr>
        <p:spPr>
          <a:xfrm>
            <a:off x="7292096" y="7333473"/>
            <a:ext cx="3703808" cy="55399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A. Lừa gạt</a:t>
            </a:r>
          </a:p>
        </p:txBody>
      </p:sp>
      <p:sp>
        <p:nvSpPr>
          <p:cNvPr id="8" name="TextBox 7">
            <a:extLst>
              <a:ext uri="{FF2B5EF4-FFF2-40B4-BE49-F238E27FC236}">
                <a16:creationId xmlns:a16="http://schemas.microsoft.com/office/drawing/2014/main" id="{5140F842-D886-3266-1EB1-BDEDB54FB7BD}"/>
              </a:ext>
            </a:extLst>
          </p:cNvPr>
          <p:cNvSpPr txBox="1"/>
          <p:nvPr/>
        </p:nvSpPr>
        <p:spPr>
          <a:xfrm>
            <a:off x="11464304" y="8232844"/>
            <a:ext cx="3906984" cy="55399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D. Bị bắt nạt qua mạng</a:t>
            </a:r>
          </a:p>
        </p:txBody>
      </p:sp>
      <p:sp>
        <p:nvSpPr>
          <p:cNvPr id="9" name="TextBox 8">
            <a:extLst>
              <a:ext uri="{FF2B5EF4-FFF2-40B4-BE49-F238E27FC236}">
                <a16:creationId xmlns:a16="http://schemas.microsoft.com/office/drawing/2014/main" id="{1D27379B-2131-A500-5DB7-88402100DA94}"/>
              </a:ext>
            </a:extLst>
          </p:cNvPr>
          <p:cNvSpPr txBox="1"/>
          <p:nvPr/>
        </p:nvSpPr>
        <p:spPr>
          <a:xfrm>
            <a:off x="7292096" y="8232844"/>
            <a:ext cx="3703808" cy="55399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 Nghiện Internet</a:t>
            </a:r>
          </a:p>
        </p:txBody>
      </p:sp>
      <p:sp>
        <p:nvSpPr>
          <p:cNvPr id="10" name="TextBox 9">
            <a:extLst>
              <a:ext uri="{FF2B5EF4-FFF2-40B4-BE49-F238E27FC236}">
                <a16:creationId xmlns:a16="http://schemas.microsoft.com/office/drawing/2014/main" id="{DCD29084-E9F5-D8CF-260E-42803A143ADD}"/>
              </a:ext>
            </a:extLst>
          </p:cNvPr>
          <p:cNvSpPr txBox="1"/>
          <p:nvPr/>
        </p:nvSpPr>
        <p:spPr>
          <a:xfrm>
            <a:off x="11464304" y="7333473"/>
            <a:ext cx="3703808" cy="55399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 Tự kỉ</a:t>
            </a:r>
          </a:p>
        </p:txBody>
      </p:sp>
    </p:spTree>
    <p:extLst>
      <p:ext uri="{BB962C8B-B14F-4D97-AF65-F5344CB8AC3E}">
        <p14:creationId xmlns:p14="http://schemas.microsoft.com/office/powerpoint/2010/main" val="399329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withEffect">
                                  <p:stCondLst>
                                    <p:cond delay="0"/>
                                  </p:stCondLst>
                                  <p:childTnLst>
                                    <p:animClr clrSpc="rgb" dir="cw">
                                      <p:cBhvr>
                                        <p:cTn id="21" dur="2000" fill="hold"/>
                                        <p:tgtEl>
                                          <p:spTgt spid="7"/>
                                        </p:tgtEl>
                                        <p:attrNameLst>
                                          <p:attrName>fillcolor</p:attrName>
                                        </p:attrNameLst>
                                      </p:cBhvr>
                                      <p:to>
                                        <a:srgbClr val="FF0000"/>
                                      </p:to>
                                    </p:animClr>
                                    <p:set>
                                      <p:cBhvr>
                                        <p:cTn id="22" dur="2000" fill="hold"/>
                                        <p:tgtEl>
                                          <p:spTgt spid="7"/>
                                        </p:tgtEl>
                                        <p:attrNameLst>
                                          <p:attrName>fill.type</p:attrName>
                                        </p:attrNameLst>
                                      </p:cBhvr>
                                      <p:to>
                                        <p:strVal val="solid"/>
                                      </p:to>
                                    </p:set>
                                    <p:set>
                                      <p:cBhvr>
                                        <p:cTn id="23" dur="2000" fill="hold"/>
                                        <p:tgtEl>
                                          <p:spTgt spid="7"/>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9"/>
                                        </p:tgtEl>
                                        <p:attrNameLst>
                                          <p:attrName>fillcolor</p:attrName>
                                        </p:attrNameLst>
                                      </p:cBhvr>
                                      <p:to>
                                        <a:srgbClr val="FF0000"/>
                                      </p:to>
                                    </p:animClr>
                                    <p:set>
                                      <p:cBhvr>
                                        <p:cTn id="29" dur="2000" fill="hold"/>
                                        <p:tgtEl>
                                          <p:spTgt spid="9"/>
                                        </p:tgtEl>
                                        <p:attrNameLst>
                                          <p:attrName>fill.type</p:attrName>
                                        </p:attrNameLst>
                                      </p:cBhvr>
                                      <p:to>
                                        <p:strVal val="solid"/>
                                      </p:to>
                                    </p:set>
                                    <p:set>
                                      <p:cBhvr>
                                        <p:cTn id="30" dur="2000" fill="hold"/>
                                        <p:tgtEl>
                                          <p:spTgt spid="9"/>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0"/>
                                        </p:tgtEl>
                                        <p:attrNameLst>
                                          <p:attrName>fillcolor</p:attrName>
                                        </p:attrNameLst>
                                      </p:cBhvr>
                                      <p:to>
                                        <a:srgbClr val="FF0000"/>
                                      </p:to>
                                    </p:animClr>
                                    <p:set>
                                      <p:cBhvr>
                                        <p:cTn id="36" dur="2000" fill="hold"/>
                                        <p:tgtEl>
                                          <p:spTgt spid="10"/>
                                        </p:tgtEl>
                                        <p:attrNameLst>
                                          <p:attrName>fill.type</p:attrName>
                                        </p:attrNameLst>
                                      </p:cBhvr>
                                      <p:to>
                                        <p:strVal val="solid"/>
                                      </p:to>
                                    </p:set>
                                    <p:set>
                                      <p:cBhvr>
                                        <p:cTn id="37" dur="2000" fill="hold"/>
                                        <p:tgtEl>
                                          <p:spTgt spid="10"/>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chemeClr val="accent2"/>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childTnLst>
        </p:cTn>
      </p:par>
    </p:tnLst>
    <p:bldLst>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28498" y="2118148"/>
            <a:ext cx="1981200" cy="185512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7239" y="4770588"/>
            <a:ext cx="1981200" cy="185512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28498" y="7494554"/>
            <a:ext cx="1981201" cy="1855125"/>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72091" y="5068277"/>
            <a:ext cx="813730" cy="760467"/>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83054">
            <a:off x="2612706" y="2357008"/>
            <a:ext cx="1115858" cy="1075281"/>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01558">
            <a:off x="4699348" y="8222930"/>
            <a:ext cx="170200" cy="1155676"/>
          </a:xfrm>
          <a:prstGeom prst="rect">
            <a:avLst/>
          </a:prstGeom>
        </p:spPr>
      </p:pic>
      <p:sp>
        <p:nvSpPr>
          <p:cNvPr id="24" name="Hộp Văn bản 23">
            <a:extLst>
              <a:ext uri="{FF2B5EF4-FFF2-40B4-BE49-F238E27FC236}">
                <a16:creationId xmlns:a16="http://schemas.microsoft.com/office/drawing/2014/main" id="{399C5CBF-BE79-B4A4-EED9-377FEE9547CD}"/>
              </a:ext>
            </a:extLst>
          </p:cNvPr>
          <p:cNvSpPr txBox="1"/>
          <p:nvPr/>
        </p:nvSpPr>
        <p:spPr>
          <a:xfrm>
            <a:off x="4838699" y="536496"/>
            <a:ext cx="8610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5" name="Hộp Văn bản 24">
            <a:extLst>
              <a:ext uri="{FF2B5EF4-FFF2-40B4-BE49-F238E27FC236}">
                <a16:creationId xmlns:a16="http://schemas.microsoft.com/office/drawing/2014/main" id="{58C68411-9D49-7DD5-E919-130FFABBCBA1}"/>
              </a:ext>
            </a:extLst>
          </p:cNvPr>
          <p:cNvSpPr txBox="1"/>
          <p:nvPr/>
        </p:nvSpPr>
        <p:spPr>
          <a:xfrm>
            <a:off x="3626388" y="2660989"/>
            <a:ext cx="985418"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01</a:t>
            </a:r>
          </a:p>
        </p:txBody>
      </p:sp>
      <p:sp>
        <p:nvSpPr>
          <p:cNvPr id="26" name="Hộp Văn bản 25">
            <a:extLst>
              <a:ext uri="{FF2B5EF4-FFF2-40B4-BE49-F238E27FC236}">
                <a16:creationId xmlns:a16="http://schemas.microsoft.com/office/drawing/2014/main" id="{BD76423C-A993-C06B-1BDD-1535EC8AD878}"/>
              </a:ext>
            </a:extLst>
          </p:cNvPr>
          <p:cNvSpPr txBox="1"/>
          <p:nvPr/>
        </p:nvSpPr>
        <p:spPr>
          <a:xfrm>
            <a:off x="3626388" y="5318498"/>
            <a:ext cx="985418"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02</a:t>
            </a:r>
          </a:p>
        </p:txBody>
      </p:sp>
      <p:sp>
        <p:nvSpPr>
          <p:cNvPr id="27" name="Hộp Văn bản 26">
            <a:extLst>
              <a:ext uri="{FF2B5EF4-FFF2-40B4-BE49-F238E27FC236}">
                <a16:creationId xmlns:a16="http://schemas.microsoft.com/office/drawing/2014/main" id="{CF0FDA92-A775-C537-657D-380F3776F7FA}"/>
              </a:ext>
            </a:extLst>
          </p:cNvPr>
          <p:cNvSpPr txBox="1"/>
          <p:nvPr/>
        </p:nvSpPr>
        <p:spPr>
          <a:xfrm>
            <a:off x="3643627" y="8101124"/>
            <a:ext cx="985418"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03</a:t>
            </a:r>
          </a:p>
        </p:txBody>
      </p:sp>
      <p:sp>
        <p:nvSpPr>
          <p:cNvPr id="30" name="Hộp Văn bản 29">
            <a:extLst>
              <a:ext uri="{FF2B5EF4-FFF2-40B4-BE49-F238E27FC236}">
                <a16:creationId xmlns:a16="http://schemas.microsoft.com/office/drawing/2014/main" id="{BFF570F6-A3C3-59BE-8576-00CD75C6266B}"/>
              </a:ext>
            </a:extLst>
          </p:cNvPr>
          <p:cNvSpPr txBox="1"/>
          <p:nvPr/>
        </p:nvSpPr>
        <p:spPr>
          <a:xfrm>
            <a:off x="5607588" y="2447917"/>
            <a:ext cx="10393651" cy="982513"/>
          </a:xfrm>
          <a:prstGeom prst="rect">
            <a:avLst/>
          </a:prstGeom>
          <a:noFill/>
        </p:spPr>
        <p:txBody>
          <a:bodyPr wrap="square">
            <a:spAutoFit/>
          </a:bodyPr>
          <a:lstStyle/>
          <a:p>
            <a:pPr algn="just">
              <a:lnSpc>
                <a:spcPct val="150000"/>
              </a:lnSpc>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Giao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xử</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hóa</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mạng</a:t>
            </a:r>
            <a:endParaRPr lang="en-US" sz="4400" dirty="0">
              <a:latin typeface="Arial" panose="020B0604020202020204" pitchFamily="34" charset="0"/>
              <a:cs typeface="Arial" panose="020B0604020202020204" pitchFamily="34" charset="0"/>
            </a:endParaRPr>
          </a:p>
        </p:txBody>
      </p:sp>
      <p:sp>
        <p:nvSpPr>
          <p:cNvPr id="33" name="Hộp Văn bản 32">
            <a:extLst>
              <a:ext uri="{FF2B5EF4-FFF2-40B4-BE49-F238E27FC236}">
                <a16:creationId xmlns:a16="http://schemas.microsoft.com/office/drawing/2014/main" id="{7A73DF01-512E-9E21-915D-876253C89064}"/>
              </a:ext>
            </a:extLst>
          </p:cNvPr>
          <p:cNvSpPr txBox="1"/>
          <p:nvPr/>
        </p:nvSpPr>
        <p:spPr>
          <a:xfrm>
            <a:off x="5714239" y="4829656"/>
            <a:ext cx="10287000" cy="1998176"/>
          </a:xfrm>
          <a:prstGeom prst="rect">
            <a:avLst/>
          </a:prstGeom>
          <a:noFill/>
        </p:spPr>
        <p:txBody>
          <a:bodyPr wrap="square">
            <a:spAutoFit/>
          </a:bodyPr>
          <a:lstStyle/>
          <a:p>
            <a:pPr algn="just">
              <a:lnSpc>
                <a:spcPct val="150000"/>
              </a:lnSpc>
            </a:pP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gặp</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xấu</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mạng</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36" name="Hộp Văn bản 35">
            <a:extLst>
              <a:ext uri="{FF2B5EF4-FFF2-40B4-BE49-F238E27FC236}">
                <a16:creationId xmlns:a16="http://schemas.microsoft.com/office/drawing/2014/main" id="{BB294990-7A8B-427B-3C3C-0785DF38A31B}"/>
              </a:ext>
            </a:extLst>
          </p:cNvPr>
          <p:cNvSpPr txBox="1"/>
          <p:nvPr/>
        </p:nvSpPr>
        <p:spPr>
          <a:xfrm>
            <a:off x="5660914" y="7423028"/>
            <a:ext cx="10286999" cy="1998176"/>
          </a:xfrm>
          <a:prstGeom prst="rect">
            <a:avLst/>
          </a:prstGeom>
          <a:noFill/>
        </p:spPr>
        <p:txBody>
          <a:bodyPr wrap="square">
            <a:spAutoFit/>
          </a:bodyPr>
          <a:lstStyle/>
          <a:p>
            <a:pPr algn="just">
              <a:lnSpc>
                <a:spcPct val="150000"/>
              </a:lnSpc>
            </a:pP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Tác</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hại</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phòng</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tránh</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nghiện</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Internet</a:t>
            </a:r>
            <a:endParaRPr lang="en-US" sz="4400" dirty="0">
              <a:latin typeface="Arial" panose="020B0604020202020204" pitchFamily="34" charset="0"/>
              <a:cs typeface="Arial" panose="020B0604020202020204" pitchFamily="34" charset="0"/>
            </a:endParaRPr>
          </a:p>
        </p:txBody>
      </p:sp>
      <p:pic>
        <p:nvPicPr>
          <p:cNvPr id="37" name="Picture 8">
            <a:extLst>
              <a:ext uri="{FF2B5EF4-FFF2-40B4-BE49-F238E27FC236}">
                <a16:creationId xmlns:a16="http://schemas.microsoft.com/office/drawing/2014/main" id="{3A865203-29D2-508D-9CC7-98E5D2EF20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12168">
            <a:off x="-61255" y="486949"/>
            <a:ext cx="2589755" cy="2744441"/>
          </a:xfrm>
          <a:prstGeom prst="rect">
            <a:avLst/>
          </a:prstGeom>
        </p:spPr>
      </p:pic>
      <p:pic>
        <p:nvPicPr>
          <p:cNvPr id="38" name="Picture 9">
            <a:extLst>
              <a:ext uri="{FF2B5EF4-FFF2-40B4-BE49-F238E27FC236}">
                <a16:creationId xmlns:a16="http://schemas.microsoft.com/office/drawing/2014/main" id="{E15C3743-B63C-CC79-57BC-147866AF54C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110469" y="0"/>
            <a:ext cx="2177531" cy="3345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8" y="339553"/>
            <a:ext cx="10550276" cy="646331"/>
          </a:xfrm>
          <a:prstGeom prst="rect">
            <a:avLst/>
          </a:prstGeom>
          <a:solidFill>
            <a:schemeClr val="bg1"/>
          </a:solidFill>
          <a:ln>
            <a:solidFill>
              <a:schemeClr val="accent1"/>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TRÒ CHƠI: VƯỢT CHƯỚNG NGẠI VẬT (</a:t>
            </a:r>
            <a:r>
              <a:rPr kumimoji="0" lang="en-US" sz="3600" b="0" i="1"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Lật hình</a:t>
            </a: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a:t>
            </a:r>
          </a:p>
        </p:txBody>
      </p:sp>
      <p:sp>
        <p:nvSpPr>
          <p:cNvPr id="15" name="Rounded Rectangle 14">
            <a:hlinkClick r:id="rId4" action="ppaction://hlinksldjump"/>
          </p:cNvPr>
          <p:cNvSpPr/>
          <p:nvPr/>
        </p:nvSpPr>
        <p:spPr>
          <a:xfrm>
            <a:off x="2722416" y="8532926"/>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QUAY LẠI</a:t>
            </a:r>
          </a:p>
        </p:txBody>
      </p:sp>
      <p:sp>
        <p:nvSpPr>
          <p:cNvPr id="6" name="Rectangle 5"/>
          <p:cNvSpPr/>
          <p:nvPr/>
        </p:nvSpPr>
        <p:spPr>
          <a:xfrm>
            <a:off x="2722416" y="1931418"/>
            <a:ext cx="3906984" cy="6412482"/>
          </a:xfrm>
          <a:prstGeom prst="rect">
            <a:avLst/>
          </a:prstGeom>
          <a:solidFill>
            <a:srgbClr val="7030A0"/>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585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5</a:t>
            </a:r>
          </a:p>
        </p:txBody>
      </p:sp>
      <p:sp>
        <p:nvSpPr>
          <p:cNvPr id="2" name="Rectangle 1"/>
          <p:cNvSpPr/>
          <p:nvPr/>
        </p:nvSpPr>
        <p:spPr>
          <a:xfrm>
            <a:off x="7086600" y="1931420"/>
            <a:ext cx="10216473" cy="7226960"/>
          </a:xfrm>
          <a:prstGeom prst="rect">
            <a:avLst/>
          </a:prstGeom>
          <a:solidFill>
            <a:srgbClr val="7030A0"/>
          </a:solidFill>
        </p:spPr>
        <p:style>
          <a:lnRef idx="3">
            <a:schemeClr val="lt1"/>
          </a:lnRef>
          <a:fillRef idx="1">
            <a:schemeClr val="accent5"/>
          </a:fillRef>
          <a:effectRef idx="1">
            <a:schemeClr val="accent5"/>
          </a:effectRef>
          <a:fontRef idx="minor">
            <a:schemeClr val="lt1"/>
          </a:fontRef>
        </p:style>
        <p:txBody>
          <a:bodyPr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TextBox 2"/>
          <p:cNvSpPr txBox="1"/>
          <p:nvPr/>
        </p:nvSpPr>
        <p:spPr>
          <a:xfrm>
            <a:off x="7997555" y="2277110"/>
            <a:ext cx="8335389" cy="147732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Trebuchet MS"/>
                <a:ea typeface="+mn-ea"/>
                <a:cs typeface="+mn-cs"/>
              </a:rPr>
              <a:t>Khi giao tiếp qua mạng, những điều nào sau đây nên tránh?</a:t>
            </a:r>
            <a:endParaRPr kumimoji="0" lang="en-US" sz="45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 name="TextBox 6">
            <a:extLst>
              <a:ext uri="{FF2B5EF4-FFF2-40B4-BE49-F238E27FC236}">
                <a16:creationId xmlns:a16="http://schemas.microsoft.com/office/drawing/2014/main" id="{B9296BB8-70E5-A29B-29D2-C3D7765BA65B}"/>
              </a:ext>
            </a:extLst>
          </p:cNvPr>
          <p:cNvSpPr txBox="1"/>
          <p:nvPr/>
        </p:nvSpPr>
        <p:spPr>
          <a:xfrm>
            <a:off x="7673526" y="7377512"/>
            <a:ext cx="9015108" cy="669414"/>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D. Bảo vệ thông tin cá nhân của mình.</a:t>
            </a:r>
          </a:p>
        </p:txBody>
      </p:sp>
      <p:sp>
        <p:nvSpPr>
          <p:cNvPr id="8" name="TextBox 7">
            <a:extLst>
              <a:ext uri="{FF2B5EF4-FFF2-40B4-BE49-F238E27FC236}">
                <a16:creationId xmlns:a16="http://schemas.microsoft.com/office/drawing/2014/main" id="{89ED5A4F-287D-B34D-298B-E5CE81374905}"/>
              </a:ext>
            </a:extLst>
          </p:cNvPr>
          <p:cNvSpPr txBox="1"/>
          <p:nvPr/>
        </p:nvSpPr>
        <p:spPr>
          <a:xfrm>
            <a:off x="7657695" y="4473763"/>
            <a:ext cx="9015108" cy="669414"/>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A. </a:t>
            </a:r>
            <a:r>
              <a:rPr kumimoji="0" lang="vi-VN"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Tôn trọng người đang giao tiếp với mình.</a:t>
            </a:r>
            <a:endPar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D14BFCDB-DB5B-9203-5CCC-584BF48A0BB0}"/>
              </a:ext>
            </a:extLst>
          </p:cNvPr>
          <p:cNvSpPr txBox="1"/>
          <p:nvPr/>
        </p:nvSpPr>
        <p:spPr>
          <a:xfrm>
            <a:off x="7673526" y="5417213"/>
            <a:ext cx="8999277" cy="669414"/>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 Nói bất cứ điều gì xuất hiện trong đầu</a:t>
            </a:r>
          </a:p>
        </p:txBody>
      </p:sp>
      <p:sp>
        <p:nvSpPr>
          <p:cNvPr id="11" name="TextBox 10">
            <a:extLst>
              <a:ext uri="{FF2B5EF4-FFF2-40B4-BE49-F238E27FC236}">
                <a16:creationId xmlns:a16="http://schemas.microsoft.com/office/drawing/2014/main" id="{3F85D42A-0AB1-2A41-3F4F-1F39A7EE40C8}"/>
              </a:ext>
            </a:extLst>
          </p:cNvPr>
          <p:cNvSpPr txBox="1"/>
          <p:nvPr/>
        </p:nvSpPr>
        <p:spPr>
          <a:xfrm>
            <a:off x="7673526" y="6397363"/>
            <a:ext cx="9015108" cy="669414"/>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 Kết bạn với những người không quen biết.</a:t>
            </a:r>
            <a:endPar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id="{8D4C1403-CFF3-403F-47E7-491FDCD9C292}"/>
              </a:ext>
            </a:extLst>
          </p:cNvPr>
          <p:cNvSpPr txBox="1"/>
          <p:nvPr/>
        </p:nvSpPr>
        <p:spPr>
          <a:xfrm>
            <a:off x="7673526" y="8320963"/>
            <a:ext cx="9015108" cy="669414"/>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E. Truy cập bất cứ liên kết nào nhận được.</a:t>
            </a:r>
            <a:endPar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7502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7"/>
                                        </p:tgtEl>
                                        <p:attrNameLst>
                                          <p:attrName>fillcolor</p:attrName>
                                        </p:attrNameLst>
                                      </p:cBhvr>
                                      <p:to>
                                        <a:srgbClr val="FF0000"/>
                                      </p:to>
                                    </p:animClr>
                                    <p:set>
                                      <p:cBhvr>
                                        <p:cTn id="29" dur="2000" fill="hold"/>
                                        <p:tgtEl>
                                          <p:spTgt spid="7"/>
                                        </p:tgtEl>
                                        <p:attrNameLst>
                                          <p:attrName>fill.type</p:attrName>
                                        </p:attrNameLst>
                                      </p:cBhvr>
                                      <p:to>
                                        <p:strVal val="solid"/>
                                      </p:to>
                                    </p:set>
                                    <p:set>
                                      <p:cBhvr>
                                        <p:cTn id="30" dur="2000" fill="hold"/>
                                        <p:tgtEl>
                                          <p:spTgt spid="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9"/>
                                        </p:tgtEl>
                                        <p:attrNameLst>
                                          <p:attrName>fillcolor</p:attrName>
                                        </p:attrNameLst>
                                      </p:cBhvr>
                                      <p:to>
                                        <a:srgbClr val="00B0F0"/>
                                      </p:to>
                                    </p:animClr>
                                    <p:set>
                                      <p:cBhvr>
                                        <p:cTn id="36" dur="2000" fill="hold"/>
                                        <p:tgtEl>
                                          <p:spTgt spid="9"/>
                                        </p:tgtEl>
                                        <p:attrNameLst>
                                          <p:attrName>fill.type</p:attrName>
                                        </p:attrNameLst>
                                      </p:cBhvr>
                                      <p:to>
                                        <p:strVal val="solid"/>
                                      </p:to>
                                    </p:set>
                                    <p:set>
                                      <p:cBhvr>
                                        <p:cTn id="37" dur="2000" fill="hold"/>
                                        <p:tgtEl>
                                          <p:spTgt spid="9"/>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FF0000"/>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000" fill="hold"/>
                                        <p:tgtEl>
                                          <p:spTgt spid="11"/>
                                        </p:tgtEl>
                                        <p:attrNameLst>
                                          <p:attrName>fillcolor</p:attrName>
                                        </p:attrNameLst>
                                      </p:cBhvr>
                                      <p:to>
                                        <a:srgbClr val="00B0F0"/>
                                      </p:to>
                                    </p:animClr>
                                    <p:set>
                                      <p:cBhvr>
                                        <p:cTn id="50" dur="2000" fill="hold"/>
                                        <p:tgtEl>
                                          <p:spTgt spid="11"/>
                                        </p:tgtEl>
                                        <p:attrNameLst>
                                          <p:attrName>fill.type</p:attrName>
                                        </p:attrNameLst>
                                      </p:cBhvr>
                                      <p:to>
                                        <p:strVal val="solid"/>
                                      </p:to>
                                    </p:set>
                                    <p:set>
                                      <p:cBhvr>
                                        <p:cTn id="51" dur="200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2"/>
                                        </p:tgtEl>
                                        <p:attrNameLst>
                                          <p:attrName>fillcolor</p:attrName>
                                        </p:attrNameLst>
                                      </p:cBhvr>
                                      <p:to>
                                        <a:srgbClr val="00B0F0"/>
                                      </p:to>
                                    </p:animClr>
                                    <p:set>
                                      <p:cBhvr>
                                        <p:cTn id="57" dur="2000" fill="hold"/>
                                        <p:tgtEl>
                                          <p:spTgt spid="12"/>
                                        </p:tgtEl>
                                        <p:attrNameLst>
                                          <p:attrName>fill.type</p:attrName>
                                        </p:attrNameLst>
                                      </p:cBhvr>
                                      <p:to>
                                        <p:strVal val="solid"/>
                                      </p:to>
                                    </p:set>
                                    <p:set>
                                      <p:cBhvr>
                                        <p:cTn id="58" dur="2000" fill="hold"/>
                                        <p:tgtEl>
                                          <p:spTgt spid="12"/>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childTnLst>
        </p:cTn>
      </p:par>
    </p:tnLst>
    <p:bldLst>
      <p:bldP spid="3" grpId="0" animBg="1"/>
      <p:bldP spid="7" grpId="0" animBg="1"/>
      <p:bldP spid="8" grpId="0" animBg="1"/>
      <p:bldP spid="9" grpId="0" animBg="1"/>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8" y="339553"/>
            <a:ext cx="10550276" cy="646331"/>
          </a:xfrm>
          <a:prstGeom prst="rect">
            <a:avLst/>
          </a:prstGeom>
          <a:solidFill>
            <a:schemeClr val="bg1"/>
          </a:solidFill>
          <a:ln>
            <a:solidFill>
              <a:schemeClr val="accent1"/>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TRÒ CHƠI: VƯỢT CHƯỚNG NGẠI VẬT (</a:t>
            </a:r>
            <a:r>
              <a:rPr kumimoji="0" lang="en-US" sz="3600" b="0" i="1"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Lật hình</a:t>
            </a: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a:t>
            </a:r>
          </a:p>
        </p:txBody>
      </p:sp>
      <p:sp>
        <p:nvSpPr>
          <p:cNvPr id="15" name="Rounded Rectangle 14">
            <a:hlinkClick r:id="rId4" action="ppaction://hlinksldjump"/>
          </p:cNvPr>
          <p:cNvSpPr/>
          <p:nvPr/>
        </p:nvSpPr>
        <p:spPr>
          <a:xfrm>
            <a:off x="2722416" y="8532926"/>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QUAY LẠI</a:t>
            </a:r>
          </a:p>
        </p:txBody>
      </p:sp>
      <p:sp>
        <p:nvSpPr>
          <p:cNvPr id="6" name="Rectangle 5"/>
          <p:cNvSpPr/>
          <p:nvPr/>
        </p:nvSpPr>
        <p:spPr>
          <a:xfrm>
            <a:off x="2722416" y="1931418"/>
            <a:ext cx="3906984" cy="6412482"/>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585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6</a:t>
            </a:r>
          </a:p>
        </p:txBody>
      </p:sp>
      <p:sp>
        <p:nvSpPr>
          <p:cNvPr id="2" name="Rectangle 1"/>
          <p:cNvSpPr/>
          <p:nvPr/>
        </p:nvSpPr>
        <p:spPr>
          <a:xfrm>
            <a:off x="7086600" y="1931420"/>
            <a:ext cx="8343900" cy="7226960"/>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TextBox 2"/>
          <p:cNvSpPr txBox="1"/>
          <p:nvPr/>
        </p:nvSpPr>
        <p:spPr>
          <a:xfrm>
            <a:off x="7453435" y="2155514"/>
            <a:ext cx="7609847" cy="216982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Trebuchet MS"/>
                <a:ea typeface="+mn-ea"/>
                <a:cs typeface="+mn-cs"/>
              </a:rPr>
              <a:t>Theo em, hai hoạt động trên mạng nào sau đây dễ gây bệnh nghiện internet nhất?</a:t>
            </a:r>
            <a:endParaRPr kumimoji="0" lang="en-US" sz="45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 name="TextBox 6">
            <a:extLst>
              <a:ext uri="{FF2B5EF4-FFF2-40B4-BE49-F238E27FC236}">
                <a16:creationId xmlns:a16="http://schemas.microsoft.com/office/drawing/2014/main" id="{1B0164CB-A294-0FA5-F4B8-87DAF1494339}"/>
              </a:ext>
            </a:extLst>
          </p:cNvPr>
          <p:cNvSpPr txBox="1"/>
          <p:nvPr/>
        </p:nvSpPr>
        <p:spPr>
          <a:xfrm>
            <a:off x="7440047" y="7499348"/>
            <a:ext cx="7623234" cy="669414"/>
          </a:xfrm>
          <a:prstGeom prst="rect">
            <a:avLst/>
          </a:prstGeom>
          <a:solidFill>
            <a:srgbClr val="FF99FF"/>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D. Học tập trực tuyến.</a:t>
            </a:r>
          </a:p>
        </p:txBody>
      </p:sp>
      <p:sp>
        <p:nvSpPr>
          <p:cNvPr id="8" name="TextBox 7">
            <a:extLst>
              <a:ext uri="{FF2B5EF4-FFF2-40B4-BE49-F238E27FC236}">
                <a16:creationId xmlns:a16="http://schemas.microsoft.com/office/drawing/2014/main" id="{EEF74024-A5AA-2026-9583-84868716A254}"/>
              </a:ext>
            </a:extLst>
          </p:cNvPr>
          <p:cNvSpPr txBox="1"/>
          <p:nvPr/>
        </p:nvSpPr>
        <p:spPr>
          <a:xfrm>
            <a:off x="7424216" y="4595599"/>
            <a:ext cx="7623234" cy="669414"/>
          </a:xfrm>
          <a:prstGeom prst="rect">
            <a:avLst/>
          </a:prstGeom>
          <a:solidFill>
            <a:srgbClr val="FF99FF"/>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A. Chơi trò chơi trực tuyến</a:t>
            </a:r>
            <a:endPar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19EBCA3D-1B27-20E7-6B65-C196198DEA51}"/>
              </a:ext>
            </a:extLst>
          </p:cNvPr>
          <p:cNvSpPr txBox="1"/>
          <p:nvPr/>
        </p:nvSpPr>
        <p:spPr>
          <a:xfrm>
            <a:off x="7440047" y="5539049"/>
            <a:ext cx="7609847" cy="669414"/>
          </a:xfrm>
          <a:prstGeom prst="rect">
            <a:avLst/>
          </a:prstGeom>
          <a:solidFill>
            <a:srgbClr val="FF99FF"/>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 Đọc tin tức.</a:t>
            </a:r>
          </a:p>
        </p:txBody>
      </p:sp>
      <p:sp>
        <p:nvSpPr>
          <p:cNvPr id="10" name="TextBox 9">
            <a:extLst>
              <a:ext uri="{FF2B5EF4-FFF2-40B4-BE49-F238E27FC236}">
                <a16:creationId xmlns:a16="http://schemas.microsoft.com/office/drawing/2014/main" id="{78ACA120-3143-3C49-BC5D-01AAC034752B}"/>
              </a:ext>
            </a:extLst>
          </p:cNvPr>
          <p:cNvSpPr txBox="1"/>
          <p:nvPr/>
        </p:nvSpPr>
        <p:spPr>
          <a:xfrm>
            <a:off x="7440047" y="6519198"/>
            <a:ext cx="7623234" cy="669414"/>
          </a:xfrm>
          <a:prstGeom prst="rect">
            <a:avLst/>
          </a:prstGeom>
          <a:solidFill>
            <a:srgbClr val="FF99FF"/>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 Sử dụng mạng xã hội.</a:t>
            </a:r>
            <a:endPar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589B315D-0B4B-CCCF-16CA-2E5AAD30C84F}"/>
              </a:ext>
            </a:extLst>
          </p:cNvPr>
          <p:cNvSpPr txBox="1"/>
          <p:nvPr/>
        </p:nvSpPr>
        <p:spPr>
          <a:xfrm>
            <a:off x="7440047" y="8442799"/>
            <a:ext cx="7623234" cy="669414"/>
          </a:xfrm>
          <a:prstGeom prst="rect">
            <a:avLst/>
          </a:prstGeom>
          <a:solidFill>
            <a:srgbClr val="FF99FF"/>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E. Trao đổi thông tin qua thư điện tử.</a:t>
            </a:r>
            <a:endPar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4326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7"/>
                                        </p:tgtEl>
                                        <p:attrNameLst>
                                          <p:attrName>fillcolor</p:attrName>
                                        </p:attrNameLst>
                                      </p:cBhvr>
                                      <p:to>
                                        <a:srgbClr val="FF0000"/>
                                      </p:to>
                                    </p:animClr>
                                    <p:set>
                                      <p:cBhvr>
                                        <p:cTn id="29" dur="2000" fill="hold"/>
                                        <p:tgtEl>
                                          <p:spTgt spid="7"/>
                                        </p:tgtEl>
                                        <p:attrNameLst>
                                          <p:attrName>fill.type</p:attrName>
                                        </p:attrNameLst>
                                      </p:cBhvr>
                                      <p:to>
                                        <p:strVal val="solid"/>
                                      </p:to>
                                    </p:set>
                                    <p:set>
                                      <p:cBhvr>
                                        <p:cTn id="30" dur="2000" fill="hold"/>
                                        <p:tgtEl>
                                          <p:spTgt spid="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9"/>
                                        </p:tgtEl>
                                        <p:attrNameLst>
                                          <p:attrName>fillcolor</p:attrName>
                                        </p:attrNameLst>
                                      </p:cBhvr>
                                      <p:to>
                                        <a:srgbClr val="FF0000"/>
                                      </p:to>
                                    </p:animClr>
                                    <p:set>
                                      <p:cBhvr>
                                        <p:cTn id="36" dur="2000" fill="hold"/>
                                        <p:tgtEl>
                                          <p:spTgt spid="9"/>
                                        </p:tgtEl>
                                        <p:attrNameLst>
                                          <p:attrName>fill.type</p:attrName>
                                        </p:attrNameLst>
                                      </p:cBhvr>
                                      <p:to>
                                        <p:strVal val="solid"/>
                                      </p:to>
                                    </p:set>
                                    <p:set>
                                      <p:cBhvr>
                                        <p:cTn id="37" dur="2000" fill="hold"/>
                                        <p:tgtEl>
                                          <p:spTgt spid="9"/>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
                                        </p:tgtEl>
                                        <p:attrNameLst>
                                          <p:attrName>fillcolor</p:attrName>
                                        </p:attrNameLst>
                                      </p:cBhvr>
                                      <p:to>
                                        <a:srgbClr val="00B0F0"/>
                                      </p:to>
                                    </p:animClr>
                                    <p:set>
                                      <p:cBhvr>
                                        <p:cTn id="43" dur="2000" fill="hold"/>
                                        <p:tgtEl>
                                          <p:spTgt spid="8"/>
                                        </p:tgtEl>
                                        <p:attrNameLst>
                                          <p:attrName>fill.type</p:attrName>
                                        </p:attrNameLst>
                                      </p:cBhvr>
                                      <p:to>
                                        <p:strVal val="solid"/>
                                      </p:to>
                                    </p:set>
                                    <p:set>
                                      <p:cBhvr>
                                        <p:cTn id="44" dur="2000" fill="hold"/>
                                        <p:tgtEl>
                                          <p:spTgt spid="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000" fill="hold"/>
                                        <p:tgtEl>
                                          <p:spTgt spid="10"/>
                                        </p:tgtEl>
                                        <p:attrNameLst>
                                          <p:attrName>fillcolor</p:attrName>
                                        </p:attrNameLst>
                                      </p:cBhvr>
                                      <p:to>
                                        <a:srgbClr val="00B0F0"/>
                                      </p:to>
                                    </p:animClr>
                                    <p:set>
                                      <p:cBhvr>
                                        <p:cTn id="50" dur="2000" fill="hold"/>
                                        <p:tgtEl>
                                          <p:spTgt spid="10"/>
                                        </p:tgtEl>
                                        <p:attrNameLst>
                                          <p:attrName>fill.type</p:attrName>
                                        </p:attrNameLst>
                                      </p:cBhvr>
                                      <p:to>
                                        <p:strVal val="solid"/>
                                      </p:to>
                                    </p:set>
                                    <p:set>
                                      <p:cBhvr>
                                        <p:cTn id="51" dur="2000" fill="hold"/>
                                        <p:tgtEl>
                                          <p:spTgt spid="10"/>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1"/>
                                        </p:tgtEl>
                                        <p:attrNameLst>
                                          <p:attrName>fillcolor</p:attrName>
                                        </p:attrNameLst>
                                      </p:cBhvr>
                                      <p:to>
                                        <a:srgbClr val="FF0000"/>
                                      </p:to>
                                    </p:animClr>
                                    <p:set>
                                      <p:cBhvr>
                                        <p:cTn id="57" dur="2000" fill="hold"/>
                                        <p:tgtEl>
                                          <p:spTgt spid="11"/>
                                        </p:tgtEl>
                                        <p:attrNameLst>
                                          <p:attrName>fill.type</p:attrName>
                                        </p:attrNameLst>
                                      </p:cBhvr>
                                      <p:to>
                                        <p:strVal val="solid"/>
                                      </p:to>
                                    </p:set>
                                    <p:set>
                                      <p:cBhvr>
                                        <p:cTn id="58" dur="2000" fill="hold"/>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childTnLst>
        </p:cTn>
      </p:par>
    </p:tnLst>
    <p:bldLst>
      <p:bldP spid="3" grpId="0" animBg="1"/>
      <p:bldP spid="7" grpId="0" animBg="1"/>
      <p:bldP spid="8"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8" y="339553"/>
            <a:ext cx="10550276" cy="646331"/>
          </a:xfrm>
          <a:prstGeom prst="rect">
            <a:avLst/>
          </a:prstGeom>
          <a:solidFill>
            <a:schemeClr val="bg1"/>
          </a:solidFill>
          <a:ln>
            <a:solidFill>
              <a:schemeClr val="accent1"/>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TRÒ CHƠI: VƯỢT CHƯỚNG NGẠI VẬT (</a:t>
            </a:r>
            <a:r>
              <a:rPr kumimoji="0" lang="en-US" sz="3600" b="0" i="1"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Lật hình</a:t>
            </a: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a:t>
            </a:r>
          </a:p>
        </p:txBody>
      </p:sp>
      <p:sp>
        <p:nvSpPr>
          <p:cNvPr id="15" name="Rounded Rectangle 14">
            <a:hlinkClick r:id="rId4" action="ppaction://hlinksldjump"/>
          </p:cNvPr>
          <p:cNvSpPr/>
          <p:nvPr/>
        </p:nvSpPr>
        <p:spPr>
          <a:xfrm>
            <a:off x="2722416" y="8532926"/>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QUAY LẠI</a:t>
            </a:r>
          </a:p>
        </p:txBody>
      </p:sp>
      <p:sp>
        <p:nvSpPr>
          <p:cNvPr id="6" name="Rectangle 5"/>
          <p:cNvSpPr/>
          <p:nvPr/>
        </p:nvSpPr>
        <p:spPr>
          <a:xfrm>
            <a:off x="2722416" y="1931418"/>
            <a:ext cx="3906984" cy="6412482"/>
          </a:xfrm>
          <a:prstGeom prst="rect">
            <a:avLst/>
          </a:prstGeom>
          <a:solidFill>
            <a:schemeClr val="bg1">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585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7</a:t>
            </a:r>
          </a:p>
        </p:txBody>
      </p:sp>
      <p:sp>
        <p:nvSpPr>
          <p:cNvPr id="2" name="Rectangle 1"/>
          <p:cNvSpPr/>
          <p:nvPr/>
        </p:nvSpPr>
        <p:spPr>
          <a:xfrm>
            <a:off x="7086600" y="1931420"/>
            <a:ext cx="8343900" cy="7226960"/>
          </a:xfrm>
          <a:prstGeom prst="rect">
            <a:avLst/>
          </a:prstGeom>
          <a:solidFill>
            <a:schemeClr val="bg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TextBox 2"/>
          <p:cNvSpPr txBox="1"/>
          <p:nvPr/>
        </p:nvSpPr>
        <p:spPr>
          <a:xfrm flipH="1">
            <a:off x="7486650" y="2856452"/>
            <a:ext cx="7658100" cy="147732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Nội dung xấu trên mạng có thể xuất hiện khi ta xem?</a:t>
            </a:r>
          </a:p>
        </p:txBody>
      </p:sp>
      <p:sp>
        <p:nvSpPr>
          <p:cNvPr id="5" name="TextBox 4">
            <a:extLst>
              <a:ext uri="{FF2B5EF4-FFF2-40B4-BE49-F238E27FC236}">
                <a16:creationId xmlns:a16="http://schemas.microsoft.com/office/drawing/2014/main" id="{0FD15266-93EB-2B97-38D1-1F4DC46BA76F}"/>
              </a:ext>
            </a:extLst>
          </p:cNvPr>
          <p:cNvSpPr txBox="1"/>
          <p:nvPr/>
        </p:nvSpPr>
        <p:spPr>
          <a:xfrm>
            <a:off x="7486650" y="4930209"/>
            <a:ext cx="7658100" cy="66941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A. Mạng xã hội</a:t>
            </a:r>
          </a:p>
        </p:txBody>
      </p:sp>
      <p:sp>
        <p:nvSpPr>
          <p:cNvPr id="8" name="TextBox 7">
            <a:extLst>
              <a:ext uri="{FF2B5EF4-FFF2-40B4-BE49-F238E27FC236}">
                <a16:creationId xmlns:a16="http://schemas.microsoft.com/office/drawing/2014/main" id="{C50BED6D-E8DD-0850-309B-8FBB0EAADF67}"/>
              </a:ext>
            </a:extLst>
          </p:cNvPr>
          <p:cNvSpPr txBox="1"/>
          <p:nvPr/>
        </p:nvSpPr>
        <p:spPr>
          <a:xfrm>
            <a:off x="7486650" y="5829579"/>
            <a:ext cx="7658100" cy="66941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 Báo chính phủ</a:t>
            </a:r>
          </a:p>
        </p:txBody>
      </p:sp>
      <p:sp>
        <p:nvSpPr>
          <p:cNvPr id="9" name="TextBox 8">
            <a:extLst>
              <a:ext uri="{FF2B5EF4-FFF2-40B4-BE49-F238E27FC236}">
                <a16:creationId xmlns:a16="http://schemas.microsoft.com/office/drawing/2014/main" id="{D977001E-97C5-9831-1F15-0AE1C25385BB}"/>
              </a:ext>
            </a:extLst>
          </p:cNvPr>
          <p:cNvSpPr txBox="1"/>
          <p:nvPr/>
        </p:nvSpPr>
        <p:spPr>
          <a:xfrm>
            <a:off x="7486650" y="6728949"/>
            <a:ext cx="7658100" cy="66941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 Truyện tranh </a:t>
            </a:r>
          </a:p>
        </p:txBody>
      </p:sp>
      <p:sp>
        <p:nvSpPr>
          <p:cNvPr id="10" name="TextBox 9">
            <a:extLst>
              <a:ext uri="{FF2B5EF4-FFF2-40B4-BE49-F238E27FC236}">
                <a16:creationId xmlns:a16="http://schemas.microsoft.com/office/drawing/2014/main" id="{6C7B17EA-DD5A-B720-B4C6-5B9958B5A3C9}"/>
              </a:ext>
            </a:extLst>
          </p:cNvPr>
          <p:cNvSpPr txBox="1"/>
          <p:nvPr/>
        </p:nvSpPr>
        <p:spPr>
          <a:xfrm>
            <a:off x="7486650" y="7628320"/>
            <a:ext cx="7658100" cy="66941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D. Thư điện tử từ người lạ</a:t>
            </a:r>
          </a:p>
        </p:txBody>
      </p:sp>
    </p:spTree>
    <p:extLst>
      <p:ext uri="{BB962C8B-B14F-4D97-AF65-F5344CB8AC3E}">
        <p14:creationId xmlns:p14="http://schemas.microsoft.com/office/powerpoint/2010/main" val="89080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5"/>
                                        </p:tgtEl>
                                        <p:attrNameLst>
                                          <p:attrName>fillcolor</p:attrName>
                                        </p:attrNameLst>
                                      </p:cBhvr>
                                      <p:to>
                                        <a:srgbClr val="00B0F0"/>
                                      </p:to>
                                    </p:animClr>
                                    <p:set>
                                      <p:cBhvr>
                                        <p:cTn id="26" dur="2000" fill="hold"/>
                                        <p:tgtEl>
                                          <p:spTgt spid="5"/>
                                        </p:tgtEl>
                                        <p:attrNameLst>
                                          <p:attrName>fill.type</p:attrName>
                                        </p:attrNameLst>
                                      </p:cBhvr>
                                      <p:to>
                                        <p:strVal val="solid"/>
                                      </p:to>
                                    </p:set>
                                    <p:set>
                                      <p:cBhvr>
                                        <p:cTn id="27" dur="2000" fill="hold"/>
                                        <p:tgtEl>
                                          <p:spTgt spid="5"/>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0"/>
                                        </p:tgtEl>
                                        <p:attrNameLst>
                                          <p:attrName>fillcolor</p:attrName>
                                        </p:attrNameLst>
                                      </p:cBhvr>
                                      <p:to>
                                        <a:schemeClr val="accent2"/>
                                      </p:to>
                                    </p:animClr>
                                    <p:set>
                                      <p:cBhvr>
                                        <p:cTn id="33" dur="2000" fill="hold"/>
                                        <p:tgtEl>
                                          <p:spTgt spid="10"/>
                                        </p:tgtEl>
                                        <p:attrNameLst>
                                          <p:attrName>fill.type</p:attrName>
                                        </p:attrNameLst>
                                      </p:cBhvr>
                                      <p:to>
                                        <p:strVal val="solid"/>
                                      </p:to>
                                    </p:set>
                                    <p:set>
                                      <p:cBhvr>
                                        <p:cTn id="34" dur="2000" fill="hold"/>
                                        <p:tgtEl>
                                          <p:spTgt spid="10"/>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9"/>
                                        </p:tgtEl>
                                        <p:attrNameLst>
                                          <p:attrName>fillcolor</p:attrName>
                                        </p:attrNameLst>
                                      </p:cBhvr>
                                      <p:to>
                                        <a:srgbClr val="00B0F0"/>
                                      </p:to>
                                    </p:animClr>
                                    <p:set>
                                      <p:cBhvr>
                                        <p:cTn id="40" dur="2000" fill="hold"/>
                                        <p:tgtEl>
                                          <p:spTgt spid="9"/>
                                        </p:tgtEl>
                                        <p:attrNameLst>
                                          <p:attrName>fill.type</p:attrName>
                                        </p:attrNameLst>
                                      </p:cBhvr>
                                      <p:to>
                                        <p:strVal val="solid"/>
                                      </p:to>
                                    </p:set>
                                    <p:set>
                                      <p:cBhvr>
                                        <p:cTn id="41" dur="2000" fill="hold"/>
                                        <p:tgtEl>
                                          <p:spTgt spid="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8"/>
                                        </p:tgtEl>
                                        <p:attrNameLst>
                                          <p:attrName>fillcolor</p:attrName>
                                        </p:attrNameLst>
                                      </p:cBhvr>
                                      <p:to>
                                        <a:srgbClr val="FF0000"/>
                                      </p:to>
                                    </p:animClr>
                                    <p:set>
                                      <p:cBhvr>
                                        <p:cTn id="47" dur="2000" fill="hold"/>
                                        <p:tgtEl>
                                          <p:spTgt spid="8"/>
                                        </p:tgtEl>
                                        <p:attrNameLst>
                                          <p:attrName>fill.type</p:attrName>
                                        </p:attrNameLst>
                                      </p:cBhvr>
                                      <p:to>
                                        <p:strVal val="solid"/>
                                      </p:to>
                                    </p:set>
                                    <p:set>
                                      <p:cBhvr>
                                        <p:cTn id="48" dur="2000" fill="hold"/>
                                        <p:tgtEl>
                                          <p:spTgt spid="8"/>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childTnLst>
        </p:cTn>
      </p:par>
    </p:tnLst>
    <p:bldLst>
      <p:bldP spid="3" grpId="0" animBg="1"/>
      <p:bldP spid="5"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2418" y="339553"/>
            <a:ext cx="10550276" cy="646331"/>
          </a:xfrm>
          <a:prstGeom prst="rect">
            <a:avLst/>
          </a:prstGeom>
          <a:solidFill>
            <a:schemeClr val="bg1"/>
          </a:solidFill>
          <a:ln>
            <a:solidFill>
              <a:schemeClr val="accent1"/>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TRÒ CHƠI: VƯỢT CHƯỚNG NGẠI VẬT (</a:t>
            </a:r>
            <a:r>
              <a:rPr kumimoji="0" lang="en-US" sz="3600" b="0" i="1"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Lật hình</a:t>
            </a:r>
            <a:r>
              <a:rPr kumimoji="0" lang="en-US" sz="3600" b="0" i="0" u="none" strike="noStrike" kern="1200" cap="none" spc="0" normalizeH="0" baseline="0" noProof="0">
                <a:ln>
                  <a:noFill/>
                </a:ln>
                <a:solidFill>
                  <a:srgbClr val="F14124">
                    <a:lumMod val="50000"/>
                  </a:srgbClr>
                </a:solidFill>
                <a:effectLst/>
                <a:uLnTx/>
                <a:uFillTx/>
                <a:latin typeface="Times New Roman" pitchFamily="18" charset="0"/>
                <a:ea typeface="+mn-ea"/>
                <a:cs typeface="Times New Roman" pitchFamily="18" charset="0"/>
              </a:rPr>
              <a:t>)</a:t>
            </a:r>
          </a:p>
        </p:txBody>
      </p:sp>
      <p:sp>
        <p:nvSpPr>
          <p:cNvPr id="15" name="Rounded Rectangle 14">
            <a:hlinkClick r:id="rId4" action="ppaction://hlinksldjump"/>
          </p:cNvPr>
          <p:cNvSpPr/>
          <p:nvPr/>
        </p:nvSpPr>
        <p:spPr>
          <a:xfrm>
            <a:off x="2722416" y="8532926"/>
            <a:ext cx="3906984" cy="62545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QUAY LẠI</a:t>
            </a:r>
          </a:p>
        </p:txBody>
      </p:sp>
      <p:sp>
        <p:nvSpPr>
          <p:cNvPr id="6" name="Rectangle 5"/>
          <p:cNvSpPr/>
          <p:nvPr/>
        </p:nvSpPr>
        <p:spPr>
          <a:xfrm>
            <a:off x="2722416" y="1931418"/>
            <a:ext cx="3906984" cy="6412482"/>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585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8</a:t>
            </a:r>
          </a:p>
        </p:txBody>
      </p:sp>
      <p:sp>
        <p:nvSpPr>
          <p:cNvPr id="2" name="Rectangle 1"/>
          <p:cNvSpPr/>
          <p:nvPr/>
        </p:nvSpPr>
        <p:spPr>
          <a:xfrm>
            <a:off x="7086600" y="1931420"/>
            <a:ext cx="11006847" cy="7226960"/>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TextBox 2"/>
          <p:cNvSpPr txBox="1"/>
          <p:nvPr/>
        </p:nvSpPr>
        <p:spPr>
          <a:xfrm>
            <a:off x="7814347" y="2553074"/>
            <a:ext cx="9542834" cy="147732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Cách giúp phụ huynh quản lí con mình sử dụng internet?</a:t>
            </a:r>
          </a:p>
        </p:txBody>
      </p:sp>
      <p:sp>
        <p:nvSpPr>
          <p:cNvPr id="7" name="TextBox 6">
            <a:extLst>
              <a:ext uri="{FF2B5EF4-FFF2-40B4-BE49-F238E27FC236}">
                <a16:creationId xmlns:a16="http://schemas.microsoft.com/office/drawing/2014/main" id="{2499FAFF-4DFC-06CD-62C6-63EB6DCBB38A}"/>
              </a:ext>
            </a:extLst>
          </p:cNvPr>
          <p:cNvSpPr txBox="1"/>
          <p:nvPr/>
        </p:nvSpPr>
        <p:spPr>
          <a:xfrm>
            <a:off x="7355326" y="4930210"/>
            <a:ext cx="10460882" cy="66941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A. Cài phần mềm giới hạn thời gian sử dụng inetrnet</a:t>
            </a:r>
          </a:p>
        </p:txBody>
      </p:sp>
      <p:sp>
        <p:nvSpPr>
          <p:cNvPr id="8" name="TextBox 7">
            <a:extLst>
              <a:ext uri="{FF2B5EF4-FFF2-40B4-BE49-F238E27FC236}">
                <a16:creationId xmlns:a16="http://schemas.microsoft.com/office/drawing/2014/main" id="{E858CF0F-ADFA-EF97-7700-AB4BC91C9ECC}"/>
              </a:ext>
            </a:extLst>
          </p:cNvPr>
          <p:cNvSpPr txBox="1"/>
          <p:nvPr/>
        </p:nvSpPr>
        <p:spPr>
          <a:xfrm>
            <a:off x="7355327" y="5829579"/>
            <a:ext cx="10460880" cy="66941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 Cài phần mềm diệt virus</a:t>
            </a:r>
          </a:p>
        </p:txBody>
      </p:sp>
      <p:sp>
        <p:nvSpPr>
          <p:cNvPr id="9" name="TextBox 8">
            <a:extLst>
              <a:ext uri="{FF2B5EF4-FFF2-40B4-BE49-F238E27FC236}">
                <a16:creationId xmlns:a16="http://schemas.microsoft.com/office/drawing/2014/main" id="{264118FA-A9FA-9313-9F45-6D46E1AA68F9}"/>
              </a:ext>
            </a:extLst>
          </p:cNvPr>
          <p:cNvSpPr txBox="1"/>
          <p:nvPr/>
        </p:nvSpPr>
        <p:spPr>
          <a:xfrm>
            <a:off x="7355326" y="6728950"/>
            <a:ext cx="10460879" cy="66941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 Di chuyển máy tính ra khỏi phòng riêng của con</a:t>
            </a:r>
          </a:p>
        </p:txBody>
      </p:sp>
      <p:sp>
        <p:nvSpPr>
          <p:cNvPr id="10" name="TextBox 9">
            <a:extLst>
              <a:ext uri="{FF2B5EF4-FFF2-40B4-BE49-F238E27FC236}">
                <a16:creationId xmlns:a16="http://schemas.microsoft.com/office/drawing/2014/main" id="{FDA1A6BE-B579-72DB-092C-E25E046A53BC}"/>
              </a:ext>
            </a:extLst>
          </p:cNvPr>
          <p:cNvSpPr txBox="1"/>
          <p:nvPr/>
        </p:nvSpPr>
        <p:spPr>
          <a:xfrm>
            <a:off x="7355327" y="7628319"/>
            <a:ext cx="10460877" cy="66941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75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D. Không cho con sử dụng internet</a:t>
            </a:r>
          </a:p>
        </p:txBody>
      </p:sp>
    </p:spTree>
    <p:extLst>
      <p:ext uri="{BB962C8B-B14F-4D97-AF65-F5344CB8AC3E}">
        <p14:creationId xmlns:p14="http://schemas.microsoft.com/office/powerpoint/2010/main" val="123216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7"/>
                                        </p:tgtEl>
                                        <p:attrNameLst>
                                          <p:attrName>fillcolor</p:attrName>
                                        </p:attrNameLst>
                                      </p:cBhvr>
                                      <p:to>
                                        <a:srgbClr val="00B0F0"/>
                                      </p:to>
                                    </p:animClr>
                                    <p:set>
                                      <p:cBhvr>
                                        <p:cTn id="26" dur="2000" fill="hold"/>
                                        <p:tgtEl>
                                          <p:spTgt spid="7"/>
                                        </p:tgtEl>
                                        <p:attrNameLst>
                                          <p:attrName>fill.type</p:attrName>
                                        </p:attrNameLst>
                                      </p:cBhvr>
                                      <p:to>
                                        <p:strVal val="solid"/>
                                      </p:to>
                                    </p:set>
                                    <p:set>
                                      <p:cBhvr>
                                        <p:cTn id="27" dur="2000" fill="hold"/>
                                        <p:tgtEl>
                                          <p:spTgt spid="7"/>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0"/>
                                        </p:tgtEl>
                                        <p:attrNameLst>
                                          <p:attrName>fillcolor</p:attrName>
                                        </p:attrNameLst>
                                      </p:cBhvr>
                                      <p:to>
                                        <a:srgbClr val="FF0000"/>
                                      </p:to>
                                    </p:animClr>
                                    <p:set>
                                      <p:cBhvr>
                                        <p:cTn id="33" dur="2000" fill="hold"/>
                                        <p:tgtEl>
                                          <p:spTgt spid="10"/>
                                        </p:tgtEl>
                                        <p:attrNameLst>
                                          <p:attrName>fill.type</p:attrName>
                                        </p:attrNameLst>
                                      </p:cBhvr>
                                      <p:to>
                                        <p:strVal val="solid"/>
                                      </p:to>
                                    </p:set>
                                    <p:set>
                                      <p:cBhvr>
                                        <p:cTn id="34" dur="2000" fill="hold"/>
                                        <p:tgtEl>
                                          <p:spTgt spid="10"/>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9"/>
                                        </p:tgtEl>
                                        <p:attrNameLst>
                                          <p:attrName>fillcolor</p:attrName>
                                        </p:attrNameLst>
                                      </p:cBhvr>
                                      <p:to>
                                        <a:srgbClr val="00B0F0"/>
                                      </p:to>
                                    </p:animClr>
                                    <p:set>
                                      <p:cBhvr>
                                        <p:cTn id="40" dur="2000" fill="hold"/>
                                        <p:tgtEl>
                                          <p:spTgt spid="9"/>
                                        </p:tgtEl>
                                        <p:attrNameLst>
                                          <p:attrName>fill.type</p:attrName>
                                        </p:attrNameLst>
                                      </p:cBhvr>
                                      <p:to>
                                        <p:strVal val="solid"/>
                                      </p:to>
                                    </p:set>
                                    <p:set>
                                      <p:cBhvr>
                                        <p:cTn id="41" dur="2000" fill="hold"/>
                                        <p:tgtEl>
                                          <p:spTgt spid="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8"/>
                                        </p:tgtEl>
                                        <p:attrNameLst>
                                          <p:attrName>fillcolor</p:attrName>
                                        </p:attrNameLst>
                                      </p:cBhvr>
                                      <p:to>
                                        <a:srgbClr val="FF0000"/>
                                      </p:to>
                                    </p:animClr>
                                    <p:set>
                                      <p:cBhvr>
                                        <p:cTn id="47" dur="2000" fill="hold"/>
                                        <p:tgtEl>
                                          <p:spTgt spid="8"/>
                                        </p:tgtEl>
                                        <p:attrNameLst>
                                          <p:attrName>fill.type</p:attrName>
                                        </p:attrNameLst>
                                      </p:cBhvr>
                                      <p:to>
                                        <p:strVal val="solid"/>
                                      </p:to>
                                    </p:set>
                                    <p:set>
                                      <p:cBhvr>
                                        <p:cTn id="48" dur="2000" fill="hold"/>
                                        <p:tgtEl>
                                          <p:spTgt spid="8"/>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childTnLst>
        </p:cTn>
      </p:par>
    </p:tnLst>
    <p:bldLst>
      <p:bldP spid="3" grpId="0" animBg="1"/>
      <p:bldP spid="7" grpId="0" animBg="1"/>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02191" y="-3644010"/>
            <a:ext cx="8510426" cy="728801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23147" y="813488"/>
            <a:ext cx="7189470" cy="682777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56518" y="5689903"/>
            <a:ext cx="5770436" cy="548012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03807">
            <a:off x="764047" y="7499998"/>
            <a:ext cx="4447878" cy="3516603"/>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19822" y="3201773"/>
            <a:ext cx="3333645" cy="5121522"/>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12168">
            <a:off x="11723160" y="-1882309"/>
            <a:ext cx="3552430" cy="3764617"/>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70666" y="4227373"/>
            <a:ext cx="2598733" cy="2127882"/>
          </a:xfrm>
          <a:prstGeom prst="rect">
            <a:avLst/>
          </a:prstGeom>
        </p:spPr>
      </p:pic>
      <p:sp>
        <p:nvSpPr>
          <p:cNvPr id="12" name="Hộp Văn bản 11">
            <a:extLst>
              <a:ext uri="{FF2B5EF4-FFF2-40B4-BE49-F238E27FC236}">
                <a16:creationId xmlns:a16="http://schemas.microsoft.com/office/drawing/2014/main" id="{E0941401-7E42-8453-7E86-A600CC854F64}"/>
              </a:ext>
            </a:extLst>
          </p:cNvPr>
          <p:cNvSpPr txBox="1"/>
          <p:nvPr/>
        </p:nvSpPr>
        <p:spPr>
          <a:xfrm>
            <a:off x="620172" y="-1"/>
            <a:ext cx="11554397" cy="487300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rPr>
              <a:t>CHỦ ĐỀ 3. ĐẠO ĐỨC, PHÁP LUẬT VÀ VĂN HOÁ TRONG MÔI TRƯỜNG SỐ</a:t>
            </a:r>
          </a:p>
        </p:txBody>
      </p:sp>
      <p:sp>
        <p:nvSpPr>
          <p:cNvPr id="13" name="Hộp Văn bản 12">
            <a:extLst>
              <a:ext uri="{FF2B5EF4-FFF2-40B4-BE49-F238E27FC236}">
                <a16:creationId xmlns:a16="http://schemas.microsoft.com/office/drawing/2014/main" id="{DB39DD57-A26F-637A-0919-94680335EBF9}"/>
              </a:ext>
            </a:extLst>
          </p:cNvPr>
          <p:cNvSpPr txBox="1"/>
          <p:nvPr/>
        </p:nvSpPr>
        <p:spPr>
          <a:xfrm>
            <a:off x="5638116" y="5354282"/>
            <a:ext cx="9721228" cy="39040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BÀI 5: ỨNG XỬ TRÊN MẠNG</a:t>
            </a:r>
          </a:p>
        </p:txBody>
      </p:sp>
    </p:spTree>
    <p:extLst>
      <p:ext uri="{BB962C8B-B14F-4D97-AF65-F5344CB8AC3E}">
        <p14:creationId xmlns:p14="http://schemas.microsoft.com/office/powerpoint/2010/main" val="103001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p:cTn id="11"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7B1C1D-2641-C7C2-1EFF-D0C664D124CF}"/>
              </a:ext>
            </a:extLst>
          </p:cNvPr>
          <p:cNvPicPr>
            <a:picLocks noChangeAspect="1"/>
          </p:cNvPicPr>
          <p:nvPr/>
        </p:nvPicPr>
        <p:blipFill>
          <a:blip r:embed="rId2"/>
          <a:stretch>
            <a:fillRect/>
          </a:stretch>
        </p:blipFill>
        <p:spPr>
          <a:xfrm>
            <a:off x="685800" y="4305300"/>
            <a:ext cx="15664418" cy="4511972"/>
          </a:xfrm>
          <a:prstGeom prst="rect">
            <a:avLst/>
          </a:prstGeom>
        </p:spPr>
      </p:pic>
      <p:sp>
        <p:nvSpPr>
          <p:cNvPr id="7" name="Rectangle 6">
            <a:extLst>
              <a:ext uri="{FF2B5EF4-FFF2-40B4-BE49-F238E27FC236}">
                <a16:creationId xmlns:a16="http://schemas.microsoft.com/office/drawing/2014/main" id="{321DF165-35E2-1837-5707-89244427B19B}"/>
              </a:ext>
            </a:extLst>
          </p:cNvPr>
          <p:cNvSpPr/>
          <p:nvPr/>
        </p:nvSpPr>
        <p:spPr>
          <a:xfrm>
            <a:off x="685800" y="3238500"/>
            <a:ext cx="11778218" cy="816762"/>
          </a:xfrm>
          <a:prstGeom prst="rect">
            <a:avLst/>
          </a:prstGeom>
        </p:spPr>
        <p:txBody>
          <a:bodyPr wrap="square">
            <a:spAutoFit/>
          </a:bodyPr>
          <a:lstStyle/>
          <a:p>
            <a:pPr defTabSz="342900">
              <a:lnSpc>
                <a:spcPct val="150000"/>
              </a:lnSpc>
            </a:pPr>
            <a:r>
              <a:rPr lang="vi-VN" sz="3500" b="1">
                <a:solidFill>
                  <a:srgbClr val="F03C69"/>
                </a:solidFill>
                <a:latin typeface="SVN-SAF" panose="02040603050506020204" pitchFamily="18" charset="0"/>
                <a:cs typeface="Times New Roman" panose="02020603050405020304" pitchFamily="18" charset="0"/>
              </a:rPr>
              <a:t>1. GIAO TIẾP, ỨNG XỬ CÓ VĂN HOÁ QUA MẠNG</a:t>
            </a:r>
          </a:p>
        </p:txBody>
      </p:sp>
      <p:pic>
        <p:nvPicPr>
          <p:cNvPr id="8" name="Picture 7">
            <a:extLst>
              <a:ext uri="{FF2B5EF4-FFF2-40B4-BE49-F238E27FC236}">
                <a16:creationId xmlns:a16="http://schemas.microsoft.com/office/drawing/2014/main" id="{B1D3D230-4D80-B8F7-5C20-157A51F88732}"/>
              </a:ext>
            </a:extLst>
          </p:cNvPr>
          <p:cNvPicPr>
            <a:picLocks noChangeAspect="1"/>
          </p:cNvPicPr>
          <p:nvPr/>
        </p:nvPicPr>
        <p:blipFill>
          <a:blip r:embed="rId3"/>
          <a:stretch>
            <a:fillRect/>
          </a:stretch>
        </p:blipFill>
        <p:spPr>
          <a:xfrm>
            <a:off x="460153" y="451117"/>
            <a:ext cx="1358126" cy="1380173"/>
          </a:xfrm>
          <a:prstGeom prst="rect">
            <a:avLst/>
          </a:prstGeom>
        </p:spPr>
      </p:pic>
      <p:sp>
        <p:nvSpPr>
          <p:cNvPr id="9" name="Rectangle 8">
            <a:extLst>
              <a:ext uri="{FF2B5EF4-FFF2-40B4-BE49-F238E27FC236}">
                <a16:creationId xmlns:a16="http://schemas.microsoft.com/office/drawing/2014/main" id="{7EEF3457-1429-7493-9932-DDC7B5748791}"/>
              </a:ext>
            </a:extLst>
          </p:cNvPr>
          <p:cNvSpPr/>
          <p:nvPr/>
        </p:nvSpPr>
        <p:spPr>
          <a:xfrm>
            <a:off x="1905000" y="420391"/>
            <a:ext cx="14445218" cy="2343783"/>
          </a:xfrm>
          <a:prstGeom prst="rect">
            <a:avLst/>
          </a:prstGeom>
        </p:spPr>
        <p:txBody>
          <a:bodyPr wrap="square">
            <a:spAutoFit/>
          </a:bodyPr>
          <a:lstStyle/>
          <a:p>
            <a:pPr algn="just" defTabSz="342900">
              <a:lnSpc>
                <a:spcPct val="135000"/>
              </a:lnSpc>
            </a:pPr>
            <a:r>
              <a:rPr lang="vi-VN" sz="2800">
                <a:solidFill>
                  <a:srgbClr val="000000"/>
                </a:solidFill>
                <a:latin typeface="UTM Avo" panose="02040603050506020204" pitchFamily="18" charset="0"/>
                <a:cs typeface="Times New Roman" panose="02020603050405020304" pitchFamily="18" charset="0"/>
              </a:rPr>
              <a:t>Internet có vai trò to lớn trong cuộc sống hiện nay. </a:t>
            </a:r>
            <a:endParaRPr lang="en-US" sz="2800">
              <a:solidFill>
                <a:srgbClr val="000000"/>
              </a:solidFill>
              <a:latin typeface="UTM Avo" panose="02040603050506020204" pitchFamily="18" charset="0"/>
              <a:cs typeface="Times New Roman" panose="02020603050405020304" pitchFamily="18" charset="0"/>
            </a:endParaRPr>
          </a:p>
          <a:p>
            <a:pPr algn="just" defTabSz="342900">
              <a:lnSpc>
                <a:spcPct val="135000"/>
              </a:lnSpc>
            </a:pPr>
            <a:r>
              <a:rPr lang="vi-VN" sz="2800">
                <a:solidFill>
                  <a:srgbClr val="000000"/>
                </a:solidFill>
                <a:latin typeface="UTM Avo" panose="02040603050506020204" pitchFamily="18" charset="0"/>
                <a:cs typeface="Times New Roman" panose="02020603050405020304" pitchFamily="18" charset="0"/>
              </a:rPr>
              <a:t>Internet tác động tích cực đến nhiều mặt của xã hội. </a:t>
            </a:r>
            <a:endParaRPr lang="en-US" sz="2800">
              <a:solidFill>
                <a:srgbClr val="000000"/>
              </a:solidFill>
              <a:latin typeface="UTM Avo" panose="02040603050506020204" pitchFamily="18" charset="0"/>
              <a:cs typeface="Times New Roman" panose="02020603050405020304" pitchFamily="18" charset="0"/>
            </a:endParaRPr>
          </a:p>
          <a:p>
            <a:pPr algn="just" defTabSz="342900">
              <a:lnSpc>
                <a:spcPct val="135000"/>
              </a:lnSpc>
            </a:pPr>
            <a:r>
              <a:rPr lang="vi-VN" sz="2800">
                <a:solidFill>
                  <a:srgbClr val="000000"/>
                </a:solidFill>
                <a:latin typeface="UTM Avo" panose="02040603050506020204" pitchFamily="18" charset="0"/>
                <a:cs typeface="Times New Roman" panose="02020603050405020304" pitchFamily="18" charset="0"/>
              </a:rPr>
              <a:t>Ứng xử trên mạng có văn hoá và đúng quy tắc, sử dụng Internet hợp lí sẽ giúp mỗi chúng ta có một cuộc sống văn minh, an toàn hơn.</a:t>
            </a:r>
          </a:p>
        </p:txBody>
      </p:sp>
    </p:spTree>
    <p:extLst>
      <p:ext uri="{BB962C8B-B14F-4D97-AF65-F5344CB8AC3E}">
        <p14:creationId xmlns:p14="http://schemas.microsoft.com/office/powerpoint/2010/main" val="181118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
                                            <p:txEl>
                                              <p:pRg st="0" end="0"/>
                                            </p:txEl>
                                          </p:spTgt>
                                        </p:tgtEl>
                                      </p:cBhvr>
                                    </p:animEffect>
                                  </p:childTnLst>
                                </p:cTn>
                              </p:par>
                            </p:childTnLst>
                          </p:cTn>
                        </p:par>
                        <p:par>
                          <p:cTn id="17" fill="hold">
                            <p:stCondLst>
                              <p:cond delay="2000"/>
                            </p:stCondLst>
                            <p:childTnLst>
                              <p:par>
                                <p:cTn id="18" presetID="14" presetClass="entr" presetSubtype="1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6679" y="252993"/>
            <a:ext cx="1376902" cy="191720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26807" y="3668633"/>
            <a:ext cx="7230528" cy="677040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2168">
            <a:off x="14886304" y="7030660"/>
            <a:ext cx="3552430" cy="376461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73400" y="610544"/>
            <a:ext cx="1286296" cy="120210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5481" y="5554363"/>
            <a:ext cx="413440" cy="398406"/>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25481" y="6655429"/>
            <a:ext cx="413440" cy="398406"/>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25481" y="7756496"/>
            <a:ext cx="413440" cy="398406"/>
          </a:xfrm>
          <a:prstGeom prst="rect">
            <a:avLst/>
          </a:prstGeom>
        </p:spPr>
      </p:pic>
      <p:sp>
        <p:nvSpPr>
          <p:cNvPr id="20" name="Hộp Văn bản 19">
            <a:extLst>
              <a:ext uri="{FF2B5EF4-FFF2-40B4-BE49-F238E27FC236}">
                <a16:creationId xmlns:a16="http://schemas.microsoft.com/office/drawing/2014/main" id="{134619BE-C954-7872-79B1-93F6A5832ADD}"/>
              </a:ext>
            </a:extLst>
          </p:cNvPr>
          <p:cNvSpPr txBox="1"/>
          <p:nvPr/>
        </p:nvSpPr>
        <p:spPr>
          <a:xfrm>
            <a:off x="1663581" y="2666811"/>
            <a:ext cx="13969774" cy="2019064"/>
          </a:xfrm>
          <a:prstGeom prst="wedgeRoundRectCallout">
            <a:avLst>
              <a:gd name="adj1" fmla="val -41802"/>
              <a:gd name="adj2" fmla="val 91429"/>
              <a:gd name="adj3" fmla="val 16667"/>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algn="just">
              <a:lnSpc>
                <a:spcPct val="150000"/>
              </a:lnSpc>
              <a:spcBef>
                <a:spcPts val="0"/>
              </a:spcBef>
              <a:spcAft>
                <a:spcPts val="800"/>
              </a:spcAft>
            </a:pPr>
            <a:r>
              <a:rPr lang="en-US" sz="4000" b="1" i="1" dirty="0" err="1">
                <a:solidFill>
                  <a:schemeClr val="tx1"/>
                </a:solidFill>
                <a:latin typeface="Arial" panose="020B0604020202020204" pitchFamily="34" charset="0"/>
                <a:ea typeface="Calibri" panose="020F0502020204030204" pitchFamily="34" charset="0"/>
                <a:cs typeface="Arial" panose="020B0604020202020204" pitchFamily="34" charset="0"/>
              </a:rPr>
              <a:t>Hoạt</a:t>
            </a:r>
            <a:r>
              <a:rPr lang="en-US" sz="4000" b="1"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chemeClr val="tx1"/>
                </a:solidFill>
                <a:latin typeface="Arial" panose="020B0604020202020204" pitchFamily="34" charset="0"/>
                <a:ea typeface="Calibri" panose="020F0502020204030204" pitchFamily="34" charset="0"/>
                <a:cs typeface="Arial" panose="020B0604020202020204" pitchFamily="34" charset="0"/>
              </a:rPr>
              <a:t>động</a:t>
            </a:r>
            <a:r>
              <a:rPr lang="en-US" sz="4000" b="1" i="1" dirty="0">
                <a:solidFill>
                  <a:schemeClr val="tx1"/>
                </a:solidFill>
                <a:latin typeface="Arial" panose="020B0604020202020204" pitchFamily="34" charset="0"/>
                <a:ea typeface="Calibri" panose="020F0502020204030204" pitchFamily="34" charset="0"/>
                <a:cs typeface="Arial" panose="020B0604020202020204" pitchFamily="34" charset="0"/>
              </a:rPr>
              <a:t> 1.1.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Em</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biết</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những</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phương</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giao</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tiếp</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qua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mạng</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nào</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Em</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đã</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từng</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sử</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dụng</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những</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phương</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nào</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a:t>
            </a:r>
          </a:p>
        </p:txBody>
      </p:sp>
      <p:sp>
        <p:nvSpPr>
          <p:cNvPr id="23" name="Hộp Văn bản 22">
            <a:extLst>
              <a:ext uri="{FF2B5EF4-FFF2-40B4-BE49-F238E27FC236}">
                <a16:creationId xmlns:a16="http://schemas.microsoft.com/office/drawing/2014/main" id="{A5105955-F51D-48D6-422E-549D001F7FBA}"/>
              </a:ext>
            </a:extLst>
          </p:cNvPr>
          <p:cNvSpPr txBox="1"/>
          <p:nvPr/>
        </p:nvSpPr>
        <p:spPr>
          <a:xfrm>
            <a:off x="2167213" y="6577396"/>
            <a:ext cx="9906000" cy="1978811"/>
          </a:xfrm>
          <a:prstGeom prst="rect">
            <a:avLst/>
          </a:prstGeom>
          <a:noFill/>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G</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ửi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(email) </a:t>
            </a:r>
          </a:p>
          <a:p>
            <a:pPr marL="571500" indent="-571500" algn="just">
              <a:lnSpc>
                <a:spcPct val="150000"/>
              </a:lnSpc>
              <a:spcBef>
                <a:spcPts val="600"/>
              </a:spcBef>
              <a:spcAft>
                <a:spcPts val="600"/>
              </a:spcAft>
              <a:buFont typeface="Wingdings" panose="05000000000000000000" pitchFamily="2" charset="2"/>
              <a:buChar char="§"/>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hắn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trò</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hội</a:t>
            </a:r>
            <a:endParaRPr lang="en-US" sz="4000" dirty="0">
              <a:latin typeface="Arial" panose="020B0604020202020204" pitchFamily="34" charset="0"/>
              <a:cs typeface="Arial" panose="020B0604020202020204" pitchFamily="34" charset="0"/>
            </a:endParaRPr>
          </a:p>
        </p:txBody>
      </p:sp>
      <p:pic>
        <p:nvPicPr>
          <p:cNvPr id="1026" name="Picture 2" descr="Văn hóa gửi email - Lời nói thế hệ 4.0 - TỔNG CÔNG TY PHÁT ĐIỆN 3">
            <a:extLst>
              <a:ext uri="{FF2B5EF4-FFF2-40B4-BE49-F238E27FC236}">
                <a16:creationId xmlns:a16="http://schemas.microsoft.com/office/drawing/2014/main" id="{52369703-F3B8-92FE-0A88-0B5B3FEE838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068451" y="5174778"/>
            <a:ext cx="4147240" cy="41195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A82320E-B5C8-ED7C-ED73-DAEF4563B69E}"/>
              </a:ext>
            </a:extLst>
          </p:cNvPr>
          <p:cNvSpPr/>
          <p:nvPr/>
        </p:nvSpPr>
        <p:spPr>
          <a:xfrm>
            <a:off x="2329440" y="610544"/>
            <a:ext cx="11778218" cy="1023742"/>
          </a:xfrm>
          <a:prstGeom prst="rect">
            <a:avLst/>
          </a:prstGeom>
        </p:spPr>
        <p:txBody>
          <a:bodyPr wrap="square">
            <a:spAutoFit/>
          </a:bodyPr>
          <a:lstStyle/>
          <a:p>
            <a:pPr defTabSz="342900">
              <a:lnSpc>
                <a:spcPct val="150000"/>
              </a:lnSpc>
            </a:pPr>
            <a:r>
              <a:rPr lang="vi-VN" sz="4500" b="1">
                <a:solidFill>
                  <a:srgbClr val="F03C69"/>
                </a:solidFill>
                <a:latin typeface="SVN-SAF" panose="02040603050506020204" pitchFamily="18" charset="0"/>
                <a:cs typeface="Times New Roman" panose="02020603050405020304" pitchFamily="18" charset="0"/>
              </a:rPr>
              <a:t>1. GIAO TIẾP, ỨNG XỬ CÓ VĂN HOÁ QUA MẠNG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14" dur="500"/>
                                        <p:tgtEl>
                                          <p:spTgt spid="23">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17" dur="500"/>
                                        <p:tgtEl>
                                          <p:spTgt spid="23">
                                            <p:txEl>
                                              <p:pRg st="1" end="1"/>
                                            </p:txEl>
                                          </p:spTgt>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500" fill="hold"/>
                                        <p:tgtEl>
                                          <p:spTgt spid="1026"/>
                                        </p:tgtEl>
                                        <p:attrNameLst>
                                          <p:attrName>ppt_w</p:attrName>
                                        </p:attrNameLst>
                                      </p:cBhvr>
                                      <p:tavLst>
                                        <p:tav tm="0">
                                          <p:val>
                                            <p:strVal val="#ppt_w+.3"/>
                                          </p:val>
                                        </p:tav>
                                        <p:tav tm="100000">
                                          <p:val>
                                            <p:strVal val="#ppt_w"/>
                                          </p:val>
                                        </p:tav>
                                      </p:tavLst>
                                    </p:anim>
                                    <p:anim calcmode="lin" valueType="num">
                                      <p:cBhvr>
                                        <p:cTn id="21" dur="500" fill="hold"/>
                                        <p:tgtEl>
                                          <p:spTgt spid="1026"/>
                                        </p:tgtEl>
                                        <p:attrNameLst>
                                          <p:attrName>ppt_h</p:attrName>
                                        </p:attrNameLst>
                                      </p:cBhvr>
                                      <p:tavLst>
                                        <p:tav tm="0">
                                          <p:val>
                                            <p:strVal val="#ppt_h"/>
                                          </p:val>
                                        </p:tav>
                                        <p:tav tm="100000">
                                          <p:val>
                                            <p:strVal val="#ppt_h"/>
                                          </p:val>
                                        </p:tav>
                                      </p:tavLst>
                                    </p:anim>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1600" y="296561"/>
            <a:ext cx="1376902" cy="1917205"/>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75062" y="7402497"/>
            <a:ext cx="413440" cy="39840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575062" y="8503563"/>
            <a:ext cx="413440" cy="39840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75062" y="9604630"/>
            <a:ext cx="413440" cy="398406"/>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7200" y="2019300"/>
            <a:ext cx="2341438" cy="1917205"/>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95432" y="8265308"/>
            <a:ext cx="936193" cy="874915"/>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580359" y="8714707"/>
            <a:ext cx="1287749" cy="1203460"/>
          </a:xfrm>
          <a:prstGeom prst="rect">
            <a:avLst/>
          </a:prstGeom>
        </p:spPr>
      </p:pic>
      <p:sp>
        <p:nvSpPr>
          <p:cNvPr id="6" name="Hộp Văn bản 5">
            <a:extLst>
              <a:ext uri="{FF2B5EF4-FFF2-40B4-BE49-F238E27FC236}">
                <a16:creationId xmlns:a16="http://schemas.microsoft.com/office/drawing/2014/main" id="{4D723885-9EE9-F476-407B-E028B260EA24}"/>
              </a:ext>
            </a:extLst>
          </p:cNvPr>
          <p:cNvSpPr txBox="1"/>
          <p:nvPr/>
        </p:nvSpPr>
        <p:spPr>
          <a:xfrm>
            <a:off x="2514600" y="785069"/>
            <a:ext cx="13716000" cy="2019064"/>
          </a:xfrm>
          <a:prstGeom prst="roundRect">
            <a:avLst/>
          </a:prstGeom>
          <a:solidFill>
            <a:srgbClr val="EF9863"/>
          </a:solidFill>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lnSpc>
                <a:spcPct val="150000"/>
              </a:lnSpc>
              <a:spcBef>
                <a:spcPts val="0"/>
              </a:spcBef>
              <a:spcAft>
                <a:spcPts val="800"/>
              </a:spcAft>
            </a:pP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1.2.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giữa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gặp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trực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Hộp Văn bản 8">
            <a:extLst>
              <a:ext uri="{FF2B5EF4-FFF2-40B4-BE49-F238E27FC236}">
                <a16:creationId xmlns:a16="http://schemas.microsoft.com/office/drawing/2014/main" id="{D3993D8D-8735-ED91-B86B-4E8C70079E2D}"/>
              </a:ext>
            </a:extLst>
          </p:cNvPr>
          <p:cNvSpPr txBox="1"/>
          <p:nvPr/>
        </p:nvSpPr>
        <p:spPr>
          <a:xfrm>
            <a:off x="6719695" y="3502759"/>
            <a:ext cx="10003780" cy="5909246"/>
          </a:xfrm>
          <a:prstGeom prst="rect">
            <a:avLst/>
          </a:prstGeom>
          <a:noFill/>
        </p:spPr>
        <p:txBody>
          <a:bodyPr wrap="square">
            <a:spAutoFit/>
          </a:bodyPr>
          <a:lstStyle/>
          <a:p>
            <a:pPr marL="571500" marR="0" indent="-571500" algn="just">
              <a:lnSpc>
                <a:spcPct val="150000"/>
              </a:lnSpc>
              <a:spcBef>
                <a:spcPts val="0"/>
              </a:spcBef>
              <a:spcAft>
                <a:spcPts val="800"/>
              </a:spcAft>
              <a:buFont typeface="Arial" panose="020B0604020202020204" pitchFamily="34" charset="0"/>
              <a:buChar char="+"/>
            </a:pP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Giao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gặp</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gỡ</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trực</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chúng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diễn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tả</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lời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kĩ</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Gặp</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gỡ</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mạng</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trò</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cứ</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đâu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nghĩ</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cẩn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thận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sợ</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xúc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mình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bộc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lộ</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ngoài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Trò chuyện trực tuyến Clip art Videotelephony Internet Relay Trò chuyện qua  mạng Trò chuyện trên web - dạy kèm hình ảnh png png tải về - Miễn phí trong  suốt Gọi">
            <a:extLst>
              <a:ext uri="{FF2B5EF4-FFF2-40B4-BE49-F238E27FC236}">
                <a16:creationId xmlns:a16="http://schemas.microsoft.com/office/drawing/2014/main" id="{91CD61A0-1ED6-0905-3B85-374C45AC6F1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9498" y="3288986"/>
            <a:ext cx="6123019" cy="6123019"/>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h ứng xử trên mạng xã hội - Vì một không gian mạng văn minh -  Thegioididong.com">
            <a:extLst>
              <a:ext uri="{FF2B5EF4-FFF2-40B4-BE49-F238E27FC236}">
                <a16:creationId xmlns:a16="http://schemas.microsoft.com/office/drawing/2014/main" id="{FBB582B1-5C39-DDF5-1B0C-811F9131C8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74" r="13573"/>
          <a:stretch/>
        </p:blipFill>
        <p:spPr bwMode="auto">
          <a:xfrm>
            <a:off x="11418894" y="2779567"/>
            <a:ext cx="6358639" cy="661219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6249" y="495300"/>
            <a:ext cx="1376902" cy="1917205"/>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768008" y="7404051"/>
            <a:ext cx="413440" cy="398406"/>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768008" y="8505117"/>
            <a:ext cx="413440" cy="398406"/>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768008" y="9606184"/>
            <a:ext cx="413440" cy="398406"/>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39400" y="8657062"/>
            <a:ext cx="2488369" cy="1361816"/>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933656" y="1758298"/>
            <a:ext cx="2325644" cy="1953541"/>
          </a:xfrm>
          <a:prstGeom prst="rect">
            <a:avLst/>
          </a:prstGeom>
        </p:spPr>
      </p:pic>
      <p:sp>
        <p:nvSpPr>
          <p:cNvPr id="11" name="Hộp Văn bản 10">
            <a:extLst>
              <a:ext uri="{FF2B5EF4-FFF2-40B4-BE49-F238E27FC236}">
                <a16:creationId xmlns:a16="http://schemas.microsoft.com/office/drawing/2014/main" id="{44F7F463-598C-A45B-5658-B3EAD4065408}"/>
              </a:ext>
            </a:extLst>
          </p:cNvPr>
          <p:cNvSpPr txBox="1"/>
          <p:nvPr/>
        </p:nvSpPr>
        <p:spPr>
          <a:xfrm>
            <a:off x="2590800" y="504513"/>
            <a:ext cx="14247623" cy="1824923"/>
          </a:xfrm>
          <a:prstGeom prst="rect">
            <a:avLst/>
          </a:prstGeom>
          <a:noFill/>
        </p:spPr>
        <p:txBody>
          <a:bodyPr wrap="square">
            <a:spAutoFit/>
          </a:bodyPr>
          <a:lstStyle/>
          <a:p>
            <a:pPr marL="0" marR="0" algn="just">
              <a:lnSpc>
                <a:spcPct val="150000"/>
              </a:lnSpc>
              <a:spcBef>
                <a:spcPts val="0"/>
              </a:spcBef>
              <a:spcAft>
                <a:spcPts val="800"/>
              </a:spcAft>
            </a:pP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1.3.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thiếu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văn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minh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so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trực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27F2C1A8-45AC-19AB-9961-0A403FB35005}"/>
              </a:ext>
            </a:extLst>
          </p:cNvPr>
          <p:cNvSpPr txBox="1"/>
          <p:nvPr/>
        </p:nvSpPr>
        <p:spPr>
          <a:xfrm>
            <a:off x="1219200" y="3927866"/>
            <a:ext cx="9545951" cy="4975657"/>
          </a:xfrm>
          <a:prstGeom prst="rect">
            <a:avLst/>
          </a:prstGeom>
          <a:noFill/>
        </p:spPr>
        <p:txBody>
          <a:bodyPr wrap="square">
            <a:spAutoFit/>
          </a:bodyPr>
          <a:lstStyle/>
          <a:p>
            <a:pPr algn="just">
              <a:lnSpc>
                <a:spcPct val="150000"/>
              </a:lnSpc>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thiếu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văn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minh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so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trực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sẽ</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không</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thể</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nhìn</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thấy</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mặt</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nhau</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không</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lo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sợ</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bị</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mang</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tiếng</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xấu</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thể</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sử</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dụng</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tên</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giả</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ảnh</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giả</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mà</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không</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bị</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người</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khác</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phán</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2579DF"/>
                </a:solidFill>
                <a:effectLst/>
                <a:latin typeface="Arial" panose="020B0604020202020204" pitchFamily="34" charset="0"/>
                <a:ea typeface="Calibri" panose="020F0502020204030204" pitchFamily="34" charset="0"/>
                <a:cs typeface="Arial" panose="020B0604020202020204" pitchFamily="34" charset="0"/>
              </a:rPr>
              <a:t>xét</a:t>
            </a:r>
            <a:r>
              <a:rPr lang="en-US" sz="3600" dirty="0">
                <a:solidFill>
                  <a:srgbClr val="2579DF"/>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solidFill>
                <a:srgbClr val="2579DF"/>
              </a:solidFill>
              <a:latin typeface="Arial" panose="020B0604020202020204" pitchFamily="34" charset="0"/>
              <a:cs typeface="Arial" panose="020B0604020202020204" pitchFamily="34" charset="0"/>
            </a:endParaRPr>
          </a:p>
        </p:txBody>
      </p:sp>
      <p:sp>
        <p:nvSpPr>
          <p:cNvPr id="15" name="Hộp Văn bản 14">
            <a:extLst>
              <a:ext uri="{FF2B5EF4-FFF2-40B4-BE49-F238E27FC236}">
                <a16:creationId xmlns:a16="http://schemas.microsoft.com/office/drawing/2014/main" id="{B608EBA5-3103-F7C5-9B2F-C2069FD71D93}"/>
              </a:ext>
            </a:extLst>
          </p:cNvPr>
          <p:cNvSpPr txBox="1"/>
          <p:nvPr/>
        </p:nvSpPr>
        <p:spPr>
          <a:xfrm>
            <a:off x="7279481" y="2679444"/>
            <a:ext cx="3729037"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strVal val="#ppt_w*0.70"/>
                                          </p:val>
                                        </p:tav>
                                        <p:tav tm="100000">
                                          <p:val>
                                            <p:strVal val="#ppt_w"/>
                                          </p:val>
                                        </p:tav>
                                      </p:tavLst>
                                    </p:anim>
                                    <p:anim calcmode="lin" valueType="num">
                                      <p:cBhvr>
                                        <p:cTn id="12" dur="500" fill="hold"/>
                                        <p:tgtEl>
                                          <p:spTgt spid="2050"/>
                                        </p:tgtEl>
                                        <p:attrNameLst>
                                          <p:attrName>ppt_h</p:attrName>
                                        </p:attrNameLst>
                                      </p:cBhvr>
                                      <p:tavLst>
                                        <p:tav tm="0">
                                          <p:val>
                                            <p:strVal val="#ppt_h"/>
                                          </p:val>
                                        </p:tav>
                                        <p:tav tm="100000">
                                          <p:val>
                                            <p:strVal val="#ppt_h"/>
                                          </p:val>
                                        </p:tav>
                                      </p:tavLst>
                                    </p:anim>
                                    <p:animEffect transition="in" filter="fade">
                                      <p:cBhvr>
                                        <p:cTn id="13" dur="500"/>
                                        <p:tgtEl>
                                          <p:spTgt spid="2050"/>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wipe(down)">
                                      <p:cBhvr>
                                        <p:cTn id="16" dur="500"/>
                                        <p:tgtEl>
                                          <p:spTgt spid="15">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0664">
            <a:off x="-4024491" y="-3182147"/>
            <a:ext cx="9674990" cy="765203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55024">
            <a:off x="11556954" y="6868457"/>
            <a:ext cx="10575092" cy="905612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2168">
            <a:off x="1761931" y="-2969850"/>
            <a:ext cx="4529493" cy="4800041"/>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1541" y="2528038"/>
            <a:ext cx="1051354" cy="982539"/>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6364" y="3593760"/>
            <a:ext cx="639670" cy="597801"/>
          </a:xfrm>
          <a:prstGeom prst="rect">
            <a:avLst/>
          </a:prstGeom>
        </p:spPr>
      </p:pic>
      <p:sp>
        <p:nvSpPr>
          <p:cNvPr id="5" name="Hộp Văn bản 4">
            <a:extLst>
              <a:ext uri="{FF2B5EF4-FFF2-40B4-BE49-F238E27FC236}">
                <a16:creationId xmlns:a16="http://schemas.microsoft.com/office/drawing/2014/main" id="{36967710-EE61-89B3-43B5-3AD4C3AFC9AB}"/>
              </a:ext>
            </a:extLst>
          </p:cNvPr>
          <p:cNvSpPr txBox="1"/>
          <p:nvPr/>
        </p:nvSpPr>
        <p:spPr>
          <a:xfrm>
            <a:off x="5791200" y="876300"/>
            <a:ext cx="12344400" cy="1651671"/>
          </a:xfrm>
          <a:prstGeom prst="rect">
            <a:avLst/>
          </a:prstGeom>
          <a:noFill/>
        </p:spPr>
        <p:txBody>
          <a:bodyPr wrap="square">
            <a:spAutoFit/>
          </a:bodyPr>
          <a:lstStyle/>
          <a:p>
            <a:pPr marL="571500" marR="0" indent="-571500" algn="just">
              <a:lnSpc>
                <a:spcPct val="150000"/>
              </a:lnSpc>
              <a:spcBef>
                <a:spcPts val="0"/>
              </a:spcBef>
              <a:spcAft>
                <a:spcPts val="800"/>
              </a:spcAft>
              <a:buFont typeface="Symbol" panose="05050102010706020507" pitchFamily="18" charset="2"/>
              <a:buChar char="-"/>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chưa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Internet: con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trực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thoại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gửi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bưu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Hộp Văn bản 7">
            <a:extLst>
              <a:ext uri="{FF2B5EF4-FFF2-40B4-BE49-F238E27FC236}">
                <a16:creationId xmlns:a16="http://schemas.microsoft.com/office/drawing/2014/main" id="{1040F649-DF58-E9BF-1C86-45474A21CDC6}"/>
              </a:ext>
            </a:extLst>
          </p:cNvPr>
          <p:cNvSpPr txBox="1"/>
          <p:nvPr/>
        </p:nvSpPr>
        <p:spPr>
          <a:xfrm>
            <a:off x="5791200" y="2874484"/>
            <a:ext cx="11691257" cy="820674"/>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Khi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Internet: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giao</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tiếp</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qua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ưa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chuộng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Hộp Văn bản 12">
            <a:extLst>
              <a:ext uri="{FF2B5EF4-FFF2-40B4-BE49-F238E27FC236}">
                <a16:creationId xmlns:a16="http://schemas.microsoft.com/office/drawing/2014/main" id="{97FCFE7A-82F8-EEB8-FD74-8D57BFE3EA7E}"/>
              </a:ext>
            </a:extLst>
          </p:cNvPr>
          <p:cNvSpPr txBox="1"/>
          <p:nvPr/>
        </p:nvSpPr>
        <p:spPr>
          <a:xfrm>
            <a:off x="584428" y="4052143"/>
            <a:ext cx="8751910" cy="5909246"/>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phương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giao</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tiếp</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qua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phổ</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biến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gửi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nhận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thư</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điện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tử</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gửi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nhận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tin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nói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chuyện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trực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tuyến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thông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qua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ứng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diễn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đàn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trên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xã</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hội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Mối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quan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qua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phạm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vi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rộng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dạng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khó</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kiểm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soát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074" name="Picture 2" descr="Các kỹ năng giao tiếp trên mạng xã hội mà bạn nên trang bị cho mình - Tìm  việc gấp">
            <a:extLst>
              <a:ext uri="{FF2B5EF4-FFF2-40B4-BE49-F238E27FC236}">
                <a16:creationId xmlns:a16="http://schemas.microsoft.com/office/drawing/2014/main" id="{D7915491-001E-2012-6E5B-54F7FEC5AE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9800" y="4835066"/>
            <a:ext cx="8134460" cy="45756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1" dur="500"/>
                                        <p:tgtEl>
                                          <p:spTgt spid="8">
                                            <p:txEl>
                                              <p:pRg st="0" end="0"/>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circle(in)">
                                      <p:cBhvr>
                                        <p:cTn id="14" dur="500"/>
                                        <p:tgtEl>
                                          <p:spTgt spid="3074"/>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8" dur="500"/>
                                        <p:tgtEl>
                                          <p:spTgt spid="13">
                                            <p:txEl>
                                              <p:pRg st="0" end="0"/>
                                            </p:txEl>
                                          </p:spTgt>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2829</Words>
  <Application>Microsoft Office PowerPoint</Application>
  <PresentationFormat>Custom</PresentationFormat>
  <Paragraphs>377</Paragraphs>
  <Slides>44</Slides>
  <Notes>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44</vt:i4>
      </vt:variant>
    </vt:vector>
  </HeadingPairs>
  <TitlesOfParts>
    <vt:vector size="59" baseType="lpstr">
      <vt:lpstr>Caveat Brush</vt:lpstr>
      <vt:lpstr>等线</vt:lpstr>
      <vt:lpstr>Georgia</vt:lpstr>
      <vt:lpstr>Arial</vt:lpstr>
      <vt:lpstr>Trebuchet MS</vt:lpstr>
      <vt:lpstr>Wingdings</vt:lpstr>
      <vt:lpstr>Symbol</vt:lpstr>
      <vt:lpstr>Times New Roman</vt:lpstr>
      <vt:lpstr>Calibri</vt:lpstr>
      <vt:lpstr>SVN-SAF</vt:lpstr>
      <vt:lpstr>UTM Avo</vt:lpstr>
      <vt:lpstr>Cambria Math</vt:lpstr>
      <vt:lpstr>Office Theme</vt:lpstr>
      <vt:lpstr>1_Office 主题</vt:lpstr>
      <vt:lpstr>Slipstream</vt:lpstr>
      <vt:lpstr>PowerPoint Presentation</vt:lpstr>
      <vt:lpstr>PowerPoint Presentation</vt:lpstr>
      <vt:lpstr>AI NHANH HƠN!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phạm linh</cp:lastModifiedBy>
  <cp:revision>6</cp:revision>
  <dcterms:created xsi:type="dcterms:W3CDTF">2006-08-16T00:00:00Z</dcterms:created>
  <dcterms:modified xsi:type="dcterms:W3CDTF">2024-04-21T03:05:29Z</dcterms:modified>
  <dc:identifier>DAFNTF4f3Y4</dc:identifier>
</cp:coreProperties>
</file>