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  <p:sldMasterId id="2147483682" r:id="rId5"/>
    <p:sldMasterId id="2147483723" r:id="rId6"/>
  </p:sldMasterIdLst>
  <p:notesMasterIdLst>
    <p:notesMasterId r:id="rId28"/>
  </p:notesMasterIdLst>
  <p:sldIdLst>
    <p:sldId id="355" r:id="rId7"/>
    <p:sldId id="356" r:id="rId8"/>
    <p:sldId id="367" r:id="rId9"/>
    <p:sldId id="371" r:id="rId10"/>
    <p:sldId id="368" r:id="rId11"/>
    <p:sldId id="372" r:id="rId12"/>
    <p:sldId id="373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381" r:id="rId21"/>
    <p:sldId id="382" r:id="rId22"/>
    <p:sldId id="383" r:id="rId23"/>
    <p:sldId id="384" r:id="rId24"/>
    <p:sldId id="385" r:id="rId25"/>
    <p:sldId id="386" r:id="rId26"/>
    <p:sldId id="26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84954" autoAdjust="0"/>
  </p:normalViewPr>
  <p:slideViewPr>
    <p:cSldViewPr snapToGrid="0">
      <p:cViewPr varScale="1">
        <p:scale>
          <a:sx n="70" d="100"/>
          <a:sy n="70" d="100"/>
        </p:scale>
        <p:origin x="1315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63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1D4F-74C0-442A-A23E-9FFB07CF4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3E4F10-616C-4D6A-88E5-5B12ED956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A78CC-D302-4B88-81E3-7FAC3E24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5DF6A-385A-49C7-9C30-B0BD8606E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CE7A9-EFEE-4EA1-B6DA-86F123280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1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50D72-8989-4F4F-9C66-DBE70B803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A64AC9-0EBE-4570-93DC-FC1DFAA9F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EEF0E-926C-49DC-9535-BC57BB3E2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C449B-F745-4EFD-8649-07C635D2B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2E2AC-8C5D-4827-9385-73B2F400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26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D57D13-1EEE-42DD-844F-9325EBB2C9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E5AF47-9123-4A90-85A8-6459E80E8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6CD47-3794-4B0B-A1B2-C29496C3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64C2B-BA7C-46C7-BB5C-178001130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F3B92-AE45-493C-A47B-593420DA4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90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6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66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555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30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828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332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57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9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FEFE4-4DA0-40DE-BB57-CCBF1975A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7E093-1818-4C9B-936F-0BA559329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1B0BD-4926-4F9A-83BF-DBD6135C6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8995C-083D-4BCA-8C4D-B2AAB4CF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8DFB0-C42C-4574-BF11-FBE5BB03F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67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484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246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34584" y="214313"/>
            <a:ext cx="10405533" cy="591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A9844A-49DA-428D-A90F-7FD1F3C7D1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693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E81D6F-EB16-4DBE-84A6-D1C15F4A92D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8666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8499F2-F700-436A-ACEF-BE7060DBAFB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606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D78CF3-F0D6-4ABA-AD2C-A4400106682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625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0448DB-4BA9-4F9E-B51E-BF16AFCDEDD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11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9EA3A9-98B3-4366-8A53-33676D59ECF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309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C3D8D1-2DC4-4D2A-8BA6-5A71E4925F2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5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F62E6-BFF9-4EBD-95DA-EB4A47366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75F57-5158-4CC0-9AAE-B6CC0D42C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B8D89-FC2B-4BB2-B9A4-09AF2A55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014E3-4EF2-4714-9AFF-D5B375EA1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60FDE-EA26-4124-9C45-8238E937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047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AF66DF-0656-4F70-AD7F-D094B8730AA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36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9E58C9-7655-4EF5-A33F-BD6F8DA4ECF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8199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2A7D94-5115-46BC-A0C9-D4F4EA29159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961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736101-C930-43C7-B5C8-E5437CEF091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3164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F778F4-81C5-403A-A2CA-EC0063EDEF1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388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30E5AC-B7E8-4925-940A-DE725F7D820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07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301626"/>
            <a:ext cx="10363200" cy="579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3B2743-AD8D-4F15-A273-67B1F862539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6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1C62C-0CD1-4B88-9392-AE29BAA3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18BE9-B169-4DAB-A9A2-430515E36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245C92-82AA-4223-ADB6-08CD4E8FF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33304-637D-4E69-BA96-F717CFF8F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617D6-4648-4A32-8A9F-35000FACE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416A4-F91D-4306-B029-2E3F5E37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5B266-764D-458D-93EB-E14525A62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E7C12-0512-4F6F-AC67-880174F7F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CFB3E-F510-49CC-9B34-BC31948D2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9B874E-25D1-45D2-BB6B-905466EEBE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20E49B-2F09-4866-A189-7460ECC9D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A41FD-C022-4E0F-B170-6428C967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228737-0509-4D8C-97BB-209A2CD99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0DED6C-0872-4037-9ADB-1B91C29B1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8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37D9A-207C-4C11-A132-0BD420D4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33FA3B-880B-477B-9EA4-D467ADDBE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DAE650-8F8A-4FA9-88DC-1F7AA8332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831AB3-5400-4827-BABD-6029C58D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61D592-77D1-4E44-BF36-4ECED8582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32814D-DEF9-4040-B7F2-8BA3E9EE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3AEA0-6DE0-4DFD-BBEB-FB787F1BE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4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E35E9-E50D-45EF-B61D-F8E50BFBC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2425A-FE7D-4B24-9C1D-110DBED53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D62ECE-D7A0-4FFF-B80E-843FA7459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669A0F-6511-4BE8-B15F-0B997CA3A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EC284-92F6-4C98-8D55-C99DBCCB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58E402-CA18-4BA7-979B-B9440F93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9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03E6C-C79B-459F-8787-BD7B3A236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E54679-03E4-4514-938C-BB535FA2B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6C308D-2EFF-4199-BFBA-CBD2D1BD4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B92AE7-552F-493C-ADCC-C65688822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A30A4C-ED13-4948-913A-164928B0C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F1222-CF81-4DA4-9E40-418081AC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3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1FE462-3D70-4B1D-8623-15B8C7594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B9E6D-60EE-4D43-B317-F2C00C5A2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F9189-42C4-4B4E-B8D1-0695ACEC4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973DA-496D-48DA-9EC6-CA0E53342C02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200F9-C81C-41AE-BF3D-C426DE3B4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9E067-5A44-4321-9A0A-C0A307DF6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7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60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73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DA98FB-A00B-46BB-A7A0-05B4326A96E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13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7" Type="http://schemas.openxmlformats.org/officeDocument/2006/relationships/image" Target="../media/image63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jpeg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1880393" y="3404394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7215188" y="3405188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2400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2400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3"/>
          <p:cNvSpPr txBox="1">
            <a:spLocks noChangeArrowheads="1"/>
          </p:cNvSpPr>
          <p:nvPr/>
        </p:nvSpPr>
        <p:spPr bwMode="auto">
          <a:xfrm>
            <a:off x="4546600" y="93663"/>
            <a:ext cx="2717800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35810" y="1177010"/>
            <a:ext cx="8400082" cy="5425268"/>
            <a:chOff x="8777" y="3411"/>
            <a:chExt cx="2563" cy="2097"/>
          </a:xfrm>
        </p:grpSpPr>
        <p:pic>
          <p:nvPicPr>
            <p:cNvPr id="6147" name="Picture 3" descr="images712801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7" y="3411"/>
              <a:ext cx="2563" cy="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7" y="5004"/>
              <a:ext cx="2563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2079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2970" y="209094"/>
            <a:ext cx="46753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Tính chất tam giác cân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541" y="1142984"/>
            <a:ext cx="5153181" cy="702707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960541" y="1940141"/>
            <a:ext cx="63853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AB =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MB = MC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541" y="3630922"/>
            <a:ext cx="5456089" cy="106287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5132" y="739233"/>
            <a:ext cx="3905572" cy="49134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r="38160"/>
          <a:stretch/>
        </p:blipFill>
        <p:spPr>
          <a:xfrm>
            <a:off x="0" y="4654044"/>
            <a:ext cx="7416630" cy="153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0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61" y="991891"/>
            <a:ext cx="11143281" cy="454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08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950"/>
            <a:ext cx="11892272" cy="460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96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260"/>
          <a:stretch/>
        </p:blipFill>
        <p:spPr>
          <a:xfrm>
            <a:off x="557940" y="123986"/>
            <a:ext cx="11065790" cy="3626603"/>
          </a:xfrm>
          <a:prstGeom prst="rect">
            <a:avLst/>
          </a:prstGeom>
        </p:spPr>
      </p:pic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56" y="3863840"/>
            <a:ext cx="9834718" cy="236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48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043" y="402955"/>
            <a:ext cx="10315435" cy="323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78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2" y="-1"/>
            <a:ext cx="12173648" cy="626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78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584" y="0"/>
            <a:ext cx="4000712" cy="453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96" y="0"/>
            <a:ext cx="796903" cy="10625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875" y="717123"/>
            <a:ext cx="3616950" cy="6272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86170" y="1344340"/>
            <a:ext cx="5900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BH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646" y="1969461"/>
            <a:ext cx="7466358" cy="627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t="9755"/>
          <a:stretch/>
        </p:blipFill>
        <p:spPr>
          <a:xfrm>
            <a:off x="1301875" y="2698580"/>
            <a:ext cx="4456371" cy="1049121"/>
          </a:xfrm>
          <a:prstGeom prst="rect">
            <a:avLst/>
          </a:prstGeom>
        </p:spPr>
      </p:pic>
      <p:pic>
        <p:nvPicPr>
          <p:cNvPr id="27651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06" y="4897464"/>
            <a:ext cx="8780510" cy="133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44398" y="4253764"/>
            <a:ext cx="1622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42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090" y="464950"/>
            <a:ext cx="10416563" cy="471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5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18" y="154983"/>
            <a:ext cx="10154263" cy="41845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658" y="4564507"/>
            <a:ext cx="8206975" cy="194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7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57115"/>
            <a:ext cx="9003971" cy="16026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86" y="1874823"/>
            <a:ext cx="4210098" cy="42319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3981"/>
          <a:stretch/>
        </p:blipFill>
        <p:spPr>
          <a:xfrm>
            <a:off x="4700174" y="2797003"/>
            <a:ext cx="6802140" cy="20224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5522" y="4903496"/>
            <a:ext cx="7356791" cy="185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7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49" y="219009"/>
            <a:ext cx="10080641" cy="621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67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99230" y="7938"/>
            <a:ext cx="11680959" cy="6850062"/>
            <a:chOff x="0" y="0"/>
            <a:chExt cx="9137650" cy="4700587"/>
          </a:xfrm>
        </p:grpSpPr>
        <p:pic>
          <p:nvPicPr>
            <p:cNvPr id="3" name="Picture 3" descr="Cov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725" y="3987800"/>
              <a:ext cx="2963863" cy="712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725" y="3929062"/>
              <a:ext cx="3003550" cy="35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 descr="Cov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8375" y="3538537"/>
              <a:ext cx="3024188" cy="59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Cov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7063" y="3486150"/>
              <a:ext cx="1703387" cy="63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Cove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13" y="3149600"/>
              <a:ext cx="3017837" cy="296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Cover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425" y="2990850"/>
              <a:ext cx="1789113" cy="627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Cover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438" y="2528887"/>
              <a:ext cx="3914775" cy="118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Cover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5850" y="2601912"/>
              <a:ext cx="2773363" cy="38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Cover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088" y="2165350"/>
              <a:ext cx="1874837" cy="58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" descr="Cover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675" y="1947862"/>
              <a:ext cx="2957513" cy="38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3" descr="Cover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088" y="1882775"/>
              <a:ext cx="1617662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4" descr="Cover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438" y="1928812"/>
              <a:ext cx="3862387" cy="963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5" descr="Cover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825" y="1504950"/>
              <a:ext cx="163036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Cover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775" y="1050925"/>
              <a:ext cx="1644650" cy="59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7" descr="Cover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075" y="760412"/>
              <a:ext cx="1770063" cy="89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8" descr="Cover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1725" y="666750"/>
              <a:ext cx="2752725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9" descr="Cover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075" y="660400"/>
              <a:ext cx="161766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0" descr="Cover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3300" y="0"/>
              <a:ext cx="2997200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1" descr="Cover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738" y="100012"/>
              <a:ext cx="1571625" cy="773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2" descr="Cover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438" y="568325"/>
              <a:ext cx="2878137" cy="2324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3" descr="Cover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11387"/>
              <a:ext cx="1697038" cy="1042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8752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814560" cy="2387600"/>
          </a:xfrm>
        </p:spPr>
        <p:txBody>
          <a:bodyPr>
            <a:normAutofit/>
          </a:bodyPr>
          <a:lstStyle/>
          <a:p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Cảm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ơn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quý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thầy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cô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-24"/>
            <a:ext cx="9144000" cy="57150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TAM GIÁC CÂN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571480"/>
            <a:ext cx="32861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Tam giác cân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903" y="1142984"/>
            <a:ext cx="9309917" cy="460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5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3764797" y="2440983"/>
            <a:ext cx="2667000" cy="2057400"/>
            <a:chOff x="1728" y="1056"/>
            <a:chExt cx="1680" cy="1296"/>
          </a:xfrm>
        </p:grpSpPr>
        <p:sp>
          <p:nvSpPr>
            <p:cNvPr id="6171" name="AutoShape 5"/>
            <p:cNvSpPr>
              <a:spLocks noChangeArrowheads="1"/>
            </p:cNvSpPr>
            <p:nvPr/>
          </p:nvSpPr>
          <p:spPr bwMode="auto">
            <a:xfrm>
              <a:off x="1728" y="1056"/>
              <a:ext cx="1680" cy="1296"/>
            </a:xfrm>
            <a:prstGeom prst="triangle">
              <a:avLst>
                <a:gd name="adj" fmla="val 50000"/>
              </a:avLst>
            </a:prstGeom>
            <a:noFill/>
            <a:ln w="57150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172" name="Line 6"/>
            <p:cNvSpPr>
              <a:spLocks noChangeShapeType="1"/>
            </p:cNvSpPr>
            <p:nvPr/>
          </p:nvSpPr>
          <p:spPr bwMode="auto">
            <a:xfrm flipV="1">
              <a:off x="2952" y="1656"/>
              <a:ext cx="80" cy="96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73" name="Line 7"/>
            <p:cNvSpPr>
              <a:spLocks noChangeShapeType="1"/>
            </p:cNvSpPr>
            <p:nvPr/>
          </p:nvSpPr>
          <p:spPr bwMode="auto">
            <a:xfrm>
              <a:off x="2064" y="1728"/>
              <a:ext cx="96" cy="48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147" name="Text Box 9"/>
          <p:cNvSpPr txBox="1">
            <a:spLocks noChangeArrowheads="1"/>
          </p:cNvSpPr>
          <p:nvPr/>
        </p:nvSpPr>
        <p:spPr bwMode="auto">
          <a:xfrm>
            <a:off x="7010400" y="1219201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983997" y="2059984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584197" y="4269784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3307597" y="4345984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C</a:t>
            </a:r>
          </a:p>
        </p:txBody>
      </p:sp>
      <p:grpSp>
        <p:nvGrpSpPr>
          <p:cNvPr id="13325" name="Group 13"/>
          <p:cNvGrpSpPr>
            <a:grpSpLocks/>
          </p:cNvGrpSpPr>
          <p:nvPr/>
        </p:nvGrpSpPr>
        <p:grpSpPr bwMode="auto">
          <a:xfrm>
            <a:off x="4374397" y="2898183"/>
            <a:ext cx="2133600" cy="685800"/>
            <a:chOff x="3072" y="1104"/>
            <a:chExt cx="1296" cy="528"/>
          </a:xfrm>
        </p:grpSpPr>
        <p:sp>
          <p:nvSpPr>
            <p:cNvPr id="6169" name="Line 14"/>
            <p:cNvSpPr>
              <a:spLocks noChangeShapeType="1"/>
            </p:cNvSpPr>
            <p:nvPr/>
          </p:nvSpPr>
          <p:spPr bwMode="auto">
            <a:xfrm flipV="1">
              <a:off x="3936" y="1104"/>
              <a:ext cx="432" cy="38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70" name="Line 15"/>
            <p:cNvSpPr>
              <a:spLocks noChangeShapeType="1"/>
            </p:cNvSpPr>
            <p:nvPr/>
          </p:nvSpPr>
          <p:spPr bwMode="auto">
            <a:xfrm flipV="1">
              <a:off x="3072" y="1104"/>
              <a:ext cx="1248" cy="5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6050797" y="2517184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bên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V="1">
            <a:off x="4374397" y="4498383"/>
            <a:ext cx="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3840997" y="5107984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Cạnh đáy</a:t>
            </a:r>
          </a:p>
        </p:txBody>
      </p:sp>
      <p:sp>
        <p:nvSpPr>
          <p:cNvPr id="13331" name="Freeform 19"/>
          <p:cNvSpPr>
            <a:spLocks/>
          </p:cNvSpPr>
          <p:nvPr/>
        </p:nvSpPr>
        <p:spPr bwMode="auto">
          <a:xfrm>
            <a:off x="3993397" y="4193583"/>
            <a:ext cx="88900" cy="304800"/>
          </a:xfrm>
          <a:custGeom>
            <a:avLst/>
            <a:gdLst>
              <a:gd name="T0" fmla="*/ 0 w 104"/>
              <a:gd name="T1" fmla="*/ 0 h 144"/>
              <a:gd name="T2" fmla="*/ 82062 w 104"/>
              <a:gd name="T3" fmla="*/ 101600 h 144"/>
              <a:gd name="T4" fmla="*/ 41031 w 104"/>
              <a:gd name="T5" fmla="*/ 30480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4" h="144">
                <a:moveTo>
                  <a:pt x="0" y="0"/>
                </a:moveTo>
                <a:cubicBezTo>
                  <a:pt x="44" y="12"/>
                  <a:pt x="88" y="24"/>
                  <a:pt x="96" y="48"/>
                </a:cubicBezTo>
                <a:cubicBezTo>
                  <a:pt x="104" y="72"/>
                  <a:pt x="76" y="108"/>
                  <a:pt x="48" y="144"/>
                </a:cubicBezTo>
              </a:path>
            </a:pathLst>
          </a:custGeom>
          <a:noFill/>
          <a:ln w="349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32" name="Freeform 20"/>
          <p:cNvSpPr>
            <a:spLocks/>
          </p:cNvSpPr>
          <p:nvPr/>
        </p:nvSpPr>
        <p:spPr bwMode="auto">
          <a:xfrm>
            <a:off x="6050797" y="4193583"/>
            <a:ext cx="152400" cy="228600"/>
          </a:xfrm>
          <a:custGeom>
            <a:avLst/>
            <a:gdLst>
              <a:gd name="T0" fmla="*/ 152400 w 56"/>
              <a:gd name="T1" fmla="*/ 0 h 96"/>
              <a:gd name="T2" fmla="*/ 21771 w 56"/>
              <a:gd name="T3" fmla="*/ 114300 h 96"/>
              <a:gd name="T4" fmla="*/ 21771 w 56"/>
              <a:gd name="T5" fmla="*/ 228600 h 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6" h="96">
                <a:moveTo>
                  <a:pt x="56" y="0"/>
                </a:moveTo>
                <a:cubicBezTo>
                  <a:pt x="36" y="16"/>
                  <a:pt x="16" y="32"/>
                  <a:pt x="8" y="48"/>
                </a:cubicBezTo>
                <a:cubicBezTo>
                  <a:pt x="0" y="64"/>
                  <a:pt x="4" y="80"/>
                  <a:pt x="8" y="96"/>
                </a:cubicBezTo>
              </a:path>
            </a:pathLst>
          </a:custGeom>
          <a:noFill/>
          <a:ln w="317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 flipH="1" flipV="1">
            <a:off x="3917197" y="4345983"/>
            <a:ext cx="175260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 flipV="1">
            <a:off x="5822197" y="4345983"/>
            <a:ext cx="38100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5517397" y="5107984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Hai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đáy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3349" name="Object 37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400983664"/>
              </p:ext>
            </p:extLst>
          </p:nvPr>
        </p:nvGraphicFramePr>
        <p:xfrm>
          <a:off x="2162175" y="5965825"/>
          <a:ext cx="6405563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36760" imgH="177480" progId="Equation.DSMT4">
                  <p:embed/>
                </p:oleObj>
              </mc:Choice>
              <mc:Fallback>
                <p:oleObj name="Equation" r:id="rId3" imgW="2336760" imgH="177480" progId="Equation.DSMT4">
                  <p:embed/>
                  <p:pic>
                    <p:nvPicPr>
                      <p:cNvPr id="1334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175" y="5965825"/>
                        <a:ext cx="6405563" cy="4873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1875295" y="1149591"/>
            <a:ext cx="5135105" cy="57150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TAM GIÁC CÂN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927560"/>
      </p:ext>
    </p:extLst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13323" grpId="0"/>
      <p:bldP spid="13324" grpId="0"/>
      <p:bldP spid="13328" grpId="0"/>
      <p:bldP spid="13330" grpId="0"/>
      <p:bldP spid="133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24" y="712922"/>
            <a:ext cx="11678776" cy="449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90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948" y="309966"/>
            <a:ext cx="9016181" cy="20302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556" y="2340245"/>
            <a:ext cx="4664990" cy="391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28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5878"/>
            <a:ext cx="6041453" cy="50679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07" y="0"/>
            <a:ext cx="2254856" cy="6414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40271" y="1945433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𝑀𝐸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𝑀𝐹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∆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𝑀𝐸𝐹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 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∆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𝑀𝑁𝑃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</a:t>
            </a:r>
          </a:p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∆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𝑀𝑃𝐻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7003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-24"/>
            <a:ext cx="9144000" cy="57150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TAM GIÁC CÂN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571480"/>
            <a:ext cx="46753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Tính chất tam giác cân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359" y="1142984"/>
            <a:ext cx="9841423" cy="505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7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-24"/>
            <a:ext cx="9144000" cy="57150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TAM GIÁC CÂN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571480"/>
            <a:ext cx="46753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Tính chất tam giác cân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541" y="1142984"/>
            <a:ext cx="5153181" cy="702707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960541" y="1940141"/>
            <a:ext cx="63853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AB =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MB = MC (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……………..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……………..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541" y="3630922"/>
            <a:ext cx="5456089" cy="106287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9736" y="829823"/>
            <a:ext cx="4308528" cy="542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5362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751</TotalTime>
  <Words>149</Words>
  <Application>Microsoft Office PowerPoint</Application>
  <PresentationFormat>Widescreen</PresentationFormat>
  <Paragraphs>29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Rockwell</vt:lpstr>
      <vt:lpstr>Times New Roman</vt:lpstr>
      <vt:lpstr>Verdana</vt:lpstr>
      <vt:lpstr>1_Office Theme</vt:lpstr>
      <vt:lpstr>Office Theme</vt:lpstr>
      <vt:lpstr>Default Design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quý thầy cô!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T</cp:lastModifiedBy>
  <cp:revision>45</cp:revision>
  <dcterms:created xsi:type="dcterms:W3CDTF">2021-06-07T13:44:30Z</dcterms:created>
  <dcterms:modified xsi:type="dcterms:W3CDTF">2023-01-11T03:48:25Z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