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71" r:id="rId2"/>
    <p:sldId id="279" r:id="rId3"/>
    <p:sldId id="280" r:id="rId4"/>
    <p:sldId id="283" r:id="rId5"/>
    <p:sldId id="285" r:id="rId6"/>
    <p:sldId id="286" r:id="rId7"/>
    <p:sldId id="281" r:id="rId8"/>
    <p:sldId id="284" r:id="rId9"/>
    <p:sldId id="287" r:id="rId10"/>
    <p:sldId id="282" r:id="rId11"/>
    <p:sldId id="270" r:id="rId12"/>
    <p:sldId id="273" r:id="rId13"/>
    <p:sldId id="278" r:id="rId14"/>
    <p:sldId id="289" r:id="rId15"/>
    <p:sldId id="290" r:id="rId16"/>
    <p:sldId id="292" r:id="rId17"/>
    <p:sldId id="293" r:id="rId18"/>
    <p:sldId id="294" r:id="rId19"/>
    <p:sldId id="295" r:id="rId20"/>
    <p:sldId id="296" r:id="rId21"/>
    <p:sldId id="298" r:id="rId22"/>
    <p:sldId id="299" r:id="rId23"/>
    <p:sldId id="300" r:id="rId24"/>
    <p:sldId id="301" r:id="rId25"/>
    <p:sldId id="347" r:id="rId26"/>
    <p:sldId id="346" r:id="rId27"/>
    <p:sldId id="302" r:id="rId28"/>
    <p:sldId id="265" r:id="rId29"/>
    <p:sldId id="256" r:id="rId30"/>
    <p:sldId id="257" r:id="rId31"/>
    <p:sldId id="258" r:id="rId32"/>
    <p:sldId id="259" r:id="rId33"/>
    <p:sldId id="349" r:id="rId34"/>
    <p:sldId id="350" r:id="rId35"/>
    <p:sldId id="351" r:id="rId36"/>
    <p:sldId id="352" r:id="rId37"/>
    <p:sldId id="353" r:id="rId38"/>
    <p:sldId id="354" r:id="rId39"/>
    <p:sldId id="35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523" y="53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5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8.png"/><Relationship Id="rId18" Type="http://schemas.openxmlformats.org/officeDocument/2006/relationships/image" Target="../media/image41.jpe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9.png"/><Relationship Id="rId20" Type="http://schemas.openxmlformats.org/officeDocument/2006/relationships/audio" Target="../media/audio1.wav"/><Relationship Id="rId1" Type="http://schemas.openxmlformats.org/officeDocument/2006/relationships/audio" Target="file:///C:\Documents%20and%20Settings\Administrator\Desktop\This_Old_Man_instrumental.mp3" TargetMode="External"/><Relationship Id="rId6" Type="http://schemas.openxmlformats.org/officeDocument/2006/relationships/slide" Target="slide14.xml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5" Type="http://schemas.openxmlformats.org/officeDocument/2006/relationships/slide" Target="slide15.xml"/><Relationship Id="rId10" Type="http://schemas.openxmlformats.org/officeDocument/2006/relationships/image" Target="../media/image35.png"/><Relationship Id="rId19" Type="http://schemas.openxmlformats.org/officeDocument/2006/relationships/slide" Target="slide16.xml"/><Relationship Id="rId4" Type="http://schemas.openxmlformats.org/officeDocument/2006/relationships/slide" Target="slide12.xml"/><Relationship Id="rId9" Type="http://schemas.openxmlformats.org/officeDocument/2006/relationships/image" Target="../media/image34.gif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49.emf"/><Relationship Id="rId3" Type="http://schemas.openxmlformats.org/officeDocument/2006/relationships/audio" Target="../media/audio3.wav"/><Relationship Id="rId7" Type="http://schemas.openxmlformats.org/officeDocument/2006/relationships/image" Target="../media/image43.png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25.bin"/><Relationship Id="rId2" Type="http://schemas.openxmlformats.org/officeDocument/2006/relationships/audio" Target="../media/audio2.wav"/><Relationship Id="rId16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oleObject" Target="../embeddings/oleObject20.bin"/><Relationship Id="rId5" Type="http://schemas.openxmlformats.org/officeDocument/2006/relationships/slide" Target="slide11.xm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gif"/><Relationship Id="rId14" Type="http://schemas.openxmlformats.org/officeDocument/2006/relationships/image" Target="../media/image4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wmf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42.png"/><Relationship Id="rId21" Type="http://schemas.openxmlformats.org/officeDocument/2006/relationships/image" Target="../media/image55.wmf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3.wmf"/><Relationship Id="rId2" Type="http://schemas.openxmlformats.org/officeDocument/2006/relationships/audio" Target="../media/audio3.wav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0.wmf"/><Relationship Id="rId5" Type="http://schemas.openxmlformats.org/officeDocument/2006/relationships/image" Target="../media/image39.png"/><Relationship Id="rId15" Type="http://schemas.openxmlformats.org/officeDocument/2006/relationships/image" Target="../media/image52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54.wmf"/><Relationship Id="rId4" Type="http://schemas.openxmlformats.org/officeDocument/2006/relationships/slide" Target="slide11.xml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6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32.bin"/><Relationship Id="rId4" Type="http://schemas.openxmlformats.org/officeDocument/2006/relationships/slide" Target="slide11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slide" Target="slide11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7" Type="http://schemas.openxmlformats.org/officeDocument/2006/relationships/image" Target="../media/image62.emf"/><Relationship Id="rId2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8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39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4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oleObject" Target="../embeddings/oleObject41.bin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4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72.emf"/><Relationship Id="rId18" Type="http://schemas.openxmlformats.org/officeDocument/2006/relationships/oleObject" Target="../embeddings/oleObject51.bin"/><Relationship Id="rId3" Type="http://schemas.openxmlformats.org/officeDocument/2006/relationships/image" Target="../media/image67.wmf"/><Relationship Id="rId21" Type="http://schemas.openxmlformats.org/officeDocument/2006/relationships/image" Target="../media/image76.wmf"/><Relationship Id="rId7" Type="http://schemas.openxmlformats.org/officeDocument/2006/relationships/image" Target="../media/image69.emf"/><Relationship Id="rId12" Type="http://schemas.openxmlformats.org/officeDocument/2006/relationships/oleObject" Target="../embeddings/oleObject48.bin"/><Relationship Id="rId17" Type="http://schemas.openxmlformats.org/officeDocument/2006/relationships/image" Target="../media/image74.wmf"/><Relationship Id="rId2" Type="http://schemas.openxmlformats.org/officeDocument/2006/relationships/oleObject" Target="../embeddings/oleObject43.bin"/><Relationship Id="rId16" Type="http://schemas.openxmlformats.org/officeDocument/2006/relationships/oleObject" Target="../embeddings/oleObject50.bin"/><Relationship Id="rId20" Type="http://schemas.openxmlformats.org/officeDocument/2006/relationships/oleObject" Target="../embeddings/oleObject52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71.emf"/><Relationship Id="rId5" Type="http://schemas.openxmlformats.org/officeDocument/2006/relationships/image" Target="../media/image68.wmf"/><Relationship Id="rId15" Type="http://schemas.openxmlformats.org/officeDocument/2006/relationships/image" Target="../media/image73.wmf"/><Relationship Id="rId10" Type="http://schemas.openxmlformats.org/officeDocument/2006/relationships/oleObject" Target="../embeddings/oleObject47.bin"/><Relationship Id="rId19" Type="http://schemas.openxmlformats.org/officeDocument/2006/relationships/image" Target="../media/image75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0.emf"/><Relationship Id="rId14" Type="http://schemas.openxmlformats.org/officeDocument/2006/relationships/oleObject" Target="../embeddings/oleObject49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6.bin"/><Relationship Id="rId3" Type="http://schemas.openxmlformats.org/officeDocument/2006/relationships/image" Target="../media/image77.wmf"/><Relationship Id="rId7" Type="http://schemas.openxmlformats.org/officeDocument/2006/relationships/image" Target="../media/image79.wmf"/><Relationship Id="rId2" Type="http://schemas.openxmlformats.org/officeDocument/2006/relationships/oleObject" Target="../embeddings/oleObject5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55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8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13" Type="http://schemas.openxmlformats.org/officeDocument/2006/relationships/oleObject" Target="../embeddings/oleObject62.bin"/><Relationship Id="rId18" Type="http://schemas.openxmlformats.org/officeDocument/2006/relationships/image" Target="../media/image90.gi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86.wmf"/><Relationship Id="rId17" Type="http://schemas.openxmlformats.org/officeDocument/2006/relationships/image" Target="../media/image89.emf"/><Relationship Id="rId2" Type="http://schemas.openxmlformats.org/officeDocument/2006/relationships/image" Target="../media/image81.png"/><Relationship Id="rId16" Type="http://schemas.openxmlformats.org/officeDocument/2006/relationships/image" Target="../media/image88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5" Type="http://schemas.openxmlformats.org/officeDocument/2006/relationships/oleObject" Target="../embeddings/oleObject63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87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68.bin"/><Relationship Id="rId18" Type="http://schemas.openxmlformats.org/officeDocument/2006/relationships/image" Target="../media/image86.wmf"/><Relationship Id="rId3" Type="http://schemas.openxmlformats.org/officeDocument/2006/relationships/oleObject" Target="../embeddings/oleObject64.bin"/><Relationship Id="rId21" Type="http://schemas.openxmlformats.org/officeDocument/2006/relationships/oleObject" Target="../embeddings/oleObject71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94.wmf"/><Relationship Id="rId17" Type="http://schemas.openxmlformats.org/officeDocument/2006/relationships/oleObject" Target="../embeddings/oleObject61.bin"/><Relationship Id="rId2" Type="http://schemas.openxmlformats.org/officeDocument/2006/relationships/image" Target="../media/image81.png"/><Relationship Id="rId16" Type="http://schemas.openxmlformats.org/officeDocument/2006/relationships/image" Target="../media/image96.wmf"/><Relationship Id="rId20" Type="http://schemas.openxmlformats.org/officeDocument/2006/relationships/image" Target="../media/image97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5.bin"/><Relationship Id="rId15" Type="http://schemas.openxmlformats.org/officeDocument/2006/relationships/oleObject" Target="../embeddings/oleObject69.bin"/><Relationship Id="rId10" Type="http://schemas.openxmlformats.org/officeDocument/2006/relationships/image" Target="../media/image93.wmf"/><Relationship Id="rId19" Type="http://schemas.openxmlformats.org/officeDocument/2006/relationships/oleObject" Target="../embeddings/oleObject70.bin"/><Relationship Id="rId4" Type="http://schemas.openxmlformats.org/officeDocument/2006/relationships/image" Target="../media/image91.wmf"/><Relationship Id="rId9" Type="http://schemas.openxmlformats.org/officeDocument/2006/relationships/oleObject" Target="../embeddings/oleObject66.bin"/><Relationship Id="rId14" Type="http://schemas.openxmlformats.org/officeDocument/2006/relationships/image" Target="../media/image95.wmf"/><Relationship Id="rId22" Type="http://schemas.openxmlformats.org/officeDocument/2006/relationships/image" Target="../media/image98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2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1.jpeg"/><Relationship Id="rId5" Type="http://schemas.openxmlformats.org/officeDocument/2006/relationships/image" Target="../media/image100.jpg"/><Relationship Id="rId10" Type="http://schemas.openxmlformats.org/officeDocument/2006/relationships/image" Target="../media/image104.png"/><Relationship Id="rId4" Type="http://schemas.openxmlformats.org/officeDocument/2006/relationships/image" Target="../media/image99.jpeg"/><Relationship Id="rId9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oleObject" Target="../embeddings/oleObject73.bin"/><Relationship Id="rId18" Type="http://schemas.openxmlformats.org/officeDocument/2006/relationships/image" Target="../media/image112.em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4.png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75.bin"/><Relationship Id="rId2" Type="http://schemas.openxmlformats.org/officeDocument/2006/relationships/audio" Target="../media/media3.wav"/><Relationship Id="rId16" Type="http://schemas.openxmlformats.org/officeDocument/2006/relationships/image" Target="../media/image111.emf"/><Relationship Id="rId1" Type="http://schemas.microsoft.com/office/2007/relationships/media" Target="../media/media3.wav"/><Relationship Id="rId6" Type="http://schemas.openxmlformats.org/officeDocument/2006/relationships/image" Target="../media/image103.gif"/><Relationship Id="rId11" Type="http://schemas.openxmlformats.org/officeDocument/2006/relationships/oleObject" Target="../embeddings/oleObject72.bin"/><Relationship Id="rId5" Type="http://schemas.openxmlformats.org/officeDocument/2006/relationships/image" Target="../media/image106.gif"/><Relationship Id="rId15" Type="http://schemas.openxmlformats.org/officeDocument/2006/relationships/oleObject" Target="../embeddings/oleObject74.bin"/><Relationship Id="rId10" Type="http://schemas.openxmlformats.org/officeDocument/2006/relationships/image" Target="../media/image108.jpeg"/><Relationship Id="rId19" Type="http://schemas.openxmlformats.org/officeDocument/2006/relationships/image" Target="../media/image113.gif"/><Relationship Id="rId4" Type="http://schemas.openxmlformats.org/officeDocument/2006/relationships/image" Target="../media/image105.jpeg"/><Relationship Id="rId9" Type="http://schemas.openxmlformats.org/officeDocument/2006/relationships/slide" Target="slide30.xml"/><Relationship Id="rId14" Type="http://schemas.openxmlformats.org/officeDocument/2006/relationships/image" Target="../media/image110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oleObject" Target="../embeddings/oleObject77.bin"/><Relationship Id="rId18" Type="http://schemas.openxmlformats.org/officeDocument/2006/relationships/image" Target="../media/image117.em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3.gif"/><Relationship Id="rId7" Type="http://schemas.openxmlformats.org/officeDocument/2006/relationships/image" Target="../media/image104.png"/><Relationship Id="rId12" Type="http://schemas.openxmlformats.org/officeDocument/2006/relationships/image" Target="../media/image114.emf"/><Relationship Id="rId17" Type="http://schemas.openxmlformats.org/officeDocument/2006/relationships/oleObject" Target="../embeddings/oleObject79.bin"/><Relationship Id="rId2" Type="http://schemas.openxmlformats.org/officeDocument/2006/relationships/audio" Target="../media/media3.wav"/><Relationship Id="rId16" Type="http://schemas.openxmlformats.org/officeDocument/2006/relationships/image" Target="../media/image116.emf"/><Relationship Id="rId20" Type="http://schemas.openxmlformats.org/officeDocument/2006/relationships/image" Target="../media/image118.wmf"/><Relationship Id="rId1" Type="http://schemas.microsoft.com/office/2007/relationships/media" Target="../media/media3.wav"/><Relationship Id="rId6" Type="http://schemas.openxmlformats.org/officeDocument/2006/relationships/image" Target="../media/image103.gif"/><Relationship Id="rId11" Type="http://schemas.openxmlformats.org/officeDocument/2006/relationships/oleObject" Target="../embeddings/oleObject76.bin"/><Relationship Id="rId5" Type="http://schemas.openxmlformats.org/officeDocument/2006/relationships/image" Target="../media/image106.gif"/><Relationship Id="rId15" Type="http://schemas.openxmlformats.org/officeDocument/2006/relationships/oleObject" Target="../embeddings/oleObject78.bin"/><Relationship Id="rId10" Type="http://schemas.openxmlformats.org/officeDocument/2006/relationships/image" Target="../media/image108.jpeg"/><Relationship Id="rId19" Type="http://schemas.openxmlformats.org/officeDocument/2006/relationships/oleObject" Target="../embeddings/oleObject80.bin"/><Relationship Id="rId4" Type="http://schemas.openxmlformats.org/officeDocument/2006/relationships/image" Target="../media/image105.jpeg"/><Relationship Id="rId9" Type="http://schemas.openxmlformats.org/officeDocument/2006/relationships/slide" Target="slide31.xml"/><Relationship Id="rId14" Type="http://schemas.openxmlformats.org/officeDocument/2006/relationships/image" Target="../media/image115.emf"/><Relationship Id="rId22" Type="http://schemas.openxmlformats.org/officeDocument/2006/relationships/image" Target="../media/image10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13" Type="http://schemas.openxmlformats.org/officeDocument/2006/relationships/image" Target="../media/image119.png"/><Relationship Id="rId3" Type="http://schemas.microsoft.com/office/2007/relationships/media" Target="../media/media4.mp4"/><Relationship Id="rId7" Type="http://schemas.openxmlformats.org/officeDocument/2006/relationships/image" Target="../media/image106.gif"/><Relationship Id="rId12" Type="http://schemas.openxmlformats.org/officeDocument/2006/relationships/image" Target="../media/image108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5.jpeg"/><Relationship Id="rId11" Type="http://schemas.openxmlformats.org/officeDocument/2006/relationships/slide" Target="slide3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7.png"/><Relationship Id="rId4" Type="http://schemas.openxmlformats.org/officeDocument/2006/relationships/video" Target="../media/media4.mp4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gif"/><Relationship Id="rId3" Type="http://schemas.microsoft.com/office/2007/relationships/media" Target="../media/media5.mp4"/><Relationship Id="rId7" Type="http://schemas.openxmlformats.org/officeDocument/2006/relationships/image" Target="../media/image106.gif"/><Relationship Id="rId12" Type="http://schemas.openxmlformats.org/officeDocument/2006/relationships/image" Target="../media/image12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5.jpeg"/><Relationship Id="rId11" Type="http://schemas.openxmlformats.org/officeDocument/2006/relationships/image" Target="../media/image108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07.png"/><Relationship Id="rId4" Type="http://schemas.openxmlformats.org/officeDocument/2006/relationships/video" Target="../media/media5.mp4"/><Relationship Id="rId9" Type="http://schemas.openxmlformats.org/officeDocument/2006/relationships/image" Target="../media/image1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13" Type="http://schemas.openxmlformats.org/officeDocument/2006/relationships/image" Target="../media/image126.emf"/><Relationship Id="rId18" Type="http://schemas.openxmlformats.org/officeDocument/2006/relationships/oleObject" Target="../embeddings/oleObject89.bin"/><Relationship Id="rId3" Type="http://schemas.openxmlformats.org/officeDocument/2006/relationships/image" Target="../media/image121.wmf"/><Relationship Id="rId7" Type="http://schemas.openxmlformats.org/officeDocument/2006/relationships/image" Target="../media/image123.emf"/><Relationship Id="rId12" Type="http://schemas.openxmlformats.org/officeDocument/2006/relationships/oleObject" Target="../embeddings/oleObject86.bin"/><Relationship Id="rId17" Type="http://schemas.openxmlformats.org/officeDocument/2006/relationships/image" Target="../media/image128.wmf"/><Relationship Id="rId2" Type="http://schemas.openxmlformats.org/officeDocument/2006/relationships/oleObject" Target="../embeddings/oleObject81.bin"/><Relationship Id="rId16" Type="http://schemas.openxmlformats.org/officeDocument/2006/relationships/oleObject" Target="../embeddings/oleObject88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83.bin"/><Relationship Id="rId11" Type="http://schemas.openxmlformats.org/officeDocument/2006/relationships/image" Target="../media/image125.wmf"/><Relationship Id="rId5" Type="http://schemas.openxmlformats.org/officeDocument/2006/relationships/image" Target="../media/image122.emf"/><Relationship Id="rId15" Type="http://schemas.openxmlformats.org/officeDocument/2006/relationships/image" Target="../media/image127.emf"/><Relationship Id="rId10" Type="http://schemas.openxmlformats.org/officeDocument/2006/relationships/oleObject" Target="../embeddings/oleObject85.bin"/><Relationship Id="rId19" Type="http://schemas.openxmlformats.org/officeDocument/2006/relationships/image" Target="../media/image129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24.emf"/><Relationship Id="rId14" Type="http://schemas.openxmlformats.org/officeDocument/2006/relationships/oleObject" Target="../embeddings/oleObject8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7" Type="http://schemas.openxmlformats.org/officeDocument/2006/relationships/image" Target="../media/image132.emf"/><Relationship Id="rId2" Type="http://schemas.openxmlformats.org/officeDocument/2006/relationships/oleObject" Target="../embeddings/oleObject90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31.emf"/><Relationship Id="rId4" Type="http://schemas.openxmlformats.org/officeDocument/2006/relationships/oleObject" Target="../embeddings/oleObject9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13" Type="http://schemas.openxmlformats.org/officeDocument/2006/relationships/image" Target="../media/image138.wmf"/><Relationship Id="rId18" Type="http://schemas.openxmlformats.org/officeDocument/2006/relationships/oleObject" Target="../embeddings/oleObject101.bin"/><Relationship Id="rId26" Type="http://schemas.openxmlformats.org/officeDocument/2006/relationships/image" Target="../media/image145.emf"/><Relationship Id="rId3" Type="http://schemas.openxmlformats.org/officeDocument/2006/relationships/image" Target="../media/image133.wmf"/><Relationship Id="rId21" Type="http://schemas.openxmlformats.org/officeDocument/2006/relationships/image" Target="../media/image142.wmf"/><Relationship Id="rId7" Type="http://schemas.openxmlformats.org/officeDocument/2006/relationships/image" Target="../media/image135.emf"/><Relationship Id="rId12" Type="http://schemas.openxmlformats.org/officeDocument/2006/relationships/oleObject" Target="../embeddings/oleObject98.bin"/><Relationship Id="rId17" Type="http://schemas.openxmlformats.org/officeDocument/2006/relationships/image" Target="../media/image140.wmf"/><Relationship Id="rId25" Type="http://schemas.openxmlformats.org/officeDocument/2006/relationships/image" Target="../media/image144.wmf"/><Relationship Id="rId2" Type="http://schemas.openxmlformats.org/officeDocument/2006/relationships/oleObject" Target="../embeddings/oleObject93.bin"/><Relationship Id="rId16" Type="http://schemas.openxmlformats.org/officeDocument/2006/relationships/oleObject" Target="../embeddings/oleObject100.bin"/><Relationship Id="rId20" Type="http://schemas.openxmlformats.org/officeDocument/2006/relationships/oleObject" Target="../embeddings/oleObject102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95.bin"/><Relationship Id="rId11" Type="http://schemas.openxmlformats.org/officeDocument/2006/relationships/image" Target="../media/image137.wmf"/><Relationship Id="rId24" Type="http://schemas.openxmlformats.org/officeDocument/2006/relationships/oleObject" Target="../embeddings/oleObject104.bin"/><Relationship Id="rId5" Type="http://schemas.openxmlformats.org/officeDocument/2006/relationships/image" Target="../media/image134.emf"/><Relationship Id="rId15" Type="http://schemas.openxmlformats.org/officeDocument/2006/relationships/image" Target="../media/image139.wmf"/><Relationship Id="rId23" Type="http://schemas.openxmlformats.org/officeDocument/2006/relationships/image" Target="../media/image143.wmf"/><Relationship Id="rId28" Type="http://schemas.openxmlformats.org/officeDocument/2006/relationships/image" Target="../media/image146.wmf"/><Relationship Id="rId10" Type="http://schemas.openxmlformats.org/officeDocument/2006/relationships/oleObject" Target="../embeddings/oleObject97.bin"/><Relationship Id="rId19" Type="http://schemas.openxmlformats.org/officeDocument/2006/relationships/image" Target="../media/image141.wmf"/><Relationship Id="rId4" Type="http://schemas.openxmlformats.org/officeDocument/2006/relationships/oleObject" Target="../embeddings/oleObject94.bin"/><Relationship Id="rId9" Type="http://schemas.openxmlformats.org/officeDocument/2006/relationships/image" Target="../media/image136.wmf"/><Relationship Id="rId14" Type="http://schemas.openxmlformats.org/officeDocument/2006/relationships/oleObject" Target="../embeddings/oleObject99.bin"/><Relationship Id="rId22" Type="http://schemas.openxmlformats.org/officeDocument/2006/relationships/oleObject" Target="../embeddings/oleObject103.bin"/><Relationship Id="rId27" Type="http://schemas.openxmlformats.org/officeDocument/2006/relationships/oleObject" Target="../embeddings/oleObject10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image" Target="../media/image147.wmf"/><Relationship Id="rId7" Type="http://schemas.openxmlformats.org/officeDocument/2006/relationships/image" Target="../media/image149.emf"/><Relationship Id="rId2" Type="http://schemas.openxmlformats.org/officeDocument/2006/relationships/oleObject" Target="../embeddings/oleObject106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51.emf"/><Relationship Id="rId5" Type="http://schemas.openxmlformats.org/officeDocument/2006/relationships/image" Target="../media/image148.emf"/><Relationship Id="rId10" Type="http://schemas.openxmlformats.org/officeDocument/2006/relationships/oleObject" Target="../embeddings/oleObject110.bin"/><Relationship Id="rId4" Type="http://schemas.openxmlformats.org/officeDocument/2006/relationships/oleObject" Target="../embeddings/oleObject107.bin"/><Relationship Id="rId9" Type="http://schemas.openxmlformats.org/officeDocument/2006/relationships/image" Target="../media/image150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13" Type="http://schemas.openxmlformats.org/officeDocument/2006/relationships/oleObject" Target="../embeddings/oleObject10.bin"/><Relationship Id="rId18" Type="http://schemas.openxmlformats.org/officeDocument/2006/relationships/image" Target="../media/image20.wmf"/><Relationship Id="rId3" Type="http://schemas.openxmlformats.org/officeDocument/2006/relationships/image" Target="../media/image12.wmf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7.wmf"/><Relationship Id="rId17" Type="http://schemas.openxmlformats.org/officeDocument/2006/relationships/oleObject" Target="../embeddings/oleObject12.bin"/><Relationship Id="rId2" Type="http://schemas.openxmlformats.org/officeDocument/2006/relationships/oleObject" Target="../embeddings/oleObject5.bin"/><Relationship Id="rId16" Type="http://schemas.openxmlformats.org/officeDocument/2006/relationships/image" Target="../media/image19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13.wmf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16.w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8.bin"/><Relationship Id="rId14" Type="http://schemas.openxmlformats.org/officeDocument/2006/relationships/image" Target="../media/image18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3.wmf"/><Relationship Id="rId12" Type="http://schemas.openxmlformats.org/officeDocument/2006/relationships/oleObject" Target="../embeddings/oleObject18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25.wmf"/><Relationship Id="rId5" Type="http://schemas.openxmlformats.org/officeDocument/2006/relationships/image" Target="../media/image22.wmf"/><Relationship Id="rId15" Type="http://schemas.openxmlformats.org/officeDocument/2006/relationships/image" Target="../media/image27.wmf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24.wmf"/><Relationship Id="rId1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20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-15806" y="60301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2443625"/>
            <a:ext cx="11993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4043596" y="1604592"/>
            <a:ext cx="407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+33 +34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1144516" y="2831364"/>
            <a:ext cx="10385852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 VÀ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55591" y="-11480"/>
            <a:ext cx="12192000" cy="6663208"/>
            <a:chOff x="990069" y="467295"/>
            <a:chExt cx="7200000" cy="5184001"/>
          </a:xfrm>
        </p:grpSpPr>
        <p:grpSp>
          <p:nvGrpSpPr>
            <p:cNvPr id="5" name="Group 4"/>
            <p:cNvGrpSpPr/>
            <p:nvPr/>
          </p:nvGrpSpPr>
          <p:grpSpPr>
            <a:xfrm>
              <a:off x="990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96" name="Rectangle 9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3004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8" name="Rectangle 8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955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80" name="Rectangle 7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610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72" name="Rectangle 7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266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64" name="Rectangle 6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921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56" name="Rectangle 5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5420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8" name="Rectangle 47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6452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40" name="Rectangle 39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2316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32" name="Rectangle 31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886869" y="467295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24" name="Rectangle 23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576469" y="467297"/>
              <a:ext cx="648000" cy="5183999"/>
              <a:chOff x="899592" y="692696"/>
              <a:chExt cx="648000" cy="5183999"/>
            </a:xfrm>
            <a:noFill/>
          </p:grpSpPr>
          <p:sp>
            <p:nvSpPr>
              <p:cNvPr id="16" name="Rectangle 15"/>
              <p:cNvSpPr/>
              <p:nvPr/>
            </p:nvSpPr>
            <p:spPr>
              <a:xfrm>
                <a:off x="899592" y="69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99592" y="134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99592" y="1988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99592" y="2636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99592" y="3284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99592" y="3932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99592" y="4580696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899592" y="5228695"/>
                <a:ext cx="648000" cy="648000"/>
              </a:xfrm>
              <a:prstGeom prst="rect">
                <a:avLst/>
              </a:prstGeom>
              <a:grp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5" name="Rectangle 134">
            <a:hlinkClick r:id="rId4" action="ppaction://hlinksldjump"/>
          </p:cNvPr>
          <p:cNvSpPr/>
          <p:nvPr/>
        </p:nvSpPr>
        <p:spPr>
          <a:xfrm>
            <a:off x="2260600" y="0"/>
            <a:ext cx="1028699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1</a:t>
            </a:r>
          </a:p>
        </p:txBody>
      </p:sp>
      <p:sp>
        <p:nvSpPr>
          <p:cNvPr id="136" name="Rectangle 135">
            <a:hlinkClick r:id="rId6" action="ppaction://hlinksldjump"/>
          </p:cNvPr>
          <p:cNvSpPr/>
          <p:nvPr/>
        </p:nvSpPr>
        <p:spPr>
          <a:xfrm>
            <a:off x="4491318" y="4250578"/>
            <a:ext cx="924981" cy="684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3</a:t>
            </a:r>
          </a:p>
        </p:txBody>
      </p:sp>
      <p:pic>
        <p:nvPicPr>
          <p:cNvPr id="138" name="Picture 2" descr="D:\NHO\SILE PP\tro choi\animpoohhoneydance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4330924"/>
            <a:ext cx="2012881" cy="241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9" descr="C:\Users\HT\Desktop\pooh2012060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337"/>
            <a:ext cx="806824" cy="91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8" descr="C:\Users\HT\Desktop\Bee1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311" y="4817862"/>
            <a:ext cx="877815" cy="87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21" y="5423838"/>
            <a:ext cx="798279" cy="12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8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72297" y="4153032"/>
            <a:ext cx="723738" cy="85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0" descr="Hình ảnh có liên qua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064" y="5422457"/>
            <a:ext cx="504056" cy="12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" name="Picture 12" descr="Hình ảnh có liên qua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77" y="3071924"/>
            <a:ext cx="827574" cy="125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Rectangle 145">
            <a:hlinkClick r:id="rId14" action="ppaction://hlinksldjump"/>
          </p:cNvPr>
          <p:cNvSpPr/>
          <p:nvPr/>
        </p:nvSpPr>
        <p:spPr>
          <a:xfrm>
            <a:off x="3365500" y="2540000"/>
            <a:ext cx="990600" cy="7461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2</a:t>
            </a:r>
          </a:p>
        </p:txBody>
      </p:sp>
      <p:sp>
        <p:nvSpPr>
          <p:cNvPr id="147" name="Rectangle 146">
            <a:hlinkClick r:id="rId15" action="ppaction://hlinksldjump"/>
          </p:cNvPr>
          <p:cNvSpPr/>
          <p:nvPr/>
        </p:nvSpPr>
        <p:spPr>
          <a:xfrm>
            <a:off x="6680200" y="1701800"/>
            <a:ext cx="1028700" cy="7727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 Rounded MT Bold" pitchFamily="34" charset="0"/>
                <a:cs typeface="Aharoni" pitchFamily="2" charset="-79"/>
              </a:rPr>
              <a:t>4</a:t>
            </a:r>
          </a:p>
        </p:txBody>
      </p:sp>
      <p:pic>
        <p:nvPicPr>
          <p:cNvPr id="110" name="Picture 7" descr="C:\Users\HT\Desktop\Untitled-3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306" y="4915364"/>
            <a:ext cx="1721223" cy="194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This_Old_Man_instrumental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7" cstate="print"/>
          <a:stretch>
            <a:fillRect/>
          </a:stretch>
        </p:blipFill>
        <p:spPr>
          <a:xfrm>
            <a:off x="-780796" y="2538024"/>
            <a:ext cx="711200" cy="711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842" y="808544"/>
            <a:ext cx="1023324" cy="909621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571" y="5047617"/>
            <a:ext cx="1023324" cy="909621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1665805"/>
            <a:ext cx="1023324" cy="909621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89" y="2540000"/>
            <a:ext cx="1023324" cy="90962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260" y="4035625"/>
            <a:ext cx="1023324" cy="909621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04" y="844360"/>
            <a:ext cx="1023324" cy="909621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747" y="3317371"/>
            <a:ext cx="1023324" cy="90962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59" y="3243411"/>
            <a:ext cx="1023324" cy="909621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07" y="1554179"/>
            <a:ext cx="1023324" cy="909621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76" y="3227743"/>
            <a:ext cx="1023324" cy="909621"/>
          </a:xfrm>
          <a:prstGeom prst="rect">
            <a:avLst/>
          </a:prstGeom>
        </p:spPr>
      </p:pic>
      <p:sp>
        <p:nvSpPr>
          <p:cNvPr id="3" name="Action Button: Go Home 2">
            <a:hlinkClick r:id="rId19" action="ppaction://hlinksldjump" highlightClick="1"/>
            <a:extLst>
              <a:ext uri="{FF2B5EF4-FFF2-40B4-BE49-F238E27FC236}">
                <a16:creationId xmlns:a16="http://schemas.microsoft.com/office/drawing/2014/main" id="{DA5C82C9-DC93-F5A7-9C26-7E162BD1C0C8}"/>
              </a:ext>
            </a:extLst>
          </p:cNvPr>
          <p:cNvSpPr/>
          <p:nvPr/>
        </p:nvSpPr>
        <p:spPr>
          <a:xfrm>
            <a:off x="11220450" y="5830303"/>
            <a:ext cx="769663" cy="8214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shreg.wav"/>
          </p:stSnd>
        </p:sndAc>
      </p:transition>
    </mc:Choice>
    <mc:Fallback xmlns="">
      <p:transition spd="slow">
        <p:sndAc>
          <p:stSnd>
            <p:snd r:embed="rId20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12 0.00116 C -0.09072 -0.07291 -0.05701 -0.13726 -0.01158 -0.14166 C 0.03189 -0.14699 0.0725 -0.09722 0.07523 -0.02546 C 0.07875 0.04144 0.05024 0.10324 0.0095 0.10764 C -0.02772 0.11135 -0.06313 0.06991 -0.06573 0.00787 C -0.06846 -0.04838 -0.04477 -0.10185 -0.01028 -0.10625 C 0.02161 -0.10949 0.05154 -0.07523 0.05349 -0.02314 C 0.05558 0.02315 0.0367 0.06899 0.00807 0.07084 C -0.0177 0.07431 -0.04204 0.04769 -0.04412 0.00533 C -0.04543 -0.03217 -0.03124 -0.06875 -0.00885 -0.07106 C 0.0108 -0.07291 0.03046 -0.05324 0.03189 -0.02083 C 0.03319 0.00695 0.02304 0.03334 0.00664 0.03542 C -0.00677 0.03797 -0.02109 0.0257 -0.02174 0.00371 C -0.02317 -0.01412 -0.0177 -0.0331 -0.00755 -0.03541 C 0.00065 -0.03541 0.00872 -0.03101 0.01015 -0.01875 C 0.0108 -0.01088 0.0095 -0.00324 0.00534 -4.07407E-6 C 0.00325 0.00116 0.00195 0.00116 2.55109E-7 -4.07407E-6 " pathEditMode="relative" rAng="0" ptsTypes="AAAAAAAAAAAAAAAAA">
                                      <p:cBhvr>
                                        <p:cTn id="11" dur="1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9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723E-6 1.11111E-6 L 0.14304 -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17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5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31 -0.00185 C 0.20911 -0.02269 0.27526 -0.04282 0.30052 -0.00486 C 0.32604 0.0331 0.31041 0.13079 0.29505 0.22847 " pathEditMode="relative" rAng="0" ptsTypes="AAA">
                                      <p:cBhvr>
                                        <p:cTn id="32" dur="3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102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07 0.22847 C 0.2909 0.375 0.28739 0.52268 0.29051 0.58356 C 0.29454 0.64537 0.30743 0.61412 0.3211 0.58542 " pathEditMode="relative" rAng="0" ptsTypes="aaA">
                                      <p:cBhvr>
                                        <p:cTn id="4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208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1 0.58541 C 0.39021 0.59583 0.45933 0.60671 0.48939 0.58842 C 0.51985 0.57106 0.48614 0.4993 0.50202 0.48148 C 0.51738 0.46412 0.56801 0.50601 0.58285 0.48333 C 0.59833 0.46018 0.59443 0.40139 0.59144 0.34351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404 0.2294 C 0.67344 0.19491 0.74245 0.15926 0.76511 0.23611 C 0.78854 0.3125 0.76602 0.49977 0.74362 0.68796 " pathEditMode="relative" rAng="5760000" ptsTypes="AAA">
                                      <p:cBhvr>
                                        <p:cTn id="77" dur="2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2004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audio>
              <p:cMediaNode numSld="10">
                <p:cTn id="8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35" grpId="0" uiExpand="1" build="allAtOnce" animBg="1"/>
      <p:bldP spid="135" grpId="1" build="allAtOnce" animBg="1"/>
      <p:bldP spid="136" grpId="0" build="allAtOnce" animBg="1"/>
      <p:bldP spid="146" grpId="0" build="allAtOnce" animBg="1"/>
      <p:bldP spid="147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495" y="-2408945"/>
            <a:ext cx="8431306" cy="421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0200" y="346779"/>
            <a:ext cx="62872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648" y="4524375"/>
            <a:ext cx="2183340" cy="25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15066" y="5765822"/>
            <a:ext cx="886625" cy="76389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1355" y="5765822"/>
            <a:ext cx="7039430" cy="79337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8799" y="3159651"/>
            <a:ext cx="886625" cy="8085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2429" y="3147590"/>
            <a:ext cx="4813219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ad =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315066" y="4223724"/>
            <a:ext cx="886625" cy="76389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91355" y="4005844"/>
            <a:ext cx="8542996" cy="155795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thì ta có các tỉ lệ thức:</a:t>
            </a:r>
          </a:p>
          <a:p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WordArt 8"/>
          <p:cNvSpPr>
            <a:spLocks noChangeArrowheads="1" noChangeShapeType="1" noTextEdit="1"/>
          </p:cNvSpPr>
          <p:nvPr/>
        </p:nvSpPr>
        <p:spPr bwMode="auto">
          <a:xfrm>
            <a:off x="5638437" y="2187397"/>
            <a:ext cx="93473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60</a:t>
            </a:r>
          </a:p>
        </p:txBody>
      </p:sp>
      <p:sp>
        <p:nvSpPr>
          <p:cNvPr id="33" name="WordArt 15"/>
          <p:cNvSpPr>
            <a:spLocks noChangeArrowheads="1" noChangeShapeType="1" noTextEdit="1"/>
          </p:cNvSpPr>
          <p:nvPr/>
        </p:nvSpPr>
        <p:spPr bwMode="auto">
          <a:xfrm>
            <a:off x="5623021" y="2190572"/>
            <a:ext cx="54357" cy="89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0</a:t>
            </a: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574" y="241566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60569" y="180431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64918" y="425735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04986" y="468550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00890" y="4163923"/>
            <a:ext cx="593496" cy="518264"/>
          </a:xfrm>
          <a:prstGeom prst="rect">
            <a:avLst/>
          </a:prstGeom>
          <a:noFill/>
        </p:spPr>
      </p:pic>
      <p:sp>
        <p:nvSpPr>
          <p:cNvPr id="161" name="Rectangle 160"/>
          <p:cNvSpPr/>
          <p:nvPr/>
        </p:nvSpPr>
        <p:spPr>
          <a:xfrm>
            <a:off x="1528153" y="2158303"/>
            <a:ext cx="7479346" cy="72614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2" name="Oval 161"/>
          <p:cNvSpPr/>
          <p:nvPr/>
        </p:nvSpPr>
        <p:spPr>
          <a:xfrm>
            <a:off x="303617" y="2137667"/>
            <a:ext cx="890359" cy="807680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AB86340-59B2-4C2F-A4BF-97EE7295D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270847"/>
              </p:ext>
            </p:extLst>
          </p:nvPr>
        </p:nvGraphicFramePr>
        <p:xfrm>
          <a:off x="7529858" y="2023808"/>
          <a:ext cx="1188154" cy="11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8918" imgH="393529" progId="Equation.DSMT4">
                  <p:embed/>
                </p:oleObj>
              </mc:Choice>
              <mc:Fallback>
                <p:oleObj name="Equation" r:id="rId11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9858" y="2023808"/>
                        <a:ext cx="1188154" cy="11251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9404EBC-726F-6E1F-6FC3-6EDC98FCE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717239"/>
              </p:ext>
            </p:extLst>
          </p:nvPr>
        </p:nvGraphicFramePr>
        <p:xfrm>
          <a:off x="2372269" y="3005518"/>
          <a:ext cx="1158174" cy="109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36781" imgH="1265051" progId="Equation.DSMT4">
                  <p:embed/>
                </p:oleObj>
              </mc:Choice>
              <mc:Fallback>
                <p:oleObj name="Equation" r:id="rId13" imgW="1336781" imgH="126505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72269" y="3005518"/>
                        <a:ext cx="1158174" cy="109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607C05D-756D-1F8A-D9E0-531A681A92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779794"/>
              </p:ext>
            </p:extLst>
          </p:nvPr>
        </p:nvGraphicFramePr>
        <p:xfrm>
          <a:off x="2556799" y="4303817"/>
          <a:ext cx="3525785" cy="576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371666" imgH="209433" progId="Equation.DSMT4">
                  <p:embed/>
                </p:oleObj>
              </mc:Choice>
              <mc:Fallback>
                <p:oleObj name="Equation" r:id="rId15" imgW="1371666" imgH="20943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556799" y="4303817"/>
                        <a:ext cx="3525785" cy="576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4D43884-BF70-B70F-F127-B47DB00A4E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597732"/>
              </p:ext>
            </p:extLst>
          </p:nvPr>
        </p:nvGraphicFramePr>
        <p:xfrm>
          <a:off x="3229417" y="4693611"/>
          <a:ext cx="4907819" cy="79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90863" imgH="399874" progId="Equation.DSMT4">
                  <p:embed/>
                </p:oleObj>
              </mc:Choice>
              <mc:Fallback>
                <p:oleObj name="Equation" r:id="rId17" imgW="219086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229417" y="4693611"/>
                        <a:ext cx="4907819" cy="79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" presetClass="emph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" presetClass="emph" presetSubtype="2" fill="hold" grpId="1" nodeType="withEffect">
                                  <p:stCondLst>
                                    <p:cond delay="60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0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</p:childTnLst>
        </p:cTn>
      </p:par>
    </p:tnLst>
    <p:bldLst>
      <p:bldP spid="3" grpId="0"/>
      <p:bldP spid="27" grpId="0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89" y="-2408945"/>
            <a:ext cx="9486960" cy="453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02109" y="888721"/>
            <a:ext cx="7186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So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0654" y="3235187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9690" y="2924286"/>
            <a:ext cx="2608729" cy="12643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3948" y="4583037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1760" y="4330467"/>
            <a:ext cx="2608729" cy="121608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8517" y="3458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394346" y="2916674"/>
            <a:ext cx="2608728" cy="12912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5833" y="2670435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87460" y="2065317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13177" y="4512126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10453245" y="4940281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49149" y="4418697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5006446" y="4601670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394346" y="4337678"/>
            <a:ext cx="2631752" cy="125895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85D245E-D2A1-84C5-3394-F6B4D82B33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15018"/>
              </p:ext>
            </p:extLst>
          </p:nvPr>
        </p:nvGraphicFramePr>
        <p:xfrm>
          <a:off x="7399973" y="687161"/>
          <a:ext cx="684212" cy="1250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640" imgH="393480" progId="Equation.DSMT4">
                  <p:embed/>
                </p:oleObj>
              </mc:Choice>
              <mc:Fallback>
                <p:oleObj name="Equation" r:id="rId10" imgW="215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99973" y="687161"/>
                        <a:ext cx="684212" cy="1250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D6972B4-A611-E626-31A0-9E0B0E4052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22860"/>
              </p:ext>
            </p:extLst>
          </p:nvPr>
        </p:nvGraphicFramePr>
        <p:xfrm>
          <a:off x="8835729" y="687161"/>
          <a:ext cx="855767" cy="13860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30120" imgH="419040" progId="Equation.DSMT4">
                  <p:embed/>
                </p:oleObj>
              </mc:Choice>
              <mc:Fallback>
                <p:oleObj name="Equation" r:id="rId12" imgW="33012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35729" y="687161"/>
                        <a:ext cx="855767" cy="13860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4A6188-7FAE-971D-93C0-8851C9F180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0767720"/>
              </p:ext>
            </p:extLst>
          </p:nvPr>
        </p:nvGraphicFramePr>
        <p:xfrm>
          <a:off x="1823993" y="2894867"/>
          <a:ext cx="2024261" cy="1309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47640" imgH="419040" progId="Equation.DSMT4">
                  <p:embed/>
                </p:oleObj>
              </mc:Choice>
              <mc:Fallback>
                <p:oleObj name="Equation" r:id="rId14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3993" y="2894867"/>
                        <a:ext cx="2024261" cy="1309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0B9E63F-C0D8-A75A-DD45-EFFABC98D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628247"/>
              </p:ext>
            </p:extLst>
          </p:nvPr>
        </p:nvGraphicFramePr>
        <p:xfrm>
          <a:off x="1802930" y="4275615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47640" imgH="419040" progId="Equation.DSMT4">
                  <p:embed/>
                </p:oleObj>
              </mc:Choice>
              <mc:Fallback>
                <p:oleObj name="Equation" r:id="rId16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02930" y="4275615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991D66E4-428D-8B67-EDCD-D0628F3F94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089682"/>
              </p:ext>
            </p:extLst>
          </p:nvPr>
        </p:nvGraphicFramePr>
        <p:xfrm>
          <a:off x="6734367" y="2876379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47640" imgH="419040" progId="Equation.DSMT4">
                  <p:embed/>
                </p:oleObj>
              </mc:Choice>
              <mc:Fallback>
                <p:oleObj name="Equation" r:id="rId18" imgW="647640" imgH="41904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0B9E63F-C0D8-A75A-DD45-EFFABC98D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734367" y="2876379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A21A5581-B052-F7E0-F7CE-9D2C534C3F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175800"/>
              </p:ext>
            </p:extLst>
          </p:nvPr>
        </p:nvGraphicFramePr>
        <p:xfrm>
          <a:off x="6716671" y="4274434"/>
          <a:ext cx="2141141" cy="1385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47640" imgH="419040" progId="Equation.DSMT4">
                  <p:embed/>
                </p:oleObj>
              </mc:Choice>
              <mc:Fallback>
                <p:oleObj name="Equation" r:id="rId20" imgW="6476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16671" y="4274434"/>
                        <a:ext cx="2141141" cy="13854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8" y="-2523478"/>
            <a:ext cx="10941424" cy="442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620616" y="3180250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8695" y="3348811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15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45905" y="5617851"/>
            <a:ext cx="1020123" cy="102562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67435" y="4367503"/>
            <a:ext cx="954742" cy="102562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645905" y="2029784"/>
            <a:ext cx="1020123" cy="10256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1803" y="211452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33F4E2-C7F1-16C3-064C-E73025E81433}"/>
              </a:ext>
            </a:extLst>
          </p:cNvPr>
          <p:cNvSpPr txBox="1"/>
          <p:nvPr/>
        </p:nvSpPr>
        <p:spPr>
          <a:xfrm>
            <a:off x="1300591" y="436805"/>
            <a:ext cx="8237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7F3F21A1-75D0-D32B-5BF6-7A13BD99E8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4103176"/>
              </p:ext>
            </p:extLst>
          </p:nvPr>
        </p:nvGraphicFramePr>
        <p:xfrm>
          <a:off x="8628317" y="180471"/>
          <a:ext cx="1454150" cy="1455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93480" imgH="393480" progId="Equation.DSMT4">
                  <p:embed/>
                </p:oleObj>
              </mc:Choice>
              <mc:Fallback>
                <p:oleObj name="Equation" r:id="rId10" imgW="393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28317" y="180471"/>
                        <a:ext cx="1454150" cy="1455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6B096F9A-E9CC-448B-693F-91EE6B6D78A2}"/>
              </a:ext>
            </a:extLst>
          </p:cNvPr>
          <p:cNvSpPr/>
          <p:nvPr/>
        </p:nvSpPr>
        <p:spPr>
          <a:xfrm>
            <a:off x="2998694" y="4562829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3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0F9AF1-8EBB-DDCF-9A3A-DB32E37404D6}"/>
              </a:ext>
            </a:extLst>
          </p:cNvPr>
          <p:cNvSpPr/>
          <p:nvPr/>
        </p:nvSpPr>
        <p:spPr>
          <a:xfrm>
            <a:off x="3036500" y="5697383"/>
            <a:ext cx="2228625" cy="91390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= 45</a:t>
            </a:r>
          </a:p>
          <a:p>
            <a:pPr algn="ctr"/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126" y="-2584355"/>
            <a:ext cx="10380233" cy="4817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5680" y="543314"/>
            <a:ext cx="879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nl-NL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đẳng thức 2. 30 = 6. 10, ta có thể lập được bao nhiêu tỉ lệ thức?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C:\Users\HT\Desktop\Untitled-3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460" y="4085256"/>
            <a:ext cx="2631752" cy="301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1798306" y="5780668"/>
            <a:ext cx="864212" cy="81767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D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855694" y="2526291"/>
            <a:ext cx="806824" cy="76823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92824" y="254149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32163" y="3581511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B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54" name="Picture 14" descr="kim phu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28317" y="3469341"/>
            <a:ext cx="1676725" cy="1382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" name="Picture 21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69944" y="2864223"/>
            <a:ext cx="2350733" cy="2312895"/>
          </a:xfrm>
          <a:prstGeom prst="rect">
            <a:avLst/>
          </a:prstGeom>
          <a:noFill/>
        </p:spPr>
      </p:pic>
      <p:pic>
        <p:nvPicPr>
          <p:cNvPr id="156" name="Picture 22" descr="slide0002_image02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95661" y="5311032"/>
            <a:ext cx="495073" cy="432537"/>
          </a:xfrm>
          <a:prstGeom prst="rect">
            <a:avLst/>
          </a:prstGeom>
          <a:noFill/>
        </p:spPr>
      </p:pic>
      <p:sp>
        <p:nvSpPr>
          <p:cNvPr id="157" name="Line 23"/>
          <p:cNvSpPr>
            <a:spLocks noChangeShapeType="1"/>
          </p:cNvSpPr>
          <p:nvPr/>
        </p:nvSpPr>
        <p:spPr bwMode="auto">
          <a:xfrm>
            <a:off x="8835729" y="5739187"/>
            <a:ext cx="112564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58" name="Picture 24" descr="CHAY XE DA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131633" y="5217603"/>
            <a:ext cx="593496" cy="518264"/>
          </a:xfrm>
          <a:prstGeom prst="rect">
            <a:avLst/>
          </a:prstGeom>
          <a:noFill/>
        </p:spPr>
      </p:pic>
      <p:sp>
        <p:nvSpPr>
          <p:cNvPr id="18" name="Oval 17"/>
          <p:cNvSpPr/>
          <p:nvPr/>
        </p:nvSpPr>
        <p:spPr>
          <a:xfrm>
            <a:off x="1791774" y="4744579"/>
            <a:ext cx="876912" cy="782721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</a:t>
            </a:r>
            <a:endParaRPr lang="vi-VN" sz="4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F5D18AE-A47F-A2F2-6DFA-399E302245D2}"/>
              </a:ext>
            </a:extLst>
          </p:cNvPr>
          <p:cNvSpPr/>
          <p:nvPr/>
        </p:nvSpPr>
        <p:spPr>
          <a:xfrm>
            <a:off x="3092824" y="3609800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40669D-60DA-F168-6EA0-C9AFAFA70431}"/>
              </a:ext>
            </a:extLst>
          </p:cNvPr>
          <p:cNvSpPr/>
          <p:nvPr/>
        </p:nvSpPr>
        <p:spPr>
          <a:xfrm>
            <a:off x="3077584" y="4635062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1F3268-2795-0EA9-8B85-E625206A391F}"/>
              </a:ext>
            </a:extLst>
          </p:cNvPr>
          <p:cNvSpPr/>
          <p:nvPr/>
        </p:nvSpPr>
        <p:spPr>
          <a:xfrm>
            <a:off x="3092824" y="5784117"/>
            <a:ext cx="3421166" cy="72614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9" dur="15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388373" y="-37117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1097102"/>
            <a:ext cx="11468347" cy="16927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4; 3; 5.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8; 6; 10.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06352" y="2911623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A8472-C822-AC23-9A5D-7E7C0DEE1D34}"/>
              </a:ext>
            </a:extLst>
          </p:cNvPr>
          <p:cNvSpPr txBox="1"/>
          <p:nvPr/>
        </p:nvSpPr>
        <p:spPr>
          <a:xfrm>
            <a:off x="409480" y="3548777"/>
            <a:ext cx="104796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D4E241-FB60-374A-28A8-4A664B1E7092}"/>
              </a:ext>
            </a:extLst>
          </p:cNvPr>
          <p:cNvSpPr txBox="1"/>
          <p:nvPr/>
        </p:nvSpPr>
        <p:spPr>
          <a:xfrm>
            <a:off x="388372" y="4264547"/>
            <a:ext cx="101653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89AC7-6FF9-DF21-020C-118B236D7522}"/>
              </a:ext>
            </a:extLst>
          </p:cNvPr>
          <p:cNvSpPr txBox="1"/>
          <p:nvPr/>
        </p:nvSpPr>
        <p:spPr>
          <a:xfrm>
            <a:off x="388372" y="4971528"/>
            <a:ext cx="1017997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Lan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solidFill>
                <a:srgbClr val="C00000"/>
              </a:solidFill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502436D-2300-0BCD-764D-7FED8CB82E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436259"/>
              </p:ext>
            </p:extLst>
          </p:nvPr>
        </p:nvGraphicFramePr>
        <p:xfrm>
          <a:off x="10679113" y="3398838"/>
          <a:ext cx="7667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80" imgH="393480" progId="Equation.DSMT4">
                  <p:embed/>
                </p:oleObj>
              </mc:Choice>
              <mc:Fallback>
                <p:oleObj name="Equation" r:id="rId2" imgW="38088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502436D-2300-0BCD-764D-7FED8CB82E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679113" y="3398838"/>
                        <a:ext cx="766762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AE110D9-705A-A5E0-43FD-AA5C3CE887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818957"/>
              </p:ext>
            </p:extLst>
          </p:nvPr>
        </p:nvGraphicFramePr>
        <p:xfrm>
          <a:off x="10691813" y="4132263"/>
          <a:ext cx="741362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393480" progId="Equation.DSMT4">
                  <p:embed/>
                </p:oleObj>
              </mc:Choice>
              <mc:Fallback>
                <p:oleObj name="Equation" r:id="rId4" imgW="36828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AE110D9-705A-A5E0-43FD-AA5C3CE887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691813" y="4132263"/>
                        <a:ext cx="741362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C83F4B9E-247F-ABC0-EBC2-828E34D6BB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133485"/>
              </p:ext>
            </p:extLst>
          </p:nvPr>
        </p:nvGraphicFramePr>
        <p:xfrm>
          <a:off x="10628313" y="4908550"/>
          <a:ext cx="869950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393480" progId="Equation.DSMT4">
                  <p:embed/>
                </p:oleObj>
              </mc:Choice>
              <mc:Fallback>
                <p:oleObj name="Equation" r:id="rId6" imgW="431640" imgH="3934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C83F4B9E-247F-ABC0-EBC2-828E34D6BB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628313" y="4908550"/>
                        <a:ext cx="869950" cy="792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2FE768B-4C64-2B9C-D141-B7C9499FFB50}"/>
              </a:ext>
            </a:extLst>
          </p:cNvPr>
          <p:cNvSpPr txBox="1"/>
          <p:nvPr/>
        </p:nvSpPr>
        <p:spPr>
          <a:xfrm>
            <a:off x="409480" y="5745596"/>
            <a:ext cx="113093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dán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74344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9" grpId="0"/>
      <p:bldP spid="12" grpId="0"/>
      <p:bldP spid="15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6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263841" y="3675856"/>
            <a:ext cx="4170999" cy="1118048"/>
          </a:xfrm>
          <a:prstGeom prst="ellipse">
            <a:avLst/>
          </a:prstGeom>
          <a:noFill/>
          <a:ln w="28575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3035169" y="866775"/>
            <a:ext cx="7800975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579119" y="2264405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365" y="2739890"/>
          <a:ext cx="322262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2280" imgH="393480" progId="Equation.DSMT4">
                  <p:embed/>
                </p:oleObj>
              </mc:Choice>
              <mc:Fallback>
                <p:oleObj name="Equation" r:id="rId2" imgW="15228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39B6107-6F71-8971-6155-7E591BF397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365" y="2739890"/>
                        <a:ext cx="322262" cy="8302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5400000">
            <a:off x="5106926" y="3574336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6096000" y="3998921"/>
            <a:ext cx="505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5B0465-3FED-516F-D89A-187EA537D8FD}"/>
              </a:ext>
            </a:extLst>
          </p:cNvPr>
          <p:cNvSpPr txBox="1"/>
          <p:nvPr/>
        </p:nvSpPr>
        <p:spPr>
          <a:xfrm>
            <a:off x="609965" y="2790951"/>
            <a:ext cx="2819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75E0201C-4DB5-9C3D-8B58-A1935CAEA4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9823" y="3830648"/>
          <a:ext cx="2840673" cy="859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393480" progId="Equation.DSMT4">
                  <p:embed/>
                </p:oleObj>
              </mc:Choice>
              <mc:Fallback>
                <p:oleObj name="Equation" r:id="rId4" imgW="1307880" imgH="3934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75E0201C-4DB5-9C3D-8B58-A1935CAEA4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823" y="3830648"/>
                        <a:ext cx="2840673" cy="8597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24F60F07-D471-86BD-923C-988CB77D8C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28230" y="3854196"/>
          <a:ext cx="1615827" cy="9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05111" imgH="418866" progId="Equation.DSMT4">
                  <p:embed/>
                </p:oleObj>
              </mc:Choice>
              <mc:Fallback>
                <p:oleObj name="Equation" r:id="rId6" imgW="705111" imgH="418866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24F60F07-D471-86BD-923C-988CB77D8C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028230" y="3854196"/>
                        <a:ext cx="1615827" cy="960762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955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  <p:bldP spid="6" grpId="0" animBg="1"/>
      <p:bldP spid="8" grpId="0"/>
      <p:bldP spid="9" grpId="0" animBg="1"/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3835999" y="1045398"/>
            <a:ext cx="488364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1. TỶ LỆ THỨC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 (tiếp theo)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18E0E-EE28-A5EA-BAA9-4B3489CC2787}"/>
              </a:ext>
            </a:extLst>
          </p:cNvPr>
          <p:cNvSpPr txBox="1"/>
          <p:nvPr/>
        </p:nvSpPr>
        <p:spPr>
          <a:xfrm>
            <a:off x="657224" y="997831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463F2-6337-36A1-6B16-3ED57BDF4910}"/>
              </a:ext>
            </a:extLst>
          </p:cNvPr>
          <p:cNvSpPr txBox="1"/>
          <p:nvPr/>
        </p:nvSpPr>
        <p:spPr>
          <a:xfrm>
            <a:off x="657224" y="2178139"/>
            <a:ext cx="45582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/>
          </a:p>
        </p:txBody>
      </p:sp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004500E7-4056-E1B0-EFA9-7C69160B01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32935" y="2015796"/>
          <a:ext cx="1663065" cy="988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05111" imgH="418866" progId="Equation.DSMT4">
                  <p:embed/>
                </p:oleObj>
              </mc:Choice>
              <mc:Fallback>
                <p:oleObj name="Equation" r:id="rId2" imgW="705111" imgH="418866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004500E7-4056-E1B0-EFA9-7C69160B01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32935" y="2015796"/>
                        <a:ext cx="1663065" cy="9888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1E75AF7-8D86-0163-4106-6D759134817B}"/>
              </a:ext>
            </a:extLst>
          </p:cNvPr>
          <p:cNvSpPr txBox="1"/>
          <p:nvPr/>
        </p:nvSpPr>
        <p:spPr>
          <a:xfrm>
            <a:off x="657224" y="3061064"/>
            <a:ext cx="111156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có thể ghi là </a:t>
            </a:r>
            <a:r>
              <a:rPr lang="nl-NL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c : e = b : d : f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(a, c, e tỉ lệ với b, d, f)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DEDF0F-8809-B0FA-DE93-699F2E357A57}"/>
              </a:ext>
            </a:extLst>
          </p:cNvPr>
          <p:cNvSpPr txBox="1"/>
          <p:nvPr/>
        </p:nvSpPr>
        <p:spPr>
          <a:xfrm>
            <a:off x="6133652" y="2248610"/>
            <a:ext cx="571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 một dãy các tỉ số bằng nhau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6189A0-2ABB-1BC4-3BD8-A773376DA8A1}"/>
              </a:ext>
            </a:extLst>
          </p:cNvPr>
          <p:cNvSpPr txBox="1"/>
          <p:nvPr/>
        </p:nvSpPr>
        <p:spPr>
          <a:xfrm>
            <a:off x="657224" y="3916941"/>
            <a:ext cx="1217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47AED2E-CDA9-DEAF-FF91-17EC30D162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74520" y="3720750"/>
          <a:ext cx="1716198" cy="1029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6555" imgH="399874" progId="Equation.DSMT4">
                  <p:embed/>
                </p:oleObj>
              </mc:Choice>
              <mc:Fallback>
                <p:oleObj name="Equation" r:id="rId4" imgW="666555" imgH="399874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B47AED2E-CDA9-DEAF-FF91-17EC30D16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74520" y="3720750"/>
                        <a:ext cx="1716198" cy="10297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1CD9711E-0137-0122-DA67-D6B3CB6525D8}"/>
              </a:ext>
            </a:extLst>
          </p:cNvPr>
          <p:cNvSpPr txBox="1"/>
          <p:nvPr/>
        </p:nvSpPr>
        <p:spPr>
          <a:xfrm>
            <a:off x="3590718" y="3974000"/>
            <a:ext cx="46007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 thể ghi là x : y : z = 4 : 3: 5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09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20" grpId="0"/>
      <p:bldP spid="23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160D33A-A18B-9CF4-15A5-50CF3B16F05F}"/>
              </a:ext>
            </a:extLst>
          </p:cNvPr>
          <p:cNvSpPr/>
          <p:nvPr/>
        </p:nvSpPr>
        <p:spPr>
          <a:xfrm>
            <a:off x="2495551" y="2025940"/>
            <a:ext cx="7773352" cy="1384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55FCD7-AEB7-D5BC-C135-4F51227F53EA}"/>
              </a:ext>
            </a:extLst>
          </p:cNvPr>
          <p:cNvSpPr txBox="1"/>
          <p:nvPr/>
        </p:nvSpPr>
        <p:spPr>
          <a:xfrm>
            <a:off x="553832" y="752614"/>
            <a:ext cx="6096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8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E1BD32-7498-F3FB-FA72-47C0239A0F78}"/>
              </a:ext>
            </a:extLst>
          </p:cNvPr>
          <p:cNvGrpSpPr/>
          <p:nvPr/>
        </p:nvGrpSpPr>
        <p:grpSpPr>
          <a:xfrm>
            <a:off x="2751772" y="2147453"/>
            <a:ext cx="7517130" cy="1044047"/>
            <a:chOff x="2751772" y="2147453"/>
            <a:chExt cx="7517130" cy="1044047"/>
          </a:xfrm>
        </p:grpSpPr>
        <p:graphicFrame>
          <p:nvGraphicFramePr>
            <p:cNvPr id="3" name="Object 2">
              <a:extLst>
                <a:ext uri="{FF2B5EF4-FFF2-40B4-BE49-F238E27FC236}">
                  <a16:creationId xmlns:a16="http://schemas.microsoft.com/office/drawing/2014/main" id="{96ABE2C4-40A8-36F0-FA3D-2AE2CDD050B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51772" y="2147453"/>
            <a:ext cx="3758565" cy="10440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371666" imgH="380883" progId="Equation.DSMT4">
                    <p:embed/>
                  </p:oleObj>
                </mc:Choice>
                <mc:Fallback>
                  <p:oleObj name="Equation" r:id="rId2" imgW="1371666" imgH="380883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96ABE2C4-40A8-36F0-FA3D-2AE2CDD050B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2751772" y="2147453"/>
                          <a:ext cx="3758565" cy="10440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D84E5D7-C7CB-D3B4-E6AB-48A10CE63387}"/>
                </a:ext>
              </a:extLst>
            </p:cNvPr>
            <p:cNvSpPr txBox="1"/>
            <p:nvPr/>
          </p:nvSpPr>
          <p:spPr>
            <a:xfrm>
              <a:off x="6510337" y="2407625"/>
              <a:ext cx="375856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5C6341-CD71-725C-93EC-DDCC1A301167}"/>
              </a:ext>
            </a:extLst>
          </p:cNvPr>
          <p:cNvGrpSpPr/>
          <p:nvPr/>
        </p:nvGrpSpPr>
        <p:grpSpPr>
          <a:xfrm>
            <a:off x="2495550" y="4509864"/>
            <a:ext cx="7860982" cy="1858370"/>
            <a:chOff x="2495550" y="4509864"/>
            <a:chExt cx="7860982" cy="185837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5C375FA-7E53-4A27-955F-9D289B4B63DF}"/>
                </a:ext>
              </a:extLst>
            </p:cNvPr>
            <p:cNvSpPr/>
            <p:nvPr/>
          </p:nvSpPr>
          <p:spPr>
            <a:xfrm>
              <a:off x="2495550" y="4509864"/>
              <a:ext cx="7773352" cy="18583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9CD473-E5BD-1F41-0F60-63C598348F50}"/>
                </a:ext>
              </a:extLst>
            </p:cNvPr>
            <p:cNvSpPr txBox="1"/>
            <p:nvPr/>
          </p:nvSpPr>
          <p:spPr>
            <a:xfrm>
              <a:off x="6236017" y="5698148"/>
              <a:ext cx="41205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(các mẫu số phải khác 0)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:a16="http://schemas.microsoft.com/office/drawing/2014/main" id="{443A9184-1394-60AE-2E2A-114163EE7E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7720" y="4572819"/>
            <a:ext cx="7329012" cy="1157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5446" imgH="457376" progId="Equation.DSMT4">
                    <p:embed/>
                  </p:oleObj>
                </mc:Choice>
                <mc:Fallback>
                  <p:oleObj name="Equation" r:id="rId4" imgW="2895446" imgH="457376" progId="Equation.DSMT4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:a16="http://schemas.microsoft.com/office/drawing/2014/main" id="{443A9184-1394-60AE-2E2A-114163EE7ED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717720" y="4572819"/>
                          <a:ext cx="7329012" cy="11572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4601045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2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88" y="787299"/>
            <a:ext cx="11471909" cy="1106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30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	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–21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4998314" y="1964732"/>
            <a:ext cx="1733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 flipH="1">
            <a:off x="6075042" y="2482915"/>
            <a:ext cx="95405" cy="437508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E8C340E-3EA9-A598-42CD-60BC4A1529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1928176"/>
              </p:ext>
            </p:extLst>
          </p:nvPr>
        </p:nvGraphicFramePr>
        <p:xfrm>
          <a:off x="2842259" y="810472"/>
          <a:ext cx="1051560" cy="99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18918" imgH="393529" progId="Equation.DSMT4">
                  <p:embed/>
                </p:oleObj>
              </mc:Choice>
              <mc:Fallback>
                <p:oleObj name="Equation" r:id="rId2" imgW="418918" imgH="393529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4E8C340E-3EA9-A598-42CD-60BC4A15290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259" y="810472"/>
                        <a:ext cx="1051560" cy="99579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2699EE6-1863-6CEB-5E25-52F7B97E23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648197"/>
              </p:ext>
            </p:extLst>
          </p:nvPr>
        </p:nvGraphicFramePr>
        <p:xfrm>
          <a:off x="9523145" y="810472"/>
          <a:ext cx="1162707" cy="962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2391" imgH="393529" progId="Equation.DSMT4">
                  <p:embed/>
                </p:oleObj>
              </mc:Choice>
              <mc:Fallback>
                <p:oleObj name="Equation" r:id="rId4" imgW="482391" imgH="393529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2699EE6-1863-6CEB-5E25-52F7B97E23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3145" y="810472"/>
                        <a:ext cx="1162707" cy="9625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392362" y="2539782"/>
            <a:ext cx="30289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30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BF89157-C5E4-43EE-D8B8-3FA2DA4D34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693307"/>
              </p:ext>
            </p:extLst>
          </p:nvPr>
        </p:nvGraphicFramePr>
        <p:xfrm>
          <a:off x="2948252" y="2319984"/>
          <a:ext cx="1052513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51793" imgH="995385" progId="Equation.DSMT4">
                  <p:embed/>
                </p:oleObj>
              </mc:Choice>
              <mc:Fallback>
                <p:oleObj name="Equation" r:id="rId6" imgW="1051793" imgH="995385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BF89157-C5E4-43EE-D8B8-3FA2DA4D34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48252" y="2319984"/>
                        <a:ext cx="1052513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198289" y="3232002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9A58E44D-6D3C-2677-AF2A-9560ABF64F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740242"/>
              </p:ext>
            </p:extLst>
          </p:nvPr>
        </p:nvGraphicFramePr>
        <p:xfrm>
          <a:off x="1485598" y="4174051"/>
          <a:ext cx="3471171" cy="959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47723" imgH="399874" progId="Equation.DSMT4">
                  <p:embed/>
                </p:oleObj>
              </mc:Choice>
              <mc:Fallback>
                <p:oleObj name="Equation" r:id="rId8" imgW="1447723" imgH="399874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A58E44D-6D3C-2677-AF2A-9560ABF64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85598" y="4174051"/>
                        <a:ext cx="3471171" cy="959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CB91F7E9-3380-3427-8979-A0FA74717FDF}"/>
              </a:ext>
            </a:extLst>
          </p:cNvPr>
          <p:cNvSpPr txBox="1"/>
          <p:nvPr/>
        </p:nvSpPr>
        <p:spPr>
          <a:xfrm>
            <a:off x="6427503" y="2221305"/>
            <a:ext cx="28162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 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–21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43776D77-B2F1-D390-F2C2-B7620D4A37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6121"/>
              </p:ext>
            </p:extLst>
          </p:nvPr>
        </p:nvGraphicFramePr>
        <p:xfrm>
          <a:off x="9137147" y="2105525"/>
          <a:ext cx="116363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62981" imgH="961857" progId="Equation.DSMT4">
                  <p:embed/>
                </p:oleObj>
              </mc:Choice>
              <mc:Fallback>
                <p:oleObj name="Equation" r:id="rId10" imgW="1162981" imgH="961857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43776D77-B2F1-D390-F2C2-B7620D4A37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137147" y="2105525"/>
                        <a:ext cx="116363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6257669" y="3145429"/>
            <a:ext cx="597215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44F612B2-B9D6-694A-382B-BDE521066F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6529635"/>
              </p:ext>
            </p:extLst>
          </p:nvPr>
        </p:nvGraphicFramePr>
        <p:xfrm>
          <a:off x="6479110" y="4126955"/>
          <a:ext cx="4206742" cy="954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848078" imgH="418866" progId="Equation.DSMT4">
                  <p:embed/>
                </p:oleObj>
              </mc:Choice>
              <mc:Fallback>
                <p:oleObj name="Equation" r:id="rId12" imgW="1848078" imgH="418866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44F612B2-B9D6-694A-382B-BDE521066F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479110" y="4126955"/>
                        <a:ext cx="4206742" cy="9541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66D3538-E612-BF00-3074-C13C1B6E7E34}"/>
              </a:ext>
            </a:extLst>
          </p:cNvPr>
          <p:cNvSpPr txBox="1"/>
          <p:nvPr/>
        </p:nvSpPr>
        <p:spPr>
          <a:xfrm>
            <a:off x="646889" y="210619"/>
            <a:ext cx="87028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x, 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18">
            <a:extLst>
              <a:ext uri="{FF2B5EF4-FFF2-40B4-BE49-F238E27FC236}">
                <a16:creationId xmlns:a16="http://schemas.microsoft.com/office/drawing/2014/main" id="{A71EE4DE-442F-AFF4-DC13-0DB6F87AEA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388430"/>
              </p:ext>
            </p:extLst>
          </p:nvPr>
        </p:nvGraphicFramePr>
        <p:xfrm>
          <a:off x="1257140" y="4930159"/>
          <a:ext cx="3170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20480" imgH="393480" progId="Equation.DSMT4">
                  <p:embed/>
                </p:oleObj>
              </mc:Choice>
              <mc:Fallback>
                <p:oleObj name="Equation" r:id="rId14" imgW="132048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A58E44D-6D3C-2677-AF2A-9560ABF64F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257140" y="4930159"/>
                        <a:ext cx="3170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8">
            <a:extLst>
              <a:ext uri="{FF2B5EF4-FFF2-40B4-BE49-F238E27FC236}">
                <a16:creationId xmlns:a16="http://schemas.microsoft.com/office/drawing/2014/main" id="{588AE745-97F6-8B6E-5FAE-828493CDD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484065"/>
              </p:ext>
            </p:extLst>
          </p:nvPr>
        </p:nvGraphicFramePr>
        <p:xfrm>
          <a:off x="1243013" y="5703888"/>
          <a:ext cx="3200400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33440" imgH="393480" progId="Equation.DSMT4">
                  <p:embed/>
                </p:oleObj>
              </mc:Choice>
              <mc:Fallback>
                <p:oleObj name="Equation" r:id="rId16" imgW="1333440" imgH="393480" progId="Equation.DSMT4">
                  <p:embed/>
                  <p:pic>
                    <p:nvPicPr>
                      <p:cNvPr id="5" name="Object 18">
                        <a:extLst>
                          <a:ext uri="{FF2B5EF4-FFF2-40B4-BE49-F238E27FC236}">
                            <a16:creationId xmlns:a16="http://schemas.microsoft.com/office/drawing/2014/main" id="{A71EE4DE-442F-AFF4-DC13-0DB6F87AE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243013" y="5703888"/>
                        <a:ext cx="3200400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8">
            <a:extLst>
              <a:ext uri="{FF2B5EF4-FFF2-40B4-BE49-F238E27FC236}">
                <a16:creationId xmlns:a16="http://schemas.microsoft.com/office/drawing/2014/main" id="{6DEF7FC5-230B-9C3E-CA79-30F4754F37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482097"/>
              </p:ext>
            </p:extLst>
          </p:nvPr>
        </p:nvGraphicFramePr>
        <p:xfrm>
          <a:off x="6356739" y="5733361"/>
          <a:ext cx="432911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803240" imgH="393480" progId="Equation.DSMT4">
                  <p:embed/>
                </p:oleObj>
              </mc:Choice>
              <mc:Fallback>
                <p:oleObj name="Equation" r:id="rId18" imgW="1803240" imgH="393480" progId="Equation.DSMT4">
                  <p:embed/>
                  <p:pic>
                    <p:nvPicPr>
                      <p:cNvPr id="14" name="Object 18">
                        <a:extLst>
                          <a:ext uri="{FF2B5EF4-FFF2-40B4-BE49-F238E27FC236}">
                            <a16:creationId xmlns:a16="http://schemas.microsoft.com/office/drawing/2014/main" id="{588AE745-97F6-8B6E-5FAE-828493CDD5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356739" y="5733361"/>
                        <a:ext cx="4329113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8">
            <a:extLst>
              <a:ext uri="{FF2B5EF4-FFF2-40B4-BE49-F238E27FC236}">
                <a16:creationId xmlns:a16="http://schemas.microsoft.com/office/drawing/2014/main" id="{E9901332-80E6-9281-7E15-B8DEF4AE16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224981"/>
              </p:ext>
            </p:extLst>
          </p:nvPr>
        </p:nvGraphicFramePr>
        <p:xfrm>
          <a:off x="6479110" y="4930158"/>
          <a:ext cx="4024313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676160" imgH="393480" progId="Equation.DSMT4">
                  <p:embed/>
                </p:oleObj>
              </mc:Choice>
              <mc:Fallback>
                <p:oleObj name="Equation" r:id="rId20" imgW="1676160" imgH="393480" progId="Equation.DSMT4">
                  <p:embed/>
                  <p:pic>
                    <p:nvPicPr>
                      <p:cNvPr id="5" name="Object 18">
                        <a:extLst>
                          <a:ext uri="{FF2B5EF4-FFF2-40B4-BE49-F238E27FC236}">
                            <a16:creationId xmlns:a16="http://schemas.microsoft.com/office/drawing/2014/main" id="{A71EE4DE-442F-AFF4-DC13-0DB6F87AEA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479110" y="4930158"/>
                        <a:ext cx="4024313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7002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35" grpId="0"/>
      <p:bldP spid="37" grpId="0"/>
      <p:bldP spid="38" grpId="0"/>
      <p:bldP spid="4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31078"/>
            <a:ext cx="8846288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5/SGK 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515592" y="1390007"/>
            <a:ext cx="9053038" cy="6855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nl-N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ba số x, y, z biết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+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+ z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nl-NL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nl-N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4623593" y="1981828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017541E-3042-B53C-B933-B25F4BCADCBD}"/>
              </a:ext>
            </a:extLst>
          </p:cNvPr>
          <p:cNvSpPr txBox="1"/>
          <p:nvPr/>
        </p:nvSpPr>
        <p:spPr>
          <a:xfrm>
            <a:off x="1181715" y="2571901"/>
            <a:ext cx="1257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5CF64B-C81C-42DD-E216-4A58AFE89ED2}"/>
              </a:ext>
            </a:extLst>
          </p:cNvPr>
          <p:cNvSpPr txBox="1"/>
          <p:nvPr/>
        </p:nvSpPr>
        <p:spPr>
          <a:xfrm>
            <a:off x="465278" y="3294311"/>
            <a:ext cx="77679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793101"/>
              </p:ext>
            </p:extLst>
          </p:nvPr>
        </p:nvGraphicFramePr>
        <p:xfrm>
          <a:off x="2373313" y="2614613"/>
          <a:ext cx="2987675" cy="514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80800" imgH="203040" progId="Equation.DSMT4">
                  <p:embed/>
                </p:oleObj>
              </mc:Choice>
              <mc:Fallback>
                <p:oleObj name="Equation" r:id="rId2" imgW="118080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974F1D6-F8DC-FC06-E12C-4659C89E8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73313" y="2614613"/>
                        <a:ext cx="2987675" cy="514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D3C8AE2-8302-1F80-E3D5-9FD129CAA0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2649830"/>
              </p:ext>
            </p:extLst>
          </p:nvPr>
        </p:nvGraphicFramePr>
        <p:xfrm>
          <a:off x="1723015" y="3790648"/>
          <a:ext cx="4979987" cy="963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31840" imgH="393480" progId="Equation.DSMT4">
                  <p:embed/>
                </p:oleObj>
              </mc:Choice>
              <mc:Fallback>
                <p:oleObj name="Equation" r:id="rId4" imgW="2031840" imgH="39348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D3C8AE2-8302-1F80-E3D5-9FD129CAA0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23015" y="3790648"/>
                        <a:ext cx="4979987" cy="963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9E0BE1E-2F0A-768D-169F-7168B2C20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669297"/>
              </p:ext>
            </p:extLst>
          </p:nvPr>
        </p:nvGraphicFramePr>
        <p:xfrm>
          <a:off x="753341" y="4905081"/>
          <a:ext cx="2605088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840" imgH="711000" progId="Equation.DSMT4">
                  <p:embed/>
                </p:oleObj>
              </mc:Choice>
              <mc:Fallback>
                <p:oleObj name="Equation" r:id="rId6" imgW="1104840" imgH="7110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9E0BE1E-2F0A-768D-169F-7168B2C209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3341" y="4905081"/>
                        <a:ext cx="2605088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12DB84D-CB96-3628-3475-2E6D9ADB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598776"/>
              </p:ext>
            </p:extLst>
          </p:nvPr>
        </p:nvGraphicFramePr>
        <p:xfrm>
          <a:off x="5457811" y="2280811"/>
          <a:ext cx="1670050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60240" imgH="393480" progId="Equation.DSMT4">
                  <p:embed/>
                </p:oleObj>
              </mc:Choice>
              <mc:Fallback>
                <p:oleObj name="Equation" r:id="rId8" imgW="66024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974F1D6-F8DC-FC06-E12C-4659C89E8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57811" y="2280811"/>
                        <a:ext cx="1670050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D7A3706-BBC5-175B-0E63-574A405F1C2C}"/>
              </a:ext>
            </a:extLst>
          </p:cNvPr>
          <p:cNvSpPr txBox="1"/>
          <p:nvPr/>
        </p:nvSpPr>
        <p:spPr>
          <a:xfrm>
            <a:off x="4405169" y="5507440"/>
            <a:ext cx="5329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x = 20; y = 30;  z = 50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4811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35" grpId="0"/>
      <p:bldP spid="3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23957" y="424978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393480" progId="Equation.DSMT4">
                  <p:embed/>
                </p:oleObj>
              </mc:Choice>
              <mc:Fallback>
                <p:oleObj name="Equation" r:id="rId3" imgW="120636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40" imgH="393480" progId="Equation.DSMT4">
                  <p:embed/>
                </p:oleObj>
              </mc:Choice>
              <mc:Fallback>
                <p:oleObj name="Equation" r:id="rId5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75960" progId="Equation.DSMT4">
                  <p:embed/>
                </p:oleObj>
              </mc:Choice>
              <mc:Fallback>
                <p:oleObj name="Equation" r:id="rId7" imgW="368280" imgH="7596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344678"/>
              </p:ext>
            </p:extLst>
          </p:nvPr>
        </p:nvGraphicFramePr>
        <p:xfrm>
          <a:off x="7049555" y="4773006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95200" imgH="507960" progId="Equation.DSMT4">
                  <p:embed/>
                </p:oleObj>
              </mc:Choice>
              <mc:Fallback>
                <p:oleObj name="Equation" r:id="rId9" imgW="20952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49555" y="4773006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598865" y="5633933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920680" imgH="558720" progId="Equation.DSMT4">
                    <p:embed/>
                  </p:oleObj>
                </mc:Choice>
                <mc:Fallback>
                  <p:oleObj name="Equation" r:id="rId11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12520" imgH="558720" progId="Equation.DSMT4">
                    <p:embed/>
                  </p:oleObj>
                </mc:Choice>
                <mc:Fallback>
                  <p:oleObj name="Equation" r:id="rId13" imgW="812520" imgH="558720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36560" imgH="507960" progId="Equation.DSMT4">
                    <p:embed/>
                  </p:oleObj>
                </mc:Choice>
                <mc:Fallback>
                  <p:oleObj name="Equation" r:id="rId15" imgW="736560" imgH="507960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 rot="20851476" flipV="1">
            <a:off x="5993836" y="5143802"/>
            <a:ext cx="1018001" cy="127053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0437" imgH="181340" progId="Equation.DSMT4">
                  <p:embed/>
                </p:oleObj>
              </mc:Choice>
              <mc:Fallback>
                <p:oleObj name="Equation" r:id="rId7" imgW="870437" imgH="1813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601BA2A-177A-1DF0-892D-BD441FC2C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870437" imgH="181340" progId="Equation.DSMT4">
                  <p:embed/>
                </p:oleObj>
              </mc:Choice>
              <mc:Fallback>
                <p:oleObj name="Equation" r:id="rId7" imgW="870437" imgH="1813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DEFAFC0-5FFD-DC82-A270-0CA72642D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3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86089" y="405939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40" imgH="393480" progId="Equation.DSMT4">
                  <p:embed/>
                </p:oleObj>
              </mc:Choice>
              <mc:Fallback>
                <p:oleObj name="Equation" r:id="rId3" imgW="41904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40" imgH="393480" progId="Equation.DSMT4">
                  <p:embed/>
                </p:oleObj>
              </mc:Choice>
              <mc:Fallback>
                <p:oleObj name="Equation" r:id="rId7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393480" progId="Equation.DSMT4">
                  <p:embed/>
                </p:oleObj>
              </mc:Choice>
              <mc:Fallback>
                <p:oleObj name="Equation" r:id="rId9" imgW="419040" imgH="393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393480" progId="Equation.DSMT4">
                  <p:embed/>
                </p:oleObj>
              </mc:Choice>
              <mc:Fallback>
                <p:oleObj name="Equation" r:id="rId11" imgW="419040" imgH="3934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040" imgH="393480" progId="Equation.DSMT4">
                  <p:embed/>
                </p:oleObj>
              </mc:Choice>
              <mc:Fallback>
                <p:oleObj name="Equation" r:id="rId13" imgW="419040" imgH="393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0" y="5222314"/>
            <a:ext cx="682361" cy="716573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8200388"/>
              </p:ext>
            </p:extLst>
          </p:nvPr>
        </p:nvGraphicFramePr>
        <p:xfrm>
          <a:off x="7046287" y="4430177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70000" imgH="507960" progId="Equation.DSMT4">
                  <p:embed/>
                </p:oleObj>
              </mc:Choice>
              <mc:Fallback>
                <p:oleObj name="Equation" r:id="rId15" imgW="20700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46287" y="4430177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509962" y="5336365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920680" imgH="558720" progId="Equation.DSMT4">
                    <p:embed/>
                  </p:oleObj>
                </mc:Choice>
                <mc:Fallback>
                  <p:oleObj name="Equation" r:id="rId17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812447" imgH="558558" progId="Equation.DSMT4">
                    <p:embed/>
                  </p:oleObj>
                </mc:Choice>
                <mc:Fallback>
                  <p:oleObj name="Equation" r:id="rId19" imgW="812447" imgH="558558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812447" imgH="558558" progId="Equation.DSMT4">
                    <p:embed/>
                  </p:oleObj>
                </mc:Choice>
                <mc:Fallback>
                  <p:oleObj name="Equation" r:id="rId21" imgW="812447" imgH="558558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>
            <a:off x="6061485" y="4854697"/>
            <a:ext cx="863936" cy="367616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86040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mium Vector | Beautiful garden cartoon background illustration with  scenery nature of various animals and plant">
            <a:extLst>
              <a:ext uri="{FF2B5EF4-FFF2-40B4-BE49-F238E27FC236}">
                <a16:creationId xmlns:a16="http://schemas.microsoft.com/office/drawing/2014/main" id="{19D44930-A26C-A113-EF24-33F58C4D0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ave 2"/>
          <p:cNvSpPr/>
          <p:nvPr/>
        </p:nvSpPr>
        <p:spPr>
          <a:xfrm>
            <a:off x="1" y="0"/>
            <a:ext cx="3581400" cy="19812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586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99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90488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548" y="1240591"/>
            <a:ext cx="4743450" cy="4743450"/>
          </a:xfrm>
          <a:prstGeom prst="rect">
            <a:avLst/>
          </a:prstGeom>
        </p:spPr>
      </p:pic>
      <p:sp>
        <p:nvSpPr>
          <p:cNvPr id="10" name="Right Arrow 9">
            <a:hlinkClick r:id="rId9" action="ppaction://hlinksldjump"/>
          </p:cNvPr>
          <p:cNvSpPr/>
          <p:nvPr/>
        </p:nvSpPr>
        <p:spPr>
          <a:xfrm>
            <a:off x="10119361" y="5334000"/>
            <a:ext cx="1955586" cy="14335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hlinkClick r:id="rId9" action="ppaction://hlinksldjump"/>
          </p:cNvPr>
          <p:cNvSpPr txBox="1"/>
          <p:nvPr/>
        </p:nvSpPr>
        <p:spPr>
          <a:xfrm>
            <a:off x="10390777" y="5819923"/>
            <a:ext cx="243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BẮT ĐẦU</a:t>
            </a:r>
          </a:p>
        </p:txBody>
      </p:sp>
      <p:pic>
        <p:nvPicPr>
          <p:cNvPr id="2" name="ChiOngNauVaEmBeBeat-VA-526277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65347" y="15292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400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220" numSld="1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F235AF54-F176-1E27-3615-4FBB74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74" y="97303"/>
            <a:ext cx="116497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42" y="2103135"/>
            <a:ext cx="861358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95" y="5841269"/>
            <a:ext cx="817945" cy="816207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24" y="467079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794" y="3376947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365323" y="3318931"/>
            <a:ext cx="8617128" cy="138499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                    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           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365323" y="2020803"/>
            <a:ext cx="629198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3365323" y="4821049"/>
            <a:ext cx="6331128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372525" y="5866161"/>
            <a:ext cx="860992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                                                 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0) 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893884" y="29022"/>
            <a:ext cx="6019800" cy="1582044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nhanb"/>
          <p:cNvSpPr/>
          <p:nvPr/>
        </p:nvSpPr>
        <p:spPr>
          <a:xfrm>
            <a:off x="2318787" y="1979386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187840" y="579120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284296" y="4547419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84649" y="555539"/>
            <a:ext cx="527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59" y="1118563"/>
            <a:ext cx="1567186" cy="197945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464C27D-3133-9912-9728-17F15F1058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6275" y="1889766"/>
          <a:ext cx="1820657" cy="9482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61669" imgH="393529" progId="Equation.DSMT4">
                  <p:embed/>
                </p:oleObj>
              </mc:Choice>
              <mc:Fallback>
                <p:oleObj name="Equation" r:id="rId11" imgW="761669" imgH="393529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464C27D-3133-9912-9728-17F15F10586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6275" y="1889766"/>
                        <a:ext cx="1820657" cy="9482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12E43EA0-48E7-6A46-FD33-652FCED9D5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76214" y="3189022"/>
          <a:ext cx="8206237" cy="94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3987800" imgH="419100" progId="Equation.DSMT4">
                  <p:embed/>
                </p:oleObj>
              </mc:Choice>
              <mc:Fallback>
                <p:oleObj name="Equation" r:id="rId13" imgW="3987800" imgH="4191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12E43EA0-48E7-6A46-FD33-652FCED9D5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214" y="3189022"/>
                        <a:ext cx="8206237" cy="9434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56E3042-6D61-F8C5-5ED6-B6E1217483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6275" y="4758113"/>
          <a:ext cx="2033048" cy="1016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14268" imgH="457376" progId="Equation.DSMT4">
                  <p:embed/>
                </p:oleObj>
              </mc:Choice>
              <mc:Fallback>
                <p:oleObj name="Equation" r:id="rId15" imgW="914268" imgH="457376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56E3042-6D61-F8C5-5ED6-B6E1217483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856275" y="4758113"/>
                        <a:ext cx="2033048" cy="10165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727421A4-9CDA-393B-04CE-909235E412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56275" y="5791200"/>
          <a:ext cx="4478099" cy="95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2133820" imgH="457376" progId="Equation.DSMT4">
                  <p:embed/>
                </p:oleObj>
              </mc:Choice>
              <mc:Fallback>
                <p:oleObj name="Equation" r:id="rId17" imgW="2133820" imgH="457376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727421A4-9CDA-393B-04CE-909235E412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56275" y="5791200"/>
                        <a:ext cx="4478099" cy="959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B94DD873-FFFF-2B19-6F3D-C4612B6E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72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87 0.11389 C -0.03373 0.1007 -0.02123 0.09051 -0.01042 0.08172 C -0.00782 0.07361 0.00443 0.05579 0.01198 0.04954 C 0.02084 0.02153 0.07448 0.01227 0.10482 0.00903 C 0.11993 0.00973 0.13568 0.00718 0.15014 0.01088 C 0.15586 0.01227 0.15678 0.01922 0.16016 0.02338 C 0.16459 0.02871 0.16784 0.04051 0.17032 0.04746 C 0.17201 0.05278 0.17553 0.06343 0.17553 0.06366 C 0.17461 0.07963 0.17422 0.09584 0.17292 0.11204 C 0.17214 0.1176 0.16823 0.11945 0.16537 0.12408 C 0.14922 0.15 0.12006 0.15973 0.08503 0.16459 C 0.06433 0.16273 0.06524 0.16574 0.05222 0.15648 C 0.0461 0.15209 0.03464 0.14236 0.03464 0.1426 C 0.03086 0.1331 0.02722 0.11389 0.02722 0.11412 C 0.02995 0.07408 0.02201 0.08519 0.03959 0.06551 C 0.05105 0.05278 0.03764 0.06135 0.05222 0.05371 C 0.06355 0.04028 0.07761 0.02778 0.0948 0.01922 C 0.09805 0.0176 0.10157 0.01598 0.10482 0.01505 C 0.11159 0.0132 0.12501 0.01088 0.12501 0.01111 C 0.13256 0.01158 0.14024 0.01135 0.14766 0.01297 C 0.15014 0.01343 0.15105 0.01598 0.15274 0.01736 C 0.1642 0.02523 0.1711 0.03264 0.17774 0.04352 C 0.18256 0.06991 0.1974 0.12477 0.17553 0.14236 C 0.15678 0.15741 0.12787 0.16713 0.10261 0.1706 C 0.08503 0.16875 0.08099 0.16945 0.0698 0.16042 C 0.06224 0.14769 0.05964 0.13565 0.05743 0.12199 C 0.05886 0.0882 0.05131 0.06875 0.07501 0.0456 C 0.08191 0.03889 0.08386 0.03426 0.0948 0.03148 C 0.10261 0.02732 0.10899 0.02547 0.11745 0.02338 C 0.14349 0.02523 0.13438 0.02523 0.14506 0.02523 L 0.12253 0.03959 L 0.14271 0.01922 " pathEditMode="relative" rAng="0" ptsTypes="AAAAAAAAAAAAAAAAAAAAAAAAAAAAAAAA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3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4" grpId="0" animBg="1"/>
      <p:bldP spid="26" grpId="0" animBg="1"/>
      <p:bldP spid="27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97154" y="31218"/>
            <a:ext cx="3491619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MỞ ĐẦU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3588773" y="31218"/>
            <a:ext cx="8506071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400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500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240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30514-520F-5767-6539-9848C3BE7CFE}"/>
              </a:ext>
            </a:extLst>
          </p:cNvPr>
          <p:cNvSpPr txBox="1"/>
          <p:nvPr/>
        </p:nvSpPr>
        <p:spPr>
          <a:xfrm>
            <a:off x="171480" y="1884385"/>
            <a:ext cx="11849039" cy="449353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3; 4; 5</a:t>
            </a:r>
          </a:p>
          <a:p>
            <a:pPr algn="ctr"/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vi-VN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+ 4 + 5 = 12 (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240 : 12 = 20 (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Xuân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3 = 60 (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4 = 80 (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20. 5 = 100 (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600" dirty="0">
              <a:solidFill>
                <a:srgbClr val="0033CC"/>
              </a:solidFill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349080" y="1324915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C0E914D8-FD7C-4290-124C-A46776357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43" y="123037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828267" y="1974683"/>
            <a:ext cx="2376055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3846538" y="3141082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</a:t>
            </a: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2009" y="4367015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dapand"/>
          <p:cNvSpPr txBox="1"/>
          <p:nvPr/>
        </p:nvSpPr>
        <p:spPr>
          <a:xfrm>
            <a:off x="3846538" y="5513453"/>
            <a:ext cx="2376054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cauhoi"/>
          <p:cNvSpPr/>
          <p:nvPr/>
        </p:nvSpPr>
        <p:spPr>
          <a:xfrm>
            <a:off x="2915857" y="68281"/>
            <a:ext cx="6019800" cy="1731891"/>
          </a:xfrm>
          <a:prstGeom prst="cloud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75987" y="43613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3256344" y="384712"/>
            <a:ext cx="601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x, 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55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08" y="4810265"/>
            <a:ext cx="1567186" cy="1979454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65A02C0-68E9-2653-8717-2F33024BEBC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44794" y="1945325"/>
          <a:ext cx="1142999" cy="1015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14441" imgH="457376" progId="Equation.DSMT4">
                  <p:embed/>
                </p:oleObj>
              </mc:Choice>
              <mc:Fallback>
                <p:oleObj name="Equation" r:id="rId11" imgW="514441" imgH="457376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D65A02C0-68E9-2653-8717-2F33024BEB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44794" y="1945325"/>
                        <a:ext cx="1142999" cy="1015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CB3A580-75AD-CED1-7F99-19B356FEB2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75185" y="3146607"/>
          <a:ext cx="995773" cy="995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57398" imgH="457376" progId="Equation.DSMT4">
                  <p:embed/>
                </p:oleObj>
              </mc:Choice>
              <mc:Fallback>
                <p:oleObj name="Equation" r:id="rId13" imgW="457398" imgH="457376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9CB3A580-75AD-CED1-7F99-19B356FEB2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75185" y="3146607"/>
                        <a:ext cx="995773" cy="995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E38441E-E594-E60F-BD5B-03BC0498AF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62197" y="4403943"/>
          <a:ext cx="1108194" cy="949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533455" imgH="457376" progId="Equation.DSMT4">
                  <p:embed/>
                </p:oleObj>
              </mc:Choice>
              <mc:Fallback>
                <p:oleObj name="Equation" r:id="rId15" imgW="533455" imgH="457376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BE38441E-E594-E60F-BD5B-03BC0498AF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462197" y="4403943"/>
                        <a:ext cx="1108194" cy="9498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5CD33EBC-3087-BB13-A9DC-A045FCE5413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21757" y="5619489"/>
          <a:ext cx="1319623" cy="439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85569" imgH="228424" progId="Equation.DSMT4">
                  <p:embed/>
                </p:oleObj>
              </mc:Choice>
              <mc:Fallback>
                <p:oleObj name="Equation" r:id="rId17" imgW="685569" imgH="228424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5CD33EBC-3087-BB13-A9DC-A045FCE5413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521757" y="5619489"/>
                        <a:ext cx="1319623" cy="439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BC5CD7B4-957D-03D0-5CDD-9FC355225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9835020"/>
              </p:ext>
            </p:extLst>
          </p:nvPr>
        </p:nvGraphicFramePr>
        <p:xfrm>
          <a:off x="5495910" y="699782"/>
          <a:ext cx="1060450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419040" imgH="393480" progId="Equation.DSMT4">
                  <p:embed/>
                </p:oleObj>
              </mc:Choice>
              <mc:Fallback>
                <p:oleObj name="Equation" r:id="rId19" imgW="41904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BC5CD7B4-957D-03D0-5CDD-9FC3552259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95910" y="699782"/>
                        <a:ext cx="1060450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12" descr="Digit 60">
            <a:extLst>
              <a:ext uri="{FF2B5EF4-FFF2-40B4-BE49-F238E27FC236}">
                <a16:creationId xmlns:a16="http://schemas.microsoft.com/office/drawing/2014/main" id="{4FD20546-DE55-D023-CBFE-C2734A1AE2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957929"/>
            <a:ext cx="1638332" cy="900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6E33D9-13A1-02B5-9632-93D50891A1BA}"/>
                  </a:ext>
                </a:extLst>
              </p:cNvPr>
              <p:cNvSpPr txBox="1"/>
              <p:nvPr/>
            </p:nvSpPr>
            <p:spPr>
              <a:xfrm>
                <a:off x="5135927" y="907932"/>
                <a:ext cx="1301817" cy="5657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D6E33D9-13A1-02B5-9632-93D50891A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927" y="907932"/>
                <a:ext cx="1301817" cy="5657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53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7 -0.07916 C 0.04402 -0.09236 0.05652 -0.10254 0.06732 -0.11134 C 0.06993 -0.11944 0.08217 -0.1375 0.08972 -0.14375 C 0.09857 -0.17176 0.15222 -0.18102 0.18256 -0.18426 C 0.19766 -0.18356 0.21342 -0.18611 0.22787 -0.1824 C 0.2336 -0.18102 0.23451 -0.17407 0.2379 -0.1699 C 0.24232 -0.16458 0.24558 -0.15277 0.24805 -0.14583 C 0.24974 -0.14051 0.25326 -0.12963 0.25326 -0.1294 C 0.25235 -0.11342 0.25196 -0.09722 0.25066 -0.08102 C 0.24987 -0.07546 0.24597 -0.07361 0.2431 -0.06898 C 0.22696 -0.04305 0.19779 -0.03333 0.16277 -0.0287 C 0.14206 -0.03055 0.14297 -0.02754 0.12995 -0.03657 C 0.12383 -0.04097 0.11237 -0.05069 0.11237 -0.05046 C 0.1086 -0.05995 0.10495 -0.07916 0.10495 -0.07893 C 0.10769 -0.11898 0.09974 -0.10787 0.11732 -0.12754 C 0.12878 -0.14051 0.11537 -0.13194 0.12995 -0.13958 C 0.14128 -0.15301 0.15534 -0.16551 0.17253 -0.17407 C 0.17579 -0.17569 0.1793 -0.17731 0.18256 -0.17824 C 0.18933 -0.18009 0.20274 -0.1824 0.20274 -0.18217 C 0.21029 -0.18171 0.21797 -0.18194 0.2254 -0.18032 C 0.22787 -0.17986 0.22878 -0.17731 0.23047 -0.17592 C 0.24193 -0.16805 0.24883 -0.16065 0.25547 -0.14977 C 0.26029 -0.12315 0.27514 -0.06828 0.25326 -0.05069 C 0.23451 -0.03565 0.2056 -0.02615 0.18034 -0.02268 C 0.16277 -0.02453 0.15873 -0.02384 0.14753 -0.03287 C 0.13998 -0.04537 0.13737 -0.0574 0.13516 -0.07106 C 0.13659 -0.10486 0.12904 -0.1243 0.15274 -0.14768 C 0.15964 -0.1544 0.16159 -0.15902 0.17253 -0.1618 C 0.18034 -0.16597 0.18672 -0.16782 0.19519 -0.1699 C 0.22123 -0.16805 0.21211 -0.16805 0.22279 -0.16805 L 0.20027 -0.1537 L 0.22045 -0.17407 " pathEditMode="relative" rAng="0" ptsTypes="AAAAAAAAAAAAAAAAAAAAAAAAAAAAAAAA">
                                      <p:cBhvr>
                                        <p:cTn id="6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54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70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55346563-0DD2-8607-32AB-B4FBC7422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35704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900052" y="4498797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C. 4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73307" y="3409370"/>
            <a:ext cx="478807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B. 2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kg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858177" y="2341437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2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900052" y="5513453"/>
            <a:ext cx="473989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D.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kg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384557" y="-35704"/>
            <a:ext cx="9959717" cy="2307854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799144" y="5436363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627412" y="207289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2203795" y="139974"/>
            <a:ext cx="860364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: 1. Em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 kg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835" y="-15027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" name="video_5zck2TxPOfM_22_48_392x238">
            <a:hlinkClick r:id="" action="ppaction://media"/>
            <a:extLst>
              <a:ext uri="{FF2B5EF4-FFF2-40B4-BE49-F238E27FC236}">
                <a16:creationId xmlns:a16="http://schemas.microsoft.com/office/drawing/2014/main" id="{79A0817D-A380-901A-078D-271FE509E9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9135" y="5182170"/>
            <a:ext cx="2443990" cy="148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6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8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 0.27917 C -0.00416 0.26598 0.00834 0.25579 0.01915 0.24699 C 0.02175 0.23889 0.03399 0.22107 0.04154 0.21482 C 0.0504 0.18681 0.10404 0.17755 0.13438 0.17431 C 0.14948 0.175 0.16524 0.17246 0.17969 0.17616 C 0.18542 0.17755 0.18633 0.18449 0.18972 0.18866 C 0.19415 0.19398 0.1974 0.20579 0.19987 0.21273 C 0.20157 0.21806 0.20508 0.22871 0.20508 0.22894 C 0.20417 0.24491 0.20378 0.26111 0.20248 0.27732 C 0.2017 0.28287 0.19779 0.28473 0.19493 0.28935 C 0.17878 0.31528 0.14961 0.325 0.11459 0.32986 C 0.09389 0.32801 0.0948 0.33102 0.08178 0.32176 C 0.07566 0.31736 0.0642 0.30764 0.0642 0.30787 C 0.06042 0.29838 0.05678 0.27917 0.05678 0.2794 C 0.05951 0.23935 0.05157 0.25047 0.06915 0.23079 C 0.0806 0.21806 0.06719 0.22662 0.08178 0.21898 C 0.0931 0.20556 0.10717 0.19306 0.12435 0.18449 C 0.12761 0.18287 0.13112 0.18125 0.13438 0.18033 C 0.14115 0.17848 0.15456 0.17616 0.15456 0.17639 C 0.16211 0.17685 0.1698 0.17662 0.17722 0.17824 C 0.17969 0.17871 0.1806 0.18125 0.1823 0.18264 C 0.19376 0.19051 0.20066 0.19792 0.2073 0.2088 C 0.21211 0.23519 0.22696 0.29005 0.20508 0.30764 C 0.18633 0.32269 0.15743 0.33241 0.13217 0.33588 C 0.11459 0.33403 0.11055 0.33473 0.09935 0.3257 C 0.0918 0.31297 0.0892 0.30093 0.08698 0.28727 C 0.08842 0.25348 0.08086 0.23403 0.10456 0.21088 C 0.11146 0.20417 0.11342 0.19954 0.12435 0.19676 C 0.13217 0.1926 0.13855 0.19074 0.14701 0.18866 C 0.17305 0.19051 0.16394 0.19051 0.17461 0.19051 L 0.15209 0.20486 L 0.17227 0.18449 " pathEditMode="relative" rAng="0" ptsTypes="AAAAAAAAAAAAAAAAAAAAAAAAAAAAAA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64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 descr="Cartoon Of Nature Scene With Beautiful Park Stock Illustration - Download  Image Now - iStock">
            <a:extLst>
              <a:ext uri="{FF2B5EF4-FFF2-40B4-BE49-F238E27FC236}">
                <a16:creationId xmlns:a16="http://schemas.microsoft.com/office/drawing/2014/main" id="{E6F68384-65A4-E8B8-F227-BE52407A7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0" y="-9911"/>
            <a:ext cx="11430000" cy="676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oa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988" y="2128496"/>
            <a:ext cx="817945" cy="882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o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9" name="hoa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28" y="546636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0" name="hoac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5" y="4393378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hoab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16" y="3273181"/>
            <a:ext cx="817945" cy="88241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6" name="danana"/>
          <p:cNvSpPr txBox="1"/>
          <p:nvPr/>
        </p:nvSpPr>
        <p:spPr>
          <a:xfrm>
            <a:off x="3790922" y="4572974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15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dapanb"/>
          <p:cNvSpPr txBox="1"/>
          <p:nvPr/>
        </p:nvSpPr>
        <p:spPr>
          <a:xfrm>
            <a:off x="3809996" y="3452776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20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dapanc"/>
          <p:cNvSpPr txBox="1"/>
          <p:nvPr/>
        </p:nvSpPr>
        <p:spPr>
          <a:xfrm>
            <a:off x="3790922" y="5738488"/>
            <a:ext cx="241042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D.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dapand"/>
          <p:cNvSpPr txBox="1"/>
          <p:nvPr/>
        </p:nvSpPr>
        <p:spPr>
          <a:xfrm>
            <a:off x="3809996" y="2255580"/>
            <a:ext cx="2376054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itchFamily="18" charset="0"/>
              </a:rPr>
              <a:t>A. 12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auhoi"/>
          <p:cNvSpPr/>
          <p:nvPr/>
        </p:nvSpPr>
        <p:spPr>
          <a:xfrm>
            <a:off x="1727492" y="91288"/>
            <a:ext cx="8917116" cy="1943985"/>
          </a:xfrm>
          <a:prstGeom prst="cloud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nhanb"/>
          <p:cNvSpPr/>
          <p:nvPr/>
        </p:nvSpPr>
        <p:spPr>
          <a:xfrm>
            <a:off x="2727760" y="3216478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nhand"/>
          <p:cNvSpPr/>
          <p:nvPr/>
        </p:nvSpPr>
        <p:spPr>
          <a:xfrm>
            <a:off x="2685137" y="2059990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nhanc"/>
          <p:cNvSpPr/>
          <p:nvPr/>
        </p:nvSpPr>
        <p:spPr>
          <a:xfrm>
            <a:off x="2786745" y="5466361"/>
            <a:ext cx="914400" cy="9144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uhoi"/>
          <p:cNvSpPr txBox="1"/>
          <p:nvPr/>
        </p:nvSpPr>
        <p:spPr>
          <a:xfrm>
            <a:off x="1362269" y="412495"/>
            <a:ext cx="910223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 4. </a:t>
            </a: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 lớp 7A, 7B, 7C trồng được 60 cây xanh. Cho biết số cây trồng của mỗi lớp tỉ lệ lần lượt với </a:t>
            </a:r>
          </a:p>
          <a:p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: 4: 5. Hỏi số cây xanh lớp 7A đã trồng?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54000" y="2893786"/>
            <a:ext cx="609600" cy="6096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4608" y="12590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pic>
        <p:nvPicPr>
          <p:cNvPr id="2" name="video_67mtRuzc0Ky_22_48_392x240">
            <a:hlinkClick r:id="" action="ppaction://media"/>
            <a:extLst>
              <a:ext uri="{FF2B5EF4-FFF2-40B4-BE49-F238E27FC236}">
                <a16:creationId xmlns:a16="http://schemas.microsoft.com/office/drawing/2014/main" id="{61F88EAF-C8A2-C07F-4F2C-1A57D3EFFB0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568" y="5126292"/>
            <a:ext cx="2155173" cy="13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88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94 0.27292 C 0.03308 0.25973 0.04558 0.24954 0.05639 0.24074 C 0.05899 0.23264 0.07123 0.21482 0.07878 0.20857 C 0.08764 0.18056 0.14128 0.1713 0.17162 0.16806 C 0.18672 0.16875 0.20248 0.16621 0.21693 0.16991 C 0.22266 0.1713 0.22357 0.17824 0.22696 0.18241 C 0.23139 0.18773 0.23464 0.19954 0.23711 0.20648 C 0.23881 0.21181 0.24232 0.22246 0.24232 0.22269 C 0.24141 0.23866 0.24102 0.25486 0.23972 0.27107 C 0.23894 0.27662 0.23503 0.27848 0.23217 0.2831 C 0.21602 0.30903 0.18685 0.31875 0.15183 0.32361 C 0.13112 0.32176 0.13204 0.32477 0.11902 0.31551 C 0.1129 0.31111 0.10144 0.30139 0.10144 0.30162 C 0.09766 0.29213 0.09402 0.27292 0.09402 0.27315 C 0.09675 0.2331 0.08881 0.24422 0.10639 0.22454 C 0.11784 0.21181 0.10443 0.22037 0.11902 0.21273 C 0.13034 0.19931 0.14441 0.18681 0.16159 0.17824 C 0.16485 0.17662 0.16836 0.175 0.17162 0.17408 C 0.17839 0.17223 0.1918 0.16991 0.1918 0.17014 C 0.19935 0.1706 0.20704 0.17037 0.21446 0.17199 C 0.21693 0.17246 0.21784 0.175 0.21954 0.17639 C 0.23099 0.18426 0.2379 0.19167 0.24454 0.20255 C 0.24935 0.22894 0.2642 0.2838 0.24232 0.30139 C 0.22357 0.31644 0.19467 0.32616 0.16941 0.32963 C 0.15183 0.32778 0.14779 0.32848 0.13659 0.31945 C 0.12904 0.30672 0.12644 0.29468 0.12422 0.28102 C 0.12566 0.24723 0.1181 0.22778 0.1418 0.20463 C 0.1487 0.19792 0.15066 0.19329 0.16159 0.19051 C 0.16941 0.18635 0.17579 0.18449 0.18425 0.18241 C 0.21029 0.18426 0.20118 0.18426 0.21185 0.18426 L 0.18933 0.19861 L 0.20951 0.17824 " pathEditMode="relative" rAng="0" ptsTypes="AAAAAAAAAAAAAAAAAAAAAAAAAAAAAA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243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01387 L -0.00226 1.00439 " pathEditMode="relative" rAng="0" ptsTypes="AA">
                                      <p:cBhvr>
                                        <p:cTn id="57" dur="3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49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8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4" grpId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494987"/>
              </p:ext>
            </p:extLst>
          </p:nvPr>
        </p:nvGraphicFramePr>
        <p:xfrm>
          <a:off x="1769925" y="2968333"/>
          <a:ext cx="1508125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85800" imgH="177480" progId="Equation.DSMT4">
                  <p:embed/>
                </p:oleObj>
              </mc:Choice>
              <mc:Fallback>
                <p:oleObj name="Equation" r:id="rId2" imgW="685800" imgH="177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543B40-78D7-580E-B353-3932107EB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9925" y="2968333"/>
                        <a:ext cx="1508125" cy="393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1369128"/>
              </p:ext>
            </p:extLst>
          </p:nvPr>
        </p:nvGraphicFramePr>
        <p:xfrm>
          <a:off x="4347112" y="2747916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3140" imgH="399874" progId="Equation.DSMT4">
                  <p:embed/>
                </p:oleObj>
              </mc:Choice>
              <mc:Fallback>
                <p:oleObj name="Equation" r:id="rId4" imgW="743140" imgH="399874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23B6F7BC-692C-93C0-25F0-4420B40993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7112" y="2747916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220698"/>
              </p:ext>
            </p:extLst>
          </p:nvPr>
        </p:nvGraphicFramePr>
        <p:xfrm>
          <a:off x="981145" y="4314566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3465" imgH="399874" progId="Equation.DSMT4">
                  <p:embed/>
                </p:oleObj>
              </mc:Choice>
              <mc:Fallback>
                <p:oleObj name="Equation" r:id="rId6" imgW="1733465" imgH="399874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0255B0E8-733A-65E5-74D9-DD01B86436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1145" y="4314566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68A7F4-E86D-E5C1-CD63-4718414CD1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23953" imgH="838259" progId="Equation.DSMT4">
                  <p:embed/>
                </p:oleObj>
              </mc:Choice>
              <mc:Fallback>
                <p:oleObj name="Equation" r:id="rId8" imgW="1123953" imgH="838259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8968A7F4-E86D-E5C1-CD63-4718414CD1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499184"/>
              </p:ext>
            </p:extLst>
          </p:nvPr>
        </p:nvGraphicFramePr>
        <p:xfrm>
          <a:off x="7767775" y="2913710"/>
          <a:ext cx="265430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80800" imgH="177480" progId="Equation.DSMT4">
                  <p:embed/>
                </p:oleObj>
              </mc:Choice>
              <mc:Fallback>
                <p:oleObj name="Equation" r:id="rId10" imgW="1180800" imgH="177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2795425-FCBD-DBB5-4D5A-0A3AADC5BD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67775" y="2913710"/>
                        <a:ext cx="2654300" cy="40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426BC4E-385F-A4FC-ADFE-44207E2B78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1493" imgH="399874" progId="Equation.DSMT4">
                  <p:embed/>
                </p:oleObj>
              </mc:Choice>
              <mc:Fallback>
                <p:oleObj name="Equation" r:id="rId12" imgW="1771493" imgH="399874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D426BC4E-385F-A4FC-ADFE-44207E2B78B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DFC1A24-B870-19E3-587A-2641E089D2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09867" imgH="704791" progId="Equation.DSMT4">
                  <p:embed/>
                </p:oleObj>
              </mc:Choice>
              <mc:Fallback>
                <p:oleObj name="Equation" r:id="rId14" imgW="1009867" imgH="704791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2DFC1A24-B870-19E3-587A-2641E089D2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8">
            <a:extLst>
              <a:ext uri="{FF2B5EF4-FFF2-40B4-BE49-F238E27FC236}">
                <a16:creationId xmlns:a16="http://schemas.microsoft.com/office/drawing/2014/main" id="{C75BAA60-43D4-0998-5FBE-7C08B187F1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197441"/>
              </p:ext>
            </p:extLst>
          </p:nvPr>
        </p:nvGraphicFramePr>
        <p:xfrm>
          <a:off x="3329732" y="2757523"/>
          <a:ext cx="893763" cy="86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406080" imgH="393480" progId="Equation.DSMT4">
                  <p:embed/>
                </p:oleObj>
              </mc:Choice>
              <mc:Fallback>
                <p:oleObj name="Equation" r:id="rId16" imgW="406080" imgH="39348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1543B40-78D7-580E-B353-3932107EB9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9732" y="2757523"/>
                        <a:ext cx="893763" cy="86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18">
            <a:extLst>
              <a:ext uri="{FF2B5EF4-FFF2-40B4-BE49-F238E27FC236}">
                <a16:creationId xmlns:a16="http://schemas.microsoft.com/office/drawing/2014/main" id="{CFDB9190-64E5-6DBD-7259-1FDDE6403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874183"/>
              </p:ext>
            </p:extLst>
          </p:nvPr>
        </p:nvGraphicFramePr>
        <p:xfrm>
          <a:off x="10443058" y="2649784"/>
          <a:ext cx="1454150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47640" imgH="393480" progId="Equation.DSMT4">
                  <p:embed/>
                </p:oleObj>
              </mc:Choice>
              <mc:Fallback>
                <p:oleObj name="Equation" r:id="rId18" imgW="647640" imgH="39348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2795425-FCBD-DBB5-4D5A-0A3AADC5BD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443058" y="2649784"/>
                        <a:ext cx="1454150" cy="884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1285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6" grpId="0"/>
      <p:bldP spid="32" grpId="0"/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33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0F6340-AFF1-095A-E37F-8C1D82D98FF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393480" progId="Equation.DSMT4">
                  <p:embed/>
                </p:oleObj>
              </mc:Choice>
              <mc:Fallback>
                <p:oleObj name="Equation" r:id="rId2" imgW="66024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670F6340-AFF1-095A-E37F-8C1D82D98F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979808C-F3AE-330D-4B1E-6B4B091305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3820" imgH="380883" progId="Equation.DSMT4">
                  <p:embed/>
                </p:oleObj>
              </mc:Choice>
              <mc:Fallback>
                <p:oleObj name="Equation" r:id="rId4" imgW="2133820" imgH="380883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979808C-F3AE-330D-4B1E-6B4B091305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9756E90-7B6C-DE19-F1B2-CEFCAA6A68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081" imgH="685800" progId="Equation.DSMT4">
                  <p:embed/>
                </p:oleObj>
              </mc:Choice>
              <mc:Fallback>
                <p:oleObj name="Equation" r:id="rId6" imgW="1295081" imgH="6858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9756E90-7B6C-DE19-F1B2-CEFCAA6A689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64F3C35-AFBC-51A3-5210-B2718C66BA16}"/>
              </a:ext>
            </a:extLst>
          </p:cNvPr>
          <p:cNvSpPr txBox="1"/>
          <p:nvPr/>
        </p:nvSpPr>
        <p:spPr>
          <a:xfrm>
            <a:off x="343379" y="5880307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955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037506"/>
      </p:ext>
    </p:extLst>
  </p:cSld>
  <p:clrMapOvr>
    <a:masterClrMapping/>
  </p:clrMapOvr>
  <p:transition spd="slow">
    <p:wheel spokes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EBF057-3F97-A814-E5A8-2D44BD8E31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080" imgH="393480" progId="Equation.DSMT4">
                  <p:embed/>
                </p:oleObj>
              </mc:Choice>
              <mc:Fallback>
                <p:oleObj name="Equation" r:id="rId2" imgW="838080" imgH="393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3EBF057-3F97-A814-E5A8-2D44BD8E31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E2EBDB0-CEE8-D495-9745-2814DFDB8C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9197" imgH="399874" progId="Equation.DSMT4">
                  <p:embed/>
                </p:oleObj>
              </mc:Choice>
              <mc:Fallback>
                <p:oleObj name="Equation" r:id="rId4" imgW="819197" imgH="399874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E2EBDB0-CEE8-D495-9745-2814DFDB8C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2B1960-9BA4-0486-ED24-59D9867AA1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211" imgH="399874" progId="Equation.DSMT4">
                  <p:embed/>
                </p:oleObj>
              </mc:Choice>
              <mc:Fallback>
                <p:oleObj name="Equation" r:id="rId6" imgW="838211" imgH="399874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72B1960-9BA4-0486-ED24-59D9867AA1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B621140-72D0-10F5-C582-339B389BA6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90360" imgH="393480" progId="Equation.DSMT4">
                  <p:embed/>
                </p:oleObj>
              </mc:Choice>
              <mc:Fallback>
                <p:oleObj name="Equation" r:id="rId8" imgW="990360" imgH="393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B621140-72D0-10F5-C582-339B389BA6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B67036B-DB5E-2801-E58E-63BDBD588EF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400" imgH="635000" progId="Equation.DSMT4">
                  <p:embed/>
                </p:oleObj>
              </mc:Choice>
              <mc:Fallback>
                <p:oleObj name="Equation" r:id="rId10" imgW="1422400" imgH="6350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B67036B-DB5E-2801-E58E-63BDBD588E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977199F-4817-6122-C543-8CC9C806E24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977199F-4817-6122-C543-8CC9C806E2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8F9F149-4AA6-9B55-F94C-211B25B77A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7836" imgH="393529" progId="Equation.DSMT4">
                  <p:embed/>
                </p:oleObj>
              </mc:Choice>
              <mc:Fallback>
                <p:oleObj name="Equation" r:id="rId14" imgW="837836" imgH="393529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58F9F149-4AA6-9B55-F94C-211B25B77A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A2DA65A-17DD-B8AC-AD69-D9FA92789B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393480" progId="Equation.DSMT4">
                  <p:embed/>
                </p:oleObj>
              </mc:Choice>
              <mc:Fallback>
                <p:oleObj name="Equation" r:id="rId16" imgW="977760" imgH="3934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7A2DA65A-17DD-B8AC-AD69-D9FA92789B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D53C805-778C-BFC4-74C0-652C328493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22400" imgH="635000" progId="Equation.DSMT4">
                  <p:embed/>
                </p:oleObj>
              </mc:Choice>
              <mc:Fallback>
                <p:oleObj name="Equation" r:id="rId18" imgW="1422400" imgH="6350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1D53C805-778C-BFC4-74C0-652C328493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EC39C5C-42A7-E02A-5A89-CBD17CDAE6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EC39C5C-42A7-E02A-5A89-CBD17CDAE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0FD5B58-EE48-C38B-4183-7744482FFC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977760" imgH="393480" progId="Equation.DSMT4">
                  <p:embed/>
                </p:oleObj>
              </mc:Choice>
              <mc:Fallback>
                <p:oleObj name="Equation" r:id="rId20" imgW="97776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10FD5B58-EE48-C38B-4183-7744482FFC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35617A7-1B10-6DB7-17FA-53BD5E2C97D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409088" imgH="863225" progId="Equation.DSMT4">
                  <p:embed/>
                </p:oleObj>
              </mc:Choice>
              <mc:Fallback>
                <p:oleObj name="Equation" r:id="rId22" imgW="1409088" imgH="863225" progId="Equation.DSMT4">
                  <p:embed/>
                  <p:pic>
                    <p:nvPicPr>
                      <p:cNvPr id="33" name="Object 32">
                        <a:extLst>
                          <a:ext uri="{FF2B5EF4-FFF2-40B4-BE49-F238E27FC236}">
                            <a16:creationId xmlns:a16="http://schemas.microsoft.com/office/drawing/2014/main" id="{B35617A7-1B10-6DB7-17FA-53BD5E2C97D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03881C4-B6BF-C00A-FDBD-A434E0E1B0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34" name="Object 33">
                        <a:extLst>
                          <a:ext uri="{FF2B5EF4-FFF2-40B4-BE49-F238E27FC236}">
                            <a16:creationId xmlns:a16="http://schemas.microsoft.com/office/drawing/2014/main" id="{403881C4-B6BF-C00A-FDBD-A434E0E1B0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97C193B-5B7F-6959-AB1B-2D9233A14C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825480" imgH="393480" progId="Equation.DSMT4">
                  <p:embed/>
                </p:oleObj>
              </mc:Choice>
              <mc:Fallback>
                <p:oleObj name="Equation" r:id="rId24" imgW="825480" imgH="393480" progId="Equation.DSMT4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97C193B-5B7F-6959-AB1B-2D9233A14C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2635338-6FCD-8DB2-B520-ED5009CFB7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74732" imgH="894801" progId="Equation.DSMT4">
                  <p:embed/>
                </p:oleObj>
              </mc:Choice>
              <mc:Fallback>
                <p:oleObj name="Equation" r:id="rId6" imgW="1874732" imgH="894801" progId="Equation.DSMT4">
                  <p:embed/>
                  <p:pic>
                    <p:nvPicPr>
                      <p:cNvPr id="39" name="Object 38">
                        <a:extLst>
                          <a:ext uri="{FF2B5EF4-FFF2-40B4-BE49-F238E27FC236}">
                            <a16:creationId xmlns:a16="http://schemas.microsoft.com/office/drawing/2014/main" id="{F2635338-6FCD-8DB2-B520-ED5009CFB7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E6C909-81E8-AF66-193C-099E6AC5D7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419040" imgH="393480" progId="Equation.DSMT4">
                  <p:embed/>
                </p:oleObj>
              </mc:Choice>
              <mc:Fallback>
                <p:oleObj name="Equation" r:id="rId27" imgW="41904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3E6C909-81E8-AF66-193C-099E6AC5D7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3250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393480" progId="Equation.DSMT4">
                  <p:embed/>
                </p:oleObj>
              </mc:Choice>
              <mc:Fallback>
                <p:oleObj name="Equation" r:id="rId2" imgW="1803240" imgH="39348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974F1D6-F8DC-FC06-E12C-4659C89E8C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4A7ACD-4CDD-3582-B469-61F5974E9D3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24135" imgH="399874" progId="Equation.DSMT4">
                  <p:embed/>
                </p:oleObj>
              </mc:Choice>
              <mc:Fallback>
                <p:oleObj name="Equation" r:id="rId4" imgW="1924135" imgH="399874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C4A7ACD-4CDD-3582-B469-61F5974E9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538C1DA-415D-725B-77F1-404B10EED3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39" imgH="704791" progId="Equation.DSMT4">
                  <p:embed/>
                </p:oleObj>
              </mc:Choice>
              <mc:Fallback>
                <p:oleObj name="Equation" r:id="rId6" imgW="1104939" imgH="704791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7538C1DA-415D-725B-77F1-404B10EED3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2139820-67F1-B91F-24B0-FD8692F56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393480" progId="Equation.DSMT4">
                  <p:embed/>
                </p:oleObj>
              </mc:Choice>
              <mc:Fallback>
                <p:oleObj name="Equation" r:id="rId8" imgW="1879560" imgH="39348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62139820-67F1-B91F-24B0-FD8692F567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0DC6D2F-4FE5-7610-2610-CE841CCC67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28882" imgH="704791" progId="Equation.DSMT4">
                  <p:embed/>
                </p:oleObj>
              </mc:Choice>
              <mc:Fallback>
                <p:oleObj name="Equation" r:id="rId10" imgW="1028882" imgH="704791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0DC6D2F-4FE5-7610-2610-CE841CCC67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</p:spTree>
    <p:extLst>
      <p:ext uri="{BB962C8B-B14F-4D97-AF65-F5344CB8AC3E}">
        <p14:creationId xmlns:p14="http://schemas.microsoft.com/office/powerpoint/2010/main" val="241860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32168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644092" y="2780974"/>
            <a:ext cx="10903815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HÌNH THÀNH KIẾN THỨC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33CF89C0-2A4F-526F-5621-AAD9FC2D62E3}"/>
              </a:ext>
            </a:extLst>
          </p:cNvPr>
          <p:cNvSpPr/>
          <p:nvPr/>
        </p:nvSpPr>
        <p:spPr>
          <a:xfrm>
            <a:off x="1933889" y="5306830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8194303-5CFE-4542-3710-F86ABB1FBEDD}"/>
              </a:ext>
            </a:extLst>
          </p:cNvPr>
          <p:cNvSpPr/>
          <p:nvPr/>
        </p:nvSpPr>
        <p:spPr>
          <a:xfrm>
            <a:off x="1933889" y="3711433"/>
            <a:ext cx="2057086" cy="969963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9F1BA84-4C61-9674-E06C-88014775A9F5}"/>
              </a:ext>
            </a:extLst>
          </p:cNvPr>
          <p:cNvSpPr/>
          <p:nvPr/>
        </p:nvSpPr>
        <p:spPr>
          <a:xfrm flipH="1">
            <a:off x="0" y="101089"/>
            <a:ext cx="2819400" cy="765686"/>
          </a:xfrm>
          <a:prstGeom prst="homePlate">
            <a:avLst/>
          </a:prstGeom>
          <a:solidFill>
            <a:srgbClr val="008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VẤN ĐỀ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0AA014-C361-1E2C-2CA4-8705F54EA343}"/>
              </a:ext>
            </a:extLst>
          </p:cNvPr>
          <p:cNvSpPr txBox="1"/>
          <p:nvPr/>
        </p:nvSpPr>
        <p:spPr>
          <a:xfrm>
            <a:off x="276225" y="976610"/>
            <a:ext cx="11639550" cy="12926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492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(laptop)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 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mm)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227,6 x 324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170,7 x 243.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màn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  <a:endParaRPr lang="en-US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1" descr="5 mẫu laptop 2-trong-1 đáng mua nhất dành cho những ai ưa sử dụng những  thiết bị gọn nhẹ">
            <a:extLst>
              <a:ext uri="{FF2B5EF4-FFF2-40B4-BE49-F238E27FC236}">
                <a16:creationId xmlns:a16="http://schemas.microsoft.com/office/drawing/2014/main" id="{8EC52A24-2290-0DE0-7E26-72E66A5BD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989" y="2873395"/>
            <a:ext cx="389058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5B83D-C709-D8D1-2230-3216ED3C5061}"/>
              </a:ext>
            </a:extLst>
          </p:cNvPr>
          <p:cNvSpPr txBox="1"/>
          <p:nvPr/>
        </p:nvSpPr>
        <p:spPr>
          <a:xfrm>
            <a:off x="167640" y="250297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93D9D-752C-6CF7-5BF5-5B23052B6ABC}"/>
              </a:ext>
            </a:extLst>
          </p:cNvPr>
          <p:cNvSpPr txBox="1"/>
          <p:nvPr/>
        </p:nvSpPr>
        <p:spPr>
          <a:xfrm>
            <a:off x="167640" y="322911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C4FC0-3D6B-F258-4FD4-6775817615BD}"/>
              </a:ext>
            </a:extLst>
          </p:cNvPr>
          <p:cNvSpPr txBox="1"/>
          <p:nvPr/>
        </p:nvSpPr>
        <p:spPr>
          <a:xfrm>
            <a:off x="224170" y="4684393"/>
            <a:ext cx="46939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E39B6107-6F71-8971-6155-7E591BF397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1397646"/>
              </p:ext>
            </p:extLst>
          </p:nvPr>
        </p:nvGraphicFramePr>
        <p:xfrm>
          <a:off x="2312669" y="3765760"/>
          <a:ext cx="1445001" cy="88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419100" progId="Equation.DSMT4">
                  <p:embed/>
                </p:oleObj>
              </mc:Choice>
              <mc:Fallback>
                <p:oleObj name="Equation" r:id="rId3" imgW="685800" imgH="4191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3765760"/>
                        <a:ext cx="1445001" cy="8830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BB81872-C643-ED94-D2DD-F960B2661B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512385"/>
              </p:ext>
            </p:extLst>
          </p:nvPr>
        </p:nvGraphicFramePr>
        <p:xfrm>
          <a:off x="2312669" y="5328790"/>
          <a:ext cx="1193291" cy="8622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45863" imgH="393529" progId="Equation.DSMT4">
                  <p:embed/>
                </p:oleObj>
              </mc:Choice>
              <mc:Fallback>
                <p:oleObj name="Equation" r:id="rId5" imgW="545863" imgH="39352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2669" y="5328790"/>
                        <a:ext cx="1193291" cy="8622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row: Up 8">
            <a:extLst>
              <a:ext uri="{FF2B5EF4-FFF2-40B4-BE49-F238E27FC236}">
                <a16:creationId xmlns:a16="http://schemas.microsoft.com/office/drawing/2014/main" id="{9413DE53-940B-8CC4-F942-9279BDEAEB07}"/>
              </a:ext>
            </a:extLst>
          </p:cNvPr>
          <p:cNvSpPr/>
          <p:nvPr/>
        </p:nvSpPr>
        <p:spPr>
          <a:xfrm rot="4143158">
            <a:off x="4403637" y="4844287"/>
            <a:ext cx="148091" cy="137239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Up 12">
            <a:extLst>
              <a:ext uri="{FF2B5EF4-FFF2-40B4-BE49-F238E27FC236}">
                <a16:creationId xmlns:a16="http://schemas.microsoft.com/office/drawing/2014/main" id="{EC554C78-11C6-E6E2-260B-BD0CFEF7368C}"/>
              </a:ext>
            </a:extLst>
          </p:cNvPr>
          <p:cNvSpPr/>
          <p:nvPr/>
        </p:nvSpPr>
        <p:spPr>
          <a:xfrm rot="6875380">
            <a:off x="4396535" y="3850594"/>
            <a:ext cx="162296" cy="12775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8FB125-697B-DC67-AF75-536A9C69B5AA}"/>
              </a:ext>
            </a:extLst>
          </p:cNvPr>
          <p:cNvSpPr txBox="1"/>
          <p:nvPr/>
        </p:nvSpPr>
        <p:spPr>
          <a:xfrm>
            <a:off x="5019080" y="4725070"/>
            <a:ext cx="1958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4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  <p:bldP spid="4" grpId="0" animBg="1"/>
      <p:bldP spid="6" grpId="0" animBg="1"/>
      <p:bldP spid="8" grpId="0"/>
      <p:bldP spid="10" grpId="0"/>
      <p:bldP spid="11" grpId="0"/>
      <p:bldP spid="9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44C042-61D0-F6D8-A433-06991947BE97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ADA7C-3FAC-07D1-2D54-F5C1FB7D2A73}"/>
              </a:ext>
            </a:extLst>
          </p:cNvPr>
          <p:cNvSpPr txBox="1"/>
          <p:nvPr/>
        </p:nvSpPr>
        <p:spPr>
          <a:xfrm>
            <a:off x="407670" y="894486"/>
            <a:ext cx="98031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C7DDB-B7A4-D1DD-A2B9-31DE9A5DB201}"/>
              </a:ext>
            </a:extLst>
          </p:cNvPr>
          <p:cNvSpPr txBox="1"/>
          <p:nvPr/>
        </p:nvSpPr>
        <p:spPr>
          <a:xfrm>
            <a:off x="407670" y="2141150"/>
            <a:ext cx="609600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= c : d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38DFE08-4989-F676-21F0-3B86F1AFF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16" y="3020431"/>
            <a:ext cx="2109828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2554D1E9-53F0-03F5-4F1A-07D11A00A5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978814"/>
              </p:ext>
            </p:extLst>
          </p:nvPr>
        </p:nvGraphicFramePr>
        <p:xfrm>
          <a:off x="1703388" y="2867025"/>
          <a:ext cx="2636837" cy="928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93760" imgH="419040" progId="Equation.DSMT4">
                  <p:embed/>
                </p:oleObj>
              </mc:Choice>
              <mc:Fallback>
                <p:oleObj name="Equation" r:id="rId2" imgW="1193760" imgH="4190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2867025"/>
                        <a:ext cx="2636837" cy="928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781E3D4B-183F-4DC8-08D6-3B68B9535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605" y="3096632"/>
            <a:ext cx="474440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những tỉ lệ thức.</a:t>
            </a:r>
            <a:endParaRPr kumimoji="0" lang="nl-NL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098792D6-C716-5F17-E9A5-ED3946B50D5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5655809"/>
              </p:ext>
            </p:extLst>
          </p:nvPr>
        </p:nvGraphicFramePr>
        <p:xfrm>
          <a:off x="7534274" y="1071542"/>
          <a:ext cx="2573662" cy="977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40948" imgH="393529" progId="Equation.DSMT4">
                  <p:embed/>
                </p:oleObj>
              </mc:Choice>
              <mc:Fallback>
                <p:oleObj name="Equation" r:id="rId4" imgW="1040948" imgH="393529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34274" y="1071542"/>
                        <a:ext cx="2573662" cy="977835"/>
                      </a:xfrm>
                      <a:prstGeom prst="rect">
                        <a:avLst/>
                      </a:prstGeom>
                      <a:blipFill>
                        <a:blip r:embed="rId6"/>
                        <a:tile tx="0" ty="0" sx="100000" sy="100000" flip="none" algn="tl"/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31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68CE22-CAAC-9AD0-712C-9B281EC29EC8}"/>
              </a:ext>
            </a:extLst>
          </p:cNvPr>
          <p:cNvSpPr/>
          <p:nvPr/>
        </p:nvSpPr>
        <p:spPr>
          <a:xfrm>
            <a:off x="4360412" y="5163476"/>
            <a:ext cx="1845679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0822127-5437-91FD-B88D-B2C6CCE897DA}"/>
              </a:ext>
            </a:extLst>
          </p:cNvPr>
          <p:cNvSpPr/>
          <p:nvPr/>
        </p:nvSpPr>
        <p:spPr>
          <a:xfrm>
            <a:off x="955675" y="5133941"/>
            <a:ext cx="1013824" cy="99436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16446" y="-19043"/>
            <a:ext cx="5379720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772078" y="1499515"/>
            <a:ext cx="10868025" cy="20028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167E1A6-13CA-8700-02C7-7AB9BF933E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0027324"/>
              </p:ext>
            </p:extLst>
          </p:nvPr>
        </p:nvGraphicFramePr>
        <p:xfrm>
          <a:off x="3080588" y="1424853"/>
          <a:ext cx="998570" cy="82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33169" imgH="393529" progId="Equation.DSMT4">
                  <p:embed/>
                </p:oleObj>
              </mc:Choice>
              <mc:Fallback>
                <p:oleObj name="Equation" r:id="rId2" imgW="533169" imgH="393529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1424853"/>
                        <a:ext cx="998570" cy="8274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B9FD6F15-5998-1C7A-5E6C-FE4246D01C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667076"/>
              </p:ext>
            </p:extLst>
          </p:nvPr>
        </p:nvGraphicFramePr>
        <p:xfrm>
          <a:off x="3080588" y="2349331"/>
          <a:ext cx="1078230" cy="906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18918" imgH="393529" progId="Equation.DSMT4">
                  <p:embed/>
                </p:oleObj>
              </mc:Choice>
              <mc:Fallback>
                <p:oleObj name="Equation" r:id="rId4" imgW="418918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80588" y="2349331"/>
                        <a:ext cx="1078230" cy="9062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078" y="1516436"/>
            <a:ext cx="4617021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5685B6C-75DA-CBF3-EFDA-7772DFBD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151485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64.12 thì có kết quả gì?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66EFD6-78E0-8CFC-BEB3-EF6A4D9BD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158" y="2473989"/>
            <a:ext cx="668194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nhân cả hai vế với </a:t>
            </a:r>
            <a:r>
              <a:rPr kumimoji="0" lang="nl-NL" altLang="en-US" sz="26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kumimoji="0" lang="nl-NL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thì có kết quả gì?</a:t>
            </a:r>
            <a:endParaRPr kumimoji="0" lang="nl-NL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D720-F209-2710-3EBD-A227C983650E}"/>
              </a:ext>
            </a:extLst>
          </p:cNvPr>
          <p:cNvSpPr txBox="1"/>
          <p:nvPr/>
        </p:nvSpPr>
        <p:spPr>
          <a:xfrm>
            <a:off x="803161" y="2524182"/>
            <a:ext cx="2580671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609600" y="3524051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 descr="7 kỹ năng làm việc nhóm hiệu quả giúp bạn tiến bộ hơn">
            <a:extLst>
              <a:ext uri="{FF2B5EF4-FFF2-40B4-BE49-F238E27FC236}">
                <a16:creationId xmlns:a16="http://schemas.microsoft.com/office/drawing/2014/main" id="{4F097D4B-341E-71E3-1B57-D6B747350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982" y="3871957"/>
            <a:ext cx="3218833" cy="232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7951"/>
              </p:ext>
            </p:extLst>
          </p:nvPr>
        </p:nvGraphicFramePr>
        <p:xfrm>
          <a:off x="609600" y="4059842"/>
          <a:ext cx="1498453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85800" imgH="393480" progId="Equation.DSMT4">
                  <p:embed/>
                </p:oleObj>
              </mc:Choice>
              <mc:Fallback>
                <p:oleObj name="Equation" r:id="rId7" imgW="68580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59842"/>
                        <a:ext cx="1498453" cy="865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81147"/>
              </p:ext>
            </p:extLst>
          </p:nvPr>
        </p:nvGraphicFramePr>
        <p:xfrm>
          <a:off x="622300" y="5157633"/>
          <a:ext cx="1347199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571320" imgH="393480" progId="Equation.DSMT4">
                  <p:embed/>
                </p:oleObj>
              </mc:Choice>
              <mc:Fallback>
                <p:oleObj name="Equation" r:id="rId9" imgW="571320" imgH="39348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5157633"/>
                        <a:ext cx="1347199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329559"/>
              </p:ext>
            </p:extLst>
          </p:nvPr>
        </p:nvGraphicFramePr>
        <p:xfrm>
          <a:off x="2129601" y="4080440"/>
          <a:ext cx="3064615" cy="855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409400" imgH="393480" progId="Equation.DSMT4">
                  <p:embed/>
                </p:oleObj>
              </mc:Choice>
              <mc:Fallback>
                <p:oleObj name="Equation" r:id="rId11" imgW="1409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29601" y="4080440"/>
                        <a:ext cx="3064615" cy="855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4CB8A6E-BB7E-8AE1-926C-5245E1112E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2205394"/>
              </p:ext>
            </p:extLst>
          </p:nvPr>
        </p:nvGraphicFramePr>
        <p:xfrm>
          <a:off x="5252002" y="4346473"/>
          <a:ext cx="2087562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90360" imgH="177480" progId="Equation.DSMT4">
                  <p:embed/>
                </p:oleObj>
              </mc:Choice>
              <mc:Fallback>
                <p:oleObj name="Equation" r:id="rId13" imgW="990360" imgH="177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2002" y="4346473"/>
                        <a:ext cx="2087562" cy="376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DC7BBDF1-B3C0-0FC9-EB5A-80DC9C965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686691"/>
              </p:ext>
            </p:extLst>
          </p:nvPr>
        </p:nvGraphicFramePr>
        <p:xfrm>
          <a:off x="1986656" y="5193008"/>
          <a:ext cx="2271713" cy="935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65160" imgH="393480" progId="Equation.DSMT4">
                  <p:embed/>
                </p:oleObj>
              </mc:Choice>
              <mc:Fallback>
                <p:oleObj name="Equation" r:id="rId15" imgW="96516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656" y="5193008"/>
                        <a:ext cx="2271713" cy="935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4497137"/>
              </p:ext>
            </p:extLst>
          </p:nvPr>
        </p:nvGraphicFramePr>
        <p:xfrm>
          <a:off x="4384643" y="5395746"/>
          <a:ext cx="1619146" cy="411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177480" progId="Equation.DSMT4">
                  <p:embed/>
                </p:oleObj>
              </mc:Choice>
              <mc:Fallback>
                <p:oleObj name="Equation" r:id="rId17" imgW="6984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84643" y="5395746"/>
                        <a:ext cx="1619146" cy="411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2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B139FDD-2323-817A-FC97-F52F558E3662}"/>
              </a:ext>
            </a:extLst>
          </p:cNvPr>
          <p:cNvSpPr/>
          <p:nvPr/>
        </p:nvSpPr>
        <p:spPr>
          <a:xfrm>
            <a:off x="514699" y="4171552"/>
            <a:ext cx="1175896" cy="59181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6A83C5F-95CC-2891-8047-7FAC8B817590}"/>
              </a:ext>
            </a:extLst>
          </p:cNvPr>
          <p:cNvSpPr/>
          <p:nvPr/>
        </p:nvSpPr>
        <p:spPr>
          <a:xfrm>
            <a:off x="10910026" y="3291695"/>
            <a:ext cx="1286537" cy="18899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D030E-CF7D-C7F9-4AE0-1E12179EA901}"/>
              </a:ext>
            </a:extLst>
          </p:cNvPr>
          <p:cNvSpPr/>
          <p:nvPr/>
        </p:nvSpPr>
        <p:spPr>
          <a:xfrm>
            <a:off x="4841260" y="4631941"/>
            <a:ext cx="1372097" cy="1957358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0" y="-149135"/>
            <a:ext cx="5379720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339090" y="1086131"/>
            <a:ext cx="11670030" cy="16793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48. 12 = 64. 9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64. 12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đẳng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ad = </a:t>
            </a:r>
            <a:r>
              <a:rPr lang="en-US" sz="2600" b="1" i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188523" y="2823529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177009F-BC69-47C4-F4B9-9643B485B8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3482960"/>
              </p:ext>
            </p:extLst>
          </p:nvPr>
        </p:nvGraphicFramePr>
        <p:xfrm>
          <a:off x="2536436" y="3291695"/>
          <a:ext cx="1485153" cy="82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11000" imgH="393480" progId="Equation.DSMT4">
                  <p:embed/>
                </p:oleObj>
              </mc:Choice>
              <mc:Fallback>
                <p:oleObj name="Equation" r:id="rId2" imgW="711000" imgH="39348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F177009F-BC69-47C4-F4B9-9643B485B8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436" y="3291695"/>
                        <a:ext cx="1485153" cy="8267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C47E0398-98B2-FB45-1C5D-8E5676FE2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648038"/>
              </p:ext>
            </p:extLst>
          </p:nvPr>
        </p:nvGraphicFramePr>
        <p:xfrm>
          <a:off x="3514674" y="4631940"/>
          <a:ext cx="2659431" cy="902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393480" progId="Equation.DSMT4">
                  <p:embed/>
                </p:oleObj>
              </mc:Choice>
              <mc:Fallback>
                <p:oleObj name="Equation" r:id="rId4" imgW="1168200" imgH="39348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C47E0398-98B2-FB45-1C5D-8E5676FE2A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4631940"/>
                        <a:ext cx="2659431" cy="902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825BFC0-6E7E-6A14-830A-473DAA508B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494564"/>
              </p:ext>
            </p:extLst>
          </p:nvPr>
        </p:nvGraphicFramePr>
        <p:xfrm>
          <a:off x="188524" y="3308638"/>
          <a:ext cx="2243660" cy="817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393480" progId="Equation.DSMT4">
                  <p:embed/>
                </p:oleObj>
              </mc:Choice>
              <mc:Fallback>
                <p:oleObj name="Equation" r:id="rId6" imgW="1079280" imgH="39348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5825BFC0-6E7E-6A14-830A-473DAA508B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524" y="3308638"/>
                        <a:ext cx="2243660" cy="8176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9ACE5BAF-B694-3D18-F536-73184CD467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5863231"/>
              </p:ext>
            </p:extLst>
          </p:nvPr>
        </p:nvGraphicFramePr>
        <p:xfrm>
          <a:off x="188524" y="4264558"/>
          <a:ext cx="1406270" cy="449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34680" imgH="203040" progId="Equation.DSMT4">
                  <p:embed/>
                </p:oleObj>
              </mc:Choice>
              <mc:Fallback>
                <p:oleObj name="Equation" r:id="rId8" imgW="634680" imgH="2030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9ACE5BAF-B694-3D18-F536-73184CD467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8524" y="4264558"/>
                        <a:ext cx="1406270" cy="449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22F3D590-9666-11E4-2764-74AD084D1C91}"/>
              </a:ext>
            </a:extLst>
          </p:cNvPr>
          <p:cNvSpPr txBox="1"/>
          <p:nvPr/>
        </p:nvSpPr>
        <p:spPr>
          <a:xfrm>
            <a:off x="97494" y="4813146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D1E883-B69A-515A-A5F6-C2B5CAA8A9F3}"/>
              </a:ext>
            </a:extLst>
          </p:cNvPr>
          <p:cNvSpPr txBox="1"/>
          <p:nvPr/>
        </p:nvSpPr>
        <p:spPr>
          <a:xfrm>
            <a:off x="129396" y="586144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cd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662B3E0-3A90-1F0E-79B6-E0EA2EE2C01C}"/>
              </a:ext>
            </a:extLst>
          </p:cNvPr>
          <p:cNvSpPr txBox="1"/>
          <p:nvPr/>
        </p:nvSpPr>
        <p:spPr>
          <a:xfrm>
            <a:off x="6319113" y="3447073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ab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D1459A2F-A8BF-4452-AEDC-B542F18E50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985386"/>
              </p:ext>
            </p:extLst>
          </p:nvPr>
        </p:nvGraphicFramePr>
        <p:xfrm>
          <a:off x="3514674" y="5705283"/>
          <a:ext cx="2581326" cy="884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700" imgH="393700" progId="Equation.DSMT4">
                  <p:embed/>
                </p:oleObj>
              </mc:Choice>
              <mc:Fallback>
                <p:oleObj name="Equation" r:id="rId10" imgW="1155700" imgH="3937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674" y="5705283"/>
                        <a:ext cx="2581326" cy="8840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47D7B8-46CD-D2A3-52D3-8560559C3D4F}"/>
              </a:ext>
            </a:extLst>
          </p:cNvPr>
          <p:cNvCxnSpPr>
            <a:cxnSpLocks/>
          </p:cNvCxnSpPr>
          <p:nvPr/>
        </p:nvCxnSpPr>
        <p:spPr>
          <a:xfrm>
            <a:off x="6291463" y="3425917"/>
            <a:ext cx="0" cy="34290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A4BDDF7-237F-350D-C827-1C434DC41A6A}"/>
              </a:ext>
            </a:extLst>
          </p:cNvPr>
          <p:cNvSpPr txBox="1"/>
          <p:nvPr/>
        </p:nvSpPr>
        <p:spPr>
          <a:xfrm>
            <a:off x="6318567" y="4343499"/>
            <a:ext cx="34407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Chia 2 vế cho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có </a:t>
            </a:r>
            <a:endParaRPr lang="en-US" sz="2600" dirty="0"/>
          </a:p>
        </p:txBody>
      </p:sp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FCB4E01E-9875-657D-7A9D-309B760BC1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8752797"/>
              </p:ext>
            </p:extLst>
          </p:nvPr>
        </p:nvGraphicFramePr>
        <p:xfrm>
          <a:off x="9702875" y="3344410"/>
          <a:ext cx="2439831" cy="835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55700" imgH="393700" progId="Equation.DSMT4">
                  <p:embed/>
                </p:oleObj>
              </mc:Choice>
              <mc:Fallback>
                <p:oleObj name="Equation" r:id="rId12" imgW="1155700" imgH="3937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02875" y="3344410"/>
                        <a:ext cx="2439831" cy="8355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:a16="http://schemas.microsoft.com/office/drawing/2014/main" id="{0A9D25D4-07FB-F982-A0F5-782D0E3689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5242869"/>
              </p:ext>
            </p:extLst>
          </p:nvPr>
        </p:nvGraphicFramePr>
        <p:xfrm>
          <a:off x="9751623" y="4264558"/>
          <a:ext cx="2342336" cy="8021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55700" imgH="393700" progId="Equation.DSMT4">
                  <p:embed/>
                </p:oleObj>
              </mc:Choice>
              <mc:Fallback>
                <p:oleObj name="Equation" r:id="rId14" imgW="1155700" imgH="393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51623" y="4264558"/>
                        <a:ext cx="2342336" cy="8021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0" grpId="0" animBg="1"/>
      <p:bldP spid="39" grpId="0" animBg="1"/>
      <p:bldP spid="2" grpId="0" animBg="1"/>
      <p:bldP spid="12" grpId="0" animBg="1"/>
      <p:bldP spid="10" grpId="0"/>
      <p:bldP spid="30" grpId="0"/>
      <p:bldP spid="31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1AD2CD7-0AE0-A2F4-6568-D9ECD3D8853B}"/>
              </a:ext>
            </a:extLst>
          </p:cNvPr>
          <p:cNvSpPr/>
          <p:nvPr/>
        </p:nvSpPr>
        <p:spPr>
          <a:xfrm>
            <a:off x="2681002" y="4352184"/>
            <a:ext cx="7343775" cy="164447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7864F9-D516-C86E-4231-85DA887E95B0}"/>
              </a:ext>
            </a:extLst>
          </p:cNvPr>
          <p:cNvSpPr txBox="1"/>
          <p:nvPr/>
        </p:nvSpPr>
        <p:spPr>
          <a:xfrm>
            <a:off x="99332" y="0"/>
            <a:ext cx="11993336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§1. TỈ LỆ THỨC – DÃY TỈ SỐ BẰNG NHAU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0342D-A061-3CF0-4037-01AAFF9E4070}"/>
              </a:ext>
            </a:extLst>
          </p:cNvPr>
          <p:cNvSpPr txBox="1"/>
          <p:nvPr/>
        </p:nvSpPr>
        <p:spPr>
          <a:xfrm>
            <a:off x="472440" y="879455"/>
            <a:ext cx="60960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endParaRPr lang="en-US" sz="26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BEEEA4-2EF7-67AC-1F0E-814321978529}"/>
              </a:ext>
            </a:extLst>
          </p:cNvPr>
          <p:cNvGrpSpPr/>
          <p:nvPr/>
        </p:nvGrpSpPr>
        <p:grpSpPr>
          <a:xfrm>
            <a:off x="4315255" y="2200098"/>
            <a:ext cx="3895725" cy="1075908"/>
            <a:chOff x="4315255" y="2200098"/>
            <a:chExt cx="3895725" cy="1075908"/>
          </a:xfrm>
          <a:solidFill>
            <a:schemeClr val="bg1">
              <a:alpha val="83000"/>
            </a:schemeClr>
          </a:solidFill>
          <a:effectLst/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BC80E82-B17E-DF9B-719B-EEFDE237AD24}"/>
                </a:ext>
              </a:extLst>
            </p:cNvPr>
            <p:cNvSpPr/>
            <p:nvPr/>
          </p:nvSpPr>
          <p:spPr>
            <a:xfrm>
              <a:off x="4315255" y="2200098"/>
              <a:ext cx="3895725" cy="10759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D74A9D25-E7B4-12F3-BDBF-0407DF553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74" y="2415692"/>
              <a:ext cx="1608767" cy="4924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en-US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en-US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A1BA9BBD-928E-3FCB-B165-7BA240F77D5B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79915229"/>
                </p:ext>
              </p:extLst>
            </p:nvPr>
          </p:nvGraphicFramePr>
          <p:xfrm>
            <a:off x="5404957" y="2255701"/>
            <a:ext cx="947933" cy="8976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418918" imgH="393529" progId="Equation.DSMT4">
                    <p:embed/>
                  </p:oleObj>
                </mc:Choice>
                <mc:Fallback>
                  <p:oleObj name="Equation" r:id="rId2" imgW="418918" imgH="393529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04957" y="2255701"/>
                          <a:ext cx="947933" cy="89766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0A8FB987-2AA6-B2E1-2697-0FD068EB8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2890" y="2458312"/>
              <a:ext cx="1858089" cy="49244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thì </a:t>
              </a:r>
              <a:r>
                <a:rPr kumimoji="0" lang="nl-NL" altLang="en-US" sz="26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ad = bc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FD8057B-246B-05FB-9529-2C70F9D86525}"/>
              </a:ext>
            </a:extLst>
          </p:cNvPr>
          <p:cNvSpPr txBox="1"/>
          <p:nvPr/>
        </p:nvSpPr>
        <p:spPr>
          <a:xfrm>
            <a:off x="539115" y="3716628"/>
            <a:ext cx="195643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2BA22D-DDA9-CBE4-92A5-281E5BE74D49}"/>
              </a:ext>
            </a:extLst>
          </p:cNvPr>
          <p:cNvGrpSpPr/>
          <p:nvPr/>
        </p:nvGrpSpPr>
        <p:grpSpPr>
          <a:xfrm>
            <a:off x="2862499" y="4451826"/>
            <a:ext cx="6980782" cy="1526719"/>
            <a:chOff x="853440" y="4334069"/>
            <a:chExt cx="6980782" cy="1526719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2C875B31-E323-9B1C-E498-1ACFD2DF0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440" y="4343497"/>
              <a:ext cx="82266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Nếu</a:t>
              </a:r>
              <a:r>
                <a:rPr kumimoji="0" lang="nl-NL" altLang="en-US" sz="2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kumimoji="0" lang="nl-NL" alt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6E63CBF3-2D38-89FD-4ED9-BE7F7AA2094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43143952"/>
                </p:ext>
              </p:extLst>
            </p:nvPr>
          </p:nvGraphicFramePr>
          <p:xfrm>
            <a:off x="1581088" y="4364439"/>
            <a:ext cx="3142207" cy="4727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71600" imgH="203200" progId="Equation.DSMT4">
                    <p:embed/>
                  </p:oleObj>
                </mc:Choice>
                <mc:Fallback>
                  <p:oleObj name="Equation" r:id="rId4" imgW="1371600" imgH="203200" progId="Equation.DSMT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1088" y="4364439"/>
                          <a:ext cx="3142207" cy="47278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F1EC2B93-FF43-1C39-8534-83EC77A3E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2015" y="4334069"/>
              <a:ext cx="314220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en-US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thì ta có các tỉ lệ thức:</a:t>
              </a:r>
              <a:endParaRPr kumimoji="0" lang="nl-NL" altLang="en-U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08CB266C-8940-1F37-0A6D-0E90ED1E733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2050993"/>
                </p:ext>
              </p:extLst>
            </p:nvPr>
          </p:nvGraphicFramePr>
          <p:xfrm>
            <a:off x="1552574" y="4970366"/>
            <a:ext cx="4908006" cy="8904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184400" imgH="393700" progId="Equation.DSMT4">
                    <p:embed/>
                  </p:oleObj>
                </mc:Choice>
                <mc:Fallback>
                  <p:oleObj name="Equation" r:id="rId6" imgW="2184400" imgH="393700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74" y="4970366"/>
                          <a:ext cx="4908006" cy="89042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543696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</TotalTime>
  <Words>2008</Words>
  <Application>Microsoft Office PowerPoint</Application>
  <PresentationFormat>Màn hình rộng</PresentationFormat>
  <Paragraphs>248</Paragraphs>
  <Slides>39</Slides>
  <Notes>9</Notes>
  <HiddenSlides>2</HiddenSlides>
  <MMClips>10</MMClips>
  <ScaleCrop>false</ScaleCrop>
  <HeadingPairs>
    <vt:vector size="8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39</vt:i4>
      </vt:variant>
    </vt:vector>
  </HeadingPairs>
  <TitlesOfParts>
    <vt:vector size="50" baseType="lpstr">
      <vt:lpstr>宋体</vt:lpstr>
      <vt:lpstr>Arial</vt:lpstr>
      <vt:lpstr>Arial Rounded MT Bold</vt:lpstr>
      <vt:lpstr>Calibri</vt:lpstr>
      <vt:lpstr>Calibri Light</vt:lpstr>
      <vt:lpstr>Cambria Math</vt:lpstr>
      <vt:lpstr>Impact</vt:lpstr>
      <vt:lpstr>Open Sans</vt:lpstr>
      <vt:lpstr>Times New Roman</vt:lpstr>
      <vt:lpstr>Office Theme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Hoa, Duong Khanh</dc:creator>
  <cp:lastModifiedBy>tuan nguyen</cp:lastModifiedBy>
  <cp:revision>65</cp:revision>
  <dcterms:created xsi:type="dcterms:W3CDTF">2022-07-14T11:55:04Z</dcterms:created>
  <dcterms:modified xsi:type="dcterms:W3CDTF">2025-02-10T14:10:54Z</dcterms:modified>
</cp:coreProperties>
</file>