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398" r:id="rId2"/>
    <p:sldId id="388" r:id="rId3"/>
    <p:sldId id="279" r:id="rId4"/>
    <p:sldId id="256" r:id="rId5"/>
    <p:sldId id="403" r:id="rId6"/>
    <p:sldId id="316" r:id="rId7"/>
    <p:sldId id="389" r:id="rId8"/>
    <p:sldId id="390" r:id="rId9"/>
    <p:sldId id="391" r:id="rId10"/>
    <p:sldId id="392" r:id="rId11"/>
    <p:sldId id="393" r:id="rId12"/>
    <p:sldId id="283" r:id="rId13"/>
    <p:sldId id="404" r:id="rId14"/>
    <p:sldId id="401" r:id="rId15"/>
    <p:sldId id="402" r:id="rId16"/>
    <p:sldId id="348" r:id="rId17"/>
    <p:sldId id="394" r:id="rId18"/>
    <p:sldId id="396" r:id="rId19"/>
    <p:sldId id="405" r:id="rId20"/>
    <p:sldId id="313" r:id="rId21"/>
    <p:sldId id="397" r:id="rId22"/>
    <p:sldId id="314" r:id="rId23"/>
    <p:sldId id="406" r:id="rId24"/>
    <p:sldId id="407" r:id="rId25"/>
    <p:sldId id="400" r:id="rId26"/>
    <p:sldId id="40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FB1"/>
    <a:srgbClr val="0087B2"/>
    <a:srgbClr val="0070C0"/>
    <a:srgbClr val="F26648"/>
    <a:srgbClr val="F8B417"/>
    <a:srgbClr val="FEE3AF"/>
    <a:srgbClr val="F16649"/>
    <a:srgbClr val="F7931D"/>
    <a:srgbClr val="FBC864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09D387-C90C-4867-80CB-605A0C5D5D95}" v="993" dt="2023-11-30T04:20:21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88366" autoAdjust="0"/>
  </p:normalViewPr>
  <p:slideViewPr>
    <p:cSldViewPr snapToGrid="0" showGuides="1">
      <p:cViewPr varScale="1">
        <p:scale>
          <a:sx n="69" d="100"/>
          <a:sy n="69" d="100"/>
        </p:scale>
        <p:origin x="140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7909D387-C90C-4867-80CB-605A0C5D5D95}"/>
    <pc:docChg chg="undo custSel addSld delSld modSld sldOrd">
      <pc:chgData name="THU DU" userId="db4d925effa94065" providerId="LiveId" clId="{7909D387-C90C-4867-80CB-605A0C5D5D95}" dt="2023-11-30T04:20:24.472" v="2123" actId="1076"/>
      <pc:docMkLst>
        <pc:docMk/>
      </pc:docMkLst>
      <pc:sldChg chg="delSp modSp mod">
        <pc:chgData name="THU DU" userId="db4d925effa94065" providerId="LiveId" clId="{7909D387-C90C-4867-80CB-605A0C5D5D95}" dt="2023-11-29T05:31:22.415" v="25" actId="478"/>
        <pc:sldMkLst>
          <pc:docMk/>
          <pc:sldMk cId="252621157" sldId="256"/>
        </pc:sldMkLst>
        <pc:spChg chg="mod">
          <ac:chgData name="THU DU" userId="db4d925effa94065" providerId="LiveId" clId="{7909D387-C90C-4867-80CB-605A0C5D5D95}" dt="2023-11-29T05:31:19.961" v="24" actId="20577"/>
          <ac:spMkLst>
            <pc:docMk/>
            <pc:sldMk cId="252621157" sldId="256"/>
            <ac:spMk id="36" creationId="{00000000-0000-0000-0000-000000000000}"/>
          </ac:spMkLst>
        </pc:spChg>
        <pc:spChg chg="del">
          <ac:chgData name="THU DU" userId="db4d925effa94065" providerId="LiveId" clId="{7909D387-C90C-4867-80CB-605A0C5D5D95}" dt="2023-11-29T05:31:22.415" v="25" actId="478"/>
          <ac:spMkLst>
            <pc:docMk/>
            <pc:sldMk cId="252621157" sldId="256"/>
            <ac:spMk id="43" creationId="{607B7897-B16D-44E3-91AE-9D0FF2697117}"/>
          </ac:spMkLst>
        </pc:spChg>
      </pc:sldChg>
      <pc:sldChg chg="addSp delSp modSp mod ord delAnim modNotesTx">
        <pc:chgData name="THU DU" userId="db4d925effa94065" providerId="LiveId" clId="{7909D387-C90C-4867-80CB-605A0C5D5D95}" dt="2023-11-30T03:31:26.972" v="1677"/>
        <pc:sldMkLst>
          <pc:docMk/>
          <pc:sldMk cId="1529224504" sldId="276"/>
        </pc:sldMkLst>
        <pc:spChg chg="mod">
          <ac:chgData name="THU DU" userId="db4d925effa94065" providerId="LiveId" clId="{7909D387-C90C-4867-80CB-605A0C5D5D95}" dt="2023-11-29T06:30:42.679" v="875" actId="255"/>
          <ac:spMkLst>
            <pc:docMk/>
            <pc:sldMk cId="1529224504" sldId="276"/>
            <ac:spMk id="7" creationId="{5F067F34-DA54-BEC1-0B29-376893EF1939}"/>
          </ac:spMkLst>
        </pc:spChg>
        <pc:spChg chg="mod">
          <ac:chgData name="THU DU" userId="db4d925effa94065" providerId="LiveId" clId="{7909D387-C90C-4867-80CB-605A0C5D5D95}" dt="2023-11-29T06:20:38.970" v="739" actId="20577"/>
          <ac:spMkLst>
            <pc:docMk/>
            <pc:sldMk cId="1529224504" sldId="276"/>
            <ac:spMk id="8" creationId="{00000000-0000-0000-0000-000000000000}"/>
          </ac:spMkLst>
        </pc:spChg>
        <pc:spChg chg="mod">
          <ac:chgData name="THU DU" userId="db4d925effa94065" providerId="LiveId" clId="{7909D387-C90C-4867-80CB-605A0C5D5D95}" dt="2023-11-30T01:22:51.813" v="1019" actId="20577"/>
          <ac:spMkLst>
            <pc:docMk/>
            <pc:sldMk cId="1529224504" sldId="276"/>
            <ac:spMk id="9" creationId="{15AA0F55-7240-F5CB-B084-148854B7E378}"/>
          </ac:spMkLst>
        </pc:spChg>
        <pc:spChg chg="mod">
          <ac:chgData name="THU DU" userId="db4d925effa94065" providerId="LiveId" clId="{7909D387-C90C-4867-80CB-605A0C5D5D95}" dt="2023-11-29T06:30:52.330" v="879" actId="1076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HU DU" userId="db4d925effa94065" providerId="LiveId" clId="{7909D387-C90C-4867-80CB-605A0C5D5D95}" dt="2023-11-29T06:31:01.122" v="881" actId="1076"/>
          <ac:spMkLst>
            <pc:docMk/>
            <pc:sldMk cId="1529224504" sldId="276"/>
            <ac:spMk id="16" creationId="{00000000-0000-0000-0000-000000000000}"/>
          </ac:spMkLst>
        </pc:spChg>
        <pc:spChg chg="mod">
          <ac:chgData name="THU DU" userId="db4d925effa94065" providerId="LiveId" clId="{7909D387-C90C-4867-80CB-605A0C5D5D95}" dt="2023-11-29T06:31:01.122" v="881" actId="1076"/>
          <ac:spMkLst>
            <pc:docMk/>
            <pc:sldMk cId="1529224504" sldId="276"/>
            <ac:spMk id="17" creationId="{00000000-0000-0000-0000-000000000000}"/>
          </ac:spMkLst>
        </pc:spChg>
        <pc:grpChg chg="mod">
          <ac:chgData name="THU DU" userId="db4d925effa94065" providerId="LiveId" clId="{7909D387-C90C-4867-80CB-605A0C5D5D95}" dt="2023-11-29T06:30:55.820" v="880" actId="1076"/>
          <ac:grpSpMkLst>
            <pc:docMk/>
            <pc:sldMk cId="1529224504" sldId="276"/>
            <ac:grpSpMk id="13" creationId="{00000000-0000-0000-0000-000000000000}"/>
          </ac:grpSpMkLst>
        </pc:grpChg>
        <pc:picChg chg="del">
          <ac:chgData name="THU DU" userId="db4d925effa94065" providerId="LiveId" clId="{7909D387-C90C-4867-80CB-605A0C5D5D95}" dt="2023-11-29T06:21:17.476" v="742" actId="478"/>
          <ac:picMkLst>
            <pc:docMk/>
            <pc:sldMk cId="1529224504" sldId="276"/>
            <ac:picMk id="2" creationId="{80609389-B60F-2FBE-AB65-644944BE96D6}"/>
          </ac:picMkLst>
        </pc:picChg>
        <pc:cxnChg chg="add mod">
          <ac:chgData name="THU DU" userId="db4d925effa94065" providerId="LiveId" clId="{7909D387-C90C-4867-80CB-605A0C5D5D95}" dt="2023-11-29T06:29:44.478" v="860" actId="13822"/>
          <ac:cxnSpMkLst>
            <pc:docMk/>
            <pc:sldMk cId="1529224504" sldId="276"/>
            <ac:cxnSpMk id="4" creationId="{AF949380-4A13-D292-D82A-C7936B2E5952}"/>
          </ac:cxnSpMkLst>
        </pc:cxnChg>
      </pc:sldChg>
      <pc:sldChg chg="addSp delSp modSp mod modClrScheme delAnim modAnim delDesignElem chgLayout modNotesTx">
        <pc:chgData name="THU DU" userId="db4d925effa94065" providerId="LiveId" clId="{7909D387-C90C-4867-80CB-605A0C5D5D95}" dt="2023-11-29T06:13:31.218" v="705" actId="207"/>
        <pc:sldMkLst>
          <pc:docMk/>
          <pc:sldMk cId="3404845292" sldId="279"/>
        </pc:sldMkLst>
        <pc:spChg chg="mod">
          <ac:chgData name="THU DU" userId="db4d925effa94065" providerId="LiveId" clId="{7909D387-C90C-4867-80CB-605A0C5D5D95}" dt="2023-11-29T05:51:29.864" v="319" actId="14100"/>
          <ac:spMkLst>
            <pc:docMk/>
            <pc:sldMk cId="3404845292" sldId="279"/>
            <ac:spMk id="2" creationId="{817F8067-44E4-2697-A4C2-7C4D1EFD207D}"/>
          </ac:spMkLst>
        </pc:spChg>
        <pc:spChg chg="del mod">
          <ac:chgData name="THU DU" userId="db4d925effa94065" providerId="LiveId" clId="{7909D387-C90C-4867-80CB-605A0C5D5D95}" dt="2023-11-29T05:52:21.633" v="336" actId="478"/>
          <ac:spMkLst>
            <pc:docMk/>
            <pc:sldMk cId="3404845292" sldId="279"/>
            <ac:spMk id="5" creationId="{337A5E1E-3CA0-4464-8CDD-31E8FAFCE4DB}"/>
          </ac:spMkLst>
        </pc:spChg>
        <pc:spChg chg="add del mod ord">
          <ac:chgData name="THU DU" userId="db4d925effa94065" providerId="LiveId" clId="{7909D387-C90C-4867-80CB-605A0C5D5D95}" dt="2023-11-29T05:57:14.880" v="412" actId="478"/>
          <ac:spMkLst>
            <pc:docMk/>
            <pc:sldMk cId="3404845292" sldId="279"/>
            <ac:spMk id="7" creationId="{C690B5B8-5823-630D-F0D6-14D6F9383FB5}"/>
          </ac:spMkLst>
        </pc:spChg>
        <pc:spChg chg="add del mod ord">
          <ac:chgData name="THU DU" userId="db4d925effa94065" providerId="LiveId" clId="{7909D387-C90C-4867-80CB-605A0C5D5D95}" dt="2023-11-29T05:57:16.661" v="413" actId="478"/>
          <ac:spMkLst>
            <pc:docMk/>
            <pc:sldMk cId="3404845292" sldId="279"/>
            <ac:spMk id="8" creationId="{60552DB9-DA1A-0342-DE44-C5904FF5CDEC}"/>
          </ac:spMkLst>
        </pc:spChg>
        <pc:spChg chg="del">
          <ac:chgData name="THU DU" userId="db4d925effa94065" providerId="LiveId" clId="{7909D387-C90C-4867-80CB-605A0C5D5D95}" dt="2023-11-29T05:57:12.035" v="411" actId="700"/>
          <ac:spMkLst>
            <pc:docMk/>
            <pc:sldMk cId="3404845292" sldId="279"/>
            <ac:spMk id="18" creationId="{18AC8E79-ECD6-4F34-BE5A-9F5E850E850A}"/>
          </ac:spMkLst>
        </pc:spChg>
        <pc:spChg chg="del">
          <ac:chgData name="THU DU" userId="db4d925effa94065" providerId="LiveId" clId="{7909D387-C90C-4867-80CB-605A0C5D5D95}" dt="2023-11-29T05:57:12.035" v="411" actId="700"/>
          <ac:spMkLst>
            <pc:docMk/>
            <pc:sldMk cId="3404845292" sldId="279"/>
            <ac:spMk id="20" creationId="{7D2BE1BB-2AB2-4D7E-9E27-8D245181B513}"/>
          </ac:spMkLst>
        </pc:spChg>
        <pc:spChg chg="mod">
          <ac:chgData name="THU DU" userId="db4d925effa94065" providerId="LiveId" clId="{7909D387-C90C-4867-80CB-605A0C5D5D95}" dt="2023-11-29T06:13:31.218" v="705" actId="207"/>
          <ac:spMkLst>
            <pc:docMk/>
            <pc:sldMk cId="3404845292" sldId="279"/>
            <ac:spMk id="21" creationId="{A982B3A6-EACF-42EF-B0CF-D6FC910459A8}"/>
          </ac:spMkLst>
        </pc:spChg>
        <pc:grpChg chg="del">
          <ac:chgData name="THU DU" userId="db4d925effa94065" providerId="LiveId" clId="{7909D387-C90C-4867-80CB-605A0C5D5D95}" dt="2023-11-29T05:57:12.035" v="411" actId="700"/>
          <ac:grpSpMkLst>
            <pc:docMk/>
            <pc:sldMk cId="3404845292" sldId="279"/>
            <ac:grpSpMk id="22" creationId="{22A1615C-2156-4B15-BF3E-39794B37905E}"/>
          </ac:grpSpMkLst>
        </pc:grpChg>
        <pc:graphicFrameChg chg="add del mod">
          <ac:chgData name="THU DU" userId="db4d925effa94065" providerId="LiveId" clId="{7909D387-C90C-4867-80CB-605A0C5D5D95}" dt="2023-11-29T05:57:08.821" v="410" actId="478"/>
          <ac:graphicFrameMkLst>
            <pc:docMk/>
            <pc:sldMk cId="3404845292" sldId="279"/>
            <ac:graphicFrameMk id="6" creationId="{64AC2BB4-BD0A-B575-AB39-4F9E6EF6E358}"/>
          </ac:graphicFrameMkLst>
        </pc:graphicFrameChg>
        <pc:graphicFrameChg chg="add mod">
          <ac:chgData name="THU DU" userId="db4d925effa94065" providerId="LiveId" clId="{7909D387-C90C-4867-80CB-605A0C5D5D95}" dt="2023-11-29T06:13:07.953" v="702" actId="207"/>
          <ac:graphicFrameMkLst>
            <pc:docMk/>
            <pc:sldMk cId="3404845292" sldId="279"/>
            <ac:graphicFrameMk id="11" creationId="{BDD058D3-9541-0F86-50C3-BA591B067544}"/>
          </ac:graphicFrameMkLst>
        </pc:graphicFrameChg>
      </pc:sldChg>
      <pc:sldChg chg="addSp delSp modSp mod delAnim modAnim">
        <pc:chgData name="THU DU" userId="db4d925effa94065" providerId="LiveId" clId="{7909D387-C90C-4867-80CB-605A0C5D5D95}" dt="2023-11-30T04:20:24.472" v="2123" actId="1076"/>
        <pc:sldMkLst>
          <pc:docMk/>
          <pc:sldMk cId="1769986107" sldId="283"/>
        </pc:sldMkLst>
        <pc:graphicFrameChg chg="mod modGraphic">
          <ac:chgData name="THU DU" userId="db4d925effa94065" providerId="LiveId" clId="{7909D387-C90C-4867-80CB-605A0C5D5D95}" dt="2023-11-30T04:07:49.447" v="2069" actId="14734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del">
          <ac:chgData name="THU DU" userId="db4d925effa94065" providerId="LiveId" clId="{7909D387-C90C-4867-80CB-605A0C5D5D95}" dt="2023-11-30T02:27:34.832" v="1624" actId="478"/>
          <ac:picMkLst>
            <pc:docMk/>
            <pc:sldMk cId="1769986107" sldId="283"/>
            <ac:picMk id="2" creationId="{69F143C0-F1B2-FA13-6410-BDBA66BD071A}"/>
          </ac:picMkLst>
        </pc:picChg>
        <pc:picChg chg="add mod">
          <ac:chgData name="THU DU" userId="db4d925effa94065" providerId="LiveId" clId="{7909D387-C90C-4867-80CB-605A0C5D5D95}" dt="2023-11-30T04:19:23.398" v="2113" actId="1076"/>
          <ac:picMkLst>
            <pc:docMk/>
            <pc:sldMk cId="1769986107" sldId="283"/>
            <ac:picMk id="3" creationId="{02A40ECD-30BF-ADC7-344C-429B10AD6ED6}"/>
          </ac:picMkLst>
        </pc:picChg>
        <pc:picChg chg="del">
          <ac:chgData name="THU DU" userId="db4d925effa94065" providerId="LiveId" clId="{7909D387-C90C-4867-80CB-605A0C5D5D95}" dt="2023-11-30T02:27:32.556" v="1623" actId="478"/>
          <ac:picMkLst>
            <pc:docMk/>
            <pc:sldMk cId="1769986107" sldId="283"/>
            <ac:picMk id="4" creationId="{1CD614ED-E351-ECD9-5465-646FF8EB0C7A}"/>
          </ac:picMkLst>
        </pc:picChg>
        <pc:picChg chg="del mod">
          <ac:chgData name="THU DU" userId="db4d925effa94065" providerId="LiveId" clId="{7909D387-C90C-4867-80CB-605A0C5D5D95}" dt="2023-11-30T02:27:31.781" v="1622" actId="478"/>
          <ac:picMkLst>
            <pc:docMk/>
            <pc:sldMk cId="1769986107" sldId="283"/>
            <ac:picMk id="5" creationId="{A0C4E2AD-8EC4-18E0-9DF8-2DFFBCC04362}"/>
          </ac:picMkLst>
        </pc:picChg>
        <pc:picChg chg="del">
          <ac:chgData name="THU DU" userId="db4d925effa94065" providerId="LiveId" clId="{7909D387-C90C-4867-80CB-605A0C5D5D95}" dt="2023-11-30T02:27:28.729" v="1618" actId="478"/>
          <ac:picMkLst>
            <pc:docMk/>
            <pc:sldMk cId="1769986107" sldId="283"/>
            <ac:picMk id="7" creationId="{68D1CFD3-D0FD-263E-9ADC-574AB632B883}"/>
          </ac:picMkLst>
        </pc:picChg>
        <pc:picChg chg="del">
          <ac:chgData name="THU DU" userId="db4d925effa94065" providerId="LiveId" clId="{7909D387-C90C-4867-80CB-605A0C5D5D95}" dt="2023-11-30T02:27:30.382" v="1619" actId="478"/>
          <ac:picMkLst>
            <pc:docMk/>
            <pc:sldMk cId="1769986107" sldId="283"/>
            <ac:picMk id="8" creationId="{740850F9-4A65-4F82-33CA-16A7B7870EEF}"/>
          </ac:picMkLst>
        </pc:picChg>
        <pc:picChg chg="del">
          <ac:chgData name="THU DU" userId="db4d925effa94065" providerId="LiveId" clId="{7909D387-C90C-4867-80CB-605A0C5D5D95}" dt="2023-11-30T02:27:36.065" v="1625" actId="478"/>
          <ac:picMkLst>
            <pc:docMk/>
            <pc:sldMk cId="1769986107" sldId="283"/>
            <ac:picMk id="9" creationId="{D23A9810-FB36-9414-D3AF-757AFFDA0729}"/>
          </ac:picMkLst>
        </pc:picChg>
        <pc:picChg chg="add mod">
          <ac:chgData name="THU DU" userId="db4d925effa94065" providerId="LiveId" clId="{7909D387-C90C-4867-80CB-605A0C5D5D95}" dt="2023-11-30T04:19:32.445" v="2115" actId="1076"/>
          <ac:picMkLst>
            <pc:docMk/>
            <pc:sldMk cId="1769986107" sldId="283"/>
            <ac:picMk id="12" creationId="{D701980D-82A1-1533-90BF-9D06B6B40483}"/>
          </ac:picMkLst>
        </pc:picChg>
        <pc:picChg chg="add mod">
          <ac:chgData name="THU DU" userId="db4d925effa94065" providerId="LiveId" clId="{7909D387-C90C-4867-80CB-605A0C5D5D95}" dt="2023-11-30T04:19:47.651" v="2117" actId="1076"/>
          <ac:picMkLst>
            <pc:docMk/>
            <pc:sldMk cId="1769986107" sldId="283"/>
            <ac:picMk id="13" creationId="{06282068-E744-1401-D0CE-D008B6FA283B}"/>
          </ac:picMkLst>
        </pc:picChg>
        <pc:picChg chg="add mod">
          <ac:chgData name="THU DU" userId="db4d925effa94065" providerId="LiveId" clId="{7909D387-C90C-4867-80CB-605A0C5D5D95}" dt="2023-11-30T04:20:00.130" v="2119" actId="1076"/>
          <ac:picMkLst>
            <pc:docMk/>
            <pc:sldMk cId="1769986107" sldId="283"/>
            <ac:picMk id="14" creationId="{24E17C8D-0D0A-C56D-10F1-EE3B5928BDA8}"/>
          </ac:picMkLst>
        </pc:picChg>
        <pc:picChg chg="add mod">
          <ac:chgData name="THU DU" userId="db4d925effa94065" providerId="LiveId" clId="{7909D387-C90C-4867-80CB-605A0C5D5D95}" dt="2023-11-30T04:20:10.662" v="2121" actId="1076"/>
          <ac:picMkLst>
            <pc:docMk/>
            <pc:sldMk cId="1769986107" sldId="283"/>
            <ac:picMk id="15" creationId="{FED851CD-10C2-7900-6816-7F3CA1A161E8}"/>
          </ac:picMkLst>
        </pc:picChg>
        <pc:picChg chg="add mod">
          <ac:chgData name="THU DU" userId="db4d925effa94065" providerId="LiveId" clId="{7909D387-C90C-4867-80CB-605A0C5D5D95}" dt="2023-11-30T04:20:24.472" v="2123" actId="1076"/>
          <ac:picMkLst>
            <pc:docMk/>
            <pc:sldMk cId="1769986107" sldId="283"/>
            <ac:picMk id="16" creationId="{974C22E4-6C79-7CB6-60AD-17144344B1B2}"/>
          </ac:picMkLst>
        </pc:picChg>
      </pc:sldChg>
      <pc:sldChg chg="del">
        <pc:chgData name="THU DU" userId="db4d925effa94065" providerId="LiveId" clId="{7909D387-C90C-4867-80CB-605A0C5D5D95}" dt="2023-11-30T03:31:57.305" v="1680" actId="47"/>
        <pc:sldMkLst>
          <pc:docMk/>
          <pc:sldMk cId="3633158301" sldId="298"/>
        </pc:sldMkLst>
      </pc:sldChg>
      <pc:sldChg chg="delSp modSp mod">
        <pc:chgData name="THU DU" userId="db4d925effa94065" providerId="LiveId" clId="{7909D387-C90C-4867-80CB-605A0C5D5D95}" dt="2023-11-29T05:44:59.735" v="197" actId="20577"/>
        <pc:sldMkLst>
          <pc:docMk/>
          <pc:sldMk cId="658201877" sldId="302"/>
        </pc:sldMkLst>
        <pc:spChg chg="mod">
          <ac:chgData name="THU DU" userId="db4d925effa94065" providerId="LiveId" clId="{7909D387-C90C-4867-80CB-605A0C5D5D95}" dt="2023-11-29T05:44:07.057" v="159" actId="1076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7909D387-C90C-4867-80CB-605A0C5D5D95}" dt="2023-11-29T05:44:25.943" v="165" actId="1076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HU DU" userId="db4d925effa94065" providerId="LiveId" clId="{7909D387-C90C-4867-80CB-605A0C5D5D95}" dt="2023-11-29T05:44:34.470" v="167" actId="1076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 DU" userId="db4d925effa94065" providerId="LiveId" clId="{7909D387-C90C-4867-80CB-605A0C5D5D95}" dt="2023-11-29T05:44:59.735" v="197" actId="20577"/>
          <ac:spMkLst>
            <pc:docMk/>
            <pc:sldMk cId="658201877" sldId="302"/>
            <ac:spMk id="20" creationId="{00000000-0000-0000-0000-000000000000}"/>
          </ac:spMkLst>
        </pc:spChg>
        <pc:spChg chg="del mod">
          <ac:chgData name="THU DU" userId="db4d925effa94065" providerId="LiveId" clId="{7909D387-C90C-4867-80CB-605A0C5D5D95}" dt="2023-11-29T05:43:00.125" v="152" actId="47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7909D387-C90C-4867-80CB-605A0C5D5D95}" dt="2023-11-29T05:44:21.511" v="164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7909D387-C90C-4867-80CB-605A0C5D5D95}" dt="2023-11-29T05:44:18.442" v="162" actId="14100"/>
          <ac:spMkLst>
            <pc:docMk/>
            <pc:sldMk cId="658201877" sldId="302"/>
            <ac:spMk id="23" creationId="{00000000-0000-0000-0000-000000000000}"/>
          </ac:spMkLst>
        </pc:spChg>
        <pc:spChg chg="del mod">
          <ac:chgData name="THU DU" userId="db4d925effa94065" providerId="LiveId" clId="{7909D387-C90C-4867-80CB-605A0C5D5D95}" dt="2023-11-29T05:40:21.439" v="99" actId="478"/>
          <ac:spMkLst>
            <pc:docMk/>
            <pc:sldMk cId="658201877" sldId="302"/>
            <ac:spMk id="27" creationId="{00000000-0000-0000-0000-000000000000}"/>
          </ac:spMkLst>
        </pc:spChg>
        <pc:spChg chg="mod">
          <ac:chgData name="THU DU" userId="db4d925effa94065" providerId="LiveId" clId="{7909D387-C90C-4867-80CB-605A0C5D5D95}" dt="2023-11-29T05:44:29.678" v="166" actId="14100"/>
          <ac:spMkLst>
            <pc:docMk/>
            <pc:sldMk cId="658201877" sldId="302"/>
            <ac:spMk id="29" creationId="{00000000-0000-0000-0000-000000000000}"/>
          </ac:spMkLst>
        </pc:spChg>
        <pc:spChg chg="mod">
          <ac:chgData name="THU DU" userId="db4d925effa94065" providerId="LiveId" clId="{7909D387-C90C-4867-80CB-605A0C5D5D95}" dt="2023-11-29T05:39:45.889" v="55" actId="20577"/>
          <ac:spMkLst>
            <pc:docMk/>
            <pc:sldMk cId="658201877" sldId="302"/>
            <ac:spMk id="31" creationId="{00000000-0000-0000-0000-000000000000}"/>
          </ac:spMkLst>
        </pc:spChg>
        <pc:cxnChg chg="mod">
          <ac:chgData name="THU DU" userId="db4d925effa94065" providerId="LiveId" clId="{7909D387-C90C-4867-80CB-605A0C5D5D95}" dt="2023-11-29T05:44:07.057" v="159" actId="1076"/>
          <ac:cxnSpMkLst>
            <pc:docMk/>
            <pc:sldMk cId="658201877" sldId="302"/>
            <ac:cxnSpMk id="24" creationId="{00000000-0000-0000-0000-000000000000}"/>
          </ac:cxnSpMkLst>
        </pc:cxnChg>
        <pc:cxnChg chg="mod">
          <ac:chgData name="THU DU" userId="db4d925effa94065" providerId="LiveId" clId="{7909D387-C90C-4867-80CB-605A0C5D5D95}" dt="2023-11-29T05:44:25.943" v="165" actId="1076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HU DU" userId="db4d925effa94065" providerId="LiveId" clId="{7909D387-C90C-4867-80CB-605A0C5D5D95}" dt="2023-11-29T05:44:34.470" v="167" actId="1076"/>
          <ac:cxnSpMkLst>
            <pc:docMk/>
            <pc:sldMk cId="658201877" sldId="302"/>
            <ac:cxnSpMk id="26" creationId="{00000000-0000-0000-0000-000000000000}"/>
          </ac:cxnSpMkLst>
        </pc:cxnChg>
        <pc:cxnChg chg="del mod">
          <ac:chgData name="THU DU" userId="db4d925effa94065" providerId="LiveId" clId="{7909D387-C90C-4867-80CB-605A0C5D5D95}" dt="2023-11-29T05:40:22.004" v="100" actId="478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modSp mod">
        <pc:chgData name="THU DU" userId="db4d925effa94065" providerId="LiveId" clId="{7909D387-C90C-4867-80CB-605A0C5D5D95}" dt="2023-11-30T03:52:50.650" v="1914" actId="207"/>
        <pc:sldMkLst>
          <pc:docMk/>
          <pc:sldMk cId="626516812" sldId="313"/>
        </pc:sldMkLst>
        <pc:spChg chg="mod">
          <ac:chgData name="THU DU" userId="db4d925effa94065" providerId="LiveId" clId="{7909D387-C90C-4867-80CB-605A0C5D5D95}" dt="2023-11-30T03:52:50.650" v="1914" actId="207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7909D387-C90C-4867-80CB-605A0C5D5D95}" dt="2023-11-30T03:49:13.495" v="1900" actId="20577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 DU" userId="db4d925effa94065" providerId="LiveId" clId="{7909D387-C90C-4867-80CB-605A0C5D5D95}" dt="2023-11-30T03:49:21.638" v="1902" actId="20577"/>
          <ac:spMkLst>
            <pc:docMk/>
            <pc:sldMk cId="626516812" sldId="313"/>
            <ac:spMk id="17" creationId="{00000000-0000-0000-0000-000000000000}"/>
          </ac:spMkLst>
        </pc:spChg>
      </pc:sldChg>
      <pc:sldChg chg="modSp mod modAnim">
        <pc:chgData name="THU DU" userId="db4d925effa94065" providerId="LiveId" clId="{7909D387-C90C-4867-80CB-605A0C5D5D95}" dt="2023-11-30T04:00:23.820" v="1971" actId="2710"/>
        <pc:sldMkLst>
          <pc:docMk/>
          <pc:sldMk cId="2275727840" sldId="314"/>
        </pc:sldMkLst>
        <pc:spChg chg="mod">
          <ac:chgData name="THU DU" userId="db4d925effa94065" providerId="LiveId" clId="{7909D387-C90C-4867-80CB-605A0C5D5D95}" dt="2023-11-30T04:00:23.820" v="1971" actId="2710"/>
          <ac:spMkLst>
            <pc:docMk/>
            <pc:sldMk cId="2275727840" sldId="314"/>
            <ac:spMk id="9" creationId="{3985D3B7-A40A-4421-9C5F-777653C71BC7}"/>
          </ac:spMkLst>
        </pc:spChg>
        <pc:picChg chg="mod">
          <ac:chgData name="THU DU" userId="db4d925effa94065" providerId="LiveId" clId="{7909D387-C90C-4867-80CB-605A0C5D5D95}" dt="2023-11-30T03:59:54.257" v="1969" actId="14100"/>
          <ac:picMkLst>
            <pc:docMk/>
            <pc:sldMk cId="2275727840" sldId="314"/>
            <ac:picMk id="2050" creationId="{FE7FA83B-BF66-4478-AC2F-3619125C5CDE}"/>
          </ac:picMkLst>
        </pc:picChg>
      </pc:sldChg>
      <pc:sldChg chg="addSp delSp modSp mod delAnim modAnim modNotesTx">
        <pc:chgData name="THU DU" userId="db4d925effa94065" providerId="LiveId" clId="{7909D387-C90C-4867-80CB-605A0C5D5D95}" dt="2023-11-30T04:18:09.711" v="2100" actId="1076"/>
        <pc:sldMkLst>
          <pc:docMk/>
          <pc:sldMk cId="2817977460" sldId="316"/>
        </pc:sldMkLst>
        <pc:spChg chg="mod">
          <ac:chgData name="THU DU" userId="db4d925effa94065" providerId="LiveId" clId="{7909D387-C90C-4867-80CB-605A0C5D5D95}" dt="2023-11-30T01:45:46.843" v="1150" actId="2057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 DU" userId="db4d925effa94065" providerId="LiveId" clId="{7909D387-C90C-4867-80CB-605A0C5D5D95}" dt="2023-11-30T01:40:24.566" v="1058" actId="20577"/>
          <ac:spMkLst>
            <pc:docMk/>
            <pc:sldMk cId="2817977460" sldId="316"/>
            <ac:spMk id="7" creationId="{00000000-0000-0000-0000-000000000000}"/>
          </ac:spMkLst>
        </pc:spChg>
        <pc:spChg chg="add del mod">
          <ac:chgData name="THU DU" userId="db4d925effa94065" providerId="LiveId" clId="{7909D387-C90C-4867-80CB-605A0C5D5D95}" dt="2023-11-30T01:44:18.414" v="1137" actId="478"/>
          <ac:spMkLst>
            <pc:docMk/>
            <pc:sldMk cId="2817977460" sldId="316"/>
            <ac:spMk id="8" creationId="{87BFED6D-2E75-5893-4CDB-142AA5D30040}"/>
          </ac:spMkLst>
        </pc:spChg>
        <pc:spChg chg="mod">
          <ac:chgData name="THU DU" userId="db4d925effa94065" providerId="LiveId" clId="{7909D387-C90C-4867-80CB-605A0C5D5D95}" dt="2023-11-30T04:17:56.503" v="2097" actId="1076"/>
          <ac:spMkLst>
            <pc:docMk/>
            <pc:sldMk cId="2817977460" sldId="316"/>
            <ac:spMk id="12" creationId="{00000000-0000-0000-0000-000000000000}"/>
          </ac:spMkLst>
        </pc:spChg>
        <pc:spChg chg="mod">
          <ac:chgData name="THU DU" userId="db4d925effa94065" providerId="LiveId" clId="{7909D387-C90C-4867-80CB-605A0C5D5D95}" dt="2023-11-29T06:17:01.888" v="717" actId="20577"/>
          <ac:spMkLst>
            <pc:docMk/>
            <pc:sldMk cId="2817977460" sldId="316"/>
            <ac:spMk id="15" creationId="{00000000-0000-0000-0000-000000000000}"/>
          </ac:spMkLst>
        </pc:spChg>
        <pc:picChg chg="del">
          <ac:chgData name="THU DU" userId="db4d925effa94065" providerId="LiveId" clId="{7909D387-C90C-4867-80CB-605A0C5D5D95}" dt="2023-11-30T01:40:27.166" v="1059" actId="478"/>
          <ac:picMkLst>
            <pc:docMk/>
            <pc:sldMk cId="2817977460" sldId="316"/>
            <ac:picMk id="4" creationId="{4AA8300B-883C-20CD-ABA5-FBA5A097ADF4}"/>
          </ac:picMkLst>
        </pc:picChg>
        <pc:picChg chg="del mod">
          <ac:chgData name="THU DU" userId="db4d925effa94065" providerId="LiveId" clId="{7909D387-C90C-4867-80CB-605A0C5D5D95}" dt="2023-11-30T01:42:10.853" v="1130" actId="478"/>
          <ac:picMkLst>
            <pc:docMk/>
            <pc:sldMk cId="2817977460" sldId="316"/>
            <ac:picMk id="5" creationId="{8B730E2A-B7B7-A92A-747C-DECA1D76C242}"/>
          </ac:picMkLst>
        </pc:picChg>
        <pc:picChg chg="add del mod">
          <ac:chgData name="THU DU" userId="db4d925effa94065" providerId="LiveId" clId="{7909D387-C90C-4867-80CB-605A0C5D5D95}" dt="2023-11-30T01:44:18.414" v="1137" actId="478"/>
          <ac:picMkLst>
            <pc:docMk/>
            <pc:sldMk cId="2817977460" sldId="316"/>
            <ac:picMk id="6" creationId="{F8FB0B64-A0E2-3FCF-BF56-747A30A7EB04}"/>
          </ac:picMkLst>
        </pc:picChg>
        <pc:picChg chg="add mod">
          <ac:chgData name="THU DU" userId="db4d925effa94065" providerId="LiveId" clId="{7909D387-C90C-4867-80CB-605A0C5D5D95}" dt="2023-11-30T01:46:09.526" v="1153" actId="1076"/>
          <ac:picMkLst>
            <pc:docMk/>
            <pc:sldMk cId="2817977460" sldId="316"/>
            <ac:picMk id="11" creationId="{B7C1E465-D986-22AC-A817-7C998FC63905}"/>
          </ac:picMkLst>
        </pc:picChg>
        <pc:picChg chg="add mod">
          <ac:chgData name="THU DU" userId="db4d925effa94065" providerId="LiveId" clId="{7909D387-C90C-4867-80CB-605A0C5D5D95}" dt="2023-11-30T04:18:09.711" v="2100" actId="1076"/>
          <ac:picMkLst>
            <pc:docMk/>
            <pc:sldMk cId="2817977460" sldId="316"/>
            <ac:picMk id="18" creationId="{3744CDB2-38B0-4F14-CE7A-EF364D95DC5A}"/>
          </ac:picMkLst>
        </pc:picChg>
      </pc:sldChg>
      <pc:sldChg chg="addSp delSp modSp mod ord addAnim delAnim modAnim modNotesTx">
        <pc:chgData name="THU DU" userId="db4d925effa94065" providerId="LiveId" clId="{7909D387-C90C-4867-80CB-605A0C5D5D95}" dt="2023-11-30T03:47:15.926" v="1889" actId="20577"/>
        <pc:sldMkLst>
          <pc:docMk/>
          <pc:sldMk cId="2138508035" sldId="327"/>
        </pc:sldMkLst>
        <pc:spChg chg="mod">
          <ac:chgData name="THU DU" userId="db4d925effa94065" providerId="LiveId" clId="{7909D387-C90C-4867-80CB-605A0C5D5D95}" dt="2023-11-29T06:31:25.892" v="898" actId="20577"/>
          <ac:spMkLst>
            <pc:docMk/>
            <pc:sldMk cId="2138508035" sldId="327"/>
            <ac:spMk id="11" creationId="{00000000-0000-0000-0000-000000000000}"/>
          </ac:spMkLst>
        </pc:spChg>
        <pc:spChg chg="mod">
          <ac:chgData name="THU DU" userId="db4d925effa94065" providerId="LiveId" clId="{7909D387-C90C-4867-80CB-605A0C5D5D95}" dt="2023-11-29T06:32:03.110" v="906" actId="20577"/>
          <ac:spMkLst>
            <pc:docMk/>
            <pc:sldMk cId="2138508035" sldId="327"/>
            <ac:spMk id="12" creationId="{00000000-0000-0000-0000-000000000000}"/>
          </ac:spMkLst>
        </pc:spChg>
        <pc:spChg chg="add del">
          <ac:chgData name="THU DU" userId="db4d925effa94065" providerId="LiveId" clId="{7909D387-C90C-4867-80CB-605A0C5D5D95}" dt="2023-11-30T01:33:47.841" v="1023" actId="478"/>
          <ac:spMkLst>
            <pc:docMk/>
            <pc:sldMk cId="2138508035" sldId="327"/>
            <ac:spMk id="16" creationId="{00000000-0000-0000-0000-000000000000}"/>
          </ac:spMkLst>
        </pc:spChg>
        <pc:spChg chg="add del mod">
          <ac:chgData name="THU DU" userId="db4d925effa94065" providerId="LiveId" clId="{7909D387-C90C-4867-80CB-605A0C5D5D95}" dt="2023-11-30T01:33:47.841" v="1023" actId="478"/>
          <ac:spMkLst>
            <pc:docMk/>
            <pc:sldMk cId="2138508035" sldId="327"/>
            <ac:spMk id="17" creationId="{00000000-0000-0000-0000-000000000000}"/>
          </ac:spMkLst>
        </pc:spChg>
        <pc:spChg chg="add del mod">
          <ac:chgData name="THU DU" userId="db4d925effa94065" providerId="LiveId" clId="{7909D387-C90C-4867-80CB-605A0C5D5D95}" dt="2023-11-30T01:33:47.841" v="1023" actId="478"/>
          <ac:spMkLst>
            <pc:docMk/>
            <pc:sldMk cId="2138508035" sldId="327"/>
            <ac:spMk id="29" creationId="{28A24F36-8B0D-EF70-D699-C098731B4624}"/>
          </ac:spMkLst>
        </pc:spChg>
        <pc:spChg chg="add del mod">
          <ac:chgData name="THU DU" userId="db4d925effa94065" providerId="LiveId" clId="{7909D387-C90C-4867-80CB-605A0C5D5D95}" dt="2023-11-30T01:37:38.186" v="1032" actId="1076"/>
          <ac:spMkLst>
            <pc:docMk/>
            <pc:sldMk cId="2138508035" sldId="327"/>
            <ac:spMk id="32" creationId="{B0623794-BD2A-BEC5-1958-57A605A08686}"/>
          </ac:spMkLst>
        </pc:spChg>
        <pc:spChg chg="add del mod">
          <ac:chgData name="THU DU" userId="db4d925effa94065" providerId="LiveId" clId="{7909D387-C90C-4867-80CB-605A0C5D5D95}" dt="2023-11-30T01:38:57.901" v="1047" actId="1076"/>
          <ac:spMkLst>
            <pc:docMk/>
            <pc:sldMk cId="2138508035" sldId="327"/>
            <ac:spMk id="33" creationId="{EAE9511F-937D-7915-6306-6476EADBA59A}"/>
          </ac:spMkLst>
        </pc:spChg>
        <pc:spChg chg="del">
          <ac:chgData name="THU DU" userId="db4d925effa94065" providerId="LiveId" clId="{7909D387-C90C-4867-80CB-605A0C5D5D95}" dt="2023-11-29T06:33:12.988" v="996" actId="478"/>
          <ac:spMkLst>
            <pc:docMk/>
            <pc:sldMk cId="2138508035" sldId="327"/>
            <ac:spMk id="34" creationId="{3E98DCCA-3037-7811-F587-C75E98DC4069}"/>
          </ac:spMkLst>
        </pc:spChg>
        <pc:spChg chg="add del mod">
          <ac:chgData name="THU DU" userId="db4d925effa94065" providerId="LiveId" clId="{7909D387-C90C-4867-80CB-605A0C5D5D95}" dt="2023-11-30T01:39:25.143" v="1051" actId="1076"/>
          <ac:spMkLst>
            <pc:docMk/>
            <pc:sldMk cId="2138508035" sldId="327"/>
            <ac:spMk id="35" creationId="{5FDDE81F-EE2F-DAAF-D9B9-30C620BED95A}"/>
          </ac:spMkLst>
        </pc:spChg>
        <pc:graphicFrameChg chg="add del mod modGraphic">
          <ac:chgData name="THU DU" userId="db4d925effa94065" providerId="LiveId" clId="{7909D387-C90C-4867-80CB-605A0C5D5D95}" dt="2023-11-29T06:34:49.476" v="1017" actId="2165"/>
          <ac:graphicFrameMkLst>
            <pc:docMk/>
            <pc:sldMk cId="2138508035" sldId="327"/>
            <ac:graphicFrameMk id="25" creationId="{ED18D95D-5BD8-5D66-A7AF-6BB30056061C}"/>
          </ac:graphicFrameMkLst>
        </pc:graphicFrameChg>
      </pc:sldChg>
      <pc:sldChg chg="modSp mod">
        <pc:chgData name="THU DU" userId="db4d925effa94065" providerId="LiveId" clId="{7909D387-C90C-4867-80CB-605A0C5D5D95}" dt="2023-11-30T03:57:42.079" v="1951" actId="20577"/>
        <pc:sldMkLst>
          <pc:docMk/>
          <pc:sldMk cId="387957963" sldId="330"/>
        </pc:sldMkLst>
        <pc:spChg chg="mod">
          <ac:chgData name="THU DU" userId="db4d925effa94065" providerId="LiveId" clId="{7909D387-C90C-4867-80CB-605A0C5D5D95}" dt="2023-11-30T03:57:42.079" v="1951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delSp modSp mod delAnim">
        <pc:chgData name="THU DU" userId="db4d925effa94065" providerId="LiveId" clId="{7909D387-C90C-4867-80CB-605A0C5D5D95}" dt="2023-11-30T03:48:25.213" v="1890" actId="948"/>
        <pc:sldMkLst>
          <pc:docMk/>
          <pc:sldMk cId="2720924874" sldId="348"/>
        </pc:sldMkLst>
        <pc:spChg chg="del">
          <ac:chgData name="THU DU" userId="db4d925effa94065" providerId="LiveId" clId="{7909D387-C90C-4867-80CB-605A0C5D5D95}" dt="2023-11-30T03:32:49.514" v="1700" actId="478"/>
          <ac:spMkLst>
            <pc:docMk/>
            <pc:sldMk cId="2720924874" sldId="348"/>
            <ac:spMk id="2" creationId="{1280EB18-3491-3D7C-DD96-265805B9C35D}"/>
          </ac:spMkLst>
        </pc:spChg>
        <pc:spChg chg="del mod">
          <ac:chgData name="THU DU" userId="db4d925effa94065" providerId="LiveId" clId="{7909D387-C90C-4867-80CB-605A0C5D5D95}" dt="2023-11-30T03:32:40.790" v="1696" actId="478"/>
          <ac:spMkLst>
            <pc:docMk/>
            <pc:sldMk cId="2720924874" sldId="348"/>
            <ac:spMk id="3" creationId="{00000000-0000-0000-0000-000000000000}"/>
          </ac:spMkLst>
        </pc:spChg>
        <pc:spChg chg="del">
          <ac:chgData name="THU DU" userId="db4d925effa94065" providerId="LiveId" clId="{7909D387-C90C-4867-80CB-605A0C5D5D95}" dt="2023-11-30T03:32:48.407" v="1699" actId="478"/>
          <ac:spMkLst>
            <pc:docMk/>
            <pc:sldMk cId="2720924874" sldId="348"/>
            <ac:spMk id="4" creationId="{45DBB1DE-8079-BFCA-E311-466D664B358A}"/>
          </ac:spMkLst>
        </pc:spChg>
        <pc:spChg chg="del">
          <ac:chgData name="THU DU" userId="db4d925effa94065" providerId="LiveId" clId="{7909D387-C90C-4867-80CB-605A0C5D5D95}" dt="2023-11-30T03:32:44.185" v="1697" actId="478"/>
          <ac:spMkLst>
            <pc:docMk/>
            <pc:sldMk cId="2720924874" sldId="348"/>
            <ac:spMk id="5" creationId="{7CF85257-F0BF-3D28-B321-70E31D687BBE}"/>
          </ac:spMkLst>
        </pc:spChg>
        <pc:spChg chg="del">
          <ac:chgData name="THU DU" userId="db4d925effa94065" providerId="LiveId" clId="{7909D387-C90C-4867-80CB-605A0C5D5D95}" dt="2023-11-30T03:32:47.077" v="1698" actId="478"/>
          <ac:spMkLst>
            <pc:docMk/>
            <pc:sldMk cId="2720924874" sldId="348"/>
            <ac:spMk id="6" creationId="{B9AC88B6-E853-2506-A8D4-7FA904A0E2D2}"/>
          </ac:spMkLst>
        </pc:spChg>
        <pc:spChg chg="mod">
          <ac:chgData name="THU DU" userId="db4d925effa94065" providerId="LiveId" clId="{7909D387-C90C-4867-80CB-605A0C5D5D95}" dt="2023-11-30T03:32:06.236" v="1689" actId="20577"/>
          <ac:spMkLst>
            <pc:docMk/>
            <pc:sldMk cId="2720924874" sldId="348"/>
            <ac:spMk id="11" creationId="{00000000-0000-0000-0000-000000000000}"/>
          </ac:spMkLst>
        </pc:spChg>
        <pc:spChg chg="mod">
          <ac:chgData name="THU DU" userId="db4d925effa94065" providerId="LiveId" clId="{7909D387-C90C-4867-80CB-605A0C5D5D95}" dt="2023-11-30T03:32:34.833" v="1694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7909D387-C90C-4867-80CB-605A0C5D5D95}" dt="2023-11-30T03:32:02.044" v="1682" actId="20577"/>
          <ac:spMkLst>
            <pc:docMk/>
            <pc:sldMk cId="2720924874" sldId="348"/>
            <ac:spMk id="17" creationId="{00000000-0000-0000-0000-000000000000}"/>
          </ac:spMkLst>
        </pc:spChg>
        <pc:spChg chg="del">
          <ac:chgData name="THU DU" userId="db4d925effa94065" providerId="LiveId" clId="{7909D387-C90C-4867-80CB-605A0C5D5D95}" dt="2023-11-30T03:32:51.256" v="1701" actId="478"/>
          <ac:spMkLst>
            <pc:docMk/>
            <pc:sldMk cId="2720924874" sldId="348"/>
            <ac:spMk id="18" creationId="{00000000-0000-0000-0000-000000000000}"/>
          </ac:spMkLst>
        </pc:spChg>
        <pc:spChg chg="mod">
          <ac:chgData name="THU DU" userId="db4d925effa94065" providerId="LiveId" clId="{7909D387-C90C-4867-80CB-605A0C5D5D95}" dt="2023-11-30T03:48:25.213" v="1890" actId="948"/>
          <ac:spMkLst>
            <pc:docMk/>
            <pc:sldMk cId="2720924874" sldId="348"/>
            <ac:spMk id="21" creationId="{00000000-0000-0000-0000-000000000000}"/>
          </ac:spMkLst>
        </pc:spChg>
      </pc:sldChg>
      <pc:sldChg chg="del">
        <pc:chgData name="THU DU" userId="db4d925effa94065" providerId="LiveId" clId="{7909D387-C90C-4867-80CB-605A0C5D5D95}" dt="2023-11-29T06:14:34.666" v="708" actId="47"/>
        <pc:sldMkLst>
          <pc:docMk/>
          <pc:sldMk cId="3778909751" sldId="380"/>
        </pc:sldMkLst>
      </pc:sldChg>
      <pc:sldChg chg="del">
        <pc:chgData name="THU DU" userId="db4d925effa94065" providerId="LiveId" clId="{7909D387-C90C-4867-80CB-605A0C5D5D95}" dt="2023-11-29T06:14:35.980" v="709" actId="47"/>
        <pc:sldMkLst>
          <pc:docMk/>
          <pc:sldMk cId="1485820456" sldId="381"/>
        </pc:sldMkLst>
      </pc:sldChg>
      <pc:sldChg chg="del">
        <pc:chgData name="THU DU" userId="db4d925effa94065" providerId="LiveId" clId="{7909D387-C90C-4867-80CB-605A0C5D5D95}" dt="2023-11-29T06:14:40.297" v="710" actId="47"/>
        <pc:sldMkLst>
          <pc:docMk/>
          <pc:sldMk cId="2724405015" sldId="382"/>
        </pc:sldMkLst>
      </pc:sldChg>
      <pc:sldChg chg="del">
        <pc:chgData name="THU DU" userId="db4d925effa94065" providerId="LiveId" clId="{7909D387-C90C-4867-80CB-605A0C5D5D95}" dt="2023-11-29T06:17:04.803" v="718" actId="47"/>
        <pc:sldMkLst>
          <pc:docMk/>
          <pc:sldMk cId="3440237351" sldId="383"/>
        </pc:sldMkLst>
      </pc:sldChg>
      <pc:sldChg chg="del">
        <pc:chgData name="THU DU" userId="db4d925effa94065" providerId="LiveId" clId="{7909D387-C90C-4867-80CB-605A0C5D5D95}" dt="2023-11-29T06:17:07.292" v="719" actId="47"/>
        <pc:sldMkLst>
          <pc:docMk/>
          <pc:sldMk cId="2476321260" sldId="384"/>
        </pc:sldMkLst>
      </pc:sldChg>
      <pc:sldChg chg="del">
        <pc:chgData name="THU DU" userId="db4d925effa94065" providerId="LiveId" clId="{7909D387-C90C-4867-80CB-605A0C5D5D95}" dt="2023-11-29T06:17:08.106" v="720" actId="47"/>
        <pc:sldMkLst>
          <pc:docMk/>
          <pc:sldMk cId="1537957076" sldId="385"/>
        </pc:sldMkLst>
      </pc:sldChg>
      <pc:sldChg chg="del">
        <pc:chgData name="THU DU" userId="db4d925effa94065" providerId="LiveId" clId="{7909D387-C90C-4867-80CB-605A0C5D5D95}" dt="2023-11-29T06:17:09.188" v="721" actId="47"/>
        <pc:sldMkLst>
          <pc:docMk/>
          <pc:sldMk cId="778077590" sldId="386"/>
        </pc:sldMkLst>
      </pc:sldChg>
      <pc:sldChg chg="del">
        <pc:chgData name="THU DU" userId="db4d925effa94065" providerId="LiveId" clId="{7909D387-C90C-4867-80CB-605A0C5D5D95}" dt="2023-11-29T06:17:10.239" v="722" actId="47"/>
        <pc:sldMkLst>
          <pc:docMk/>
          <pc:sldMk cId="3431330328" sldId="387"/>
        </pc:sldMkLst>
      </pc:sldChg>
      <pc:sldChg chg="addSp delSp modSp add mod setBg modAnim modNotesTx">
        <pc:chgData name="THU DU" userId="db4d925effa94065" providerId="LiveId" clId="{7909D387-C90C-4867-80CB-605A0C5D5D95}" dt="2023-11-30T02:12:03.323" v="1520"/>
        <pc:sldMkLst>
          <pc:docMk/>
          <pc:sldMk cId="1791449256" sldId="388"/>
        </pc:sldMkLst>
        <pc:spChg chg="mod">
          <ac:chgData name="THU DU" userId="db4d925effa94065" providerId="LiveId" clId="{7909D387-C90C-4867-80CB-605A0C5D5D95}" dt="2023-11-29T06:11:28" v="685" actId="5793"/>
          <ac:spMkLst>
            <pc:docMk/>
            <pc:sldMk cId="1791449256" sldId="388"/>
            <ac:spMk id="21" creationId="{A982B3A6-EACF-42EF-B0CF-D6FC910459A8}"/>
          </ac:spMkLst>
        </pc:spChg>
        <pc:graphicFrameChg chg="del mod">
          <ac:chgData name="THU DU" userId="db4d925effa94065" providerId="LiveId" clId="{7909D387-C90C-4867-80CB-605A0C5D5D95}" dt="2023-11-29T06:02:36.902" v="451" actId="478"/>
          <ac:graphicFrameMkLst>
            <pc:docMk/>
            <pc:sldMk cId="1791449256" sldId="388"/>
            <ac:graphicFrameMk id="11" creationId="{BDD058D3-9541-0F86-50C3-BA591B067544}"/>
          </ac:graphicFrameMkLst>
        </pc:graphicFrameChg>
        <pc:picChg chg="add mod">
          <ac:chgData name="THU DU" userId="db4d925effa94065" providerId="LiveId" clId="{7909D387-C90C-4867-80CB-605A0C5D5D95}" dt="2023-11-29T06:13:47.494" v="707" actId="1076"/>
          <ac:picMkLst>
            <pc:docMk/>
            <pc:sldMk cId="1791449256" sldId="388"/>
            <ac:picMk id="4" creationId="{B777F168-4C6B-A84A-3F10-909C4928FADE}"/>
          </ac:picMkLst>
        </pc:picChg>
      </pc:sldChg>
      <pc:sldChg chg="addSp delSp modSp add mod delAnim modAnim modNotesTx">
        <pc:chgData name="THU DU" userId="db4d925effa94065" providerId="LiveId" clId="{7909D387-C90C-4867-80CB-605A0C5D5D95}" dt="2023-11-30T04:18:21.698" v="2103" actId="1076"/>
        <pc:sldMkLst>
          <pc:docMk/>
          <pc:sldMk cId="2772145161" sldId="389"/>
        </pc:sldMkLst>
        <pc:spChg chg="mod">
          <ac:chgData name="THU DU" userId="db4d925effa94065" providerId="LiveId" clId="{7909D387-C90C-4867-80CB-605A0C5D5D95}" dt="2023-11-30T01:47:44.553" v="1183" actId="20577"/>
          <ac:spMkLst>
            <pc:docMk/>
            <pc:sldMk cId="2772145161" sldId="389"/>
            <ac:spMk id="2" creationId="{00000000-0000-0000-0000-000000000000}"/>
          </ac:spMkLst>
        </pc:spChg>
        <pc:spChg chg="mod">
          <ac:chgData name="THU DU" userId="db4d925effa94065" providerId="LiveId" clId="{7909D387-C90C-4867-80CB-605A0C5D5D95}" dt="2023-11-30T01:46:59.629" v="1174" actId="20577"/>
          <ac:spMkLst>
            <pc:docMk/>
            <pc:sldMk cId="2772145161" sldId="389"/>
            <ac:spMk id="7" creationId="{00000000-0000-0000-0000-000000000000}"/>
          </ac:spMkLst>
        </pc:spChg>
        <pc:spChg chg="mod">
          <ac:chgData name="THU DU" userId="db4d925effa94065" providerId="LiveId" clId="{7909D387-C90C-4867-80CB-605A0C5D5D95}" dt="2023-11-30T01:50:31.156" v="1227" actId="1076"/>
          <ac:spMkLst>
            <pc:docMk/>
            <pc:sldMk cId="2772145161" sldId="389"/>
            <ac:spMk id="12" creationId="{00000000-0000-0000-0000-000000000000}"/>
          </ac:spMkLst>
        </pc:spChg>
        <pc:picChg chg="del">
          <ac:chgData name="THU DU" userId="db4d925effa94065" providerId="LiveId" clId="{7909D387-C90C-4867-80CB-605A0C5D5D95}" dt="2023-11-30T01:47:46.649" v="1184" actId="478"/>
          <ac:picMkLst>
            <pc:docMk/>
            <pc:sldMk cId="2772145161" sldId="389"/>
            <ac:picMk id="4" creationId="{4AA8300B-883C-20CD-ABA5-FBA5A097ADF4}"/>
          </ac:picMkLst>
        </pc:picChg>
        <pc:picChg chg="del">
          <ac:chgData name="THU DU" userId="db4d925effa94065" providerId="LiveId" clId="{7909D387-C90C-4867-80CB-605A0C5D5D95}" dt="2023-11-30T01:48:21.354" v="1212" actId="478"/>
          <ac:picMkLst>
            <pc:docMk/>
            <pc:sldMk cId="2772145161" sldId="389"/>
            <ac:picMk id="5" creationId="{8B730E2A-B7B7-A92A-747C-DECA1D76C242}"/>
          </ac:picMkLst>
        </pc:picChg>
        <pc:picChg chg="add del mod">
          <ac:chgData name="THU DU" userId="db4d925effa94065" providerId="LiveId" clId="{7909D387-C90C-4867-80CB-605A0C5D5D95}" dt="2023-11-30T01:49:15.584" v="1218" actId="478"/>
          <ac:picMkLst>
            <pc:docMk/>
            <pc:sldMk cId="2772145161" sldId="389"/>
            <ac:picMk id="6" creationId="{D02E8504-D431-FE13-2531-EDEDDF6A1761}"/>
          </ac:picMkLst>
        </pc:picChg>
        <pc:picChg chg="add mod">
          <ac:chgData name="THU DU" userId="db4d925effa94065" providerId="LiveId" clId="{7909D387-C90C-4867-80CB-605A0C5D5D95}" dt="2023-11-30T01:50:28.814" v="1226" actId="1076"/>
          <ac:picMkLst>
            <pc:docMk/>
            <pc:sldMk cId="2772145161" sldId="389"/>
            <ac:picMk id="10" creationId="{BEB6B27F-D1CD-B86F-317E-A4F03AFA3CA1}"/>
          </ac:picMkLst>
        </pc:picChg>
        <pc:picChg chg="add mod">
          <ac:chgData name="THU DU" userId="db4d925effa94065" providerId="LiveId" clId="{7909D387-C90C-4867-80CB-605A0C5D5D95}" dt="2023-11-30T04:18:21.698" v="2103" actId="1076"/>
          <ac:picMkLst>
            <pc:docMk/>
            <pc:sldMk cId="2772145161" sldId="389"/>
            <ac:picMk id="11" creationId="{0BB2549B-532F-1165-8B19-9A17387AED27}"/>
          </ac:picMkLst>
        </pc:picChg>
      </pc:sldChg>
      <pc:sldChg chg="addSp delSp modSp add mod delAnim modAnim modNotesTx">
        <pc:chgData name="THU DU" userId="db4d925effa94065" providerId="LiveId" clId="{7909D387-C90C-4867-80CB-605A0C5D5D95}" dt="2023-11-30T04:18:32.074" v="2105" actId="1076"/>
        <pc:sldMkLst>
          <pc:docMk/>
          <pc:sldMk cId="2715540338" sldId="390"/>
        </pc:sldMkLst>
        <pc:spChg chg="mod">
          <ac:chgData name="THU DU" userId="db4d925effa94065" providerId="LiveId" clId="{7909D387-C90C-4867-80CB-605A0C5D5D95}" dt="2023-11-30T01:52:18.819" v="1253" actId="20577"/>
          <ac:spMkLst>
            <pc:docMk/>
            <pc:sldMk cId="2715540338" sldId="390"/>
            <ac:spMk id="2" creationId="{00000000-0000-0000-0000-000000000000}"/>
          </ac:spMkLst>
        </pc:spChg>
        <pc:spChg chg="mod">
          <ac:chgData name="THU DU" userId="db4d925effa94065" providerId="LiveId" clId="{7909D387-C90C-4867-80CB-605A0C5D5D95}" dt="2023-11-30T01:51:59" v="1247" actId="20577"/>
          <ac:spMkLst>
            <pc:docMk/>
            <pc:sldMk cId="2715540338" sldId="390"/>
            <ac:spMk id="7" creationId="{00000000-0000-0000-0000-000000000000}"/>
          </ac:spMkLst>
        </pc:spChg>
        <pc:spChg chg="mod">
          <ac:chgData name="THU DU" userId="db4d925effa94065" providerId="LiveId" clId="{7909D387-C90C-4867-80CB-605A0C5D5D95}" dt="2023-11-30T01:52:43.494" v="1298" actId="20577"/>
          <ac:spMkLst>
            <pc:docMk/>
            <pc:sldMk cId="2715540338" sldId="390"/>
            <ac:spMk id="12" creationId="{00000000-0000-0000-0000-000000000000}"/>
          </ac:spMkLst>
        </pc:spChg>
        <pc:picChg chg="del mod">
          <ac:chgData name="THU DU" userId="db4d925effa94065" providerId="LiveId" clId="{7909D387-C90C-4867-80CB-605A0C5D5D95}" dt="2023-11-30T01:56:52.715" v="1312" actId="478"/>
          <ac:picMkLst>
            <pc:docMk/>
            <pc:sldMk cId="2715540338" sldId="390"/>
            <ac:picMk id="4" creationId="{4AA8300B-883C-20CD-ABA5-FBA5A097ADF4}"/>
          </ac:picMkLst>
        </pc:picChg>
        <pc:picChg chg="del">
          <ac:chgData name="THU DU" userId="db4d925effa94065" providerId="LiveId" clId="{7909D387-C90C-4867-80CB-605A0C5D5D95}" dt="2023-11-30T01:52:44.858" v="1299" actId="478"/>
          <ac:picMkLst>
            <pc:docMk/>
            <pc:sldMk cId="2715540338" sldId="390"/>
            <ac:picMk id="5" creationId="{8B730E2A-B7B7-A92A-747C-DECA1D76C242}"/>
          </ac:picMkLst>
        </pc:picChg>
        <pc:picChg chg="add mod modCrop">
          <ac:chgData name="THU DU" userId="db4d925effa94065" providerId="LiveId" clId="{7909D387-C90C-4867-80CB-605A0C5D5D95}" dt="2023-11-30T01:56:50.797" v="1311" actId="1076"/>
          <ac:picMkLst>
            <pc:docMk/>
            <pc:sldMk cId="2715540338" sldId="390"/>
            <ac:picMk id="6" creationId="{3BF289A8-194F-1203-7E13-7932FAFF3060}"/>
          </ac:picMkLst>
        </pc:picChg>
        <pc:picChg chg="add mod">
          <ac:chgData name="THU DU" userId="db4d925effa94065" providerId="LiveId" clId="{7909D387-C90C-4867-80CB-605A0C5D5D95}" dt="2023-11-30T04:18:32.074" v="2105" actId="1076"/>
          <ac:picMkLst>
            <pc:docMk/>
            <pc:sldMk cId="2715540338" sldId="390"/>
            <ac:picMk id="8" creationId="{A2AD4DCC-5480-CCD0-37B2-0ABE93C7D8AA}"/>
          </ac:picMkLst>
        </pc:picChg>
      </pc:sldChg>
      <pc:sldChg chg="addSp delSp modSp add mod delAnim modAnim modNotesTx">
        <pc:chgData name="THU DU" userId="db4d925effa94065" providerId="LiveId" clId="{7909D387-C90C-4867-80CB-605A0C5D5D95}" dt="2023-11-30T04:18:44.361" v="2107" actId="1076"/>
        <pc:sldMkLst>
          <pc:docMk/>
          <pc:sldMk cId="2095103403" sldId="391"/>
        </pc:sldMkLst>
        <pc:spChg chg="mod">
          <ac:chgData name="THU DU" userId="db4d925effa94065" providerId="LiveId" clId="{7909D387-C90C-4867-80CB-605A0C5D5D95}" dt="2023-11-30T01:58:31.982" v="1353" actId="1076"/>
          <ac:spMkLst>
            <pc:docMk/>
            <pc:sldMk cId="2095103403" sldId="391"/>
            <ac:spMk id="2" creationId="{00000000-0000-0000-0000-000000000000}"/>
          </ac:spMkLst>
        </pc:spChg>
        <pc:spChg chg="mod">
          <ac:chgData name="THU DU" userId="db4d925effa94065" providerId="LiveId" clId="{7909D387-C90C-4867-80CB-605A0C5D5D95}" dt="2023-11-30T01:57:24.339" v="1341" actId="20577"/>
          <ac:spMkLst>
            <pc:docMk/>
            <pc:sldMk cId="2095103403" sldId="391"/>
            <ac:spMk id="7" creationId="{00000000-0000-0000-0000-000000000000}"/>
          </ac:spMkLst>
        </pc:spChg>
        <pc:spChg chg="mod">
          <ac:chgData name="THU DU" userId="db4d925effa94065" providerId="LiveId" clId="{7909D387-C90C-4867-80CB-605A0C5D5D95}" dt="2023-11-30T01:58:39.643" v="1375" actId="20577"/>
          <ac:spMkLst>
            <pc:docMk/>
            <pc:sldMk cId="2095103403" sldId="391"/>
            <ac:spMk id="12" creationId="{00000000-0000-0000-0000-000000000000}"/>
          </ac:spMkLst>
        </pc:spChg>
        <pc:grpChg chg="mod">
          <ac:chgData name="THU DU" userId="db4d925effa94065" providerId="LiveId" clId="{7909D387-C90C-4867-80CB-605A0C5D5D95}" dt="2023-11-30T02:23:10.075" v="1551" actId="1076"/>
          <ac:grpSpMkLst>
            <pc:docMk/>
            <pc:sldMk cId="2095103403" sldId="391"/>
            <ac:grpSpMk id="13" creationId="{00000000-0000-0000-0000-000000000000}"/>
          </ac:grpSpMkLst>
        </pc:grpChg>
        <pc:picChg chg="del">
          <ac:chgData name="THU DU" userId="db4d925effa94065" providerId="LiveId" clId="{7909D387-C90C-4867-80CB-605A0C5D5D95}" dt="2023-11-30T02:05:47.675" v="1385" actId="478"/>
          <ac:picMkLst>
            <pc:docMk/>
            <pc:sldMk cId="2095103403" sldId="391"/>
            <ac:picMk id="4" creationId="{4AA8300B-883C-20CD-ABA5-FBA5A097ADF4}"/>
          </ac:picMkLst>
        </pc:picChg>
        <pc:picChg chg="del">
          <ac:chgData name="THU DU" userId="db4d925effa94065" providerId="LiveId" clId="{7909D387-C90C-4867-80CB-605A0C5D5D95}" dt="2023-11-30T01:58:41.056" v="1376" actId="478"/>
          <ac:picMkLst>
            <pc:docMk/>
            <pc:sldMk cId="2095103403" sldId="391"/>
            <ac:picMk id="5" creationId="{8B730E2A-B7B7-A92A-747C-DECA1D76C242}"/>
          </ac:picMkLst>
        </pc:picChg>
        <pc:picChg chg="add mod">
          <ac:chgData name="THU DU" userId="db4d925effa94065" providerId="LiveId" clId="{7909D387-C90C-4867-80CB-605A0C5D5D95}" dt="2023-11-30T02:18:44.956" v="1521" actId="1076"/>
          <ac:picMkLst>
            <pc:docMk/>
            <pc:sldMk cId="2095103403" sldId="391"/>
            <ac:picMk id="6" creationId="{511F331A-0D8F-860C-E12F-DF176206D469}"/>
          </ac:picMkLst>
        </pc:picChg>
        <pc:picChg chg="add del mod">
          <ac:chgData name="THU DU" userId="db4d925effa94065" providerId="LiveId" clId="{7909D387-C90C-4867-80CB-605A0C5D5D95}" dt="2023-11-30T02:21:58.222" v="1528" actId="478"/>
          <ac:picMkLst>
            <pc:docMk/>
            <pc:sldMk cId="2095103403" sldId="391"/>
            <ac:picMk id="10" creationId="{1BB00E48-FB4F-A699-23C3-6C2F4876ECBC}"/>
          </ac:picMkLst>
        </pc:picChg>
        <pc:picChg chg="add del mod">
          <ac:chgData name="THU DU" userId="db4d925effa94065" providerId="LiveId" clId="{7909D387-C90C-4867-80CB-605A0C5D5D95}" dt="2023-11-30T02:21:58.222" v="1528" actId="478"/>
          <ac:picMkLst>
            <pc:docMk/>
            <pc:sldMk cId="2095103403" sldId="391"/>
            <ac:picMk id="18" creationId="{C97EF9D2-67F6-89D5-88AF-DF483B3F26E4}"/>
          </ac:picMkLst>
        </pc:picChg>
        <pc:picChg chg="add del mod">
          <ac:chgData name="THU DU" userId="db4d925effa94065" providerId="LiveId" clId="{7909D387-C90C-4867-80CB-605A0C5D5D95}" dt="2023-11-30T02:23:03.834" v="1546" actId="478"/>
          <ac:picMkLst>
            <pc:docMk/>
            <pc:sldMk cId="2095103403" sldId="391"/>
            <ac:picMk id="20" creationId="{3512251F-B819-433D-3DE7-E51E183404F5}"/>
          </ac:picMkLst>
        </pc:picChg>
        <pc:picChg chg="add del mod">
          <ac:chgData name="THU DU" userId="db4d925effa94065" providerId="LiveId" clId="{7909D387-C90C-4867-80CB-605A0C5D5D95}" dt="2023-11-30T02:23:36.984" v="1557" actId="478"/>
          <ac:picMkLst>
            <pc:docMk/>
            <pc:sldMk cId="2095103403" sldId="391"/>
            <ac:picMk id="22" creationId="{AF91F702-05E9-9B91-374B-9FA6B172F0EF}"/>
          </ac:picMkLst>
        </pc:picChg>
        <pc:picChg chg="add mod">
          <ac:chgData name="THU DU" userId="db4d925effa94065" providerId="LiveId" clId="{7909D387-C90C-4867-80CB-605A0C5D5D95}" dt="2023-11-30T04:18:44.361" v="2107" actId="1076"/>
          <ac:picMkLst>
            <pc:docMk/>
            <pc:sldMk cId="2095103403" sldId="391"/>
            <ac:picMk id="23" creationId="{86BC91E0-E13D-D6BC-74FE-6FC00758EA59}"/>
          </ac:picMkLst>
        </pc:picChg>
      </pc:sldChg>
      <pc:sldChg chg="addSp delSp modSp add mod delAnim modAnim modNotesTx">
        <pc:chgData name="THU DU" userId="db4d925effa94065" providerId="LiveId" clId="{7909D387-C90C-4867-80CB-605A0C5D5D95}" dt="2023-11-30T04:18:55.878" v="2109" actId="1076"/>
        <pc:sldMkLst>
          <pc:docMk/>
          <pc:sldMk cId="516547862" sldId="392"/>
        </pc:sldMkLst>
        <pc:spChg chg="mod">
          <ac:chgData name="THU DU" userId="db4d925effa94065" providerId="LiveId" clId="{7909D387-C90C-4867-80CB-605A0C5D5D95}" dt="2023-11-30T04:12:46.073" v="2081" actId="1076"/>
          <ac:spMkLst>
            <pc:docMk/>
            <pc:sldMk cId="516547862" sldId="392"/>
            <ac:spMk id="2" creationId="{00000000-0000-0000-0000-000000000000}"/>
          </ac:spMkLst>
        </pc:spChg>
        <pc:spChg chg="mod">
          <ac:chgData name="THU DU" userId="db4d925effa94065" providerId="LiveId" clId="{7909D387-C90C-4867-80CB-605A0C5D5D95}" dt="2023-11-30T04:12:43.514" v="2080" actId="1076"/>
          <ac:spMkLst>
            <pc:docMk/>
            <pc:sldMk cId="516547862" sldId="392"/>
            <ac:spMk id="7" creationId="{00000000-0000-0000-0000-000000000000}"/>
          </ac:spMkLst>
        </pc:spChg>
        <pc:spChg chg="add del mod">
          <ac:chgData name="THU DU" userId="db4d925effa94065" providerId="LiveId" clId="{7909D387-C90C-4867-80CB-605A0C5D5D95}" dt="2023-11-30T04:06:57.788" v="2016" actId="478"/>
          <ac:spMkLst>
            <pc:docMk/>
            <pc:sldMk cId="516547862" sldId="392"/>
            <ac:spMk id="8" creationId="{3FCFF9D2-ED3B-73BF-FDE5-236454C69BB9}"/>
          </ac:spMkLst>
        </pc:spChg>
        <pc:spChg chg="mod">
          <ac:chgData name="THU DU" userId="db4d925effa94065" providerId="LiveId" clId="{7909D387-C90C-4867-80CB-605A0C5D5D95}" dt="2023-11-30T04:12:36.644" v="2077" actId="1076"/>
          <ac:spMkLst>
            <pc:docMk/>
            <pc:sldMk cId="516547862" sldId="392"/>
            <ac:spMk id="9" creationId="{EA0C596D-35DA-B5A7-BB84-2F3002B59704}"/>
          </ac:spMkLst>
        </pc:spChg>
        <pc:spChg chg="mod">
          <ac:chgData name="THU DU" userId="db4d925effa94065" providerId="LiveId" clId="{7909D387-C90C-4867-80CB-605A0C5D5D95}" dt="2023-11-30T04:12:48.459" v="2082" actId="1076"/>
          <ac:spMkLst>
            <pc:docMk/>
            <pc:sldMk cId="516547862" sldId="392"/>
            <ac:spMk id="12" creationId="{00000000-0000-0000-0000-000000000000}"/>
          </ac:spMkLst>
        </pc:spChg>
        <pc:spChg chg="add del mod">
          <ac:chgData name="THU DU" userId="db4d925effa94065" providerId="LiveId" clId="{7909D387-C90C-4867-80CB-605A0C5D5D95}" dt="2023-11-30T04:14:51.846" v="2094" actId="478"/>
          <ac:spMkLst>
            <pc:docMk/>
            <pc:sldMk cId="516547862" sldId="392"/>
            <ac:spMk id="20" creationId="{A8E6A1CC-D5B1-BEC2-0D62-CCE8D2C9F36A}"/>
          </ac:spMkLst>
        </pc:spChg>
        <pc:picChg chg="del">
          <ac:chgData name="THU DU" userId="db4d925effa94065" providerId="LiveId" clId="{7909D387-C90C-4867-80CB-605A0C5D5D95}" dt="2023-11-30T02:06:49.761" v="1404" actId="478"/>
          <ac:picMkLst>
            <pc:docMk/>
            <pc:sldMk cId="516547862" sldId="392"/>
            <ac:picMk id="4" creationId="{4AA8300B-883C-20CD-ABA5-FBA5A097ADF4}"/>
          </ac:picMkLst>
        </pc:picChg>
        <pc:picChg chg="del">
          <ac:chgData name="THU DU" userId="db4d925effa94065" providerId="LiveId" clId="{7909D387-C90C-4867-80CB-605A0C5D5D95}" dt="2023-11-30T02:07:58.578" v="1415" actId="478"/>
          <ac:picMkLst>
            <pc:docMk/>
            <pc:sldMk cId="516547862" sldId="392"/>
            <ac:picMk id="5" creationId="{8B730E2A-B7B7-A92A-747C-DECA1D76C242}"/>
          </ac:picMkLst>
        </pc:picChg>
        <pc:picChg chg="add del mod modCrop">
          <ac:chgData name="THU DU" userId="db4d925effa94065" providerId="LiveId" clId="{7909D387-C90C-4867-80CB-605A0C5D5D95}" dt="2023-11-30T04:06:56.477" v="2015" actId="478"/>
          <ac:picMkLst>
            <pc:docMk/>
            <pc:sldMk cId="516547862" sldId="392"/>
            <ac:picMk id="6" creationId="{922B3954-A835-F35D-D309-79612AF11C66}"/>
          </ac:picMkLst>
        </pc:picChg>
        <pc:picChg chg="add mod">
          <ac:chgData name="THU DU" userId="db4d925effa94065" providerId="LiveId" clId="{7909D387-C90C-4867-80CB-605A0C5D5D95}" dt="2023-11-30T04:12:58.770" v="2086"/>
          <ac:picMkLst>
            <pc:docMk/>
            <pc:sldMk cId="516547862" sldId="392"/>
            <ac:picMk id="11" creationId="{9D524DDF-EE17-FDAB-3737-159D2EBF2A99}"/>
          </ac:picMkLst>
        </pc:picChg>
        <pc:picChg chg="add mod">
          <ac:chgData name="THU DU" userId="db4d925effa94065" providerId="LiveId" clId="{7909D387-C90C-4867-80CB-605A0C5D5D95}" dt="2023-11-30T04:14:48.435" v="2093" actId="1076"/>
          <ac:picMkLst>
            <pc:docMk/>
            <pc:sldMk cId="516547862" sldId="392"/>
            <ac:picMk id="19" creationId="{A79551F9-656E-ABCD-4877-A77AA162DB37}"/>
          </ac:picMkLst>
        </pc:picChg>
        <pc:picChg chg="add mod">
          <ac:chgData name="THU DU" userId="db4d925effa94065" providerId="LiveId" clId="{7909D387-C90C-4867-80CB-605A0C5D5D95}" dt="2023-11-30T04:18:55.878" v="2109" actId="1076"/>
          <ac:picMkLst>
            <pc:docMk/>
            <pc:sldMk cId="516547862" sldId="392"/>
            <ac:picMk id="21" creationId="{5C1B88E2-253D-7736-00B0-E9944087F44A}"/>
          </ac:picMkLst>
        </pc:picChg>
      </pc:sldChg>
      <pc:sldChg chg="addSp delSp modSp add mod delAnim modAnim modNotesTx">
        <pc:chgData name="THU DU" userId="db4d925effa94065" providerId="LiveId" clId="{7909D387-C90C-4867-80CB-605A0C5D5D95}" dt="2023-11-30T04:19:07.180" v="2111" actId="1076"/>
        <pc:sldMkLst>
          <pc:docMk/>
          <pc:sldMk cId="360304438" sldId="393"/>
        </pc:sldMkLst>
        <pc:spChg chg="mod">
          <ac:chgData name="THU DU" userId="db4d925effa94065" providerId="LiveId" clId="{7909D387-C90C-4867-80CB-605A0C5D5D95}" dt="2023-11-30T02:24:45.697" v="1586" actId="20577"/>
          <ac:spMkLst>
            <pc:docMk/>
            <pc:sldMk cId="360304438" sldId="393"/>
            <ac:spMk id="2" creationId="{00000000-0000-0000-0000-000000000000}"/>
          </ac:spMkLst>
        </pc:spChg>
        <pc:spChg chg="mod">
          <ac:chgData name="THU DU" userId="db4d925effa94065" providerId="LiveId" clId="{7909D387-C90C-4867-80CB-605A0C5D5D95}" dt="2023-11-30T02:24:09.261" v="1581" actId="1076"/>
          <ac:spMkLst>
            <pc:docMk/>
            <pc:sldMk cId="360304438" sldId="393"/>
            <ac:spMk id="7" creationId="{00000000-0000-0000-0000-000000000000}"/>
          </ac:spMkLst>
        </pc:spChg>
        <pc:spChg chg="mod">
          <ac:chgData name="THU DU" userId="db4d925effa94065" providerId="LiveId" clId="{7909D387-C90C-4867-80CB-605A0C5D5D95}" dt="2023-11-30T02:25:50.615" v="1604" actId="20577"/>
          <ac:spMkLst>
            <pc:docMk/>
            <pc:sldMk cId="360304438" sldId="393"/>
            <ac:spMk id="12" creationId="{00000000-0000-0000-0000-000000000000}"/>
          </ac:spMkLst>
        </pc:spChg>
        <pc:picChg chg="del mod">
          <ac:chgData name="THU DU" userId="db4d925effa94065" providerId="LiveId" clId="{7909D387-C90C-4867-80CB-605A0C5D5D95}" dt="2023-11-30T02:24:05.924" v="1579" actId="478"/>
          <ac:picMkLst>
            <pc:docMk/>
            <pc:sldMk cId="360304438" sldId="393"/>
            <ac:picMk id="4" creationId="{4AA8300B-883C-20CD-ABA5-FBA5A097ADF4}"/>
          </ac:picMkLst>
        </pc:picChg>
        <pc:picChg chg="del mod">
          <ac:chgData name="THU DU" userId="db4d925effa94065" providerId="LiveId" clId="{7909D387-C90C-4867-80CB-605A0C5D5D95}" dt="2023-11-30T02:25:52.437" v="1606" actId="478"/>
          <ac:picMkLst>
            <pc:docMk/>
            <pc:sldMk cId="360304438" sldId="393"/>
            <ac:picMk id="5" creationId="{8B730E2A-B7B7-A92A-747C-DECA1D76C242}"/>
          </ac:picMkLst>
        </pc:picChg>
        <pc:picChg chg="add mod">
          <ac:chgData name="THU DU" userId="db4d925effa94065" providerId="LiveId" clId="{7909D387-C90C-4867-80CB-605A0C5D5D95}" dt="2023-11-30T02:27:05.344" v="1617"/>
          <ac:picMkLst>
            <pc:docMk/>
            <pc:sldMk cId="360304438" sldId="393"/>
            <ac:picMk id="6" creationId="{65586365-5670-FE83-8B3A-746B88E79125}"/>
          </ac:picMkLst>
        </pc:picChg>
        <pc:picChg chg="add mod">
          <ac:chgData name="THU DU" userId="db4d925effa94065" providerId="LiveId" clId="{7909D387-C90C-4867-80CB-605A0C5D5D95}" dt="2023-11-30T04:19:07.180" v="2111" actId="1076"/>
          <ac:picMkLst>
            <pc:docMk/>
            <pc:sldMk cId="360304438" sldId="393"/>
            <ac:picMk id="8" creationId="{8567E924-1283-6190-2D20-21A7D6E14BC2}"/>
          </ac:picMkLst>
        </pc:picChg>
      </pc:sldChg>
      <pc:sldChg chg="addSp modSp add mod modAnim modNotesTx">
        <pc:chgData name="THU DU" userId="db4d925effa94065" providerId="LiveId" clId="{7909D387-C90C-4867-80CB-605A0C5D5D95}" dt="2023-11-30T03:42:24.032" v="1841" actId="1076"/>
        <pc:sldMkLst>
          <pc:docMk/>
          <pc:sldMk cId="3301758906" sldId="394"/>
        </pc:sldMkLst>
        <pc:spChg chg="add mod">
          <ac:chgData name="THU DU" userId="db4d925effa94065" providerId="LiveId" clId="{7909D387-C90C-4867-80CB-605A0C5D5D95}" dt="2023-11-30T03:41:49.469" v="1836" actId="207"/>
          <ac:spMkLst>
            <pc:docMk/>
            <pc:sldMk cId="3301758906" sldId="394"/>
            <ac:spMk id="2" creationId="{F651B727-D7D4-8CE6-70E4-E9C1FAA63745}"/>
          </ac:spMkLst>
        </pc:spChg>
        <pc:spChg chg="add mod">
          <ac:chgData name="THU DU" userId="db4d925effa94065" providerId="LiveId" clId="{7909D387-C90C-4867-80CB-605A0C5D5D95}" dt="2023-11-30T03:42:24.032" v="1841" actId="1076"/>
          <ac:spMkLst>
            <pc:docMk/>
            <pc:sldMk cId="3301758906" sldId="394"/>
            <ac:spMk id="3" creationId="{58EBCE25-FCA2-9B32-8A83-F97E18778E32}"/>
          </ac:spMkLst>
        </pc:spChg>
        <pc:spChg chg="mod">
          <ac:chgData name="THU DU" userId="db4d925effa94065" providerId="LiveId" clId="{7909D387-C90C-4867-80CB-605A0C5D5D95}" dt="2023-11-30T03:39:57.734" v="1807" actId="1076"/>
          <ac:spMkLst>
            <pc:docMk/>
            <pc:sldMk cId="3301758906" sldId="394"/>
            <ac:spMk id="11" creationId="{00000000-0000-0000-0000-000000000000}"/>
          </ac:spMkLst>
        </pc:spChg>
        <pc:spChg chg="mod">
          <ac:chgData name="THU DU" userId="db4d925effa94065" providerId="LiveId" clId="{7909D387-C90C-4867-80CB-605A0C5D5D95}" dt="2023-11-30T03:42:20.239" v="1840" actId="20577"/>
          <ac:spMkLst>
            <pc:docMk/>
            <pc:sldMk cId="3301758906" sldId="394"/>
            <ac:spMk id="21" creationId="{00000000-0000-0000-0000-000000000000}"/>
          </ac:spMkLst>
        </pc:spChg>
      </pc:sldChg>
      <pc:sldChg chg="add del">
        <pc:chgData name="THU DU" userId="db4d925effa94065" providerId="LiveId" clId="{7909D387-C90C-4867-80CB-605A0C5D5D95}" dt="2023-11-30T03:38:57.811" v="1783" actId="47"/>
        <pc:sldMkLst>
          <pc:docMk/>
          <pc:sldMk cId="504187262" sldId="395"/>
        </pc:sldMkLst>
      </pc:sldChg>
      <pc:sldChg chg="add del">
        <pc:chgData name="THU DU" userId="db4d925effa94065" providerId="LiveId" clId="{7909D387-C90C-4867-80CB-605A0C5D5D95}" dt="2023-11-30T03:46:41.989" v="1886" actId="47"/>
        <pc:sldMkLst>
          <pc:docMk/>
          <pc:sldMk cId="2051978119" sldId="395"/>
        </pc:sldMkLst>
      </pc:sldChg>
      <pc:sldChg chg="new del">
        <pc:chgData name="THU DU" userId="db4d925effa94065" providerId="LiveId" clId="{7909D387-C90C-4867-80CB-605A0C5D5D95}" dt="2023-11-30T03:39:10.932" v="1791" actId="680"/>
        <pc:sldMkLst>
          <pc:docMk/>
          <pc:sldMk cId="2589224726" sldId="396"/>
        </pc:sldMkLst>
      </pc:sldChg>
      <pc:sldChg chg="addSp modSp add mod modAnim modNotesTx">
        <pc:chgData name="THU DU" userId="db4d925effa94065" providerId="LiveId" clId="{7909D387-C90C-4867-80CB-605A0C5D5D95}" dt="2023-11-30T03:46:38.637" v="1885"/>
        <pc:sldMkLst>
          <pc:docMk/>
          <pc:sldMk cId="2603866483" sldId="396"/>
        </pc:sldMkLst>
        <pc:spChg chg="mod">
          <ac:chgData name="THU DU" userId="db4d925effa94065" providerId="LiveId" clId="{7909D387-C90C-4867-80CB-605A0C5D5D95}" dt="2023-11-30T03:45:47.913" v="1878" actId="1076"/>
          <ac:spMkLst>
            <pc:docMk/>
            <pc:sldMk cId="2603866483" sldId="396"/>
            <ac:spMk id="2" creationId="{F651B727-D7D4-8CE6-70E4-E9C1FAA63745}"/>
          </ac:spMkLst>
        </pc:spChg>
        <pc:spChg chg="mod">
          <ac:chgData name="THU DU" userId="db4d925effa94065" providerId="LiveId" clId="{7909D387-C90C-4867-80CB-605A0C5D5D95}" dt="2023-11-30T03:45:13.514" v="1867"/>
          <ac:spMkLst>
            <pc:docMk/>
            <pc:sldMk cId="2603866483" sldId="396"/>
            <ac:spMk id="3" creationId="{58EBCE25-FCA2-9B32-8A83-F97E18778E32}"/>
          </ac:spMkLst>
        </pc:spChg>
        <pc:spChg chg="add mod">
          <ac:chgData name="THU DU" userId="db4d925effa94065" providerId="LiveId" clId="{7909D387-C90C-4867-80CB-605A0C5D5D95}" dt="2023-11-30T03:46:12.165" v="1880" actId="14100"/>
          <ac:spMkLst>
            <pc:docMk/>
            <pc:sldMk cId="2603866483" sldId="396"/>
            <ac:spMk id="4" creationId="{4643963C-D3FA-986F-A376-BE1E13AACD8F}"/>
          </ac:spMkLst>
        </pc:spChg>
        <pc:spChg chg="mod">
          <ac:chgData name="THU DU" userId="db4d925effa94065" providerId="LiveId" clId="{7909D387-C90C-4867-80CB-605A0C5D5D95}" dt="2023-11-30T03:45:41.798" v="1875" actId="1076"/>
          <ac:spMkLst>
            <pc:docMk/>
            <pc:sldMk cId="2603866483" sldId="396"/>
            <ac:spMk id="21" creationId="{00000000-0000-0000-0000-000000000000}"/>
          </ac:spMkLst>
        </pc:spChg>
      </pc:sldChg>
      <pc:sldChg chg="delSp modSp add mod delAnim">
        <pc:chgData name="THU DU" userId="db4d925effa94065" providerId="LiveId" clId="{7909D387-C90C-4867-80CB-605A0C5D5D95}" dt="2023-11-30T03:56:57.086" v="1950" actId="14100"/>
        <pc:sldMkLst>
          <pc:docMk/>
          <pc:sldMk cId="788396501" sldId="397"/>
        </pc:sldMkLst>
        <pc:spChg chg="mod">
          <ac:chgData name="THU DU" userId="db4d925effa94065" providerId="LiveId" clId="{7909D387-C90C-4867-80CB-605A0C5D5D95}" dt="2023-11-30T03:56:57.086" v="1950" actId="14100"/>
          <ac:spMkLst>
            <pc:docMk/>
            <pc:sldMk cId="788396501" sldId="397"/>
            <ac:spMk id="7" creationId="{982D8210-261F-9045-2B54-8E7E3569665D}"/>
          </ac:spMkLst>
        </pc:spChg>
        <pc:spChg chg="mod">
          <ac:chgData name="THU DU" userId="db4d925effa94065" providerId="LiveId" clId="{7909D387-C90C-4867-80CB-605A0C5D5D95}" dt="2023-11-30T03:53:35.903" v="1922" actId="20577"/>
          <ac:spMkLst>
            <pc:docMk/>
            <pc:sldMk cId="788396501" sldId="397"/>
            <ac:spMk id="12" creationId="{00000000-0000-0000-0000-000000000000}"/>
          </ac:spMkLst>
        </pc:spChg>
        <pc:spChg chg="mod">
          <ac:chgData name="THU DU" userId="db4d925effa94065" providerId="LiveId" clId="{7909D387-C90C-4867-80CB-605A0C5D5D95}" dt="2023-11-30T03:53:16.933" v="1917" actId="20577"/>
          <ac:spMkLst>
            <pc:docMk/>
            <pc:sldMk cId="788396501" sldId="397"/>
            <ac:spMk id="17" creationId="{00000000-0000-0000-0000-000000000000}"/>
          </ac:spMkLst>
        </pc:spChg>
        <pc:picChg chg="del">
          <ac:chgData name="THU DU" userId="db4d925effa94065" providerId="LiveId" clId="{7909D387-C90C-4867-80CB-605A0C5D5D95}" dt="2023-11-30T03:53:53.024" v="1923" actId="478"/>
          <ac:picMkLst>
            <pc:docMk/>
            <pc:sldMk cId="788396501" sldId="397"/>
            <ac:picMk id="2" creationId="{C02516A5-D05B-AECD-FA5F-AA730F51FA5C}"/>
          </ac:picMkLst>
        </pc:picChg>
        <pc:picChg chg="del">
          <ac:chgData name="THU DU" userId="db4d925effa94065" providerId="LiveId" clId="{7909D387-C90C-4867-80CB-605A0C5D5D95}" dt="2023-11-30T03:53:53.024" v="1923" actId="478"/>
          <ac:picMkLst>
            <pc:docMk/>
            <pc:sldMk cId="788396501" sldId="397"/>
            <ac:picMk id="4" creationId="{A4036C04-E008-687A-7E65-325F1FEF0EC9}"/>
          </ac:picMkLst>
        </pc:picChg>
        <pc:picChg chg="del">
          <ac:chgData name="THU DU" userId="db4d925effa94065" providerId="LiveId" clId="{7909D387-C90C-4867-80CB-605A0C5D5D95}" dt="2023-11-30T03:53:53.024" v="1923" actId="478"/>
          <ac:picMkLst>
            <pc:docMk/>
            <pc:sldMk cId="788396501" sldId="397"/>
            <ac:picMk id="5" creationId="{FB8AC1D4-ADB1-E040-6AE7-68AB256ADC88}"/>
          </ac:picMkLst>
        </pc:picChg>
        <pc:picChg chg="del">
          <ac:chgData name="THU DU" userId="db4d925effa94065" providerId="LiveId" clId="{7909D387-C90C-4867-80CB-605A0C5D5D95}" dt="2023-11-30T03:53:53.024" v="1923" actId="478"/>
          <ac:picMkLst>
            <pc:docMk/>
            <pc:sldMk cId="788396501" sldId="397"/>
            <ac:picMk id="6" creationId="{D7A42323-99C9-C700-641A-5EC5B849D14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B41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003-430C-993C-23C4B5285BA3}"/>
              </c:ext>
            </c:extLst>
          </c:dPt>
          <c:dPt>
            <c:idx val="1"/>
            <c:bubble3D val="0"/>
            <c:spPr>
              <a:solidFill>
                <a:srgbClr val="F266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03-430C-993C-23C4B5285BA3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003-430C-993C-23C4B5285BA3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03-430C-993C-23C4B5285BA3}"/>
              </c:ext>
            </c:extLst>
          </c:dPt>
          <c:cat>
            <c:strRef>
              <c:f>Sheet1!$A$2:$A$5</c:f>
              <c:strCache>
                <c:ptCount val="4"/>
                <c:pt idx="0">
                  <c:v>work/school</c:v>
                </c:pt>
                <c:pt idx="1">
                  <c:v>family/friends</c:v>
                </c:pt>
                <c:pt idx="2">
                  <c:v>hobbies/interests</c:v>
                </c:pt>
                <c:pt idx="3">
                  <c:v>self-care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3-430C-993C-23C4B5285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B41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003-430C-993C-23C4B5285BA3}"/>
              </c:ext>
            </c:extLst>
          </c:dPt>
          <c:dPt>
            <c:idx val="1"/>
            <c:bubble3D val="0"/>
            <c:spPr>
              <a:solidFill>
                <a:srgbClr val="F266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03-430C-993C-23C4B5285BA3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003-430C-993C-23C4B5285BA3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03-430C-993C-23C4B5285BA3}"/>
              </c:ext>
            </c:extLst>
          </c:dPt>
          <c:cat>
            <c:strRef>
              <c:f>Sheet1!$A$2:$A$5</c:f>
              <c:strCache>
                <c:ptCount val="4"/>
                <c:pt idx="0">
                  <c:v>work/school</c:v>
                </c:pt>
                <c:pt idx="1">
                  <c:v>family/friends</c:v>
                </c:pt>
                <c:pt idx="2">
                  <c:v>hobbies/interests</c:v>
                </c:pt>
                <c:pt idx="3">
                  <c:v>self-care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3-430C-993C-23C4B5285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2024-10-24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vi/dictionary/english/famou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ictionary.cambridge.org/vi/dictionary/english/business" TargetMode="External"/><Relationship Id="rId5" Type="http://schemas.openxmlformats.org/officeDocument/2006/relationships/hyperlink" Target="https://dictionary.cambridge.org/vi/dictionary/english/entertainment" TargetMode="External"/><Relationship Id="rId4" Type="http://schemas.openxmlformats.org/officeDocument/2006/relationships/hyperlink" Target="https://dictionary.cambridge.org/vi/dictionary/english/especially" TargetMode="Externa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vi/dictionary/english/happen" TargetMode="External"/><Relationship Id="rId3" Type="http://schemas.openxmlformats.org/officeDocument/2006/relationships/hyperlink" Target="https://dictionary.cambridge.org/vi/dictionary/english/uncomfortable" TargetMode="External"/><Relationship Id="rId7" Type="http://schemas.openxmlformats.org/officeDocument/2006/relationships/hyperlink" Target="https://dictionary.cambridge.org/vi/dictionary/english/happenin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ictionary.cambridge.org/vi/dictionary/english/worry" TargetMode="External"/><Relationship Id="rId5" Type="http://schemas.openxmlformats.org/officeDocument/2006/relationships/hyperlink" Target="https://dictionary.cambridge.org/vi/dictionary/english/nervousness" TargetMode="External"/><Relationship Id="rId4" Type="http://schemas.openxmlformats.org/officeDocument/2006/relationships/hyperlink" Target="https://dictionary.cambridge.org/vi/dictionary/english/feeling" TargetMode="External"/><Relationship Id="rId9" Type="http://schemas.openxmlformats.org/officeDocument/2006/relationships/hyperlink" Target="https://dictionary.cambridge.org/vi/dictionary/english/future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vi/dictionary/english/physical" TargetMode="External"/><Relationship Id="rId7" Type="http://schemas.openxmlformats.org/officeDocument/2006/relationships/hyperlink" Target="https://dictionary.cambridge.org/vi/dictionary/english/achiev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ictionary.cambridge.org/vi/dictionary/english/needed" TargetMode="External"/><Relationship Id="rId5" Type="http://schemas.openxmlformats.org/officeDocument/2006/relationships/hyperlink" Target="https://dictionary.cambridge.org/vi/dictionary/english/activity" TargetMode="External"/><Relationship Id="rId4" Type="http://schemas.openxmlformats.org/officeDocument/2006/relationships/hyperlink" Target="https://dictionary.cambridge.org/vi/dictionary/english/mental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vi/dictionary/english/extra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vi/dictionary/english/exactly" TargetMode="External"/><Relationship Id="rId3" Type="http://schemas.openxmlformats.org/officeDocument/2006/relationships/hyperlink" Target="https://dictionary.cambridge.org/vi/dictionary/english/close" TargetMode="External"/><Relationship Id="rId7" Type="http://schemas.openxmlformats.org/officeDocument/2006/relationships/hyperlink" Target="https://dictionary.cambridge.org/vi/dictionary/english/although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ictionary.cambridge.org/vi/dictionary/english/time" TargetMode="External"/><Relationship Id="rId5" Type="http://schemas.openxmlformats.org/officeDocument/2006/relationships/hyperlink" Target="https://dictionary.cambridge.org/vi/dictionary/english/number" TargetMode="External"/><Relationship Id="rId4" Type="http://schemas.openxmlformats.org/officeDocument/2006/relationships/hyperlink" Target="https://dictionary.cambridge.org/vi/dictionary/english/particular" TargetMode="Externa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vi/dictionary/english/fatter" TargetMode="External"/><Relationship Id="rId3" Type="http://schemas.openxmlformats.org/officeDocument/2006/relationships/hyperlink" Target="https://dictionary.cambridge.org/vi/dictionary/english/food" TargetMode="External"/><Relationship Id="rId7" Type="http://schemas.openxmlformats.org/officeDocument/2006/relationships/hyperlink" Target="https://dictionary.cambridge.org/vi/dictionary/english/quick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ictionary.cambridge.org/vi/dictionary/english/sugar" TargetMode="External"/><Relationship Id="rId5" Type="http://schemas.openxmlformats.org/officeDocument/2006/relationships/hyperlink" Target="https://dictionary.cambridge.org/vi/dictionary/english/fat" TargetMode="External"/><Relationship Id="rId4" Type="http://schemas.openxmlformats.org/officeDocument/2006/relationships/hyperlink" Target="https://dictionary.cambridge.org/vi/dictionary/english/contain" TargetMode="External"/><Relationship Id="rId9" Type="http://schemas.openxmlformats.org/officeDocument/2006/relationships/hyperlink" Target="https://dictionary.cambridge.org/vi/dictionary/english/ate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22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07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31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28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78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3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73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9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24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5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celebrity (v):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someone who is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famous"/>
              </a:rPr>
              <a:t>famous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especially"/>
              </a:rPr>
              <a:t>especially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in 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entertainment"/>
              </a:rPr>
              <a:t>entertainment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business"/>
              </a:rPr>
              <a:t>business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anxiety (n)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an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uncomfortable"/>
              </a:rPr>
              <a:t>uncomfortable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feeling"/>
              </a:rPr>
              <a:t>feeling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of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nervousness"/>
              </a:rPr>
              <a:t>nervousness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worry"/>
              </a:rPr>
              <a:t>worry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about something that is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happening"/>
              </a:rPr>
              <a:t>happening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 might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8" tooltip="happen"/>
              </a:rPr>
              <a:t>happen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in 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9" tooltip="future"/>
              </a:rPr>
              <a:t>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51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effort (n) 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physical"/>
              </a:rPr>
              <a:t>physical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mental"/>
              </a:rPr>
              <a:t>mental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activity"/>
              </a:rPr>
              <a:t>activity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needed"/>
              </a:rPr>
              <a:t>needed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to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achieve"/>
              </a:rPr>
              <a:t>achieve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something:</a:t>
            </a:r>
            <a:endParaRPr lang="en-US" sz="1200" b="0" i="0" dirty="0">
              <a:solidFill>
                <a:srgbClr val="F26648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2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additional (a) 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extra"/>
              </a:rPr>
              <a:t>extra</a:t>
            </a:r>
            <a:endParaRPr lang="en-US" sz="1200" b="0" i="0" dirty="0">
              <a:solidFill>
                <a:srgbClr val="F26648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86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appropriately (adv) 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close"/>
              </a:rPr>
              <a:t>close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to 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particular"/>
              </a:rPr>
              <a:t>particular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number"/>
              </a:rPr>
              <a:t>number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time"/>
              </a:rPr>
              <a:t>time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although"/>
              </a:rPr>
              <a:t>although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not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8" tooltip="exactly"/>
              </a:rPr>
              <a:t>exactly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that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number"/>
              </a:rPr>
              <a:t>number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time"/>
              </a:rPr>
              <a:t>time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200" b="0" i="0" dirty="0">
              <a:solidFill>
                <a:srgbClr val="F26648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19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fattening (a)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Fattening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food"/>
              </a:rPr>
              <a:t>food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contains"/>
              </a:rPr>
              <a:t>contains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a lot of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fat"/>
              </a:rPr>
              <a:t>fat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sugar"/>
              </a:rPr>
              <a:t>sugar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, etc. that would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quickly"/>
              </a:rPr>
              <a:t>quickly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make you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8" tooltip="fatter"/>
              </a:rPr>
              <a:t>fatter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if you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9" tooltip="ate"/>
              </a:rPr>
              <a:t>ate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a lot of it: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38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0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1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1880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99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8239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88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60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2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1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1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2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3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7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5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8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2024-10-24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5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green-tick-png/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hyperlink" Target="https://clipground.com/cartoon-food-images-clipart.html" TargetMode="Externa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5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5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kenh14.vn/debut-3-nam-nhung-so-lan-blackpink-di-le-trao-giai-o-han-chiem-dung-10-dau-ngon-tay-du-la-nam-nay-lai-lan-mat-tam-hoi-20191123143602816.chn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deepstash.com/idea/63753/practical-steps-to-handle-unwanted-intrusive-thoughts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www.vectorstock.com/royalty-free-vector/effort-business-concept-vector-13477157" TargetMode="External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www.etsy.com/listing/260029704/additional-cost-5" TargetMode="External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6850" y="2384227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6"/>
                </a:solidFill>
                <a:latin typeface="Cooper Black" panose="0208090404030B020404" pitchFamily="18" charset="0"/>
              </a:rPr>
              <a:t>ENGLISH 9</a:t>
            </a:r>
            <a:endParaRPr lang="en-US" sz="6000" b="1" dirty="0">
              <a:solidFill>
                <a:schemeClr val="accent6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6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3723" y="929424"/>
            <a:ext cx="915199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appropriately (adv)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8651" y="3614888"/>
            <a:ext cx="4590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8480" y="2331655"/>
            <a:ext cx="441338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/əˈprəʊ.pri.it.li/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25516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524DDF-EE17-FDAB-3737-159D2EBF2A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8855" y="2264044"/>
            <a:ext cx="5906814" cy="4105226"/>
          </a:xfrm>
          <a:prstGeom prst="rect">
            <a:avLst/>
          </a:prstGeom>
        </p:spPr>
      </p:pic>
      <p:pic>
        <p:nvPicPr>
          <p:cNvPr id="19" name="Picture 18" descr="A green circle with a white check mark&#10;&#10;Description automatically generated">
            <a:extLst>
              <a:ext uri="{FF2B5EF4-FFF2-40B4-BE49-F238E27FC236}">
                <a16:creationId xmlns:a16="http://schemas.microsoft.com/office/drawing/2014/main" id="{A79551F9-656E-ABCD-4877-A77AA162DB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872247" y="2439137"/>
            <a:ext cx="885496" cy="885496"/>
          </a:xfrm>
          <a:prstGeom prst="rect">
            <a:avLst/>
          </a:prstGeom>
        </p:spPr>
      </p:pic>
      <p:pic>
        <p:nvPicPr>
          <p:cNvPr id="21" name="appropriately">
            <a:hlinkClick r:id="" action="ppaction://media"/>
            <a:extLst>
              <a:ext uri="{FF2B5EF4-FFF2-40B4-BE49-F238E27FC236}">
                <a16:creationId xmlns:a16="http://schemas.microsoft.com/office/drawing/2014/main" id="{5C1B88E2-253D-7736-00B0-E9944087F4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94001" y="1318827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0221" y="87659"/>
            <a:ext cx="4132696" cy="584775"/>
          </a:xfrm>
          <a:prstGeom prst="rect">
            <a:avLst/>
          </a:prstGeom>
          <a:solidFill>
            <a:srgbClr val="6D9FB1"/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51654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14952" y="1293839"/>
            <a:ext cx="670323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fattening (a)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98484" y="371083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8484" y="2438643"/>
            <a:ext cx="333617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fæt.ən.ɪŋ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6" name="Picture 5" descr="A cartoon of a person holding ice cream and food">
            <a:extLst>
              <a:ext uri="{FF2B5EF4-FFF2-40B4-BE49-F238E27FC236}">
                <a16:creationId xmlns:a16="http://schemas.microsoft.com/office/drawing/2014/main" id="{65586365-5670-FE83-8B3A-746B88E79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41671" y="1463917"/>
            <a:ext cx="5508592" cy="3875338"/>
          </a:xfrm>
          <a:prstGeom prst="rect">
            <a:avLst/>
          </a:prstGeom>
        </p:spPr>
      </p:pic>
      <p:pic>
        <p:nvPicPr>
          <p:cNvPr id="8" name="fattening">
            <a:hlinkClick r:id="" action="ppaction://media"/>
            <a:extLst>
              <a:ext uri="{FF2B5EF4-FFF2-40B4-BE49-F238E27FC236}">
                <a16:creationId xmlns:a16="http://schemas.microsoft.com/office/drawing/2014/main" id="{8567E924-1283-6190-2D20-21A7D6E14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30823" y="806476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0221" y="87659"/>
            <a:ext cx="4132696" cy="584775"/>
          </a:xfrm>
          <a:prstGeom prst="rect">
            <a:avLst/>
          </a:prstGeom>
          <a:solidFill>
            <a:srgbClr val="6D9FB1"/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6030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919995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209199"/>
              </p:ext>
            </p:extLst>
          </p:nvPr>
        </p:nvGraphicFramePr>
        <p:xfrm>
          <a:off x="1059893" y="971589"/>
          <a:ext cx="10953135" cy="53856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299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0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celebrity (n)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səˈleb.rə.ti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anxiety (n)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æŋˈzaɪ.ə.ti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effort 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ef.ət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gắng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additional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əˈdɪʃ.ən.əl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421673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appropriately (adv)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/əˈprəʊ.pri.it.li/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22158730"/>
                  </a:ext>
                </a:extLst>
              </a:tr>
              <a:tr h="47798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fattening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fæt.ən.ɪŋ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béo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922292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39580" y="126414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celebrity">
            <a:hlinkClick r:id="" action="ppaction://media"/>
            <a:extLst>
              <a:ext uri="{FF2B5EF4-FFF2-40B4-BE49-F238E27FC236}">
                <a16:creationId xmlns:a16="http://schemas.microsoft.com/office/drawing/2014/main" id="{02A40ECD-30BF-ADC7-344C-429B10AD6E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3423" y="1925764"/>
            <a:ext cx="487363" cy="487363"/>
          </a:xfrm>
          <a:prstGeom prst="rect">
            <a:avLst/>
          </a:prstGeom>
        </p:spPr>
      </p:pic>
      <p:pic>
        <p:nvPicPr>
          <p:cNvPr id="12" name="anxiety">
            <a:hlinkClick r:id="" action="ppaction://media"/>
            <a:extLst>
              <a:ext uri="{FF2B5EF4-FFF2-40B4-BE49-F238E27FC236}">
                <a16:creationId xmlns:a16="http://schemas.microsoft.com/office/drawing/2014/main" id="{D701980D-82A1-1533-90BF-9D06B6B404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3423" y="2650977"/>
            <a:ext cx="487363" cy="487363"/>
          </a:xfrm>
          <a:prstGeom prst="rect">
            <a:avLst/>
          </a:prstGeom>
        </p:spPr>
      </p:pic>
      <p:pic>
        <p:nvPicPr>
          <p:cNvPr id="13" name="effort">
            <a:hlinkClick r:id="" action="ppaction://media"/>
            <a:extLst>
              <a:ext uri="{FF2B5EF4-FFF2-40B4-BE49-F238E27FC236}">
                <a16:creationId xmlns:a16="http://schemas.microsoft.com/office/drawing/2014/main" id="{06282068-E744-1401-D0CE-D008B6FA283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3423" y="3451351"/>
            <a:ext cx="487363" cy="487363"/>
          </a:xfrm>
          <a:prstGeom prst="rect">
            <a:avLst/>
          </a:prstGeom>
        </p:spPr>
      </p:pic>
      <p:pic>
        <p:nvPicPr>
          <p:cNvPr id="14" name="additional">
            <a:hlinkClick r:id="" action="ppaction://media"/>
            <a:extLst>
              <a:ext uri="{FF2B5EF4-FFF2-40B4-BE49-F238E27FC236}">
                <a16:creationId xmlns:a16="http://schemas.microsoft.com/office/drawing/2014/main" id="{24E17C8D-0D0A-C56D-10F1-EE3B5928BDA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14038" y="4285884"/>
            <a:ext cx="487363" cy="487363"/>
          </a:xfrm>
          <a:prstGeom prst="rect">
            <a:avLst/>
          </a:prstGeom>
        </p:spPr>
      </p:pic>
      <p:pic>
        <p:nvPicPr>
          <p:cNvPr id="15" name="appropriately">
            <a:hlinkClick r:id="" action="ppaction://media"/>
            <a:extLst>
              <a:ext uri="{FF2B5EF4-FFF2-40B4-BE49-F238E27FC236}">
                <a16:creationId xmlns:a16="http://schemas.microsoft.com/office/drawing/2014/main" id="{FED851CD-10C2-7900-6816-7F3CA1A161E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14038" y="5086258"/>
            <a:ext cx="487363" cy="487363"/>
          </a:xfrm>
          <a:prstGeom prst="rect">
            <a:avLst/>
          </a:prstGeom>
        </p:spPr>
      </p:pic>
      <p:pic>
        <p:nvPicPr>
          <p:cNvPr id="16" name="fattening">
            <a:hlinkClick r:id="" action="ppaction://media"/>
            <a:extLst>
              <a:ext uri="{FF2B5EF4-FFF2-40B4-BE49-F238E27FC236}">
                <a16:creationId xmlns:a16="http://schemas.microsoft.com/office/drawing/2014/main" id="{974C22E4-6C79-7CB6-60AD-17144344B1B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81335" y="58273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7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363376"/>
              </p:ext>
            </p:extLst>
          </p:nvPr>
        </p:nvGraphicFramePr>
        <p:xfrm>
          <a:off x="2352666" y="1003120"/>
          <a:ext cx="7783053" cy="567135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299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lvl="0"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lvl="0"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lvl="0"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lvl="0" indent="-144145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lvl="0"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421673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lvl="0" indent="-144145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22158730"/>
                  </a:ext>
                </a:extLst>
              </a:tr>
              <a:tr h="47798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lvl="0"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922292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39580" y="126414"/>
            <a:ext cx="4437166" cy="584775"/>
          </a:xfrm>
          <a:prstGeom prst="rect">
            <a:avLst/>
          </a:prstGeom>
          <a:solidFill>
            <a:srgbClr val="6D9FB1"/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Checking  vocab</a:t>
            </a:r>
          </a:p>
        </p:txBody>
      </p:sp>
      <p:pic>
        <p:nvPicPr>
          <p:cNvPr id="3" name="celebrity">
            <a:hlinkClick r:id="" action="ppaction://media"/>
            <a:extLst>
              <a:ext uri="{FF2B5EF4-FFF2-40B4-BE49-F238E27FC236}">
                <a16:creationId xmlns:a16="http://schemas.microsoft.com/office/drawing/2014/main" id="{02A40ECD-30BF-ADC7-344C-429B10AD6E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21532" y="3576325"/>
            <a:ext cx="487363" cy="487363"/>
          </a:xfrm>
          <a:prstGeom prst="rect">
            <a:avLst/>
          </a:prstGeom>
        </p:spPr>
      </p:pic>
      <p:pic>
        <p:nvPicPr>
          <p:cNvPr id="12" name="anxiety">
            <a:hlinkClick r:id="" action="ppaction://media"/>
            <a:extLst>
              <a:ext uri="{FF2B5EF4-FFF2-40B4-BE49-F238E27FC236}">
                <a16:creationId xmlns:a16="http://schemas.microsoft.com/office/drawing/2014/main" id="{D701980D-82A1-1533-90BF-9D06B6B404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80203" y="5160670"/>
            <a:ext cx="487363" cy="487363"/>
          </a:xfrm>
          <a:prstGeom prst="rect">
            <a:avLst/>
          </a:prstGeom>
        </p:spPr>
      </p:pic>
      <p:pic>
        <p:nvPicPr>
          <p:cNvPr id="13" name="effort">
            <a:hlinkClick r:id="" action="ppaction://media"/>
            <a:extLst>
              <a:ext uri="{FF2B5EF4-FFF2-40B4-BE49-F238E27FC236}">
                <a16:creationId xmlns:a16="http://schemas.microsoft.com/office/drawing/2014/main" id="{06282068-E744-1401-D0CE-D008B6FA283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36057" y="1941418"/>
            <a:ext cx="487363" cy="487363"/>
          </a:xfrm>
          <a:prstGeom prst="rect">
            <a:avLst/>
          </a:prstGeom>
        </p:spPr>
      </p:pic>
      <p:pic>
        <p:nvPicPr>
          <p:cNvPr id="14" name="additional">
            <a:hlinkClick r:id="" action="ppaction://media"/>
            <a:extLst>
              <a:ext uri="{FF2B5EF4-FFF2-40B4-BE49-F238E27FC236}">
                <a16:creationId xmlns:a16="http://schemas.microsoft.com/office/drawing/2014/main" id="{24E17C8D-0D0A-C56D-10F1-EE3B5928BDA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36056" y="6048686"/>
            <a:ext cx="487363" cy="487363"/>
          </a:xfrm>
          <a:prstGeom prst="rect">
            <a:avLst/>
          </a:prstGeom>
        </p:spPr>
      </p:pic>
      <p:pic>
        <p:nvPicPr>
          <p:cNvPr id="15" name="appropriately">
            <a:hlinkClick r:id="" action="ppaction://media"/>
            <a:extLst>
              <a:ext uri="{FF2B5EF4-FFF2-40B4-BE49-F238E27FC236}">
                <a16:creationId xmlns:a16="http://schemas.microsoft.com/office/drawing/2014/main" id="{FED851CD-10C2-7900-6816-7F3CA1A161E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93631" y="2745828"/>
            <a:ext cx="487363" cy="487363"/>
          </a:xfrm>
          <a:prstGeom prst="rect">
            <a:avLst/>
          </a:prstGeom>
        </p:spPr>
      </p:pic>
      <p:pic>
        <p:nvPicPr>
          <p:cNvPr id="16" name="fattening">
            <a:hlinkClick r:id="" action="ppaction://media"/>
            <a:extLst>
              <a:ext uri="{FF2B5EF4-FFF2-40B4-BE49-F238E27FC236}">
                <a16:creationId xmlns:a16="http://schemas.microsoft.com/office/drawing/2014/main" id="{974C22E4-6C79-7CB6-60AD-17144344B1B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93130" y="4392739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03159" y="1933437"/>
            <a:ext cx="1959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1617" y="3498413"/>
            <a:ext cx="2242922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 defTabSz="457200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celebrity (n)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3301" y="1957295"/>
            <a:ext cx="1813702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 defTabSz="457200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effort  (n)</a:t>
            </a:r>
          </a:p>
        </p:txBody>
      </p:sp>
      <p:sp>
        <p:nvSpPr>
          <p:cNvPr id="7" name="Rectangle 6"/>
          <p:cNvSpPr/>
          <p:nvPr/>
        </p:nvSpPr>
        <p:spPr>
          <a:xfrm>
            <a:off x="6803159" y="3561776"/>
            <a:ext cx="2698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1126" y="2727854"/>
            <a:ext cx="345703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 defTabSz="457200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appropriately (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3159" y="5117789"/>
            <a:ext cx="1798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11065" y="2723052"/>
            <a:ext cx="3331361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22866" y="6021657"/>
            <a:ext cx="278954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 defTabSz="457200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additional (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03159" y="5934377"/>
            <a:ext cx="2499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18703" y="4378364"/>
            <a:ext cx="1473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36962" y="4391526"/>
            <a:ext cx="259782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 defTabSz="457200">
              <a:lnSpc>
                <a:spcPct val="107000"/>
              </a:lnSpc>
              <a:defRPr/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fattening (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22866" y="5138791"/>
            <a:ext cx="200227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 defTabSz="457200">
              <a:lnSpc>
                <a:spcPct val="107000"/>
              </a:lnSpc>
              <a:defRPr/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anxiety (n)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5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  <p:bldP spid="5" grpId="0"/>
      <p:bldP spid="8" grpId="0"/>
      <p:bldP spid="21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78252" y="111925"/>
            <a:ext cx="10970570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text is about how a successful teen celebrity kept</a:t>
            </a:r>
          </a:p>
          <a:p>
            <a:r>
              <a:rPr lang="en-US" sz="2800" b="1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well-balanced life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he was at school. Read the text and match each highlighted word with its meaning.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5562" y="11192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681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067F34-DA54-BEC1-0B29-376893EF1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6972" y="1871020"/>
            <a:ext cx="5430394" cy="4351338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I was at school, I had to learn how to have a well-balanced life in order to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 stress and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anxiety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Below are some of the typical things I did.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Firstly, I managed my time properly. I started to plan my schedule, made a weekly work list and gave priority to some of my work. This helped me concentrate my efforts on my most important tasks.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addition, I communicated with my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family, friends, and teachers about my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busy schedule and problems, so they would offer me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additional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support.</a:t>
            </a:r>
            <a:endParaRPr lang="en-US" sz="2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AA0F55-7240-F5CB-B084-148854B7E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8932" y="1871020"/>
            <a:ext cx="5360572" cy="4351338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also took breaks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appropriately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because they helped me keep away from stress and anxiety, and gave my brain a rest and improved my mood.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Finally, I looked after my physical health. I got at least eight hours of sleep a day. I played football with my classmates twice a week and went for a walk with my grandparents early every morning. Besides, I also tried to follow a healthy diet. I ate a lot of fruit and vegetables. I ate little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fattening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foods and avoided junk foods like chips, cookies, pizza, etc.</a:t>
            </a:r>
            <a:endParaRPr lang="en-US" sz="2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949380-4A13-D292-D82A-C7936B2E5952}"/>
              </a:ext>
            </a:extLst>
          </p:cNvPr>
          <p:cNvCxnSpPr/>
          <p:nvPr/>
        </p:nvCxnSpPr>
        <p:spPr>
          <a:xfrm>
            <a:off x="6442658" y="2027260"/>
            <a:ext cx="0" cy="42233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Unit 3 - Healthy living for tee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1295" y="729565"/>
            <a:ext cx="406400" cy="406400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48897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35851" y="61208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match each highlighted word with its meaning.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2115" y="70633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900" y="59172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826437"/>
              </p:ext>
            </p:extLst>
          </p:nvPr>
        </p:nvGraphicFramePr>
        <p:xfrm>
          <a:off x="4518256" y="1268082"/>
          <a:ext cx="7337413" cy="418234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337413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 more than the amount you expected </a:t>
                      </a:r>
                      <a:r>
                        <a:rPr lang="en-US" sz="2500" b="0" dirty="0" err="1">
                          <a:solidFill>
                            <a:schemeClr val="tx1"/>
                          </a:solidFill>
                          <a:effectLst/>
                        </a:rPr>
                        <a:t>oragreed</a:t>
                      </a: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 to</a:t>
                      </a:r>
                      <a:endParaRPr lang="en-US" sz="2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b. </a:t>
                      </a: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likely to make you fat</a:t>
                      </a:r>
                      <a:endParaRPr lang="en-US" sz="2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32732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c. </a:t>
                      </a: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the state of feeling nervous or </a:t>
                      </a:r>
                      <a:r>
                        <a:rPr lang="en-US" sz="2500" b="0" dirty="0" err="1">
                          <a:solidFill>
                            <a:schemeClr val="tx1"/>
                          </a:solidFill>
                          <a:effectLst/>
                        </a:rPr>
                        <a:t>worriedthat</a:t>
                      </a: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 something bad is going to happen</a:t>
                      </a:r>
                      <a:endParaRPr lang="en-US" sz="2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d. </a:t>
                      </a:r>
                      <a:r>
                        <a:rPr lang="en-US" sz="2500" b="0" dirty="0">
                          <a:solidFill>
                            <a:schemeClr val="tx1"/>
                          </a:solidFill>
                          <a:effectLst/>
                        </a:rPr>
                        <a:t>in a way that is suitable or right for a particular situation</a:t>
                      </a:r>
                      <a:endParaRPr lang="en-US" sz="2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660514" y="1446228"/>
            <a:ext cx="2986576" cy="7124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1. anxiety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0623794-BD2A-BEC5-1958-57A605A08686}"/>
              </a:ext>
            </a:extLst>
          </p:cNvPr>
          <p:cNvSpPr/>
          <p:nvPr/>
        </p:nvSpPr>
        <p:spPr>
          <a:xfrm>
            <a:off x="660514" y="2388897"/>
            <a:ext cx="2986576" cy="7124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2. additional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AE9511F-937D-7915-6306-6476EADBA59A}"/>
              </a:ext>
            </a:extLst>
          </p:cNvPr>
          <p:cNvSpPr/>
          <p:nvPr/>
        </p:nvSpPr>
        <p:spPr>
          <a:xfrm>
            <a:off x="660514" y="3331566"/>
            <a:ext cx="2986576" cy="7124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3.appropriately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FDDE81F-EE2F-DAAF-D9B9-30C620BED95A}"/>
              </a:ext>
            </a:extLst>
          </p:cNvPr>
          <p:cNvSpPr/>
          <p:nvPr/>
        </p:nvSpPr>
        <p:spPr>
          <a:xfrm>
            <a:off x="660514" y="4401847"/>
            <a:ext cx="2986576" cy="7124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4. fattening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049183-94D8-4547-AE1D-3BF60AD6C3DA}"/>
              </a:ext>
            </a:extLst>
          </p:cNvPr>
          <p:cNvSpPr txBox="1"/>
          <p:nvPr/>
        </p:nvSpPr>
        <p:spPr>
          <a:xfrm>
            <a:off x="2949728" y="5967093"/>
            <a:ext cx="673029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1. c  	2. a 		3. d 		4. b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/>
          <p:cNvCxnSpPr>
            <a:stCxn id="29" idx="3"/>
          </p:cNvCxnSpPr>
          <p:nvPr/>
        </p:nvCxnSpPr>
        <p:spPr>
          <a:xfrm>
            <a:off x="3647090" y="1802470"/>
            <a:ext cx="871166" cy="1813089"/>
          </a:xfrm>
          <a:prstGeom prst="straightConnector1">
            <a:avLst/>
          </a:prstGeom>
          <a:ln w="38100">
            <a:solidFill>
              <a:srgbClr val="0087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2" idx="3"/>
          </p:cNvCxnSpPr>
          <p:nvPr/>
        </p:nvCxnSpPr>
        <p:spPr>
          <a:xfrm flipV="1">
            <a:off x="3647090" y="1736078"/>
            <a:ext cx="871166" cy="100906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647090" y="3700121"/>
            <a:ext cx="871166" cy="11966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5" idx="3"/>
          </p:cNvCxnSpPr>
          <p:nvPr/>
        </p:nvCxnSpPr>
        <p:spPr>
          <a:xfrm flipV="1">
            <a:off x="3647090" y="2777698"/>
            <a:ext cx="871166" cy="19803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86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29506" y="714732"/>
            <a:ext cx="11060411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answer the following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7289" y="71997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0074" y="6173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374999" y="1604065"/>
            <a:ext cx="10710954" cy="38823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b="1" dirty="0">
                <a:solidFill>
                  <a:srgbClr val="F266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did the teen celebrity have to learn how to have a well-balanced life when he was a student?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b="1" dirty="0">
                <a:solidFill>
                  <a:srgbClr val="F266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he do to manage his time properly?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b="1" dirty="0">
                <a:solidFill>
                  <a:srgbClr val="F266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did he communicate with his family, friends, and teachers about his schedules and problems?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b="1" dirty="0">
                <a:solidFill>
                  <a:srgbClr val="F266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did he take breaks?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b="1" dirty="0">
                <a:solidFill>
                  <a:srgbClr val="F266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he follow a healthy diet?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86129" y="160675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answer the following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31827" y="16067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612" y="580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081647" y="1278243"/>
            <a:ext cx="10122386" cy="442114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26648"/>
                </a:solidFill>
              </a:rPr>
              <a:t>1. </a:t>
            </a:r>
            <a:r>
              <a:rPr lang="en-US" sz="2800" b="1" dirty="0"/>
              <a:t>Why did the teen celebrity have to learn how to have a well-balanced life when he was a student?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800" b="1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26648"/>
                </a:solidFill>
              </a:rPr>
              <a:t>2. </a:t>
            </a:r>
            <a:r>
              <a:rPr lang="en-US" sz="2800" b="1" dirty="0"/>
              <a:t>What did he do to manage his time properly?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651B727-D7D4-8CE6-70E4-E9C1FAA63745}"/>
              </a:ext>
            </a:extLst>
          </p:cNvPr>
          <p:cNvSpPr txBox="1">
            <a:spLocks/>
          </p:cNvSpPr>
          <p:nvPr/>
        </p:nvSpPr>
        <p:spPr>
          <a:xfrm>
            <a:off x="1134433" y="2281639"/>
            <a:ext cx="9920710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C00000"/>
                </a:solidFill>
              </a:rPr>
              <a:t>Because he wanted to avoid/ reduce stress and anxiety.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BCE25-FCA2-9B32-8A83-F97E18778E32}"/>
              </a:ext>
            </a:extLst>
          </p:cNvPr>
          <p:cNvSpPr txBox="1">
            <a:spLocks/>
          </p:cNvSpPr>
          <p:nvPr/>
        </p:nvSpPr>
        <p:spPr>
          <a:xfrm>
            <a:off x="1134433" y="3481232"/>
            <a:ext cx="10383160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C00000"/>
                </a:solidFill>
              </a:rPr>
              <a:t>He planned his schedule, made a weekly work list and gave priority to his work, which helped him concentrate his efforts on his most important tasks.</a:t>
            </a:r>
          </a:p>
        </p:txBody>
      </p:sp>
    </p:spTree>
    <p:extLst>
      <p:ext uri="{BB962C8B-B14F-4D97-AF65-F5344CB8AC3E}">
        <p14:creationId xmlns:p14="http://schemas.microsoft.com/office/powerpoint/2010/main" val="330175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32373" y="198301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answer the following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1336" y="20435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4121" y="1017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938119" y="1189752"/>
            <a:ext cx="104866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26648"/>
                </a:solidFill>
              </a:rPr>
              <a:t>3. </a:t>
            </a:r>
            <a:r>
              <a:rPr lang="en-US" sz="2800" b="1" dirty="0"/>
              <a:t>Why did he communicate with his family, friends, and teachers about his schedules and problems?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26648"/>
                </a:solidFill>
              </a:rPr>
              <a:t>4. </a:t>
            </a:r>
            <a:r>
              <a:rPr lang="en-US" sz="2800" b="1" dirty="0"/>
              <a:t>Why did he take breaks?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26648"/>
                </a:solidFill>
              </a:rPr>
              <a:t>5. </a:t>
            </a:r>
            <a:r>
              <a:rPr lang="en-US" sz="2800" b="1" dirty="0"/>
              <a:t>How did he follow a healthy diet?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651B727-D7D4-8CE6-70E4-E9C1FAA63745}"/>
              </a:ext>
            </a:extLst>
          </p:cNvPr>
          <p:cNvSpPr txBox="1">
            <a:spLocks/>
          </p:cNvSpPr>
          <p:nvPr/>
        </p:nvSpPr>
        <p:spPr>
          <a:xfrm>
            <a:off x="1095536" y="2189181"/>
            <a:ext cx="9920710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3000" b="1" i="1" dirty="0">
                <a:solidFill>
                  <a:srgbClr val="C00000"/>
                </a:solidFill>
              </a:rPr>
              <a:t>Because they would offer him additional support.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BCE25-FCA2-9B32-8A83-F97E18778E32}"/>
              </a:ext>
            </a:extLst>
          </p:cNvPr>
          <p:cNvSpPr txBox="1">
            <a:spLocks/>
          </p:cNvSpPr>
          <p:nvPr/>
        </p:nvSpPr>
        <p:spPr>
          <a:xfrm>
            <a:off x="1095536" y="3406142"/>
            <a:ext cx="10970340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i="1" dirty="0">
                <a:solidFill>
                  <a:srgbClr val="C00000"/>
                </a:solidFill>
              </a:rPr>
              <a:t>Because they helped him keep away from stress and anxiety, and gave his brain a rest and improved  his mood.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43963C-D3FA-986F-A376-BE1E13AACD8F}"/>
              </a:ext>
            </a:extLst>
          </p:cNvPr>
          <p:cNvSpPr txBox="1">
            <a:spLocks/>
          </p:cNvSpPr>
          <p:nvPr/>
        </p:nvSpPr>
        <p:spPr>
          <a:xfrm>
            <a:off x="1095536" y="5010816"/>
            <a:ext cx="10729268" cy="60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i="1" dirty="0">
                <a:solidFill>
                  <a:srgbClr val="C00000"/>
                </a:solidFill>
              </a:rPr>
              <a:t>He ate a lot of fruit and vegetables. He ate little fattening foods and avoided junk foods like chips, cookies, pizza, etc.</a:t>
            </a:r>
          </a:p>
        </p:txBody>
      </p:sp>
    </p:spTree>
    <p:extLst>
      <p:ext uri="{BB962C8B-B14F-4D97-AF65-F5344CB8AC3E}">
        <p14:creationId xmlns:p14="http://schemas.microsoft.com/office/powerpoint/2010/main" val="260386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227779" y="441517"/>
            <a:ext cx="5650906" cy="1561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>
                <a:solidFill>
                  <a:srgbClr val="0087B2"/>
                </a:solidFill>
                <a:latin typeface="Algerian" panose="04020705040A02060702" pitchFamily="82" charset="0"/>
              </a:rPr>
              <a:t>II. SPEAKING</a:t>
            </a:r>
          </a:p>
        </p:txBody>
      </p:sp>
      <p:pic>
        <p:nvPicPr>
          <p:cNvPr id="3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C02516A5-D05B-AECD-FA5F-AA730F51FA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5624"/>
          <a:stretch/>
        </p:blipFill>
        <p:spPr>
          <a:xfrm>
            <a:off x="6610800" y="3531656"/>
            <a:ext cx="2218783" cy="2407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A4036C04-E008-687A-7E65-325F1FEF0E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378" t="-1424" r="38309" b="1424"/>
          <a:stretch/>
        </p:blipFill>
        <p:spPr>
          <a:xfrm>
            <a:off x="3533776" y="3578977"/>
            <a:ext cx="2982637" cy="241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FB8AC1D4-ADB1-E040-6AE7-68AB256ADC8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388127">
            <a:off x="6630282" y="2579188"/>
            <a:ext cx="2200987" cy="1607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D7A42323-99C9-C700-641A-5EC5B849D14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710151" y="2564524"/>
            <a:ext cx="2549333" cy="1601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18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76557" y="97764"/>
            <a:ext cx="305491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1849819" y="2393286"/>
            <a:ext cx="10037381" cy="1387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>
                <a:solidFill>
                  <a:srgbClr val="0070C0"/>
                </a:solidFill>
              </a:rPr>
              <a:t>+ Do you have a well-balanced life?</a:t>
            </a:r>
          </a:p>
          <a:p>
            <a:pPr>
              <a:lnSpc>
                <a:spcPct val="150000"/>
              </a:lnSpc>
            </a:pPr>
            <a:r>
              <a:rPr lang="en-US" sz="3000" b="1" i="1" dirty="0"/>
              <a:t>+ How is a well-balanced life important for students?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3931676" y="97764"/>
            <a:ext cx="466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</a:t>
            </a:r>
          </a:p>
        </p:txBody>
      </p:sp>
      <p:sp>
        <p:nvSpPr>
          <p:cNvPr id="3" name="Rectangle 2"/>
          <p:cNvSpPr/>
          <p:nvPr/>
        </p:nvSpPr>
        <p:spPr>
          <a:xfrm>
            <a:off x="1849820" y="1103804"/>
            <a:ext cx="76094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b="1" i="1" dirty="0">
                <a:solidFill>
                  <a:prstClr val="black"/>
                </a:solidFill>
              </a:rPr>
              <a:t>* Answer the following question:</a:t>
            </a:r>
          </a:p>
        </p:txBody>
      </p:sp>
    </p:spTree>
    <p:extLst>
      <p:ext uri="{BB962C8B-B14F-4D97-AF65-F5344CB8AC3E}">
        <p14:creationId xmlns:p14="http://schemas.microsoft.com/office/powerpoint/2010/main" val="179144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98828" y="154721"/>
            <a:ext cx="10788710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the following questions about how to have a well-balanced life. Make notes of your partner’s answers.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7768" y="1768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553" y="741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C02516A5-D05B-AECD-FA5F-AA730F51FA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2516175" y="3461996"/>
            <a:ext cx="1155897" cy="147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A4036C04-E008-687A-7E65-325F1FEF0E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994100" y="3459486"/>
            <a:ext cx="1553834" cy="1481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FB8AC1D4-ADB1-E040-6AE7-68AB256AD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2520810" y="2367671"/>
            <a:ext cx="1146626" cy="98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D7A42323-99C9-C700-641A-5EC5B849D1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65315" y="2333297"/>
            <a:ext cx="1328100" cy="9837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4070009" y="1723562"/>
            <a:ext cx="7932805" cy="347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can we manage our time properly?</a:t>
            </a:r>
          </a:p>
          <a:p>
            <a:pPr>
              <a:lnSpc>
                <a:spcPct val="150000"/>
              </a:lnSpc>
            </a:pPr>
            <a:r>
              <a:rPr lang="en-US" sz="30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can we spend time with our friends, teachers, and parents?</a:t>
            </a:r>
          </a:p>
          <a:p>
            <a:pPr>
              <a:lnSpc>
                <a:spcPct val="150000"/>
              </a:lnSpc>
            </a:pPr>
            <a:r>
              <a:rPr lang="en-US" sz="30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can we avoid stress and anxiety?</a:t>
            </a:r>
          </a:p>
          <a:p>
            <a:pPr>
              <a:lnSpc>
                <a:spcPct val="150000"/>
              </a:lnSpc>
            </a:pPr>
            <a:r>
              <a:rPr lang="en-US" sz="30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00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can we take care of our physical   health?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46664" y="0"/>
            <a:ext cx="10536999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groups. Take turns to talk about your partner’s ideas about how to have a well-balanced life.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8239" y="10264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024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869541" y="1512409"/>
            <a:ext cx="1098331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talked with </a:t>
            </a:r>
            <a:r>
              <a:rPr lang="en-US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about how she manages a well-balanced life</a:t>
            </a:r>
            <a:r>
              <a:rPr lang="en-US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she manages her time properly by creating a to-do list and give priority to her tasks based on their importance and deadlines. </a:t>
            </a:r>
            <a:r>
              <a:rPr lang="en-US" sz="28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en-US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she plans regular times to connect with friends, through study groups or social outings. She also maintains open communication with her teachers by asking questions and seeking help when needed. </a:t>
            </a:r>
            <a:r>
              <a:rPr lang="en-US" sz="28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n-US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she </a:t>
            </a:r>
            <a:r>
              <a:rPr lang="en-US" sz="28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practises</a:t>
            </a:r>
            <a:r>
              <a:rPr lang="en-US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mindfulness techniques such as deep breathing, meditation, or yoga to manage stress and maintain a clear mind. </a:t>
            </a:r>
            <a:r>
              <a:rPr lang="en-US" sz="28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Finally</a:t>
            </a:r>
            <a:r>
              <a:rPr lang="en-US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she engages in regular physical activities that she enjoys like jogging, dancing, swimming, </a:t>
            </a:r>
            <a:r>
              <a:rPr lang="en-US" sz="28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help boost her energy</a:t>
            </a:r>
            <a:r>
              <a:rPr lang="en-US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i="0" dirty="0">
              <a:solidFill>
                <a:srgbClr val="F26648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2610" y="954107"/>
            <a:ext cx="4086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b="1" i="1" dirty="0">
                <a:solidFill>
                  <a:srgbClr val="0070C0"/>
                </a:solidFill>
              </a:rPr>
              <a:t>Suggested answers:</a:t>
            </a:r>
          </a:p>
        </p:txBody>
      </p:sp>
    </p:spTree>
    <p:extLst>
      <p:ext uri="{BB962C8B-B14F-4D97-AF65-F5344CB8AC3E}">
        <p14:creationId xmlns:p14="http://schemas.microsoft.com/office/powerpoint/2010/main" val="788396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19"/>
            <a:ext cx="12192000" cy="943782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39260" y="67965"/>
            <a:ext cx="504137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62656" y="2109757"/>
            <a:ext cx="114456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Vocabulary related to related to students’ life and schoolwork.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Reading for specific information.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Talking about partner’s ideas about how to have a well-balanced life.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154" y="1252343"/>
            <a:ext cx="2155680" cy="144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4197" y="1245961"/>
            <a:ext cx="79644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0070C0"/>
                </a:solidFill>
              </a:rPr>
              <a:t>What have we learnt in this lesson?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84121" y="315199"/>
            <a:ext cx="6037038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Showcard Gothic" panose="04020904020102020604" pitchFamily="82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80161" y="1508783"/>
            <a:ext cx="8149852" cy="1647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 dirty="0"/>
              <a:t>Do exercises in the Workbook.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 dirty="0" err="1"/>
              <a:t>Prepair</a:t>
            </a:r>
            <a:r>
              <a:rPr lang="en-US" sz="3600" b="1" dirty="0"/>
              <a:t> lesson 6 : 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87" y="3331877"/>
            <a:ext cx="2629759" cy="239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00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014" y="469121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807" y="214490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014" y="1858297"/>
            <a:ext cx="3865563" cy="462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86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896341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592170" y="3331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724866" y="964931"/>
            <a:ext cx="728816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out 1 piece of paper and a pen.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 a circle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divide it into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equal parts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like a pizza. Label each section of the circle with 4 different categories:</a:t>
            </a:r>
          </a:p>
          <a:p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work/school</a:t>
            </a:r>
          </a:p>
          <a:p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family/friends</a:t>
            </a:r>
          </a:p>
          <a:p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hobbies/interests</a:t>
            </a:r>
          </a:p>
          <a:p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self-care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Brainstorm activities that fit into each category and write them in the corresponding section of the circle.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3336790" y="-33741"/>
            <a:ext cx="466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DD058D3-9541-0F86-50C3-BA591B067544}"/>
              </a:ext>
            </a:extLst>
          </p:cNvPr>
          <p:cNvGraphicFramePr/>
          <p:nvPr/>
        </p:nvGraphicFramePr>
        <p:xfrm>
          <a:off x="-1156741" y="1313793"/>
          <a:ext cx="7284272" cy="5180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066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76557" y="97764"/>
            <a:ext cx="305491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2337278" y="1955956"/>
            <a:ext cx="8551438" cy="2079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+ Do you have a well-balanced life?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+ Can you make any adjustments to achieve a more well-balanced life?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3931676" y="97764"/>
            <a:ext cx="466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BRAINSTORM</a:t>
            </a:r>
          </a:p>
        </p:txBody>
      </p:sp>
      <p:sp>
        <p:nvSpPr>
          <p:cNvPr id="3" name="Rectangle 2"/>
          <p:cNvSpPr/>
          <p:nvPr/>
        </p:nvSpPr>
        <p:spPr>
          <a:xfrm>
            <a:off x="1849820" y="1103804"/>
            <a:ext cx="76094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* Answer the following question:</a:t>
            </a:r>
          </a:p>
        </p:txBody>
      </p:sp>
      <p:sp>
        <p:nvSpPr>
          <p:cNvPr id="7" name="Rectangle 6"/>
          <p:cNvSpPr/>
          <p:nvPr/>
        </p:nvSpPr>
        <p:spPr>
          <a:xfrm>
            <a:off x="3531475" y="4477095"/>
            <a:ext cx="4078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adjustment :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điều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chỉnh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1475" y="4938760"/>
            <a:ext cx="3268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achieve: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đạt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được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10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896341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27839" y="960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DD058D3-9541-0F86-50C3-BA591B0675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5584604"/>
              </p:ext>
            </p:extLst>
          </p:nvPr>
        </p:nvGraphicFramePr>
        <p:xfrm>
          <a:off x="1185703" y="1512591"/>
          <a:ext cx="7284272" cy="5180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6478124" y="1372835"/>
            <a:ext cx="496482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i="1" dirty="0">
                <a:solidFill>
                  <a:srgbClr val="0070C0"/>
                </a:solidFill>
              </a:rPr>
              <a:t>A well-balanced life</a:t>
            </a:r>
            <a:endParaRPr lang="en-US" sz="3800" dirty="0"/>
          </a:p>
        </p:txBody>
      </p:sp>
      <p:sp>
        <p:nvSpPr>
          <p:cNvPr id="4" name="Rectangle 3"/>
          <p:cNvSpPr/>
          <p:nvPr/>
        </p:nvSpPr>
        <p:spPr>
          <a:xfrm>
            <a:off x="3090745" y="2660137"/>
            <a:ext cx="12105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work/</a:t>
            </a:r>
          </a:p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5222" y="2730441"/>
            <a:ext cx="1340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family/</a:t>
            </a:r>
          </a:p>
          <a:p>
            <a:pPr lvl="0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4201" y="4203965"/>
            <a:ext cx="15675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hobbies/</a:t>
            </a:r>
          </a:p>
          <a:p>
            <a:pPr lvl="0"/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5972" y="4430727"/>
            <a:ext cx="15691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self-care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518568" y="1321483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044126" y="1357026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74100" y="1169844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3469547" y="2653735"/>
            <a:ext cx="579501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b="1" dirty="0">
                <a:solidFill>
                  <a:srgbClr val="0087B2"/>
                </a:solidFill>
              </a:rPr>
              <a:t>  READING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b="1" dirty="0">
                <a:solidFill>
                  <a:srgbClr val="0087B2"/>
                </a:solidFill>
              </a:rPr>
              <a:t>  SPEAKING</a:t>
            </a:r>
          </a:p>
          <a:p>
            <a:pPr>
              <a:lnSpc>
                <a:spcPct val="150000"/>
              </a:lnSpc>
            </a:pPr>
            <a:endParaRPr lang="en-US" sz="4500" b="1" dirty="0">
              <a:solidFill>
                <a:srgbClr val="0087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637683" y="1955885"/>
            <a:ext cx="4828566" cy="1561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>
                <a:solidFill>
                  <a:srgbClr val="0087B2"/>
                </a:solidFill>
                <a:latin typeface="Algerian" panose="04020705040A02060702" pitchFamily="82" charset="0"/>
              </a:rPr>
              <a:t>I. READING</a:t>
            </a:r>
          </a:p>
        </p:txBody>
      </p:sp>
    </p:spTree>
    <p:extLst>
      <p:ext uri="{BB962C8B-B14F-4D97-AF65-F5344CB8AC3E}">
        <p14:creationId xmlns:p14="http://schemas.microsoft.com/office/powerpoint/2010/main" val="1556193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41688" y="115549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celebrity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0424" y="3560943"/>
            <a:ext cx="5734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5917" y="2257737"/>
            <a:ext cx="296267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səˈleb.rə.ti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11" name="Picture 10" descr="A group of women on stage&#10;&#10;Description automatically generated">
            <a:extLst>
              <a:ext uri="{FF2B5EF4-FFF2-40B4-BE49-F238E27FC236}">
                <a16:creationId xmlns:a16="http://schemas.microsoft.com/office/drawing/2014/main" id="{B7C1E465-D986-22AC-A817-7C998FC639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212715" y="648754"/>
            <a:ext cx="5734518" cy="3988676"/>
          </a:xfrm>
          <a:prstGeom prst="rect">
            <a:avLst/>
          </a:prstGeom>
        </p:spPr>
      </p:pic>
      <p:pic>
        <p:nvPicPr>
          <p:cNvPr id="18" name="celebrity">
            <a:hlinkClick r:id="" action="ppaction://media"/>
            <a:extLst>
              <a:ext uri="{FF2B5EF4-FFF2-40B4-BE49-F238E27FC236}">
                <a16:creationId xmlns:a16="http://schemas.microsoft.com/office/drawing/2014/main" id="{3744CDB2-38B0-4F14-CE7A-EF364D95DC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2111" y="1912475"/>
            <a:ext cx="487363" cy="487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21" y="87659"/>
            <a:ext cx="4132696" cy="584775"/>
          </a:xfrm>
          <a:prstGeom prst="rect">
            <a:avLst/>
          </a:prstGeom>
          <a:solidFill>
            <a:srgbClr val="6D9FB1"/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1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55792" y="111109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anxiety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0567" y="3053528"/>
            <a:ext cx="4050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1169" y="2231133"/>
            <a:ext cx="340029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æŋˈzaɪ.ə.ti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10" name="Picture 9" descr="A cartoon of a person with their hand to their mouth&#10;&#10;Description automatically generated">
            <a:extLst>
              <a:ext uri="{FF2B5EF4-FFF2-40B4-BE49-F238E27FC236}">
                <a16:creationId xmlns:a16="http://schemas.microsoft.com/office/drawing/2014/main" id="{BEB6B27F-D1CD-B86F-317E-A4F03AFA3C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46836" y="672434"/>
            <a:ext cx="5865285" cy="3646357"/>
          </a:xfrm>
          <a:prstGeom prst="rect">
            <a:avLst/>
          </a:prstGeom>
        </p:spPr>
      </p:pic>
      <p:pic>
        <p:nvPicPr>
          <p:cNvPr id="11" name="anxiety">
            <a:hlinkClick r:id="" action="ppaction://media"/>
            <a:extLst>
              <a:ext uri="{FF2B5EF4-FFF2-40B4-BE49-F238E27FC236}">
                <a16:creationId xmlns:a16="http://schemas.microsoft.com/office/drawing/2014/main" id="{0BB2549B-532F-1165-8B19-9A17387AED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8429" y="2105653"/>
            <a:ext cx="487363" cy="4873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00221" y="87659"/>
            <a:ext cx="4132696" cy="584775"/>
          </a:xfrm>
          <a:prstGeom prst="rect">
            <a:avLst/>
          </a:prstGeom>
          <a:solidFill>
            <a:srgbClr val="6D9FB1"/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77214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156479" y="136176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effort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0517" y="3932913"/>
            <a:ext cx="5126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4935" y="2708545"/>
            <a:ext cx="21861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ef.ət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6" name="Picture 5" descr="A person pushing a rock up a mountain&#10;&#10;Description automatically generated">
            <a:extLst>
              <a:ext uri="{FF2B5EF4-FFF2-40B4-BE49-F238E27FC236}">
                <a16:creationId xmlns:a16="http://schemas.microsoft.com/office/drawing/2014/main" id="{3BF289A8-194F-1203-7E13-7932FAFF30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7258" b="16558"/>
          <a:stretch/>
        </p:blipFill>
        <p:spPr>
          <a:xfrm>
            <a:off x="6387608" y="971676"/>
            <a:ext cx="5274766" cy="4671835"/>
          </a:xfrm>
          <a:prstGeom prst="rect">
            <a:avLst/>
          </a:prstGeom>
        </p:spPr>
      </p:pic>
      <p:pic>
        <p:nvPicPr>
          <p:cNvPr id="8" name="effort">
            <a:hlinkClick r:id="" action="ppaction://media"/>
            <a:extLst>
              <a:ext uri="{FF2B5EF4-FFF2-40B4-BE49-F238E27FC236}">
                <a16:creationId xmlns:a16="http://schemas.microsoft.com/office/drawing/2014/main" id="{A2AD4DCC-5480-CCD0-37B2-0ABE93C7D8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9116" y="1903275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0221" y="87659"/>
            <a:ext cx="4132696" cy="584775"/>
          </a:xfrm>
          <a:prstGeom prst="rect">
            <a:avLst/>
          </a:prstGeom>
          <a:solidFill>
            <a:srgbClr val="6D9FB1"/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71554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62779" y="1722876"/>
            <a:ext cx="6407171" cy="73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(a)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78196" y="404789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9923" y="2935465"/>
            <a:ext cx="343235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əˈdɪʃ.ən.əl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511F331A-0D8F-860C-E12F-DF176206D4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353675" y="464063"/>
            <a:ext cx="4608784" cy="4608784"/>
          </a:xfrm>
          <a:prstGeom prst="rect">
            <a:avLst/>
          </a:prstGeom>
        </p:spPr>
      </p:pic>
      <p:pic>
        <p:nvPicPr>
          <p:cNvPr id="23" name="additional">
            <a:hlinkClick r:id="" action="ppaction://media"/>
            <a:extLst>
              <a:ext uri="{FF2B5EF4-FFF2-40B4-BE49-F238E27FC236}">
                <a16:creationId xmlns:a16="http://schemas.microsoft.com/office/drawing/2014/main" id="{86BC91E0-E13D-D6BC-74FE-6FC00758EA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8429" y="2624426"/>
            <a:ext cx="487363" cy="487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21" y="87659"/>
            <a:ext cx="4132696" cy="584775"/>
          </a:xfrm>
          <a:prstGeom prst="rect">
            <a:avLst/>
          </a:prstGeom>
          <a:solidFill>
            <a:srgbClr val="6D9FB1"/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09510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4585</TotalTime>
  <Words>1464</Words>
  <Application>Microsoft Office PowerPoint</Application>
  <PresentationFormat>Widescreen</PresentationFormat>
  <Paragraphs>203</Paragraphs>
  <Slides>26</Slides>
  <Notes>21</Notes>
  <HiddenSlides>0</HiddenSlides>
  <MMClips>19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Algerian</vt:lpstr>
      <vt:lpstr>Arial</vt:lpstr>
      <vt:lpstr>Arial Narrow</vt:lpstr>
      <vt:lpstr>Berlin Sans FB</vt:lpstr>
      <vt:lpstr>Calibri</vt:lpstr>
      <vt:lpstr>Century Gothic</vt:lpstr>
      <vt:lpstr>Cooper Black</vt:lpstr>
      <vt:lpstr>Myriad Pro</vt:lpstr>
      <vt:lpstr>Showcard Gothic</vt:lpstr>
      <vt:lpstr>Source Sans Pro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Hạnh Nhân Nguyễn Thị</cp:lastModifiedBy>
  <cp:revision>238</cp:revision>
  <dcterms:created xsi:type="dcterms:W3CDTF">2020-12-09T02:04:09Z</dcterms:created>
  <dcterms:modified xsi:type="dcterms:W3CDTF">2024-10-24T03:46:18Z</dcterms:modified>
</cp:coreProperties>
</file>