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7" r:id="rId1"/>
  </p:sldMasterIdLst>
  <p:notesMasterIdLst>
    <p:notesMasterId r:id="rId29"/>
  </p:notesMasterIdLst>
  <p:sldIdLst>
    <p:sldId id="395" r:id="rId2"/>
    <p:sldId id="398" r:id="rId3"/>
    <p:sldId id="399" r:id="rId4"/>
    <p:sldId id="400" r:id="rId5"/>
    <p:sldId id="256" r:id="rId6"/>
    <p:sldId id="388" r:id="rId7"/>
    <p:sldId id="389" r:id="rId8"/>
    <p:sldId id="354" r:id="rId9"/>
    <p:sldId id="390" r:id="rId10"/>
    <p:sldId id="391" r:id="rId11"/>
    <p:sldId id="402" r:id="rId12"/>
    <p:sldId id="316" r:id="rId13"/>
    <p:sldId id="383" r:id="rId14"/>
    <p:sldId id="385" r:id="rId15"/>
    <p:sldId id="283" r:id="rId16"/>
    <p:sldId id="276" r:id="rId17"/>
    <p:sldId id="348" r:id="rId18"/>
    <p:sldId id="393" r:id="rId19"/>
    <p:sldId id="405" r:id="rId20"/>
    <p:sldId id="403" r:id="rId21"/>
    <p:sldId id="404" r:id="rId22"/>
    <p:sldId id="313" r:id="rId23"/>
    <p:sldId id="314" r:id="rId24"/>
    <p:sldId id="330" r:id="rId25"/>
    <p:sldId id="397" r:id="rId26"/>
    <p:sldId id="401" r:id="rId27"/>
    <p:sldId id="35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7B2"/>
    <a:srgbClr val="6D9FB1"/>
    <a:srgbClr val="0070C0"/>
    <a:srgbClr val="77ADC0"/>
    <a:srgbClr val="F16649"/>
    <a:srgbClr val="F26648"/>
    <a:srgbClr val="FEE3AF"/>
    <a:srgbClr val="F8B417"/>
    <a:srgbClr val="F7931D"/>
    <a:srgbClr val="FBC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F59AD6-9B1F-41F0-9DA2-7A3486E46A19}" v="898" dt="2023-11-29T05:28:12.1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0724" autoAdjust="0"/>
  </p:normalViewPr>
  <p:slideViewPr>
    <p:cSldViewPr snapToGrid="0" showGuides="1">
      <p:cViewPr varScale="1">
        <p:scale>
          <a:sx n="82" d="100"/>
          <a:sy n="82" d="100"/>
        </p:scale>
        <p:origin x="72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 DU" userId="db4d925effa94065" providerId="LiveId" clId="{95F59AD6-9B1F-41F0-9DA2-7A3486E46A19}"/>
    <pc:docChg chg="undo custSel addSld delSld modSld sldOrd">
      <pc:chgData name="THU DU" userId="db4d925effa94065" providerId="LiveId" clId="{95F59AD6-9B1F-41F0-9DA2-7A3486E46A19}" dt="2023-11-29T05:28:12.903" v="2264" actId="1076"/>
      <pc:docMkLst>
        <pc:docMk/>
      </pc:docMkLst>
      <pc:sldChg chg="addSp delSp modSp mod">
        <pc:chgData name="THU DU" userId="db4d925effa94065" providerId="LiveId" clId="{95F59AD6-9B1F-41F0-9DA2-7A3486E46A19}" dt="2023-11-29T03:31:07.473" v="751" actId="207"/>
        <pc:sldMkLst>
          <pc:docMk/>
          <pc:sldMk cId="252621157" sldId="256"/>
        </pc:sldMkLst>
        <pc:spChg chg="add mod">
          <ac:chgData name="THU DU" userId="db4d925effa94065" providerId="LiveId" clId="{95F59AD6-9B1F-41F0-9DA2-7A3486E46A19}" dt="2023-11-29T03:31:07.473" v="751" actId="207"/>
          <ac:spMkLst>
            <pc:docMk/>
            <pc:sldMk cId="252621157" sldId="256"/>
            <ac:spMk id="2" creationId="{4431621E-A3CA-F5A5-9365-909594F118B2}"/>
          </ac:spMkLst>
        </pc:spChg>
        <pc:spChg chg="mod">
          <ac:chgData name="THU DU" userId="db4d925effa94065" providerId="LiveId" clId="{95F59AD6-9B1F-41F0-9DA2-7A3486E46A19}" dt="2023-11-28T12:54:40.359" v="14" actId="20577"/>
          <ac:spMkLst>
            <pc:docMk/>
            <pc:sldMk cId="252621157" sldId="256"/>
            <ac:spMk id="36" creationId="{00000000-0000-0000-0000-000000000000}"/>
          </ac:spMkLst>
        </pc:spChg>
        <pc:spChg chg="del">
          <ac:chgData name="THU DU" userId="db4d925effa94065" providerId="LiveId" clId="{95F59AD6-9B1F-41F0-9DA2-7A3486E46A19}" dt="2023-11-28T13:10:35.795" v="15" actId="478"/>
          <ac:spMkLst>
            <pc:docMk/>
            <pc:sldMk cId="252621157" sldId="256"/>
            <ac:spMk id="43" creationId="{607B7897-B16D-44E3-91AE-9D0FF2697117}"/>
          </ac:spMkLst>
        </pc:spChg>
      </pc:sldChg>
      <pc:sldChg chg="addSp delSp modSp mod delAnim">
        <pc:chgData name="THU DU" userId="db4d925effa94065" providerId="LiveId" clId="{95F59AD6-9B1F-41F0-9DA2-7A3486E46A19}" dt="2023-11-29T05:06:14.487" v="1887"/>
        <pc:sldMkLst>
          <pc:docMk/>
          <pc:sldMk cId="1529224504" sldId="276"/>
        </pc:sldMkLst>
        <pc:spChg chg="add del mod">
          <ac:chgData name="THU DU" userId="db4d925effa94065" providerId="LiveId" clId="{95F59AD6-9B1F-41F0-9DA2-7A3486E46A19}" dt="2023-11-29T05:03:14.520" v="1839" actId="478"/>
          <ac:spMkLst>
            <pc:docMk/>
            <pc:sldMk cId="1529224504" sldId="276"/>
            <ac:spMk id="4" creationId="{086B74E8-7C1C-65EE-5974-F203B0A3DFE9}"/>
          </ac:spMkLst>
        </pc:spChg>
        <pc:spChg chg="add del mod">
          <ac:chgData name="THU DU" userId="db4d925effa94065" providerId="LiveId" clId="{95F59AD6-9B1F-41F0-9DA2-7A3486E46A19}" dt="2023-11-29T05:03:20.929" v="1841" actId="478"/>
          <ac:spMkLst>
            <pc:docMk/>
            <pc:sldMk cId="1529224504" sldId="276"/>
            <ac:spMk id="6" creationId="{735A2908-A704-BF28-C77D-6FD996A3EAFE}"/>
          </ac:spMkLst>
        </pc:spChg>
        <pc:spChg chg="del mod">
          <ac:chgData name="THU DU" userId="db4d925effa94065" providerId="LiveId" clId="{95F59AD6-9B1F-41F0-9DA2-7A3486E46A19}" dt="2023-11-29T05:03:12.505" v="1838" actId="478"/>
          <ac:spMkLst>
            <pc:docMk/>
            <pc:sldMk cId="1529224504" sldId="276"/>
            <ac:spMk id="7" creationId="{5F067F34-DA54-BEC1-0B29-376893EF1939}"/>
          </ac:spMkLst>
        </pc:spChg>
        <pc:spChg chg="mod">
          <ac:chgData name="THU DU" userId="db4d925effa94065" providerId="LiveId" clId="{95F59AD6-9B1F-41F0-9DA2-7A3486E46A19}" dt="2023-11-29T05:02:26.558" v="1824" actId="14100"/>
          <ac:spMkLst>
            <pc:docMk/>
            <pc:sldMk cId="1529224504" sldId="276"/>
            <ac:spMk id="8" creationId="{00000000-0000-0000-0000-000000000000}"/>
          </ac:spMkLst>
        </pc:spChg>
        <pc:spChg chg="del">
          <ac:chgData name="THU DU" userId="db4d925effa94065" providerId="LiveId" clId="{95F59AD6-9B1F-41F0-9DA2-7A3486E46A19}" dt="2023-11-29T05:03:17.890" v="1840" actId="478"/>
          <ac:spMkLst>
            <pc:docMk/>
            <pc:sldMk cId="1529224504" sldId="276"/>
            <ac:spMk id="9" creationId="{15AA0F55-7240-F5CB-B084-148854B7E378}"/>
          </ac:spMkLst>
        </pc:spChg>
        <pc:spChg chg="mod">
          <ac:chgData name="THU DU" userId="db4d925effa94065" providerId="LiveId" clId="{95F59AD6-9B1F-41F0-9DA2-7A3486E46A19}" dt="2023-11-29T05:03:07.277" v="1837" actId="20577"/>
          <ac:spMkLst>
            <pc:docMk/>
            <pc:sldMk cId="1529224504" sldId="276"/>
            <ac:spMk id="12" creationId="{00000000-0000-0000-0000-000000000000}"/>
          </ac:spMkLst>
        </pc:spChg>
        <pc:spChg chg="mod">
          <ac:chgData name="THU DU" userId="db4d925effa94065" providerId="LiveId" clId="{95F59AD6-9B1F-41F0-9DA2-7A3486E46A19}" dt="2023-11-29T05:02:40.056" v="1827" actId="20577"/>
          <ac:spMkLst>
            <pc:docMk/>
            <pc:sldMk cId="1529224504" sldId="276"/>
            <ac:spMk id="17" creationId="{00000000-0000-0000-0000-000000000000}"/>
          </ac:spMkLst>
        </pc:spChg>
        <pc:picChg chg="del">
          <ac:chgData name="THU DU" userId="db4d925effa94065" providerId="LiveId" clId="{95F59AD6-9B1F-41F0-9DA2-7A3486E46A19}" dt="2023-11-29T05:02:29.271" v="1825" actId="478"/>
          <ac:picMkLst>
            <pc:docMk/>
            <pc:sldMk cId="1529224504" sldId="276"/>
            <ac:picMk id="2" creationId="{80609389-B60F-2FBE-AB65-644944BE96D6}"/>
          </ac:picMkLst>
        </pc:picChg>
        <pc:picChg chg="add mod">
          <ac:chgData name="THU DU" userId="db4d925effa94065" providerId="LiveId" clId="{95F59AD6-9B1F-41F0-9DA2-7A3486E46A19}" dt="2023-11-29T05:06:05.028" v="1882"/>
          <ac:picMkLst>
            <pc:docMk/>
            <pc:sldMk cId="1529224504" sldId="276"/>
            <ac:picMk id="11" creationId="{2B3AB0C4-7AAC-9885-BFAD-78D93D52C33E}"/>
          </ac:picMkLst>
        </pc:picChg>
        <pc:picChg chg="add mod">
          <ac:chgData name="THU DU" userId="db4d925effa94065" providerId="LiveId" clId="{95F59AD6-9B1F-41F0-9DA2-7A3486E46A19}" dt="2023-11-29T05:06:07.501" v="1883"/>
          <ac:picMkLst>
            <pc:docMk/>
            <pc:sldMk cId="1529224504" sldId="276"/>
            <ac:picMk id="15" creationId="{5317EC0B-3142-C804-0E86-3C9F750DAD2E}"/>
          </ac:picMkLst>
        </pc:picChg>
        <pc:picChg chg="add mod">
          <ac:chgData name="THU DU" userId="db4d925effa94065" providerId="LiveId" clId="{95F59AD6-9B1F-41F0-9DA2-7A3486E46A19}" dt="2023-11-29T05:06:09.606" v="1884"/>
          <ac:picMkLst>
            <pc:docMk/>
            <pc:sldMk cId="1529224504" sldId="276"/>
            <ac:picMk id="22" creationId="{7A3B6011-C167-66EC-ADAE-2AD58904427F}"/>
          </ac:picMkLst>
        </pc:picChg>
        <pc:picChg chg="add mod">
          <ac:chgData name="THU DU" userId="db4d925effa94065" providerId="LiveId" clId="{95F59AD6-9B1F-41F0-9DA2-7A3486E46A19}" dt="2023-11-29T05:06:14.487" v="1887"/>
          <ac:picMkLst>
            <pc:docMk/>
            <pc:sldMk cId="1529224504" sldId="276"/>
            <ac:picMk id="24" creationId="{9BAC0615-F58D-3D99-F8F2-52EBCEFB031E}"/>
          </ac:picMkLst>
        </pc:picChg>
      </pc:sldChg>
      <pc:sldChg chg="addSp delSp modSp mod modClrScheme delAnim modAnim delDesignElem chgLayout">
        <pc:chgData name="THU DU" userId="db4d925effa94065" providerId="LiveId" clId="{95F59AD6-9B1F-41F0-9DA2-7A3486E46A19}" dt="2023-11-28T13:33:09.787" v="621" actId="208"/>
        <pc:sldMkLst>
          <pc:docMk/>
          <pc:sldMk cId="3404845292" sldId="279"/>
        </pc:sldMkLst>
        <pc:spChg chg="del mod">
          <ac:chgData name="THU DU" userId="db4d925effa94065" providerId="LiveId" clId="{95F59AD6-9B1F-41F0-9DA2-7A3486E46A19}" dt="2023-11-28T13:21:32.897" v="318"/>
          <ac:spMkLst>
            <pc:docMk/>
            <pc:sldMk cId="3404845292" sldId="279"/>
            <ac:spMk id="2" creationId="{817F8067-44E4-2697-A4C2-7C4D1EFD207D}"/>
          </ac:spMkLst>
        </pc:spChg>
        <pc:spChg chg="add del mod ord">
          <ac:chgData name="THU DU" userId="db4d925effa94065" providerId="LiveId" clId="{95F59AD6-9B1F-41F0-9DA2-7A3486E46A19}" dt="2023-11-28T13:25:38.499" v="470" actId="478"/>
          <ac:spMkLst>
            <pc:docMk/>
            <pc:sldMk cId="3404845292" sldId="279"/>
            <ac:spMk id="4" creationId="{F098FC4E-69BB-B68A-6DAF-74B69A4C3DA1}"/>
          </ac:spMkLst>
        </pc:spChg>
        <pc:spChg chg="del mod">
          <ac:chgData name="THU DU" userId="db4d925effa94065" providerId="LiveId" clId="{95F59AD6-9B1F-41F0-9DA2-7A3486E46A19}" dt="2023-11-28T13:23:17.270" v="434" actId="478"/>
          <ac:spMkLst>
            <pc:docMk/>
            <pc:sldMk cId="3404845292" sldId="279"/>
            <ac:spMk id="5" creationId="{337A5E1E-3CA0-4464-8CDD-31E8FAFCE4DB}"/>
          </ac:spMkLst>
        </pc:spChg>
        <pc:spChg chg="add del mod ord">
          <ac:chgData name="THU DU" userId="db4d925effa94065" providerId="LiveId" clId="{95F59AD6-9B1F-41F0-9DA2-7A3486E46A19}" dt="2023-11-28T13:25:41.806" v="472" actId="478"/>
          <ac:spMkLst>
            <pc:docMk/>
            <pc:sldMk cId="3404845292" sldId="279"/>
            <ac:spMk id="6" creationId="{0610FF2E-9AD7-D5CC-D8FA-36C836FD1851}"/>
          </ac:spMkLst>
        </pc:spChg>
        <pc:spChg chg="add mod">
          <ac:chgData name="THU DU" userId="db4d925effa94065" providerId="LiveId" clId="{95F59AD6-9B1F-41F0-9DA2-7A3486E46A19}" dt="2023-11-28T13:31:55.605" v="608" actId="207"/>
          <ac:spMkLst>
            <pc:docMk/>
            <pc:sldMk cId="3404845292" sldId="279"/>
            <ac:spMk id="7" creationId="{D807E5B2-27CB-D6BC-A315-3699D0254349}"/>
          </ac:spMkLst>
        </pc:spChg>
        <pc:spChg chg="mod">
          <ac:chgData name="THU DU" userId="db4d925effa94065" providerId="LiveId" clId="{95F59AD6-9B1F-41F0-9DA2-7A3486E46A19}" dt="2023-11-28T13:23:12.739" v="432" actId="207"/>
          <ac:spMkLst>
            <pc:docMk/>
            <pc:sldMk cId="3404845292" sldId="279"/>
            <ac:spMk id="15" creationId="{3620506D-D0FB-4364-9BF0-303257236434}"/>
          </ac:spMkLst>
        </pc:spChg>
        <pc:spChg chg="del">
          <ac:chgData name="THU DU" userId="db4d925effa94065" providerId="LiveId" clId="{95F59AD6-9B1F-41F0-9DA2-7A3486E46A19}" dt="2023-11-28T13:25:34.580" v="469" actId="700"/>
          <ac:spMkLst>
            <pc:docMk/>
            <pc:sldMk cId="3404845292" sldId="279"/>
            <ac:spMk id="18" creationId="{18AC8E79-ECD6-4F34-BE5A-9F5E850E850A}"/>
          </ac:spMkLst>
        </pc:spChg>
        <pc:spChg chg="del">
          <ac:chgData name="THU DU" userId="db4d925effa94065" providerId="LiveId" clId="{95F59AD6-9B1F-41F0-9DA2-7A3486E46A19}" dt="2023-11-28T13:25:34.580" v="469" actId="700"/>
          <ac:spMkLst>
            <pc:docMk/>
            <pc:sldMk cId="3404845292" sldId="279"/>
            <ac:spMk id="20" creationId="{7D2BE1BB-2AB2-4D7E-9E27-8D245181B513}"/>
          </ac:spMkLst>
        </pc:spChg>
        <pc:spChg chg="mod">
          <ac:chgData name="THU DU" userId="db4d925effa94065" providerId="LiveId" clId="{95F59AD6-9B1F-41F0-9DA2-7A3486E46A19}" dt="2023-11-28T13:31:51.596" v="607" actId="207"/>
          <ac:spMkLst>
            <pc:docMk/>
            <pc:sldMk cId="3404845292" sldId="279"/>
            <ac:spMk id="21" creationId="{A982B3A6-EACF-42EF-B0CF-D6FC910459A8}"/>
          </ac:spMkLst>
        </pc:spChg>
        <pc:grpChg chg="del">
          <ac:chgData name="THU DU" userId="db4d925effa94065" providerId="LiveId" clId="{95F59AD6-9B1F-41F0-9DA2-7A3486E46A19}" dt="2023-11-28T13:25:34.580" v="469" actId="700"/>
          <ac:grpSpMkLst>
            <pc:docMk/>
            <pc:sldMk cId="3404845292" sldId="279"/>
            <ac:grpSpMk id="22" creationId="{22A1615C-2156-4B15-BF3E-39794B37905E}"/>
          </ac:grpSpMkLst>
        </pc:grpChg>
        <pc:picChg chg="add mod">
          <ac:chgData name="THU DU" userId="db4d925effa94065" providerId="LiveId" clId="{95F59AD6-9B1F-41F0-9DA2-7A3486E46A19}" dt="2023-11-28T13:31:33.073" v="604" actId="1076"/>
          <ac:picMkLst>
            <pc:docMk/>
            <pc:sldMk cId="3404845292" sldId="279"/>
            <ac:picMk id="3" creationId="{E5622C9E-5004-7D92-CB7D-C424061B7165}"/>
          </ac:picMkLst>
        </pc:picChg>
        <pc:cxnChg chg="add mod">
          <ac:chgData name="THU DU" userId="db4d925effa94065" providerId="LiveId" clId="{95F59AD6-9B1F-41F0-9DA2-7A3486E46A19}" dt="2023-11-28T13:33:09.787" v="621" actId="208"/>
          <ac:cxnSpMkLst>
            <pc:docMk/>
            <pc:sldMk cId="3404845292" sldId="279"/>
            <ac:cxnSpMk id="9" creationId="{19226D6F-F96B-6F06-44E2-905FB880D683}"/>
          </ac:cxnSpMkLst>
        </pc:cxnChg>
      </pc:sldChg>
      <pc:sldChg chg="addSp delSp modSp mod delAnim modAnim">
        <pc:chgData name="THU DU" userId="db4d925effa94065" providerId="LiveId" clId="{95F59AD6-9B1F-41F0-9DA2-7A3486E46A19}" dt="2023-11-29T05:02:20.717" v="1822" actId="14100"/>
        <pc:sldMkLst>
          <pc:docMk/>
          <pc:sldMk cId="1769986107" sldId="283"/>
        </pc:sldMkLst>
        <pc:spChg chg="mod">
          <ac:chgData name="THU DU" userId="db4d925effa94065" providerId="LiveId" clId="{95F59AD6-9B1F-41F0-9DA2-7A3486E46A19}" dt="2023-11-29T05:02:20.717" v="1822" actId="14100"/>
          <ac:spMkLst>
            <pc:docMk/>
            <pc:sldMk cId="1769986107" sldId="283"/>
            <ac:spMk id="6" creationId="{00000000-0000-0000-0000-000000000000}"/>
          </ac:spMkLst>
        </pc:spChg>
        <pc:graphicFrameChg chg="mod modGraphic">
          <ac:chgData name="THU DU" userId="db4d925effa94065" providerId="LiveId" clId="{95F59AD6-9B1F-41F0-9DA2-7A3486E46A19}" dt="2023-11-29T05:01:14.134" v="1811" actId="120"/>
          <ac:graphicFrameMkLst>
            <pc:docMk/>
            <pc:sldMk cId="1769986107" sldId="283"/>
            <ac:graphicFrameMk id="11" creationId="{00000000-0000-0000-0000-000000000000}"/>
          </ac:graphicFrameMkLst>
        </pc:graphicFrameChg>
        <pc:picChg chg="del">
          <ac:chgData name="THU DU" userId="db4d925effa94065" providerId="LiveId" clId="{95F59AD6-9B1F-41F0-9DA2-7A3486E46A19}" dt="2023-11-29T04:59:38.458" v="1769" actId="478"/>
          <ac:picMkLst>
            <pc:docMk/>
            <pc:sldMk cId="1769986107" sldId="283"/>
            <ac:picMk id="2" creationId="{69F143C0-F1B2-FA13-6410-BDBA66BD071A}"/>
          </ac:picMkLst>
        </pc:picChg>
        <pc:picChg chg="add mod">
          <ac:chgData name="THU DU" userId="db4d925effa94065" providerId="LiveId" clId="{95F59AD6-9B1F-41F0-9DA2-7A3486E46A19}" dt="2023-11-29T05:01:36.276" v="1813" actId="1076"/>
          <ac:picMkLst>
            <pc:docMk/>
            <pc:sldMk cId="1769986107" sldId="283"/>
            <ac:picMk id="3" creationId="{1B86DE33-923D-8423-16E0-7182F0607188}"/>
          </ac:picMkLst>
        </pc:picChg>
        <pc:picChg chg="del">
          <ac:chgData name="THU DU" userId="db4d925effa94065" providerId="LiveId" clId="{95F59AD6-9B1F-41F0-9DA2-7A3486E46A19}" dt="2023-11-29T04:59:37.510" v="1768" actId="478"/>
          <ac:picMkLst>
            <pc:docMk/>
            <pc:sldMk cId="1769986107" sldId="283"/>
            <ac:picMk id="4" creationId="{1CD614ED-E351-ECD9-5465-646FF8EB0C7A}"/>
          </ac:picMkLst>
        </pc:picChg>
        <pc:picChg chg="del">
          <ac:chgData name="THU DU" userId="db4d925effa94065" providerId="LiveId" clId="{95F59AD6-9B1F-41F0-9DA2-7A3486E46A19}" dt="2023-11-29T04:59:36.371" v="1767" actId="478"/>
          <ac:picMkLst>
            <pc:docMk/>
            <pc:sldMk cId="1769986107" sldId="283"/>
            <ac:picMk id="5" creationId="{A0C4E2AD-8EC4-18E0-9DF8-2DFFBCC04362}"/>
          </ac:picMkLst>
        </pc:picChg>
        <pc:picChg chg="del">
          <ac:chgData name="THU DU" userId="db4d925effa94065" providerId="LiveId" clId="{95F59AD6-9B1F-41F0-9DA2-7A3486E46A19}" dt="2023-11-29T04:59:34.678" v="1765" actId="478"/>
          <ac:picMkLst>
            <pc:docMk/>
            <pc:sldMk cId="1769986107" sldId="283"/>
            <ac:picMk id="7" creationId="{68D1CFD3-D0FD-263E-9ADC-574AB632B883}"/>
          </ac:picMkLst>
        </pc:picChg>
        <pc:picChg chg="del">
          <ac:chgData name="THU DU" userId="db4d925effa94065" providerId="LiveId" clId="{95F59AD6-9B1F-41F0-9DA2-7A3486E46A19}" dt="2023-11-29T04:59:35.564" v="1766" actId="478"/>
          <ac:picMkLst>
            <pc:docMk/>
            <pc:sldMk cId="1769986107" sldId="283"/>
            <ac:picMk id="8" creationId="{740850F9-4A65-4F82-33CA-16A7B7870EEF}"/>
          </ac:picMkLst>
        </pc:picChg>
        <pc:picChg chg="del">
          <ac:chgData name="THU DU" userId="db4d925effa94065" providerId="LiveId" clId="{95F59AD6-9B1F-41F0-9DA2-7A3486E46A19}" dt="2023-11-29T04:59:39.354" v="1770" actId="478"/>
          <ac:picMkLst>
            <pc:docMk/>
            <pc:sldMk cId="1769986107" sldId="283"/>
            <ac:picMk id="9" creationId="{D23A9810-FB36-9414-D3AF-757AFFDA0729}"/>
          </ac:picMkLst>
        </pc:picChg>
        <pc:picChg chg="add mod">
          <ac:chgData name="THU DU" userId="db4d925effa94065" providerId="LiveId" clId="{95F59AD6-9B1F-41F0-9DA2-7A3486E46A19}" dt="2023-11-29T05:01:57.369" v="1818" actId="1076"/>
          <ac:picMkLst>
            <pc:docMk/>
            <pc:sldMk cId="1769986107" sldId="283"/>
            <ac:picMk id="12" creationId="{9727FDC6-9366-2043-981A-9168F4438B7D}"/>
          </ac:picMkLst>
        </pc:picChg>
        <pc:picChg chg="add mod">
          <ac:chgData name="THU DU" userId="db4d925effa94065" providerId="LiveId" clId="{95F59AD6-9B1F-41F0-9DA2-7A3486E46A19}" dt="2023-11-29T05:01:55.272" v="1817" actId="1076"/>
          <ac:picMkLst>
            <pc:docMk/>
            <pc:sldMk cId="1769986107" sldId="283"/>
            <ac:picMk id="13" creationId="{0242F0D9-EF44-02A1-6591-F610A43E089D}"/>
          </ac:picMkLst>
        </pc:picChg>
      </pc:sldChg>
      <pc:sldChg chg="modSp del mod">
        <pc:chgData name="THU DU" userId="db4d925effa94065" providerId="LiveId" clId="{95F59AD6-9B1F-41F0-9DA2-7A3486E46A19}" dt="2023-11-29T05:15:37.365" v="2097" actId="47"/>
        <pc:sldMkLst>
          <pc:docMk/>
          <pc:sldMk cId="3633158301" sldId="298"/>
        </pc:sldMkLst>
        <pc:spChg chg="mod">
          <ac:chgData name="THU DU" userId="db4d925effa94065" providerId="LiveId" clId="{95F59AD6-9B1F-41F0-9DA2-7A3486E46A19}" dt="2023-11-29T05:12:34.255" v="2035" actId="20577"/>
          <ac:spMkLst>
            <pc:docMk/>
            <pc:sldMk cId="3633158301" sldId="298"/>
            <ac:spMk id="17" creationId="{00000000-0000-0000-0000-000000000000}"/>
          </ac:spMkLst>
        </pc:spChg>
      </pc:sldChg>
      <pc:sldChg chg="delSp modSp mod ord">
        <pc:chgData name="THU DU" userId="db4d925effa94065" providerId="LiveId" clId="{95F59AD6-9B1F-41F0-9DA2-7A3486E46A19}" dt="2023-11-29T03:50:05.696" v="933" actId="14100"/>
        <pc:sldMkLst>
          <pc:docMk/>
          <pc:sldMk cId="658201877" sldId="302"/>
        </pc:sldMkLst>
        <pc:spChg chg="mod">
          <ac:chgData name="THU DU" userId="db4d925effa94065" providerId="LiveId" clId="{95F59AD6-9B1F-41F0-9DA2-7A3486E46A19}" dt="2023-11-28T13:19:31.347" v="238" actId="20577"/>
          <ac:spMkLst>
            <pc:docMk/>
            <pc:sldMk cId="658201877" sldId="302"/>
            <ac:spMk id="17" creationId="{00000000-0000-0000-0000-000000000000}"/>
          </ac:spMkLst>
        </pc:spChg>
        <pc:spChg chg="mod">
          <ac:chgData name="THU DU" userId="db4d925effa94065" providerId="LiveId" clId="{95F59AD6-9B1F-41F0-9DA2-7A3486E46A19}" dt="2023-11-28T13:20:31.328" v="305" actId="1076"/>
          <ac:spMkLst>
            <pc:docMk/>
            <pc:sldMk cId="658201877" sldId="302"/>
            <ac:spMk id="18" creationId="{00000000-0000-0000-0000-000000000000}"/>
          </ac:spMkLst>
        </pc:spChg>
        <pc:spChg chg="del">
          <ac:chgData name="THU DU" userId="db4d925effa94065" providerId="LiveId" clId="{95F59AD6-9B1F-41F0-9DA2-7A3486E46A19}" dt="2023-11-28T13:20:19.523" v="303" actId="478"/>
          <ac:spMkLst>
            <pc:docMk/>
            <pc:sldMk cId="658201877" sldId="302"/>
            <ac:spMk id="19" creationId="{00000000-0000-0000-0000-000000000000}"/>
          </ac:spMkLst>
        </pc:spChg>
        <pc:spChg chg="mod">
          <ac:chgData name="THU DU" userId="db4d925effa94065" providerId="LiveId" clId="{95F59AD6-9B1F-41F0-9DA2-7A3486E46A19}" dt="2023-11-28T13:11:01.204" v="58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 DU" userId="db4d925effa94065" providerId="LiveId" clId="{95F59AD6-9B1F-41F0-9DA2-7A3486E46A19}" dt="2023-11-28T13:19:20.979" v="222" actId="20577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 DU" userId="db4d925effa94065" providerId="LiveId" clId="{95F59AD6-9B1F-41F0-9DA2-7A3486E46A19}" dt="2023-11-29T03:50:05.696" v="933" actId="14100"/>
          <ac:spMkLst>
            <pc:docMk/>
            <pc:sldMk cId="658201877" sldId="302"/>
            <ac:spMk id="22" creationId="{00000000-0000-0000-0000-000000000000}"/>
          </ac:spMkLst>
        </pc:spChg>
        <pc:spChg chg="del mod">
          <ac:chgData name="THU DU" userId="db4d925effa94065" providerId="LiveId" clId="{95F59AD6-9B1F-41F0-9DA2-7A3486E46A19}" dt="2023-11-28T13:20:17.296" v="302" actId="478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HU DU" userId="db4d925effa94065" providerId="LiveId" clId="{95F59AD6-9B1F-41F0-9DA2-7A3486E46A19}" dt="2023-11-28T13:21:11.691" v="311" actId="1076"/>
          <ac:spMkLst>
            <pc:docMk/>
            <pc:sldMk cId="658201877" sldId="302"/>
            <ac:spMk id="27" creationId="{00000000-0000-0000-0000-000000000000}"/>
          </ac:spMkLst>
        </pc:spChg>
        <pc:spChg chg="mod">
          <ac:chgData name="THU DU" userId="db4d925effa94065" providerId="LiveId" clId="{95F59AD6-9B1F-41F0-9DA2-7A3486E46A19}" dt="2023-11-28T13:20:47.920" v="310" actId="1076"/>
          <ac:spMkLst>
            <pc:docMk/>
            <pc:sldMk cId="658201877" sldId="302"/>
            <ac:spMk id="29" creationId="{00000000-0000-0000-0000-000000000000}"/>
          </ac:spMkLst>
        </pc:spChg>
        <pc:spChg chg="mod">
          <ac:chgData name="THU DU" userId="db4d925effa94065" providerId="LiveId" clId="{95F59AD6-9B1F-41F0-9DA2-7A3486E46A19}" dt="2023-11-28T13:12:05.437" v="118" actId="20577"/>
          <ac:spMkLst>
            <pc:docMk/>
            <pc:sldMk cId="658201877" sldId="302"/>
            <ac:spMk id="31" creationId="{00000000-0000-0000-0000-000000000000}"/>
          </ac:spMkLst>
        </pc:spChg>
        <pc:cxnChg chg="mod">
          <ac:chgData name="THU DU" userId="db4d925effa94065" providerId="LiveId" clId="{95F59AD6-9B1F-41F0-9DA2-7A3486E46A19}" dt="2023-11-28T13:16:18.368" v="211" actId="1076"/>
          <ac:cxnSpMkLst>
            <pc:docMk/>
            <pc:sldMk cId="658201877" sldId="302"/>
            <ac:cxnSpMk id="24" creationId="{00000000-0000-0000-0000-000000000000}"/>
          </ac:cxnSpMkLst>
        </pc:cxnChg>
        <pc:cxnChg chg="mod">
          <ac:chgData name="THU DU" userId="db4d925effa94065" providerId="LiveId" clId="{95F59AD6-9B1F-41F0-9DA2-7A3486E46A19}" dt="2023-11-28T13:20:31.328" v="305" actId="1076"/>
          <ac:cxnSpMkLst>
            <pc:docMk/>
            <pc:sldMk cId="658201877" sldId="302"/>
            <ac:cxnSpMk id="25" creationId="{00000000-0000-0000-0000-000000000000}"/>
          </ac:cxnSpMkLst>
        </pc:cxnChg>
        <pc:cxnChg chg="mod">
          <ac:chgData name="THU DU" userId="db4d925effa94065" providerId="LiveId" clId="{95F59AD6-9B1F-41F0-9DA2-7A3486E46A19}" dt="2023-11-28T13:20:40.868" v="308" actId="1076"/>
          <ac:cxnSpMkLst>
            <pc:docMk/>
            <pc:sldMk cId="658201877" sldId="302"/>
            <ac:cxnSpMk id="26" creationId="{00000000-0000-0000-0000-000000000000}"/>
          </ac:cxnSpMkLst>
        </pc:cxnChg>
        <pc:cxnChg chg="del mod">
          <ac:chgData name="THU DU" userId="db4d925effa94065" providerId="LiveId" clId="{95F59AD6-9B1F-41F0-9DA2-7A3486E46A19}" dt="2023-11-28T13:20:37.762" v="307" actId="478"/>
          <ac:cxnSpMkLst>
            <pc:docMk/>
            <pc:sldMk cId="658201877" sldId="302"/>
            <ac:cxnSpMk id="28" creationId="{00000000-0000-0000-0000-000000000000}"/>
          </ac:cxnSpMkLst>
        </pc:cxnChg>
      </pc:sldChg>
      <pc:sldChg chg="addSp delSp modSp mod delAnim">
        <pc:chgData name="THU DU" userId="db4d925effa94065" providerId="LiveId" clId="{95F59AD6-9B1F-41F0-9DA2-7A3486E46A19}" dt="2023-11-29T05:17:59.147" v="2115" actId="478"/>
        <pc:sldMkLst>
          <pc:docMk/>
          <pc:sldMk cId="626516812" sldId="313"/>
        </pc:sldMkLst>
        <pc:spChg chg="del">
          <ac:chgData name="THU DU" userId="db4d925effa94065" providerId="LiveId" clId="{95F59AD6-9B1F-41F0-9DA2-7A3486E46A19}" dt="2023-11-29T05:17:00.395" v="2107" actId="478"/>
          <ac:spMkLst>
            <pc:docMk/>
            <pc:sldMk cId="626516812" sldId="313"/>
            <ac:spMk id="7" creationId="{982D8210-261F-9045-2B54-8E7E3569665D}"/>
          </ac:spMkLst>
        </pc:spChg>
        <pc:spChg chg="mod">
          <ac:chgData name="THU DU" userId="db4d925effa94065" providerId="LiveId" clId="{95F59AD6-9B1F-41F0-9DA2-7A3486E46A19}" dt="2023-11-29T05:16:12.320" v="2105" actId="14100"/>
          <ac:spMkLst>
            <pc:docMk/>
            <pc:sldMk cId="626516812" sldId="313"/>
            <ac:spMk id="11" creationId="{00000000-0000-0000-0000-000000000000}"/>
          </ac:spMkLst>
        </pc:spChg>
        <pc:spChg chg="mod">
          <ac:chgData name="THU DU" userId="db4d925effa94065" providerId="LiveId" clId="{95F59AD6-9B1F-41F0-9DA2-7A3486E46A19}" dt="2023-11-29T05:16:56.122" v="2106"/>
          <ac:spMkLst>
            <pc:docMk/>
            <pc:sldMk cId="626516812" sldId="313"/>
            <ac:spMk id="12" creationId="{00000000-0000-0000-0000-000000000000}"/>
          </ac:spMkLst>
        </pc:spChg>
        <pc:grpChg chg="mod">
          <ac:chgData name="THU DU" userId="db4d925effa94065" providerId="LiveId" clId="{95F59AD6-9B1F-41F0-9DA2-7A3486E46A19}" dt="2023-11-29T05:16:08.942" v="2104" actId="1076"/>
          <ac:grpSpMkLst>
            <pc:docMk/>
            <pc:sldMk cId="626516812" sldId="313"/>
            <ac:grpSpMk id="15" creationId="{00000000-0000-0000-0000-000000000000}"/>
          </ac:grpSpMkLst>
        </pc:grpChg>
        <pc:picChg chg="del">
          <ac:chgData name="THU DU" userId="db4d925effa94065" providerId="LiveId" clId="{95F59AD6-9B1F-41F0-9DA2-7A3486E46A19}" dt="2023-11-29T05:17:59.147" v="2115" actId="478"/>
          <ac:picMkLst>
            <pc:docMk/>
            <pc:sldMk cId="626516812" sldId="313"/>
            <ac:picMk id="2" creationId="{C02516A5-D05B-AECD-FA5F-AA730F51FA5C}"/>
          </ac:picMkLst>
        </pc:picChg>
        <pc:picChg chg="del">
          <ac:chgData name="THU DU" userId="db4d925effa94065" providerId="LiveId" clId="{95F59AD6-9B1F-41F0-9DA2-7A3486E46A19}" dt="2023-11-29T05:17:59.147" v="2115" actId="478"/>
          <ac:picMkLst>
            <pc:docMk/>
            <pc:sldMk cId="626516812" sldId="313"/>
            <ac:picMk id="4" creationId="{A4036C04-E008-687A-7E65-325F1FEF0EC9}"/>
          </ac:picMkLst>
        </pc:picChg>
        <pc:picChg chg="del">
          <ac:chgData name="THU DU" userId="db4d925effa94065" providerId="LiveId" clId="{95F59AD6-9B1F-41F0-9DA2-7A3486E46A19}" dt="2023-11-29T05:17:59.147" v="2115" actId="478"/>
          <ac:picMkLst>
            <pc:docMk/>
            <pc:sldMk cId="626516812" sldId="313"/>
            <ac:picMk id="5" creationId="{FB8AC1D4-ADB1-E040-6AE7-68AB256ADC88}"/>
          </ac:picMkLst>
        </pc:picChg>
        <pc:picChg chg="del">
          <ac:chgData name="THU DU" userId="db4d925effa94065" providerId="LiveId" clId="{95F59AD6-9B1F-41F0-9DA2-7A3486E46A19}" dt="2023-11-29T05:17:59.147" v="2115" actId="478"/>
          <ac:picMkLst>
            <pc:docMk/>
            <pc:sldMk cId="626516812" sldId="313"/>
            <ac:picMk id="6" creationId="{D7A42323-99C9-C700-641A-5EC5B849D147}"/>
          </ac:picMkLst>
        </pc:picChg>
        <pc:picChg chg="add mod">
          <ac:chgData name="THU DU" userId="db4d925effa94065" providerId="LiveId" clId="{95F59AD6-9B1F-41F0-9DA2-7A3486E46A19}" dt="2023-11-29T05:17:56.790" v="2114" actId="1076"/>
          <ac:picMkLst>
            <pc:docMk/>
            <pc:sldMk cId="626516812" sldId="313"/>
            <ac:picMk id="8" creationId="{A0CF9AE3-2176-20AF-D765-A4ECFC63FF1E}"/>
          </ac:picMkLst>
        </pc:picChg>
      </pc:sldChg>
      <pc:sldChg chg="modSp mod modAnim">
        <pc:chgData name="THU DU" userId="db4d925effa94065" providerId="LiveId" clId="{95F59AD6-9B1F-41F0-9DA2-7A3486E46A19}" dt="2023-11-29T05:28:12.903" v="2264" actId="1076"/>
        <pc:sldMkLst>
          <pc:docMk/>
          <pc:sldMk cId="2275727840" sldId="314"/>
        </pc:sldMkLst>
        <pc:spChg chg="mod">
          <ac:chgData name="THU DU" userId="db4d925effa94065" providerId="LiveId" clId="{95F59AD6-9B1F-41F0-9DA2-7A3486E46A19}" dt="2023-11-29T05:28:12.903" v="2264" actId="1076"/>
          <ac:spMkLst>
            <pc:docMk/>
            <pc:sldMk cId="2275727840" sldId="314"/>
            <ac:spMk id="9" creationId="{3985D3B7-A40A-4421-9C5F-777653C71BC7}"/>
          </ac:spMkLst>
        </pc:spChg>
        <pc:picChg chg="mod">
          <ac:chgData name="THU DU" userId="db4d925effa94065" providerId="LiveId" clId="{95F59AD6-9B1F-41F0-9DA2-7A3486E46A19}" dt="2023-11-29T05:21:04.789" v="2151" actId="1076"/>
          <ac:picMkLst>
            <pc:docMk/>
            <pc:sldMk cId="2275727840" sldId="314"/>
            <ac:picMk id="2050" creationId="{FE7FA83B-BF66-4478-AC2F-3619125C5CDE}"/>
          </ac:picMkLst>
        </pc:picChg>
      </pc:sldChg>
      <pc:sldChg chg="addSp delSp modSp mod delAnim modAnim modNotesTx">
        <pc:chgData name="THU DU" userId="db4d925effa94065" providerId="LiveId" clId="{95F59AD6-9B1F-41F0-9DA2-7A3486E46A19}" dt="2023-11-29T04:48:13.598" v="1683" actId="1076"/>
        <pc:sldMkLst>
          <pc:docMk/>
          <pc:sldMk cId="2817977460" sldId="316"/>
        </pc:sldMkLst>
        <pc:spChg chg="mod">
          <ac:chgData name="THU DU" userId="db4d925effa94065" providerId="LiveId" clId="{95F59AD6-9B1F-41F0-9DA2-7A3486E46A19}" dt="2023-11-29T04:39:08.452" v="1487" actId="20577"/>
          <ac:spMkLst>
            <pc:docMk/>
            <pc:sldMk cId="2817977460" sldId="316"/>
            <ac:spMk id="2" creationId="{00000000-0000-0000-0000-000000000000}"/>
          </ac:spMkLst>
        </pc:spChg>
        <pc:spChg chg="mod">
          <ac:chgData name="THU DU" userId="db4d925effa94065" providerId="LiveId" clId="{95F59AD6-9B1F-41F0-9DA2-7A3486E46A19}" dt="2023-11-29T04:17:48.957" v="1424" actId="20577"/>
          <ac:spMkLst>
            <pc:docMk/>
            <pc:sldMk cId="2817977460" sldId="316"/>
            <ac:spMk id="7" creationId="{00000000-0000-0000-0000-000000000000}"/>
          </ac:spMkLst>
        </pc:spChg>
        <pc:spChg chg="mod">
          <ac:chgData name="THU DU" userId="db4d925effa94065" providerId="LiveId" clId="{95F59AD6-9B1F-41F0-9DA2-7A3486E46A19}" dt="2023-11-29T04:39:42.759" v="1529" actId="20577"/>
          <ac:spMkLst>
            <pc:docMk/>
            <pc:sldMk cId="2817977460" sldId="316"/>
            <ac:spMk id="12" creationId="{00000000-0000-0000-0000-000000000000}"/>
          </ac:spMkLst>
        </pc:spChg>
        <pc:spChg chg="mod">
          <ac:chgData name="THU DU" userId="db4d925effa94065" providerId="LiveId" clId="{95F59AD6-9B1F-41F0-9DA2-7A3486E46A19}" dt="2023-11-29T04:16:36.955" v="1409" actId="1076"/>
          <ac:spMkLst>
            <pc:docMk/>
            <pc:sldMk cId="2817977460" sldId="316"/>
            <ac:spMk id="15" creationId="{00000000-0000-0000-0000-000000000000}"/>
          </ac:spMkLst>
        </pc:spChg>
        <pc:grpChg chg="mod">
          <ac:chgData name="THU DU" userId="db4d925effa94065" providerId="LiveId" clId="{95F59AD6-9B1F-41F0-9DA2-7A3486E46A19}" dt="2023-11-29T04:48:13.598" v="1683" actId="1076"/>
          <ac:grpSpMkLst>
            <pc:docMk/>
            <pc:sldMk cId="2817977460" sldId="316"/>
            <ac:grpSpMk id="13" creationId="{00000000-0000-0000-0000-000000000000}"/>
          </ac:grpSpMkLst>
        </pc:grpChg>
        <pc:picChg chg="del">
          <ac:chgData name="THU DU" userId="db4d925effa94065" providerId="LiveId" clId="{95F59AD6-9B1F-41F0-9DA2-7A3486E46A19}" dt="2023-11-29T04:17:51.372" v="1425" actId="478"/>
          <ac:picMkLst>
            <pc:docMk/>
            <pc:sldMk cId="2817977460" sldId="316"/>
            <ac:picMk id="4" creationId="{4AA8300B-883C-20CD-ABA5-FBA5A097ADF4}"/>
          </ac:picMkLst>
        </pc:picChg>
        <pc:picChg chg="del mod">
          <ac:chgData name="THU DU" userId="db4d925effa94065" providerId="LiveId" clId="{95F59AD6-9B1F-41F0-9DA2-7A3486E46A19}" dt="2023-11-29T04:38:01.563" v="1475" actId="478"/>
          <ac:picMkLst>
            <pc:docMk/>
            <pc:sldMk cId="2817977460" sldId="316"/>
            <ac:picMk id="5" creationId="{8B730E2A-B7B7-A92A-747C-DECA1D76C242}"/>
          </ac:picMkLst>
        </pc:picChg>
        <pc:picChg chg="add mod">
          <ac:chgData name="THU DU" userId="db4d925effa94065" providerId="LiveId" clId="{95F59AD6-9B1F-41F0-9DA2-7A3486E46A19}" dt="2023-11-29T04:40:49.977" v="1536" actId="1076"/>
          <ac:picMkLst>
            <pc:docMk/>
            <pc:sldMk cId="2817977460" sldId="316"/>
            <ac:picMk id="6" creationId="{EA053BD2-EC1C-8033-4E4C-7DA2038B084B}"/>
          </ac:picMkLst>
        </pc:picChg>
        <pc:picChg chg="add mod">
          <ac:chgData name="THU DU" userId="db4d925effa94065" providerId="LiveId" clId="{95F59AD6-9B1F-41F0-9DA2-7A3486E46A19}" dt="2023-11-29T04:42:43.222" v="1540" actId="1076"/>
          <ac:picMkLst>
            <pc:docMk/>
            <pc:sldMk cId="2817977460" sldId="316"/>
            <ac:picMk id="8" creationId="{F94E4A8B-E7EB-CC35-68F2-5DAF140F5FD1}"/>
          </ac:picMkLst>
        </pc:picChg>
      </pc:sldChg>
      <pc:sldChg chg="del">
        <pc:chgData name="THU DU" userId="db4d925effa94065" providerId="LiveId" clId="{95F59AD6-9B1F-41F0-9DA2-7A3486E46A19}" dt="2023-11-29T05:15:30.941" v="2096" actId="47"/>
        <pc:sldMkLst>
          <pc:docMk/>
          <pc:sldMk cId="2138508035" sldId="327"/>
        </pc:sldMkLst>
      </pc:sldChg>
      <pc:sldChg chg="modSp mod">
        <pc:chgData name="THU DU" userId="db4d925effa94065" providerId="LiveId" clId="{95F59AD6-9B1F-41F0-9DA2-7A3486E46A19}" dt="2023-11-29T05:21:20.093" v="2153" actId="20577"/>
        <pc:sldMkLst>
          <pc:docMk/>
          <pc:sldMk cId="387957963" sldId="330"/>
        </pc:sldMkLst>
        <pc:spChg chg="mod">
          <ac:chgData name="THU DU" userId="db4d925effa94065" providerId="LiveId" clId="{95F59AD6-9B1F-41F0-9DA2-7A3486E46A19}" dt="2023-11-29T05:21:20.093" v="2153" actId="20577"/>
          <ac:spMkLst>
            <pc:docMk/>
            <pc:sldMk cId="387957963" sldId="330"/>
            <ac:spMk id="2" creationId="{00000000-0000-0000-0000-000000000000}"/>
          </ac:spMkLst>
        </pc:spChg>
      </pc:sldChg>
      <pc:sldChg chg="addSp delSp modSp mod ord modTransition delAnim modAnim modNotesTx">
        <pc:chgData name="THU DU" userId="db4d925effa94065" providerId="LiveId" clId="{95F59AD6-9B1F-41F0-9DA2-7A3486E46A19}" dt="2023-11-29T05:11:12.712" v="2031"/>
        <pc:sldMkLst>
          <pc:docMk/>
          <pc:sldMk cId="2720924874" sldId="348"/>
        </pc:sldMkLst>
        <pc:spChg chg="del mod">
          <ac:chgData name="THU DU" userId="db4d925effa94065" providerId="LiveId" clId="{95F59AD6-9B1F-41F0-9DA2-7A3486E46A19}" dt="2023-11-29T05:07:26.766" v="1907" actId="478"/>
          <ac:spMkLst>
            <pc:docMk/>
            <pc:sldMk cId="2720924874" sldId="348"/>
            <ac:spMk id="2" creationId="{1280EB18-3491-3D7C-DD96-265805B9C35D}"/>
          </ac:spMkLst>
        </pc:spChg>
        <pc:spChg chg="del">
          <ac:chgData name="THU DU" userId="db4d925effa94065" providerId="LiveId" clId="{95F59AD6-9B1F-41F0-9DA2-7A3486E46A19}" dt="2023-11-29T05:06:59.087" v="1896" actId="478"/>
          <ac:spMkLst>
            <pc:docMk/>
            <pc:sldMk cId="2720924874" sldId="348"/>
            <ac:spMk id="3" creationId="{00000000-0000-0000-0000-000000000000}"/>
          </ac:spMkLst>
        </pc:spChg>
        <pc:spChg chg="del">
          <ac:chgData name="THU DU" userId="db4d925effa94065" providerId="LiveId" clId="{95F59AD6-9B1F-41F0-9DA2-7A3486E46A19}" dt="2023-11-29T05:07:24.833" v="1905" actId="478"/>
          <ac:spMkLst>
            <pc:docMk/>
            <pc:sldMk cId="2720924874" sldId="348"/>
            <ac:spMk id="4" creationId="{45DBB1DE-8079-BFCA-E311-466D664B358A}"/>
          </ac:spMkLst>
        </pc:spChg>
        <pc:spChg chg="mod">
          <ac:chgData name="THU DU" userId="db4d925effa94065" providerId="LiveId" clId="{95F59AD6-9B1F-41F0-9DA2-7A3486E46A19}" dt="2023-11-29T05:10:53.209" v="2025" actId="1076"/>
          <ac:spMkLst>
            <pc:docMk/>
            <pc:sldMk cId="2720924874" sldId="348"/>
            <ac:spMk id="5" creationId="{7CF85257-F0BF-3D28-B321-70E31D687BBE}"/>
          </ac:spMkLst>
        </pc:spChg>
        <pc:spChg chg="del">
          <ac:chgData name="THU DU" userId="db4d925effa94065" providerId="LiveId" clId="{95F59AD6-9B1F-41F0-9DA2-7A3486E46A19}" dt="2023-11-29T05:07:21.983" v="1903" actId="478"/>
          <ac:spMkLst>
            <pc:docMk/>
            <pc:sldMk cId="2720924874" sldId="348"/>
            <ac:spMk id="6" creationId="{B9AC88B6-E853-2506-A8D4-7FA904A0E2D2}"/>
          </ac:spMkLst>
        </pc:spChg>
        <pc:spChg chg="add mod">
          <ac:chgData name="THU DU" userId="db4d925effa94065" providerId="LiveId" clId="{95F59AD6-9B1F-41F0-9DA2-7A3486E46A19}" dt="2023-11-29T05:10:28.538" v="1996" actId="1076"/>
          <ac:spMkLst>
            <pc:docMk/>
            <pc:sldMk cId="2720924874" sldId="348"/>
            <ac:spMk id="7" creationId="{4B4D3AA8-83DE-A40C-2142-6909EE2CA802}"/>
          </ac:spMkLst>
        </pc:spChg>
        <pc:spChg chg="add mod">
          <ac:chgData name="THU DU" userId="db4d925effa94065" providerId="LiveId" clId="{95F59AD6-9B1F-41F0-9DA2-7A3486E46A19}" dt="2023-11-29T05:09:54.992" v="1969" actId="1076"/>
          <ac:spMkLst>
            <pc:docMk/>
            <pc:sldMk cId="2720924874" sldId="348"/>
            <ac:spMk id="8" creationId="{FA194BD3-AA09-CEDD-B0AB-879A84396099}"/>
          </ac:spMkLst>
        </pc:spChg>
        <pc:spChg chg="add mod">
          <ac:chgData name="THU DU" userId="db4d925effa94065" providerId="LiveId" clId="{95F59AD6-9B1F-41F0-9DA2-7A3486E46A19}" dt="2023-11-29T05:09:43.441" v="1953" actId="1076"/>
          <ac:spMkLst>
            <pc:docMk/>
            <pc:sldMk cId="2720924874" sldId="348"/>
            <ac:spMk id="9" creationId="{F4288DAC-CBDF-C60A-B8A4-87E269490CEF}"/>
          </ac:spMkLst>
        </pc:spChg>
        <pc:spChg chg="mod">
          <ac:chgData name="THU DU" userId="db4d925effa94065" providerId="LiveId" clId="{95F59AD6-9B1F-41F0-9DA2-7A3486E46A19}" dt="2023-11-29T05:06:40.445" v="1893" actId="14100"/>
          <ac:spMkLst>
            <pc:docMk/>
            <pc:sldMk cId="2720924874" sldId="348"/>
            <ac:spMk id="11" creationId="{00000000-0000-0000-0000-000000000000}"/>
          </ac:spMkLst>
        </pc:spChg>
        <pc:spChg chg="mod">
          <ac:chgData name="THU DU" userId="db4d925effa94065" providerId="LiveId" clId="{95F59AD6-9B1F-41F0-9DA2-7A3486E46A19}" dt="2023-11-29T05:07:03.314" v="1900" actId="20577"/>
          <ac:spMkLst>
            <pc:docMk/>
            <pc:sldMk cId="2720924874" sldId="348"/>
            <ac:spMk id="12" creationId="{00000000-0000-0000-0000-000000000000}"/>
          </ac:spMkLst>
        </pc:spChg>
        <pc:spChg chg="mod">
          <ac:chgData name="THU DU" userId="db4d925effa94065" providerId="LiveId" clId="{95F59AD6-9B1F-41F0-9DA2-7A3486E46A19}" dt="2023-11-29T05:06:35.437" v="1891" actId="20577"/>
          <ac:spMkLst>
            <pc:docMk/>
            <pc:sldMk cId="2720924874" sldId="348"/>
            <ac:spMk id="17" creationId="{00000000-0000-0000-0000-000000000000}"/>
          </ac:spMkLst>
        </pc:spChg>
        <pc:spChg chg="del">
          <ac:chgData name="THU DU" userId="db4d925effa94065" providerId="LiveId" clId="{95F59AD6-9B1F-41F0-9DA2-7A3486E46A19}" dt="2023-11-29T05:07:42.820" v="1917" actId="478"/>
          <ac:spMkLst>
            <pc:docMk/>
            <pc:sldMk cId="2720924874" sldId="348"/>
            <ac:spMk id="18" creationId="{00000000-0000-0000-0000-000000000000}"/>
          </ac:spMkLst>
        </pc:spChg>
        <pc:spChg chg="mod">
          <ac:chgData name="THU DU" userId="db4d925effa94065" providerId="LiveId" clId="{95F59AD6-9B1F-41F0-9DA2-7A3486E46A19}" dt="2023-11-29T05:10:45.586" v="2023" actId="20577"/>
          <ac:spMkLst>
            <pc:docMk/>
            <pc:sldMk cId="2720924874" sldId="348"/>
            <ac:spMk id="21" creationId="{00000000-0000-0000-0000-000000000000}"/>
          </ac:spMkLst>
        </pc:spChg>
      </pc:sldChg>
      <pc:sldChg chg="addSp delSp modSp add mod modAnim">
        <pc:chgData name="THU DU" userId="db4d925effa94065" providerId="LiveId" clId="{95F59AD6-9B1F-41F0-9DA2-7A3486E46A19}" dt="2023-11-29T05:26:53.708" v="2261" actId="20577"/>
        <pc:sldMkLst>
          <pc:docMk/>
          <pc:sldMk cId="2893076200" sldId="354"/>
        </pc:sldMkLst>
        <pc:spChg chg="mod">
          <ac:chgData name="THU DU" userId="db4d925effa94065" providerId="LiveId" clId="{95F59AD6-9B1F-41F0-9DA2-7A3486E46A19}" dt="2023-11-29T03:56:28.151" v="1060" actId="20577"/>
          <ac:spMkLst>
            <pc:docMk/>
            <pc:sldMk cId="2893076200" sldId="354"/>
            <ac:spMk id="2" creationId="{917B48A7-C640-FF66-7D92-3AB24B8588C0}"/>
          </ac:spMkLst>
        </pc:spChg>
        <pc:spChg chg="mod">
          <ac:chgData name="THU DU" userId="db4d925effa94065" providerId="LiveId" clId="{95F59AD6-9B1F-41F0-9DA2-7A3486E46A19}" dt="2023-11-29T03:55:51.531" v="1049"/>
          <ac:spMkLst>
            <pc:docMk/>
            <pc:sldMk cId="2893076200" sldId="354"/>
            <ac:spMk id="5" creationId="{239E364E-B7DB-AE6E-C133-1855CEA206C2}"/>
          </ac:spMkLst>
        </pc:spChg>
        <pc:spChg chg="mod">
          <ac:chgData name="THU DU" userId="db4d925effa94065" providerId="LiveId" clId="{95F59AD6-9B1F-41F0-9DA2-7A3486E46A19}" dt="2023-11-29T03:55:58.473" v="1051" actId="20577"/>
          <ac:spMkLst>
            <pc:docMk/>
            <pc:sldMk cId="2893076200" sldId="354"/>
            <ac:spMk id="6" creationId="{DDEA924F-DD55-2E87-DFFE-CB8FE036CF6F}"/>
          </ac:spMkLst>
        </pc:spChg>
        <pc:spChg chg="mod">
          <ac:chgData name="THU DU" userId="db4d925effa94065" providerId="LiveId" clId="{95F59AD6-9B1F-41F0-9DA2-7A3486E46A19}" dt="2023-11-29T03:55:51.531" v="1049"/>
          <ac:spMkLst>
            <pc:docMk/>
            <pc:sldMk cId="2893076200" sldId="354"/>
            <ac:spMk id="7" creationId="{06526DFC-02D7-7075-2294-0219CC685A69}"/>
          </ac:spMkLst>
        </pc:spChg>
        <pc:spChg chg="mod">
          <ac:chgData name="THU DU" userId="db4d925effa94065" providerId="LiveId" clId="{95F59AD6-9B1F-41F0-9DA2-7A3486E46A19}" dt="2023-11-29T05:26:53.708" v="2261" actId="20577"/>
          <ac:spMkLst>
            <pc:docMk/>
            <pc:sldMk cId="2893076200" sldId="354"/>
            <ac:spMk id="9" creationId="{29CF3DD0-4839-812C-803E-2D024CF5E597}"/>
          </ac:spMkLst>
        </pc:spChg>
        <pc:spChg chg="mod">
          <ac:chgData name="THU DU" userId="db4d925effa94065" providerId="LiveId" clId="{95F59AD6-9B1F-41F0-9DA2-7A3486E46A19}" dt="2023-11-29T03:55:51.531" v="1049"/>
          <ac:spMkLst>
            <pc:docMk/>
            <pc:sldMk cId="2893076200" sldId="354"/>
            <ac:spMk id="10" creationId="{DCC08E7C-C0CE-AB7E-FCFA-9C1C6ED1CDBB}"/>
          </ac:spMkLst>
        </pc:spChg>
        <pc:spChg chg="add mod">
          <ac:chgData name="THU DU" userId="db4d925effa94065" providerId="LiveId" clId="{95F59AD6-9B1F-41F0-9DA2-7A3486E46A19}" dt="2023-11-29T03:55:51.531" v="1049"/>
          <ac:spMkLst>
            <pc:docMk/>
            <pc:sldMk cId="2893076200" sldId="354"/>
            <ac:spMk id="11" creationId="{676DE693-327B-DEF3-1A93-B512D4BA66C2}"/>
          </ac:spMkLst>
        </pc:spChg>
        <pc:spChg chg="del mod">
          <ac:chgData name="THU DU" userId="db4d925effa94065" providerId="LiveId" clId="{95F59AD6-9B1F-41F0-9DA2-7A3486E46A19}" dt="2023-11-29T03:55:50.669" v="1048" actId="478"/>
          <ac:spMkLst>
            <pc:docMk/>
            <pc:sldMk cId="2893076200" sldId="354"/>
            <ac:spMk id="15" creationId="{3620506D-D0FB-4364-9BF0-303257236434}"/>
          </ac:spMkLst>
        </pc:spChg>
        <pc:grpChg chg="add mod">
          <ac:chgData name="THU DU" userId="db4d925effa94065" providerId="LiveId" clId="{95F59AD6-9B1F-41F0-9DA2-7A3486E46A19}" dt="2023-11-29T03:55:51.531" v="1049"/>
          <ac:grpSpMkLst>
            <pc:docMk/>
            <pc:sldMk cId="2893076200" sldId="354"/>
            <ac:grpSpMk id="4" creationId="{C9D9A28C-B891-717B-FAAD-AE8F7CA29E8A}"/>
          </ac:grpSpMkLst>
        </pc:grpChg>
        <pc:grpChg chg="del mod">
          <ac:chgData name="THU DU" userId="db4d925effa94065" providerId="LiveId" clId="{95F59AD6-9B1F-41F0-9DA2-7A3486E46A19}" dt="2023-11-29T03:55:47.453" v="1046" actId="478"/>
          <ac:grpSpMkLst>
            <pc:docMk/>
            <pc:sldMk cId="2893076200" sldId="354"/>
            <ac:grpSpMk id="19" creationId="{00000000-0000-0000-0000-000000000000}"/>
          </ac:grpSpMkLst>
        </pc:grpChg>
        <pc:picChg chg="mod modCrop">
          <ac:chgData name="THU DU" userId="db4d925effa94065" providerId="LiveId" clId="{95F59AD6-9B1F-41F0-9DA2-7A3486E46A19}" dt="2023-11-29T03:56:38.946" v="1063" actId="1076"/>
          <ac:picMkLst>
            <pc:docMk/>
            <pc:sldMk cId="2893076200" sldId="354"/>
            <ac:picMk id="8" creationId="{A7FA6353-1A47-DE2E-D6F3-C69AC9BB29F8}"/>
          </ac:picMkLst>
        </pc:picChg>
      </pc:sldChg>
      <pc:sldChg chg="addSp delSp modSp add del mod">
        <pc:chgData name="THU DU" userId="db4d925effa94065" providerId="LiveId" clId="{95F59AD6-9B1F-41F0-9DA2-7A3486E46A19}" dt="2023-11-29T03:41:18.067" v="812" actId="47"/>
        <pc:sldMkLst>
          <pc:docMk/>
          <pc:sldMk cId="3513494361" sldId="377"/>
        </pc:sldMkLst>
        <pc:spChg chg="add del mod ord">
          <ac:chgData name="THU DU" userId="db4d925effa94065" providerId="LiveId" clId="{95F59AD6-9B1F-41F0-9DA2-7A3486E46A19}" dt="2023-11-29T03:36:37.599" v="764"/>
          <ac:spMkLst>
            <pc:docMk/>
            <pc:sldMk cId="3513494361" sldId="377"/>
            <ac:spMk id="5" creationId="{94FDF09F-5414-6746-9BFF-CE65721F95F9}"/>
          </ac:spMkLst>
        </pc:spChg>
        <pc:spChg chg="add del mod">
          <ac:chgData name="THU DU" userId="db4d925effa94065" providerId="LiveId" clId="{95F59AD6-9B1F-41F0-9DA2-7A3486E46A19}" dt="2023-11-29T03:36:36.540" v="762" actId="1076"/>
          <ac:spMkLst>
            <pc:docMk/>
            <pc:sldMk cId="3513494361" sldId="377"/>
            <ac:spMk id="22" creationId="{00000000-0000-0000-0000-000000000000}"/>
          </ac:spMkLst>
        </pc:spChg>
        <pc:grpChg chg="add del mod">
          <ac:chgData name="THU DU" userId="db4d925effa94065" providerId="LiveId" clId="{95F59AD6-9B1F-41F0-9DA2-7A3486E46A19}" dt="2023-11-29T03:36:57.492" v="767" actId="1076"/>
          <ac:grpSpMkLst>
            <pc:docMk/>
            <pc:sldMk cId="3513494361" sldId="377"/>
            <ac:grpSpMk id="19" creationId="{00000000-0000-0000-0000-000000000000}"/>
          </ac:grpSpMkLst>
        </pc:grpChg>
        <pc:picChg chg="mod">
          <ac:chgData name="THU DU" userId="db4d925effa94065" providerId="LiveId" clId="{95F59AD6-9B1F-41F0-9DA2-7A3486E46A19}" dt="2023-11-29T03:37:20.595" v="774" actId="1076"/>
          <ac:picMkLst>
            <pc:docMk/>
            <pc:sldMk cId="3513494361" sldId="377"/>
            <ac:picMk id="2" creationId="{00000000-0000-0000-0000-000000000000}"/>
          </ac:picMkLst>
        </pc:picChg>
      </pc:sldChg>
      <pc:sldChg chg="del">
        <pc:chgData name="THU DU" userId="db4d925effa94065" providerId="LiveId" clId="{95F59AD6-9B1F-41F0-9DA2-7A3486E46A19}" dt="2023-11-29T03:41:22.323" v="813" actId="47"/>
        <pc:sldMkLst>
          <pc:docMk/>
          <pc:sldMk cId="3778909751" sldId="380"/>
        </pc:sldMkLst>
      </pc:sldChg>
      <pc:sldChg chg="del">
        <pc:chgData name="THU DU" userId="db4d925effa94065" providerId="LiveId" clId="{95F59AD6-9B1F-41F0-9DA2-7A3486E46A19}" dt="2023-11-29T03:41:22.323" v="813" actId="47"/>
        <pc:sldMkLst>
          <pc:docMk/>
          <pc:sldMk cId="1485820456" sldId="381"/>
        </pc:sldMkLst>
      </pc:sldChg>
      <pc:sldChg chg="addSp delSp modSp mod modAnim">
        <pc:chgData name="THU DU" userId="db4d925effa94065" providerId="LiveId" clId="{95F59AD6-9B1F-41F0-9DA2-7A3486E46A19}" dt="2023-11-29T04:14:57.066" v="1400" actId="113"/>
        <pc:sldMkLst>
          <pc:docMk/>
          <pc:sldMk cId="2724405015" sldId="382"/>
        </pc:sldMkLst>
        <pc:spChg chg="mod">
          <ac:chgData name="THU DU" userId="db4d925effa94065" providerId="LiveId" clId="{95F59AD6-9B1F-41F0-9DA2-7A3486E46A19}" dt="2023-11-29T04:08:24.667" v="1242" actId="20577"/>
          <ac:spMkLst>
            <pc:docMk/>
            <pc:sldMk cId="2724405015" sldId="382"/>
            <ac:spMk id="2" creationId="{817F8067-44E4-2697-A4C2-7C4D1EFD207D}"/>
          </ac:spMkLst>
        </pc:spChg>
        <pc:spChg chg="add del mod">
          <ac:chgData name="THU DU" userId="db4d925effa94065" providerId="LiveId" clId="{95F59AD6-9B1F-41F0-9DA2-7A3486E46A19}" dt="2023-11-29T04:12:34.567" v="1304" actId="478"/>
          <ac:spMkLst>
            <pc:docMk/>
            <pc:sldMk cId="2724405015" sldId="382"/>
            <ac:spMk id="5" creationId="{F4426954-435D-08C4-736E-2C4338049EEC}"/>
          </ac:spMkLst>
        </pc:spChg>
        <pc:spChg chg="mod">
          <ac:chgData name="THU DU" userId="db4d925effa94065" providerId="LiveId" clId="{95F59AD6-9B1F-41F0-9DA2-7A3486E46A19}" dt="2023-11-29T04:14:57.066" v="1400" actId="113"/>
          <ac:spMkLst>
            <pc:docMk/>
            <pc:sldMk cId="2724405015" sldId="382"/>
            <ac:spMk id="9" creationId="{277A1E18-1D4D-34BC-E880-5B7D0A67ADB3}"/>
          </ac:spMkLst>
        </pc:spChg>
        <pc:spChg chg="mod">
          <ac:chgData name="THU DU" userId="db4d925effa94065" providerId="LiveId" clId="{95F59AD6-9B1F-41F0-9DA2-7A3486E46A19}" dt="2023-11-29T04:07:54.084" v="1214" actId="20577"/>
          <ac:spMkLst>
            <pc:docMk/>
            <pc:sldMk cId="2724405015" sldId="382"/>
            <ac:spMk id="15" creationId="{3620506D-D0FB-4364-9BF0-303257236434}"/>
          </ac:spMkLst>
        </pc:spChg>
        <pc:picChg chg="add mod">
          <ac:chgData name="THU DU" userId="db4d925effa94065" providerId="LiveId" clId="{95F59AD6-9B1F-41F0-9DA2-7A3486E46A19}" dt="2023-11-29T04:12:46.228" v="1307" actId="1076"/>
          <ac:picMkLst>
            <pc:docMk/>
            <pc:sldMk cId="2724405015" sldId="382"/>
            <ac:picMk id="4" creationId="{6FBC16F9-1902-FB27-51C5-5E4A8DA53BDB}"/>
          </ac:picMkLst>
        </pc:picChg>
        <pc:picChg chg="del mod">
          <ac:chgData name="THU DU" userId="db4d925effa94065" providerId="LiveId" clId="{95F59AD6-9B1F-41F0-9DA2-7A3486E46A19}" dt="2023-11-29T04:10:15.195" v="1275" actId="478"/>
          <ac:picMkLst>
            <pc:docMk/>
            <pc:sldMk cId="2724405015" sldId="382"/>
            <ac:picMk id="8" creationId="{6C34D5E2-DB28-CED1-BB56-0FD0D1CFD28F}"/>
          </ac:picMkLst>
        </pc:picChg>
      </pc:sldChg>
      <pc:sldChg chg="addSp delSp modSp mod delAnim modAnim modNotesTx">
        <pc:chgData name="THU DU" userId="db4d925effa94065" providerId="LiveId" clId="{95F59AD6-9B1F-41F0-9DA2-7A3486E46A19}" dt="2023-11-29T04:51:52.758" v="1701" actId="1076"/>
        <pc:sldMkLst>
          <pc:docMk/>
          <pc:sldMk cId="3440237351" sldId="383"/>
        </pc:sldMkLst>
        <pc:spChg chg="mod">
          <ac:chgData name="THU DU" userId="db4d925effa94065" providerId="LiveId" clId="{95F59AD6-9B1F-41F0-9DA2-7A3486E46A19}" dt="2023-11-29T04:48:28.100" v="1687" actId="1076"/>
          <ac:spMkLst>
            <pc:docMk/>
            <pc:sldMk cId="3440237351" sldId="383"/>
            <ac:spMk id="2" creationId="{00000000-0000-0000-0000-000000000000}"/>
          </ac:spMkLst>
        </pc:spChg>
        <pc:spChg chg="mod">
          <ac:chgData name="THU DU" userId="db4d925effa94065" providerId="LiveId" clId="{95F59AD6-9B1F-41F0-9DA2-7A3486E46A19}" dt="2023-11-29T04:48:25.939" v="1686" actId="1076"/>
          <ac:spMkLst>
            <pc:docMk/>
            <pc:sldMk cId="3440237351" sldId="383"/>
            <ac:spMk id="7" creationId="{00000000-0000-0000-0000-000000000000}"/>
          </ac:spMkLst>
        </pc:spChg>
        <pc:spChg chg="add mod">
          <ac:chgData name="THU DU" userId="db4d925effa94065" providerId="LiveId" clId="{95F59AD6-9B1F-41F0-9DA2-7A3486E46A19}" dt="2023-11-29T04:48:33.721" v="1697" actId="20577"/>
          <ac:spMkLst>
            <pc:docMk/>
            <pc:sldMk cId="3440237351" sldId="383"/>
            <ac:spMk id="9" creationId="{BA55A3AA-99A3-7E17-0C02-88EEA45D3606}"/>
          </ac:spMkLst>
        </pc:spChg>
        <pc:spChg chg="mod">
          <ac:chgData name="THU DU" userId="db4d925effa94065" providerId="LiveId" clId="{95F59AD6-9B1F-41F0-9DA2-7A3486E46A19}" dt="2023-11-29T04:48:30.136" v="1688" actId="1076"/>
          <ac:spMkLst>
            <pc:docMk/>
            <pc:sldMk cId="3440237351" sldId="383"/>
            <ac:spMk id="12" creationId="{00000000-0000-0000-0000-000000000000}"/>
          </ac:spMkLst>
        </pc:spChg>
        <pc:spChg chg="mod">
          <ac:chgData name="THU DU" userId="db4d925effa94065" providerId="LiveId" clId="{95F59AD6-9B1F-41F0-9DA2-7A3486E46A19}" dt="2023-11-29T04:48:23.659" v="1685" actId="14100"/>
          <ac:spMkLst>
            <pc:docMk/>
            <pc:sldMk cId="3440237351" sldId="383"/>
            <ac:spMk id="15" creationId="{00000000-0000-0000-0000-000000000000}"/>
          </ac:spMkLst>
        </pc:spChg>
        <pc:grpChg chg="mod">
          <ac:chgData name="THU DU" userId="db4d925effa94065" providerId="LiveId" clId="{95F59AD6-9B1F-41F0-9DA2-7A3486E46A19}" dt="2023-11-29T04:48:11.338" v="1682" actId="1076"/>
          <ac:grpSpMkLst>
            <pc:docMk/>
            <pc:sldMk cId="3440237351" sldId="383"/>
            <ac:grpSpMk id="13" creationId="{00000000-0000-0000-0000-000000000000}"/>
          </ac:grpSpMkLst>
        </pc:grpChg>
        <pc:picChg chg="del mod">
          <ac:chgData name="THU DU" userId="db4d925effa94065" providerId="LiveId" clId="{95F59AD6-9B1F-41F0-9DA2-7A3486E46A19}" dt="2023-11-29T04:18:33.274" v="1442" actId="478"/>
          <ac:picMkLst>
            <pc:docMk/>
            <pc:sldMk cId="3440237351" sldId="383"/>
            <ac:picMk id="4" creationId="{FA5F68C5-DF21-98BA-791E-8D9FA4F40506}"/>
          </ac:picMkLst>
        </pc:picChg>
        <pc:picChg chg="add mod">
          <ac:chgData name="THU DU" userId="db4d925effa94065" providerId="LiveId" clId="{95F59AD6-9B1F-41F0-9DA2-7A3486E46A19}" dt="2023-11-29T04:48:37.864" v="1698" actId="1076"/>
          <ac:picMkLst>
            <pc:docMk/>
            <pc:sldMk cId="3440237351" sldId="383"/>
            <ac:picMk id="5" creationId="{2824FA53-ABDA-4CFF-5178-D9EC8D841573}"/>
          </ac:picMkLst>
        </pc:picChg>
        <pc:picChg chg="del mod">
          <ac:chgData name="THU DU" userId="db4d925effa94065" providerId="LiveId" clId="{95F59AD6-9B1F-41F0-9DA2-7A3486E46A19}" dt="2023-11-29T04:37:58.449" v="1474" actId="478"/>
          <ac:picMkLst>
            <pc:docMk/>
            <pc:sldMk cId="3440237351" sldId="383"/>
            <ac:picMk id="6" creationId="{ACB5CE2C-5C1A-5FF5-130F-DD1EA4A565A8}"/>
          </ac:picMkLst>
        </pc:picChg>
        <pc:picChg chg="add mod">
          <ac:chgData name="THU DU" userId="db4d925effa94065" providerId="LiveId" clId="{95F59AD6-9B1F-41F0-9DA2-7A3486E46A19}" dt="2023-11-29T04:51:52.758" v="1701" actId="1076"/>
          <ac:picMkLst>
            <pc:docMk/>
            <pc:sldMk cId="3440237351" sldId="383"/>
            <ac:picMk id="10" creationId="{52A53C96-8922-CDF4-1B67-5B95A167EBB4}"/>
          </ac:picMkLst>
        </pc:picChg>
      </pc:sldChg>
      <pc:sldChg chg="del">
        <pc:chgData name="THU DU" userId="db4d925effa94065" providerId="LiveId" clId="{95F59AD6-9B1F-41F0-9DA2-7A3486E46A19}" dt="2023-11-29T04:31:10.035" v="1450" actId="47"/>
        <pc:sldMkLst>
          <pc:docMk/>
          <pc:sldMk cId="2476321260" sldId="384"/>
        </pc:sldMkLst>
      </pc:sldChg>
      <pc:sldChg chg="addSp delSp modSp mod delAnim modAnim modNotesTx">
        <pc:chgData name="THU DU" userId="db4d925effa94065" providerId="LiveId" clId="{95F59AD6-9B1F-41F0-9DA2-7A3486E46A19}" dt="2023-11-29T05:02:16.067" v="1820" actId="14100"/>
        <pc:sldMkLst>
          <pc:docMk/>
          <pc:sldMk cId="1537957076" sldId="385"/>
        </pc:sldMkLst>
        <pc:spChg chg="mod">
          <ac:chgData name="THU DU" userId="db4d925effa94065" providerId="LiveId" clId="{95F59AD6-9B1F-41F0-9DA2-7A3486E46A19}" dt="2023-11-29T04:57:27.378" v="1730" actId="20577"/>
          <ac:spMkLst>
            <pc:docMk/>
            <pc:sldMk cId="1537957076" sldId="385"/>
            <ac:spMk id="2" creationId="{00000000-0000-0000-0000-000000000000}"/>
          </ac:spMkLst>
        </pc:spChg>
        <pc:spChg chg="mod">
          <ac:chgData name="THU DU" userId="db4d925effa94065" providerId="LiveId" clId="{95F59AD6-9B1F-41F0-9DA2-7A3486E46A19}" dt="2023-11-29T04:37:53.497" v="1472" actId="20577"/>
          <ac:spMkLst>
            <pc:docMk/>
            <pc:sldMk cId="1537957076" sldId="385"/>
            <ac:spMk id="7" creationId="{00000000-0000-0000-0000-000000000000}"/>
          </ac:spMkLst>
        </pc:spChg>
        <pc:spChg chg="mod">
          <ac:chgData name="THU DU" userId="db4d925effa94065" providerId="LiveId" clId="{95F59AD6-9B1F-41F0-9DA2-7A3486E46A19}" dt="2023-11-29T04:59:24.410" v="1763" actId="20577"/>
          <ac:spMkLst>
            <pc:docMk/>
            <pc:sldMk cId="1537957076" sldId="385"/>
            <ac:spMk id="12" creationId="{00000000-0000-0000-0000-000000000000}"/>
          </ac:spMkLst>
        </pc:spChg>
        <pc:spChg chg="mod">
          <ac:chgData name="THU DU" userId="db4d925effa94065" providerId="LiveId" clId="{95F59AD6-9B1F-41F0-9DA2-7A3486E46A19}" dt="2023-11-29T05:02:16.067" v="1820" actId="14100"/>
          <ac:spMkLst>
            <pc:docMk/>
            <pc:sldMk cId="1537957076" sldId="385"/>
            <ac:spMk id="15" creationId="{00000000-0000-0000-0000-000000000000}"/>
          </ac:spMkLst>
        </pc:spChg>
        <pc:picChg chg="del">
          <ac:chgData name="THU DU" userId="db4d925effa94065" providerId="LiveId" clId="{95F59AD6-9B1F-41F0-9DA2-7A3486E46A19}" dt="2023-11-29T04:57:28.842" v="1731" actId="478"/>
          <ac:picMkLst>
            <pc:docMk/>
            <pc:sldMk cId="1537957076" sldId="385"/>
            <ac:picMk id="4" creationId="{DF854B39-EC1A-7DD2-6F03-9A7B02F8133F}"/>
          </ac:picMkLst>
        </pc:picChg>
        <pc:picChg chg="add mod">
          <ac:chgData name="THU DU" userId="db4d925effa94065" providerId="LiveId" clId="{95F59AD6-9B1F-41F0-9DA2-7A3486E46A19}" dt="2023-11-29T04:58:22.740" v="1738" actId="1076"/>
          <ac:picMkLst>
            <pc:docMk/>
            <pc:sldMk cId="1537957076" sldId="385"/>
            <ac:picMk id="5" creationId="{EE9A310C-3AF5-AC7D-1012-B814B902BD08}"/>
          </ac:picMkLst>
        </pc:picChg>
        <pc:picChg chg="del">
          <ac:chgData name="THU DU" userId="db4d925effa94065" providerId="LiveId" clId="{95F59AD6-9B1F-41F0-9DA2-7A3486E46A19}" dt="2023-11-29T04:37:55.819" v="1473" actId="478"/>
          <ac:picMkLst>
            <pc:docMk/>
            <pc:sldMk cId="1537957076" sldId="385"/>
            <ac:picMk id="6" creationId="{0E8A036B-5FFB-7435-C1BC-5B7C5C604096}"/>
          </ac:picMkLst>
        </pc:picChg>
        <pc:picChg chg="add mod">
          <ac:chgData name="THU DU" userId="db4d925effa94065" providerId="LiveId" clId="{95F59AD6-9B1F-41F0-9DA2-7A3486E46A19}" dt="2023-11-29T04:59:07.785" v="1743" actId="1076"/>
          <ac:picMkLst>
            <pc:docMk/>
            <pc:sldMk cId="1537957076" sldId="385"/>
            <ac:picMk id="8" creationId="{4E333248-2B19-F46E-891E-A07297CE757E}"/>
          </ac:picMkLst>
        </pc:picChg>
      </pc:sldChg>
      <pc:sldChg chg="del">
        <pc:chgData name="THU DU" userId="db4d925effa94065" providerId="LiveId" clId="{95F59AD6-9B1F-41F0-9DA2-7A3486E46A19}" dt="2023-11-29T04:31:16.364" v="1451" actId="47"/>
        <pc:sldMkLst>
          <pc:docMk/>
          <pc:sldMk cId="778077590" sldId="386"/>
        </pc:sldMkLst>
      </pc:sldChg>
      <pc:sldChg chg="del">
        <pc:chgData name="THU DU" userId="db4d925effa94065" providerId="LiveId" clId="{95F59AD6-9B1F-41F0-9DA2-7A3486E46A19}" dt="2023-11-29T04:31:18.822" v="1452" actId="47"/>
        <pc:sldMkLst>
          <pc:docMk/>
          <pc:sldMk cId="3431330328" sldId="387"/>
        </pc:sldMkLst>
      </pc:sldChg>
      <pc:sldChg chg="addSp delSp modSp add mod setBg delAnim modAnim">
        <pc:chgData name="THU DU" userId="db4d925effa94065" providerId="LiveId" clId="{95F59AD6-9B1F-41F0-9DA2-7A3486E46A19}" dt="2023-11-29T05:22:33.235" v="2159" actId="1076"/>
        <pc:sldMkLst>
          <pc:docMk/>
          <pc:sldMk cId="904554845" sldId="388"/>
        </pc:sldMkLst>
        <pc:spChg chg="add mod">
          <ac:chgData name="THU DU" userId="db4d925effa94065" providerId="LiveId" clId="{95F59AD6-9B1F-41F0-9DA2-7A3486E46A19}" dt="2023-11-29T03:37:14.726" v="773"/>
          <ac:spMkLst>
            <pc:docMk/>
            <pc:sldMk cId="904554845" sldId="388"/>
            <ac:spMk id="2" creationId="{4D7DD6D3-B35E-100C-4EFF-C6AB4AD49FE9}"/>
          </ac:spMkLst>
        </pc:spChg>
        <pc:spChg chg="add mod">
          <ac:chgData name="THU DU" userId="db4d925effa94065" providerId="LiveId" clId="{95F59AD6-9B1F-41F0-9DA2-7A3486E46A19}" dt="2023-11-29T03:37:14.726" v="773"/>
          <ac:spMkLst>
            <pc:docMk/>
            <pc:sldMk cId="904554845" sldId="388"/>
            <ac:spMk id="4" creationId="{F6EA8C0F-931A-3F09-6AE8-FFFBD8BE90D4}"/>
          </ac:spMkLst>
        </pc:spChg>
        <pc:spChg chg="add mod">
          <ac:chgData name="THU DU" userId="db4d925effa94065" providerId="LiveId" clId="{95F59AD6-9B1F-41F0-9DA2-7A3486E46A19}" dt="2023-11-29T03:40:16.135" v="809" actId="13926"/>
          <ac:spMkLst>
            <pc:docMk/>
            <pc:sldMk cId="904554845" sldId="388"/>
            <ac:spMk id="5" creationId="{E68095D9-73DA-E2D1-C0F8-07320CF1D59F}"/>
          </ac:spMkLst>
        </pc:spChg>
        <pc:spChg chg="del">
          <ac:chgData name="THU DU" userId="db4d925effa94065" providerId="LiveId" clId="{95F59AD6-9B1F-41F0-9DA2-7A3486E46A19}" dt="2023-11-29T03:37:09.515" v="768" actId="478"/>
          <ac:spMkLst>
            <pc:docMk/>
            <pc:sldMk cId="904554845" sldId="388"/>
            <ac:spMk id="7" creationId="{D807E5B2-27CB-D6BC-A315-3699D0254349}"/>
          </ac:spMkLst>
        </pc:spChg>
        <pc:spChg chg="add mod">
          <ac:chgData name="THU DU" userId="db4d925effa94065" providerId="LiveId" clId="{95F59AD6-9B1F-41F0-9DA2-7A3486E46A19}" dt="2023-11-29T03:40:26.214" v="811" actId="13926"/>
          <ac:spMkLst>
            <pc:docMk/>
            <pc:sldMk cId="904554845" sldId="388"/>
            <ac:spMk id="8" creationId="{AD11657B-E604-CDD7-C50F-D4FF0B4C91FB}"/>
          </ac:spMkLst>
        </pc:spChg>
        <pc:spChg chg="add mod">
          <ac:chgData name="THU DU" userId="db4d925effa94065" providerId="LiveId" clId="{95F59AD6-9B1F-41F0-9DA2-7A3486E46A19}" dt="2023-11-29T03:37:28.522" v="776" actId="1076"/>
          <ac:spMkLst>
            <pc:docMk/>
            <pc:sldMk cId="904554845" sldId="388"/>
            <ac:spMk id="10" creationId="{1B290367-D8EE-8CF6-1C96-FBB41863D879}"/>
          </ac:spMkLst>
        </pc:spChg>
        <pc:spChg chg="mod">
          <ac:chgData name="THU DU" userId="db4d925effa94065" providerId="LiveId" clId="{95F59AD6-9B1F-41F0-9DA2-7A3486E46A19}" dt="2023-11-29T03:36:51.477" v="766"/>
          <ac:spMkLst>
            <pc:docMk/>
            <pc:sldMk cId="904554845" sldId="388"/>
            <ac:spMk id="15" creationId="{3620506D-D0FB-4364-9BF0-303257236434}"/>
          </ac:spMkLst>
        </pc:spChg>
        <pc:spChg chg="del">
          <ac:chgData name="THU DU" userId="db4d925effa94065" providerId="LiveId" clId="{95F59AD6-9B1F-41F0-9DA2-7A3486E46A19}" dt="2023-11-29T03:37:11.335" v="770" actId="478"/>
          <ac:spMkLst>
            <pc:docMk/>
            <pc:sldMk cId="904554845" sldId="388"/>
            <ac:spMk id="21" creationId="{A982B3A6-EACF-42EF-B0CF-D6FC910459A8}"/>
          </ac:spMkLst>
        </pc:spChg>
        <pc:picChg chg="del">
          <ac:chgData name="THU DU" userId="db4d925effa94065" providerId="LiveId" clId="{95F59AD6-9B1F-41F0-9DA2-7A3486E46A19}" dt="2023-11-29T03:37:13.549" v="772" actId="478"/>
          <ac:picMkLst>
            <pc:docMk/>
            <pc:sldMk cId="904554845" sldId="388"/>
            <ac:picMk id="3" creationId="{E5622C9E-5004-7D92-CB7D-C424061B7165}"/>
          </ac:picMkLst>
        </pc:picChg>
        <pc:picChg chg="add del mod">
          <ac:chgData name="THU DU" userId="db4d925effa94065" providerId="LiveId" clId="{95F59AD6-9B1F-41F0-9DA2-7A3486E46A19}" dt="2023-11-29T03:37:32.697" v="777" actId="478"/>
          <ac:picMkLst>
            <pc:docMk/>
            <pc:sldMk cId="904554845" sldId="388"/>
            <ac:picMk id="6" creationId="{740E76F2-3065-608C-6954-31309783B4EB}"/>
          </ac:picMkLst>
        </pc:picChg>
        <pc:picChg chg="add mod">
          <ac:chgData name="THU DU" userId="db4d925effa94065" providerId="LiveId" clId="{95F59AD6-9B1F-41F0-9DA2-7A3486E46A19}" dt="2023-11-29T03:39:56.817" v="805" actId="1076"/>
          <ac:picMkLst>
            <pc:docMk/>
            <pc:sldMk cId="904554845" sldId="388"/>
            <ac:picMk id="11" creationId="{1CDFAFD5-09CA-809D-E06D-0916F2EB4F54}"/>
          </ac:picMkLst>
        </pc:picChg>
        <pc:picChg chg="add mod">
          <ac:chgData name="THU DU" userId="db4d925effa94065" providerId="LiveId" clId="{95F59AD6-9B1F-41F0-9DA2-7A3486E46A19}" dt="2023-11-29T03:40:04.524" v="807" actId="1076"/>
          <ac:picMkLst>
            <pc:docMk/>
            <pc:sldMk cId="904554845" sldId="388"/>
            <ac:picMk id="12" creationId="{090EB684-6229-5181-99D9-321ABBD193F3}"/>
          </ac:picMkLst>
        </pc:picChg>
        <pc:picChg chg="add mod">
          <ac:chgData name="THU DU" userId="db4d925effa94065" providerId="LiveId" clId="{95F59AD6-9B1F-41F0-9DA2-7A3486E46A19}" dt="2023-11-29T05:22:33.235" v="2159" actId="1076"/>
          <ac:picMkLst>
            <pc:docMk/>
            <pc:sldMk cId="904554845" sldId="388"/>
            <ac:picMk id="13" creationId="{3178D88E-72E2-7242-DD56-20B01FD927BB}"/>
          </ac:picMkLst>
        </pc:picChg>
        <pc:cxnChg chg="del mod">
          <ac:chgData name="THU DU" userId="db4d925effa94065" providerId="LiveId" clId="{95F59AD6-9B1F-41F0-9DA2-7A3486E46A19}" dt="2023-11-29T03:37:12.519" v="771" actId="478"/>
          <ac:cxnSpMkLst>
            <pc:docMk/>
            <pc:sldMk cId="904554845" sldId="388"/>
            <ac:cxnSpMk id="9" creationId="{19226D6F-F96B-6F06-44E2-905FB880D683}"/>
          </ac:cxnSpMkLst>
        </pc:cxnChg>
      </pc:sldChg>
      <pc:sldChg chg="addSp delSp modSp add mod">
        <pc:chgData name="THU DU" userId="db4d925effa94065" providerId="LiveId" clId="{95F59AD6-9B1F-41F0-9DA2-7A3486E46A19}" dt="2023-11-29T03:54:52.665" v="1042" actId="207"/>
        <pc:sldMkLst>
          <pc:docMk/>
          <pc:sldMk cId="3835516985" sldId="389"/>
        </pc:sldMkLst>
        <pc:spChg chg="del">
          <ac:chgData name="THU DU" userId="db4d925effa94065" providerId="LiveId" clId="{95F59AD6-9B1F-41F0-9DA2-7A3486E46A19}" dt="2023-11-29T03:41:38.215" v="816" actId="478"/>
          <ac:spMkLst>
            <pc:docMk/>
            <pc:sldMk cId="3835516985" sldId="389"/>
            <ac:spMk id="2" creationId="{4D7DD6D3-B35E-100C-4EFF-C6AB4AD49FE9}"/>
          </ac:spMkLst>
        </pc:spChg>
        <pc:spChg chg="add del mod">
          <ac:chgData name="THU DU" userId="db4d925effa94065" providerId="LiveId" clId="{95F59AD6-9B1F-41F0-9DA2-7A3486E46A19}" dt="2023-11-29T03:46:56.814" v="870" actId="478"/>
          <ac:spMkLst>
            <pc:docMk/>
            <pc:sldMk cId="3835516985" sldId="389"/>
            <ac:spMk id="3" creationId="{20D4E285-DD79-8489-4601-4FD70045C00B}"/>
          </ac:spMkLst>
        </pc:spChg>
        <pc:spChg chg="del">
          <ac:chgData name="THU DU" userId="db4d925effa94065" providerId="LiveId" clId="{95F59AD6-9B1F-41F0-9DA2-7A3486E46A19}" dt="2023-11-29T03:41:36.589" v="815" actId="478"/>
          <ac:spMkLst>
            <pc:docMk/>
            <pc:sldMk cId="3835516985" sldId="389"/>
            <ac:spMk id="4" creationId="{F6EA8C0F-931A-3F09-6AE8-FFFBD8BE90D4}"/>
          </ac:spMkLst>
        </pc:spChg>
        <pc:spChg chg="del">
          <ac:chgData name="THU DU" userId="db4d925effa94065" providerId="LiveId" clId="{95F59AD6-9B1F-41F0-9DA2-7A3486E46A19}" dt="2023-11-29T03:42:40.709" v="824" actId="478"/>
          <ac:spMkLst>
            <pc:docMk/>
            <pc:sldMk cId="3835516985" sldId="389"/>
            <ac:spMk id="5" creationId="{E68095D9-73DA-E2D1-C0F8-07320CF1D59F}"/>
          </ac:spMkLst>
        </pc:spChg>
        <pc:spChg chg="del">
          <ac:chgData name="THU DU" userId="db4d925effa94065" providerId="LiveId" clId="{95F59AD6-9B1F-41F0-9DA2-7A3486E46A19}" dt="2023-11-29T03:42:42.502" v="825" actId="478"/>
          <ac:spMkLst>
            <pc:docMk/>
            <pc:sldMk cId="3835516985" sldId="389"/>
            <ac:spMk id="8" creationId="{AD11657B-E604-CDD7-C50F-D4FF0B4C91FB}"/>
          </ac:spMkLst>
        </pc:spChg>
        <pc:spChg chg="del">
          <ac:chgData name="THU DU" userId="db4d925effa94065" providerId="LiveId" clId="{95F59AD6-9B1F-41F0-9DA2-7A3486E46A19}" dt="2023-11-29T03:42:28.247" v="818" actId="478"/>
          <ac:spMkLst>
            <pc:docMk/>
            <pc:sldMk cId="3835516985" sldId="389"/>
            <ac:spMk id="10" creationId="{1B290367-D8EE-8CF6-1C96-FBB41863D879}"/>
          </ac:spMkLst>
        </pc:spChg>
        <pc:grpChg chg="mod">
          <ac:chgData name="THU DU" userId="db4d925effa94065" providerId="LiveId" clId="{95F59AD6-9B1F-41F0-9DA2-7A3486E46A19}" dt="2023-11-29T03:42:36.184" v="822" actId="1076"/>
          <ac:grpSpMkLst>
            <pc:docMk/>
            <pc:sldMk cId="3835516985" sldId="389"/>
            <ac:grpSpMk id="31" creationId="{00000000-0000-0000-0000-000000000000}"/>
          </ac:grpSpMkLst>
        </pc:grpChg>
        <pc:graphicFrameChg chg="add del">
          <ac:chgData name="THU DU" userId="db4d925effa94065" providerId="LiveId" clId="{95F59AD6-9B1F-41F0-9DA2-7A3486E46A19}" dt="2023-11-29T03:44:42.010" v="831"/>
          <ac:graphicFrameMkLst>
            <pc:docMk/>
            <pc:sldMk cId="3835516985" sldId="389"/>
            <ac:graphicFrameMk id="6" creationId="{25E1B5D9-4814-9CD2-13EE-3DB919E8645F}"/>
          </ac:graphicFrameMkLst>
        </pc:graphicFrameChg>
        <pc:graphicFrameChg chg="add mod modGraphic">
          <ac:chgData name="THU DU" userId="db4d925effa94065" providerId="LiveId" clId="{95F59AD6-9B1F-41F0-9DA2-7A3486E46A19}" dt="2023-11-29T03:54:52.665" v="1042" actId="207"/>
          <ac:graphicFrameMkLst>
            <pc:docMk/>
            <pc:sldMk cId="3835516985" sldId="389"/>
            <ac:graphicFrameMk id="7" creationId="{AFC05C3A-23E2-47AA-6507-4E4B08DC9FE4}"/>
          </ac:graphicFrameMkLst>
        </pc:graphicFrameChg>
        <pc:picChg chg="add mod">
          <ac:chgData name="THU DU" userId="db4d925effa94065" providerId="LiveId" clId="{95F59AD6-9B1F-41F0-9DA2-7A3486E46A19}" dt="2023-11-29T03:54:22.074" v="1039" actId="1076"/>
          <ac:picMkLst>
            <pc:docMk/>
            <pc:sldMk cId="3835516985" sldId="389"/>
            <ac:picMk id="9" creationId="{8FC28D4F-3F63-FF10-D9DF-D16329080E6B}"/>
          </ac:picMkLst>
        </pc:picChg>
        <pc:picChg chg="del">
          <ac:chgData name="THU DU" userId="db4d925effa94065" providerId="LiveId" clId="{95F59AD6-9B1F-41F0-9DA2-7A3486E46A19}" dt="2023-11-29T03:42:44.262" v="826" actId="478"/>
          <ac:picMkLst>
            <pc:docMk/>
            <pc:sldMk cId="3835516985" sldId="389"/>
            <ac:picMk id="11" creationId="{1CDFAFD5-09CA-809D-E06D-0916F2EB4F54}"/>
          </ac:picMkLst>
        </pc:picChg>
        <pc:picChg chg="del">
          <ac:chgData name="THU DU" userId="db4d925effa94065" providerId="LiveId" clId="{95F59AD6-9B1F-41F0-9DA2-7A3486E46A19}" dt="2023-11-29T03:42:45.063" v="827" actId="478"/>
          <ac:picMkLst>
            <pc:docMk/>
            <pc:sldMk cId="3835516985" sldId="389"/>
            <ac:picMk id="12" creationId="{090EB684-6229-5181-99D9-321ABBD193F3}"/>
          </ac:picMkLst>
        </pc:picChg>
      </pc:sldChg>
      <pc:sldChg chg="add del">
        <pc:chgData name="THU DU" userId="db4d925effa94065" providerId="LiveId" clId="{95F59AD6-9B1F-41F0-9DA2-7A3486E46A19}" dt="2023-11-29T03:56:01.110" v="1052" actId="47"/>
        <pc:sldMkLst>
          <pc:docMk/>
          <pc:sldMk cId="655885467" sldId="390"/>
        </pc:sldMkLst>
      </pc:sldChg>
      <pc:sldChg chg="modSp add mod modAnim">
        <pc:chgData name="THU DU" userId="db4d925effa94065" providerId="LiveId" clId="{95F59AD6-9B1F-41F0-9DA2-7A3486E46A19}" dt="2023-11-29T04:02:44.593" v="1129" actId="207"/>
        <pc:sldMkLst>
          <pc:docMk/>
          <pc:sldMk cId="3294813044" sldId="390"/>
        </pc:sldMkLst>
        <pc:spChg chg="mod">
          <ac:chgData name="THU DU" userId="db4d925effa94065" providerId="LiveId" clId="{95F59AD6-9B1F-41F0-9DA2-7A3486E46A19}" dt="2023-11-29T04:02:44.593" v="1129" actId="207"/>
          <ac:spMkLst>
            <pc:docMk/>
            <pc:sldMk cId="3294813044" sldId="390"/>
            <ac:spMk id="9" creationId="{29CF3DD0-4839-812C-803E-2D024CF5E597}"/>
          </ac:spMkLst>
        </pc:spChg>
      </pc:sldChg>
      <pc:sldChg chg="modSp add mod modAnim modNotesTx">
        <pc:chgData name="THU DU" userId="db4d925effa94065" providerId="LiveId" clId="{95F59AD6-9B1F-41F0-9DA2-7A3486E46A19}" dt="2023-11-29T04:06:29.686" v="1208" actId="20577"/>
        <pc:sldMkLst>
          <pc:docMk/>
          <pc:sldMk cId="2320256445" sldId="391"/>
        </pc:sldMkLst>
        <pc:spChg chg="mod">
          <ac:chgData name="THU DU" userId="db4d925effa94065" providerId="LiveId" clId="{95F59AD6-9B1F-41F0-9DA2-7A3486E46A19}" dt="2023-11-29T04:04:13.718" v="1166" actId="1076"/>
          <ac:spMkLst>
            <pc:docMk/>
            <pc:sldMk cId="2320256445" sldId="391"/>
            <ac:spMk id="2" creationId="{917B48A7-C640-FF66-7D92-3AB24B8588C0}"/>
          </ac:spMkLst>
        </pc:spChg>
        <pc:spChg chg="mod">
          <ac:chgData name="THU DU" userId="db4d925effa94065" providerId="LiveId" clId="{95F59AD6-9B1F-41F0-9DA2-7A3486E46A19}" dt="2023-11-29T04:06:20.150" v="1206" actId="2711"/>
          <ac:spMkLst>
            <pc:docMk/>
            <pc:sldMk cId="2320256445" sldId="391"/>
            <ac:spMk id="9" creationId="{29CF3DD0-4839-812C-803E-2D024CF5E597}"/>
          </ac:spMkLst>
        </pc:spChg>
      </pc:sldChg>
      <pc:sldChg chg="modSp add del mod">
        <pc:chgData name="THU DU" userId="db4d925effa94065" providerId="LiveId" clId="{95F59AD6-9B1F-41F0-9DA2-7A3486E46A19}" dt="2023-11-29T05:15:47.313" v="2098" actId="47"/>
        <pc:sldMkLst>
          <pc:docMk/>
          <pc:sldMk cId="1600797341" sldId="392"/>
        </pc:sldMkLst>
        <pc:spChg chg="mod">
          <ac:chgData name="THU DU" userId="db4d925effa94065" providerId="LiveId" clId="{95F59AD6-9B1F-41F0-9DA2-7A3486E46A19}" dt="2023-11-29T05:12:43.378" v="2038" actId="20577"/>
          <ac:spMkLst>
            <pc:docMk/>
            <pc:sldMk cId="1600797341" sldId="392"/>
            <ac:spMk id="17" creationId="{00000000-0000-0000-0000-000000000000}"/>
          </ac:spMkLst>
        </pc:spChg>
      </pc:sldChg>
      <pc:sldChg chg="addSp delSp modSp add mod delAnim">
        <pc:chgData name="THU DU" userId="db4d925effa94065" providerId="LiveId" clId="{95F59AD6-9B1F-41F0-9DA2-7A3486E46A19}" dt="2023-11-29T05:15:54.575" v="2100" actId="20577"/>
        <pc:sldMkLst>
          <pc:docMk/>
          <pc:sldMk cId="1355579242" sldId="393"/>
        </pc:sldMkLst>
        <pc:spChg chg="del mod">
          <ac:chgData name="THU DU" userId="db4d925effa94065" providerId="LiveId" clId="{95F59AD6-9B1F-41F0-9DA2-7A3486E46A19}" dt="2023-11-29T05:13:14.840" v="2048" actId="478"/>
          <ac:spMkLst>
            <pc:docMk/>
            <pc:sldMk cId="1355579242" sldId="393"/>
            <ac:spMk id="5" creationId="{7CF85257-F0BF-3D28-B321-70E31D687BBE}"/>
          </ac:spMkLst>
        </pc:spChg>
        <pc:spChg chg="del mod">
          <ac:chgData name="THU DU" userId="db4d925effa94065" providerId="LiveId" clId="{95F59AD6-9B1F-41F0-9DA2-7A3486E46A19}" dt="2023-11-29T05:13:11.067" v="2046" actId="478"/>
          <ac:spMkLst>
            <pc:docMk/>
            <pc:sldMk cId="1355579242" sldId="393"/>
            <ac:spMk id="7" creationId="{4B4D3AA8-83DE-A40C-2142-6909EE2CA802}"/>
          </ac:spMkLst>
        </pc:spChg>
        <pc:spChg chg="del">
          <ac:chgData name="THU DU" userId="db4d925effa94065" providerId="LiveId" clId="{95F59AD6-9B1F-41F0-9DA2-7A3486E46A19}" dt="2023-11-29T05:13:08.526" v="2044" actId="478"/>
          <ac:spMkLst>
            <pc:docMk/>
            <pc:sldMk cId="1355579242" sldId="393"/>
            <ac:spMk id="8" creationId="{FA194BD3-AA09-CEDD-B0AB-879A84396099}"/>
          </ac:spMkLst>
        </pc:spChg>
        <pc:spChg chg="del">
          <ac:chgData name="THU DU" userId="db4d925effa94065" providerId="LiveId" clId="{95F59AD6-9B1F-41F0-9DA2-7A3486E46A19}" dt="2023-11-29T05:13:07.836" v="2043" actId="478"/>
          <ac:spMkLst>
            <pc:docMk/>
            <pc:sldMk cId="1355579242" sldId="393"/>
            <ac:spMk id="9" creationId="{F4288DAC-CBDF-C60A-B8A4-87E269490CEF}"/>
          </ac:spMkLst>
        </pc:spChg>
        <pc:spChg chg="mod">
          <ac:chgData name="THU DU" userId="db4d925effa94065" providerId="LiveId" clId="{95F59AD6-9B1F-41F0-9DA2-7A3486E46A19}" dt="2023-11-29T05:13:02.691" v="2042" actId="20577"/>
          <ac:spMkLst>
            <pc:docMk/>
            <pc:sldMk cId="1355579242" sldId="393"/>
            <ac:spMk id="12" creationId="{00000000-0000-0000-0000-000000000000}"/>
          </ac:spMkLst>
        </pc:spChg>
        <pc:spChg chg="mod">
          <ac:chgData name="THU DU" userId="db4d925effa94065" providerId="LiveId" clId="{95F59AD6-9B1F-41F0-9DA2-7A3486E46A19}" dt="2023-11-29T05:15:54.575" v="2100" actId="20577"/>
          <ac:spMkLst>
            <pc:docMk/>
            <pc:sldMk cId="1355579242" sldId="393"/>
            <ac:spMk id="17" creationId="{00000000-0000-0000-0000-000000000000}"/>
          </ac:spMkLst>
        </pc:spChg>
        <pc:spChg chg="mod">
          <ac:chgData name="THU DU" userId="db4d925effa94065" providerId="LiveId" clId="{95F59AD6-9B1F-41F0-9DA2-7A3486E46A19}" dt="2023-11-29T05:15:22.546" v="2093" actId="1076"/>
          <ac:spMkLst>
            <pc:docMk/>
            <pc:sldMk cId="1355579242" sldId="393"/>
            <ac:spMk id="21" creationId="{00000000-0000-0000-0000-000000000000}"/>
          </ac:spMkLst>
        </pc:spChg>
        <pc:picChg chg="add mod">
          <ac:chgData name="THU DU" userId="db4d925effa94065" providerId="LiveId" clId="{95F59AD6-9B1F-41F0-9DA2-7A3486E46A19}" dt="2023-11-29T05:15:25.645" v="2095" actId="1076"/>
          <ac:picMkLst>
            <pc:docMk/>
            <pc:sldMk cId="1355579242" sldId="393"/>
            <ac:picMk id="3" creationId="{9319C50D-768F-65F0-6D12-5663F6793E99}"/>
          </ac:picMkLst>
        </pc:picChg>
      </pc:sldChg>
      <pc:sldChg chg="addSp delSp modSp add mod setBg delAnim modAnim">
        <pc:chgData name="THU DU" userId="db4d925effa94065" providerId="LiveId" clId="{95F59AD6-9B1F-41F0-9DA2-7A3486E46A19}" dt="2023-11-29T05:26:34.749" v="2259"/>
        <pc:sldMkLst>
          <pc:docMk/>
          <pc:sldMk cId="3098329634" sldId="394"/>
        </pc:sldMkLst>
        <pc:spChg chg="add del mod">
          <ac:chgData name="THU DU" userId="db4d925effa94065" providerId="LiveId" clId="{95F59AD6-9B1F-41F0-9DA2-7A3486E46A19}" dt="2023-11-29T05:24:58.994" v="2205" actId="478"/>
          <ac:spMkLst>
            <pc:docMk/>
            <pc:sldMk cId="3098329634" sldId="394"/>
            <ac:spMk id="2" creationId="{148075CE-E476-6CD1-D61D-4C871EBAE8CF}"/>
          </ac:spMkLst>
        </pc:spChg>
        <pc:spChg chg="add del mod">
          <ac:chgData name="THU DU" userId="db4d925effa94065" providerId="LiveId" clId="{95F59AD6-9B1F-41F0-9DA2-7A3486E46A19}" dt="2023-11-29T05:24:57.272" v="2203" actId="478"/>
          <ac:spMkLst>
            <pc:docMk/>
            <pc:sldMk cId="3098329634" sldId="394"/>
            <ac:spMk id="4" creationId="{DB585186-6042-7F49-BAC7-8C0C9A89CCB7}"/>
          </ac:spMkLst>
        </pc:spChg>
        <pc:spChg chg="add del mod">
          <ac:chgData name="THU DU" userId="db4d925effa94065" providerId="LiveId" clId="{95F59AD6-9B1F-41F0-9DA2-7A3486E46A19}" dt="2023-11-29T05:24:55.778" v="2201" actId="478"/>
          <ac:spMkLst>
            <pc:docMk/>
            <pc:sldMk cId="3098329634" sldId="394"/>
            <ac:spMk id="5" creationId="{1DE4541D-6697-8074-DCDB-ECF326877215}"/>
          </ac:spMkLst>
        </pc:spChg>
        <pc:spChg chg="add mod">
          <ac:chgData name="THU DU" userId="db4d925effa94065" providerId="LiveId" clId="{95F59AD6-9B1F-41F0-9DA2-7A3486E46A19}" dt="2023-11-29T05:26:16.856" v="2253" actId="1076"/>
          <ac:spMkLst>
            <pc:docMk/>
            <pc:sldMk cId="3098329634" sldId="394"/>
            <ac:spMk id="6" creationId="{3105B78B-8865-BB2D-2C68-EB996CBE721F}"/>
          </ac:spMkLst>
        </pc:spChg>
        <pc:spChg chg="mod">
          <ac:chgData name="THU DU" userId="db4d925effa94065" providerId="LiveId" clId="{95F59AD6-9B1F-41F0-9DA2-7A3486E46A19}" dt="2023-11-29T05:23:38.850" v="2182"/>
          <ac:spMkLst>
            <pc:docMk/>
            <pc:sldMk cId="3098329634" sldId="394"/>
            <ac:spMk id="7" creationId="{D807E5B2-27CB-D6BC-A315-3699D0254349}"/>
          </ac:spMkLst>
        </pc:spChg>
        <pc:spChg chg="add mod">
          <ac:chgData name="THU DU" userId="db4d925effa94065" providerId="LiveId" clId="{95F59AD6-9B1F-41F0-9DA2-7A3486E46A19}" dt="2023-11-29T05:25:24.915" v="2229" actId="1076"/>
          <ac:spMkLst>
            <pc:docMk/>
            <pc:sldMk cId="3098329634" sldId="394"/>
            <ac:spMk id="8" creationId="{07A44A05-1E06-0D74-F80F-27E3A66CB46B}"/>
          </ac:spMkLst>
        </pc:spChg>
        <pc:spChg chg="add mod">
          <ac:chgData name="THU DU" userId="db4d925effa94065" providerId="LiveId" clId="{95F59AD6-9B1F-41F0-9DA2-7A3486E46A19}" dt="2023-11-29T05:25:11.683" v="2219" actId="20577"/>
          <ac:spMkLst>
            <pc:docMk/>
            <pc:sldMk cId="3098329634" sldId="394"/>
            <ac:spMk id="10" creationId="{B37B7013-7354-2C51-89D2-9E8454CA749C}"/>
          </ac:spMkLst>
        </pc:spChg>
        <pc:spChg chg="add mod">
          <ac:chgData name="THU DU" userId="db4d925effa94065" providerId="LiveId" clId="{95F59AD6-9B1F-41F0-9DA2-7A3486E46A19}" dt="2023-11-29T05:25:58.980" v="2251" actId="1076"/>
          <ac:spMkLst>
            <pc:docMk/>
            <pc:sldMk cId="3098329634" sldId="394"/>
            <ac:spMk id="11" creationId="{569C32C0-D34F-6610-C1C9-A657319C3D24}"/>
          </ac:spMkLst>
        </pc:spChg>
        <pc:spChg chg="add mod">
          <ac:chgData name="THU DU" userId="db4d925effa94065" providerId="LiveId" clId="{95F59AD6-9B1F-41F0-9DA2-7A3486E46A19}" dt="2023-11-29T05:25:46.200" v="2240" actId="1076"/>
          <ac:spMkLst>
            <pc:docMk/>
            <pc:sldMk cId="3098329634" sldId="394"/>
            <ac:spMk id="12" creationId="{3B448DC1-62CE-D6AF-4D22-851961E6EEDA}"/>
          </ac:spMkLst>
        </pc:spChg>
        <pc:spChg chg="del mod">
          <ac:chgData name="THU DU" userId="db4d925effa94065" providerId="LiveId" clId="{95F59AD6-9B1F-41F0-9DA2-7A3486E46A19}" dt="2023-11-29T05:23:20.981" v="2168"/>
          <ac:spMkLst>
            <pc:docMk/>
            <pc:sldMk cId="3098329634" sldId="394"/>
            <ac:spMk id="21" creationId="{A982B3A6-EACF-42EF-B0CF-D6FC910459A8}"/>
          </ac:spMkLst>
        </pc:spChg>
        <pc:picChg chg="del">
          <ac:chgData name="THU DU" userId="db4d925effa94065" providerId="LiveId" clId="{95F59AD6-9B1F-41F0-9DA2-7A3486E46A19}" dt="2023-11-29T05:23:02.641" v="2161" actId="478"/>
          <ac:picMkLst>
            <pc:docMk/>
            <pc:sldMk cId="3098329634" sldId="394"/>
            <ac:picMk id="3" creationId="{E5622C9E-5004-7D92-CB7D-C424061B7165}"/>
          </ac:picMkLst>
        </pc:picChg>
        <pc:cxnChg chg="del">
          <ac:chgData name="THU DU" userId="db4d925effa94065" providerId="LiveId" clId="{95F59AD6-9B1F-41F0-9DA2-7A3486E46A19}" dt="2023-11-29T05:23:20.981" v="2166" actId="478"/>
          <ac:cxnSpMkLst>
            <pc:docMk/>
            <pc:sldMk cId="3098329634" sldId="394"/>
            <ac:cxnSpMk id="9" creationId="{19226D6F-F96B-6F06-44E2-905FB880D683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2024-10-21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ictionary.cambridge.org/vi/dictionary/english/happy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dictionary.cambridge.org/vi/dictionary/english/grateful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ictionary.cambridge.org/vi/dictionary/english/defeat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dictionary.cambridge.org/vi/dictionary/english/dealing" TargetMode="External"/><Relationship Id="rId5" Type="http://schemas.openxmlformats.org/officeDocument/2006/relationships/hyperlink" Target="https://dictionary.cambridge.org/vi/dictionary/english/controlling" TargetMode="External"/><Relationship Id="rId4" Type="http://schemas.openxmlformats.org/officeDocument/2006/relationships/hyperlink" Target="https://dictionary.cambridge.org/vi/dictionary/english/succeed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3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Thankful (a): 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3" tooltip="happy"/>
              </a:rPr>
              <a:t>happy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or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4" tooltip="grateful"/>
              </a:rPr>
              <a:t>grateful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because of something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16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1. happy		2. delay	3.  happiness		4. overcome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1. happy		2. delay	3.  happiness		4. overcome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45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1. happy		2. delay	3.  happiness		4. overcome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506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1. happy		2. delay	3.  happiness		4. overcome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733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1. happy		2. delay	3.  happiness		4. overcome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812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5563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318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9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27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129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30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971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dirty="0">
                <a:solidFill>
                  <a:srgbClr val="F26648"/>
                </a:solidFill>
                <a:effectLst/>
                <a:latin typeface="Source Sans Pro" panose="020B0503030403020204" pitchFamily="34" charset="0"/>
              </a:rPr>
              <a:t>Praise (v): 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to say that you approve of and admire somebody/something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Overcome (v): 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to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3" tooltip="defeat"/>
              </a:rPr>
              <a:t>defeat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or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4" tooltip="succeed"/>
              </a:rPr>
              <a:t>succeed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in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5" tooltip="controlling"/>
              </a:rPr>
              <a:t>controlling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or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6" tooltip="dealing"/>
              </a:rPr>
              <a:t>dealing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with something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88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2024-10-21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77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2024-10-21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752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2024-10-21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55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2024-10-21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225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2024-10-21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70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2024-10-21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70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2024-10-21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71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2024-10-21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62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2024-10-21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39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2024-10-21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31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2024-10-21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334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2024-10-21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394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hyperlink" Target="https://www.dynamitenews.com/story/teachers-praise-boost-good-behaviour-in-students" TargetMode="External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hyperlink" Target="https://shawnennis.com/challenges-addressed-by-machine-learning-with-ai/" TargetMode="External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hyperlink" Target="https://openclipart.org/detail/296354/prayer-of-gratitude" TargetMode="External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media" Target="../media/media4.mp3"/><Relationship Id="rId7" Type="http://schemas.openxmlformats.org/officeDocument/2006/relationships/image" Target="../media/image9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p3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p3"/><Relationship Id="rId13" Type="http://schemas.openxmlformats.org/officeDocument/2006/relationships/image" Target="../media/image14.png"/><Relationship Id="rId3" Type="http://schemas.microsoft.com/office/2007/relationships/media" Target="../media/media7.mp3"/><Relationship Id="rId7" Type="http://schemas.microsoft.com/office/2007/relationships/media" Target="../media/media9.mp3"/><Relationship Id="rId12" Type="http://schemas.openxmlformats.org/officeDocument/2006/relationships/image" Target="../media/image13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audio" Target="../media/media8.mp3"/><Relationship Id="rId11" Type="http://schemas.openxmlformats.org/officeDocument/2006/relationships/image" Target="../media/image12.png"/><Relationship Id="rId5" Type="http://schemas.microsoft.com/office/2007/relationships/media" Target="../media/media8.mp3"/><Relationship Id="rId15" Type="http://schemas.openxmlformats.org/officeDocument/2006/relationships/image" Target="../media/image9.png"/><Relationship Id="rId10" Type="http://schemas.openxmlformats.org/officeDocument/2006/relationships/notesSlide" Target="../notesSlides/notesSlide12.xml"/><Relationship Id="rId4" Type="http://schemas.openxmlformats.org/officeDocument/2006/relationships/audio" Target="../media/media7.mp3"/><Relationship Id="rId9" Type="http://schemas.openxmlformats.org/officeDocument/2006/relationships/slideLayout" Target="../slideLayouts/slideLayout4.xml"/><Relationship Id="rId1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verageedu.com/blog/how-to-start-a-group-discussion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hyperlink" Target="https://leverageedu.com/blog/how-to-start-a-group-discussio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hyperlink" Target="https://leverageedu.com/blog/how-to-start-a-group-discussion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hyperlink" Target="https://leverageedu.com/blog/how-to-start-a-group-discussion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llustrationsource.com/stock/image/75829/boy-standing-in-front-of-class-giving-a-speech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25.gif"/><Relationship Id="rId7" Type="http://schemas.openxmlformats.org/officeDocument/2006/relationships/image" Target="../media/image29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gif"/><Relationship Id="rId9" Type="http://schemas.openxmlformats.org/officeDocument/2006/relationships/image" Target="../media/image31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unflowerstorytime.com/2015/04/28/feelings-faces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33560" y="1954906"/>
            <a:ext cx="8415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6D9FB1"/>
                </a:solidFill>
                <a:latin typeface="Berlin Sans FB" panose="020E0602020502020306" pitchFamily="34" charset="0"/>
              </a:rPr>
              <a:t>Hello everyone !!!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42852" y="504149"/>
            <a:ext cx="4906296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6"/>
                </a:solidFill>
                <a:latin typeface="Cooper Black" panose="0208090404030B020404" pitchFamily="18" charset="0"/>
              </a:rPr>
              <a:t>ENGLISH 9</a:t>
            </a:r>
          </a:p>
        </p:txBody>
      </p:sp>
    </p:spTree>
    <p:extLst>
      <p:ext uri="{BB962C8B-B14F-4D97-AF65-F5344CB8AC3E}">
        <p14:creationId xmlns:p14="http://schemas.microsoft.com/office/powerpoint/2010/main" val="1915532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7B48A7-C640-FF66-7D92-3AB24B8588C0}"/>
              </a:ext>
            </a:extLst>
          </p:cNvPr>
          <p:cNvSpPr txBox="1"/>
          <p:nvPr/>
        </p:nvSpPr>
        <p:spPr>
          <a:xfrm>
            <a:off x="881727" y="978804"/>
            <a:ext cx="1113130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 for the following situations.</a:t>
            </a:r>
          </a:p>
        </p:txBody>
      </p:sp>
      <p:sp>
        <p:nvSpPr>
          <p:cNvPr id="3" name="Rounded Rectangle 31">
            <a:extLst>
              <a:ext uri="{FF2B5EF4-FFF2-40B4-BE49-F238E27FC236}">
                <a16:creationId xmlns:a16="http://schemas.microsoft.com/office/drawing/2014/main" id="{B3E98265-CBD3-83CA-D478-EDB45E63CA1B}"/>
              </a:ext>
            </a:extLst>
          </p:cNvPr>
          <p:cNvSpPr/>
          <p:nvPr/>
        </p:nvSpPr>
        <p:spPr>
          <a:xfrm>
            <a:off x="281419" y="1031074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EA924F-DD55-2E87-DFFE-CB8FE036CF6F}"/>
              </a:ext>
            </a:extLst>
          </p:cNvPr>
          <p:cNvSpPr txBox="1"/>
          <p:nvPr/>
        </p:nvSpPr>
        <p:spPr>
          <a:xfrm>
            <a:off x="334204" y="9108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 descr="A cartoon of a child and child talking&#10;&#10;Description automatically generated">
            <a:extLst>
              <a:ext uri="{FF2B5EF4-FFF2-40B4-BE49-F238E27FC236}">
                <a16:creationId xmlns:a16="http://schemas.microsoft.com/office/drawing/2014/main" id="{A7FA6353-1A47-DE2E-D6F3-C69AC9BB29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"/>
          <a:stretch/>
        </p:blipFill>
        <p:spPr>
          <a:xfrm>
            <a:off x="121069" y="2694017"/>
            <a:ext cx="2929099" cy="29319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CF3DD0-4839-812C-803E-2D024CF5E597}"/>
              </a:ext>
            </a:extLst>
          </p:cNvPr>
          <p:cNvSpPr txBox="1"/>
          <p:nvPr/>
        </p:nvSpPr>
        <p:spPr>
          <a:xfrm>
            <a:off x="2964402" y="2831399"/>
            <a:ext cx="91438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43100" indent="-1943100"/>
            <a:r>
              <a:rPr lang="en-SG" sz="3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Suggested answer:</a:t>
            </a:r>
          </a:p>
          <a:p>
            <a:r>
              <a:rPr 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</a:t>
            </a:r>
            <a:r>
              <a:rPr lang="en-US" sz="3000" dirty="0">
                <a:solidFill>
                  <a:srgbClr val="008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Excuse me. Could you tell me the way to the nearest bus station, please?</a:t>
            </a:r>
          </a:p>
          <a:p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i="1" dirty="0">
                <a:solidFill>
                  <a:srgbClr val="008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beg your pardon.</a:t>
            </a:r>
          </a:p>
          <a:p>
            <a:r>
              <a:rPr 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</a:t>
            </a:r>
            <a:r>
              <a:rPr lang="en-US" sz="3000" dirty="0">
                <a:solidFill>
                  <a:srgbClr val="008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 you tell me the way to the nearest bus station, please?</a:t>
            </a:r>
          </a:p>
          <a:p>
            <a:pPr marL="1943100" indent="-1943100"/>
            <a:endParaRPr lang="en-SG" sz="3000" b="1" i="1" dirty="0">
              <a:solidFill>
                <a:srgbClr val="0087B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43100" indent="-1943100"/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1172" y="-7619"/>
            <a:ext cx="12192000" cy="918442"/>
            <a:chOff x="7620" y="-7620"/>
            <a:chExt cx="12192000" cy="1083309"/>
          </a:xfrm>
          <a:solidFill>
            <a:srgbClr val="77ADC0"/>
          </a:solidFill>
        </p:grpSpPr>
        <p:sp>
          <p:nvSpPr>
            <p:cNvPr id="13" name="Round Single Corner Rectangle 1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3050168" y="41551"/>
            <a:ext cx="600136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4" name="Rectangle 3"/>
          <p:cNvSpPr/>
          <p:nvPr/>
        </p:nvSpPr>
        <p:spPr>
          <a:xfrm>
            <a:off x="1754908" y="1692865"/>
            <a:ext cx="98921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43100" lvl="0" indent="-1943100"/>
            <a:r>
              <a:rPr lang="en-US" sz="3000" b="1" dirty="0">
                <a:solidFill>
                  <a:srgbClr val="F166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Situation 2: 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stranger asks you the way to the nearest bus station, but you can’t hear what he / she says.</a:t>
            </a:r>
          </a:p>
        </p:txBody>
      </p:sp>
    </p:spTree>
    <p:extLst>
      <p:ext uri="{BB962C8B-B14F-4D97-AF65-F5344CB8AC3E}">
        <p14:creationId xmlns:p14="http://schemas.microsoft.com/office/powerpoint/2010/main" val="232025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7620"/>
            <a:ext cx="12192000" cy="840881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5243" y="893432"/>
            <a:ext cx="10609690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text and complete each sentence that follows with a suitable word.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71458" y="93590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4243" y="83326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74608"/>
            <a:ext cx="116212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TIPS FOR BEING HAPPY ON SCHOOL DAYS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591E37-90E0-4995-A74E-25447ADB8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673" y="1806612"/>
            <a:ext cx="4631526" cy="24519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52D569-0608-41C0-9DFD-B39CFBB9F8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243" y="4307655"/>
            <a:ext cx="4525956" cy="19396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76F3D0-09B3-4866-87EF-F9EDA716FE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4324" y="1778335"/>
            <a:ext cx="5140315" cy="22283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EBF19D-F82D-4819-86CE-FE8352235B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6638" y="4212114"/>
            <a:ext cx="4775689" cy="223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889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12111" y="152872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praise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2038" y="3906320"/>
            <a:ext cx="50741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Khen</a:t>
            </a:r>
            <a:r>
              <a:rPr lang="en-US" sz="4800" dirty="0"/>
              <a:t> </a:t>
            </a:r>
            <a:r>
              <a:rPr lang="en-US" sz="4800" dirty="0" err="1"/>
              <a:t>ngợi</a:t>
            </a:r>
            <a:r>
              <a:rPr lang="en-US" sz="4800" dirty="0"/>
              <a:t> , ca </a:t>
            </a:r>
            <a:r>
              <a:rPr lang="en-US" sz="4800" dirty="0" err="1"/>
              <a:t>ngợi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2213647" y="2717972"/>
            <a:ext cx="2028055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500" b="1" dirty="0" err="1">
                <a:solidFill>
                  <a:schemeClr val="accent5">
                    <a:lumMod val="50000"/>
                  </a:schemeClr>
                </a:solidFill>
              </a:rPr>
              <a:t>preɪz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0C596D-35DA-B5A7-BB84-2F3002B59704}"/>
              </a:ext>
            </a:extLst>
          </p:cNvPr>
          <p:cNvSpPr txBox="1"/>
          <p:nvPr/>
        </p:nvSpPr>
        <p:spPr>
          <a:xfrm>
            <a:off x="5843239" y="2019210"/>
            <a:ext cx="670323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0" i="0" dirty="0">
                <a:solidFill>
                  <a:srgbClr val="F26648"/>
                </a:solidFill>
                <a:effectLst/>
                <a:latin typeface="Source Sans Pro" panose="020B0503030403020204" pitchFamily="34" charset="0"/>
              </a:rPr>
              <a:t>.</a:t>
            </a:r>
            <a:endParaRPr lang="en-US" sz="2500" dirty="0">
              <a:solidFill>
                <a:srgbClr val="F26648"/>
              </a:solidFill>
            </a:endParaRPr>
          </a:p>
        </p:txBody>
      </p:sp>
      <p:pic>
        <p:nvPicPr>
          <p:cNvPr id="6" name="Picture 5" descr="A child reading a book in a classroom&#10;&#10;Description automatically generated">
            <a:extLst>
              <a:ext uri="{FF2B5EF4-FFF2-40B4-BE49-F238E27FC236}">
                <a16:creationId xmlns:a16="http://schemas.microsoft.com/office/drawing/2014/main" id="{EA053BD2-EC1C-8033-4E4C-7DA2038B08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701706" y="1563988"/>
            <a:ext cx="6191250" cy="4124325"/>
          </a:xfrm>
          <a:prstGeom prst="rect">
            <a:avLst/>
          </a:prstGeom>
        </p:spPr>
      </p:pic>
      <p:pic>
        <p:nvPicPr>
          <p:cNvPr id="8" name="praise">
            <a:hlinkClick r:id="" action="ppaction://media"/>
            <a:extLst>
              <a:ext uri="{FF2B5EF4-FFF2-40B4-BE49-F238E27FC236}">
                <a16:creationId xmlns:a16="http://schemas.microsoft.com/office/drawing/2014/main" id="{F94E4A8B-E7EB-CC35-68F2-5DAF140F5F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6479" y="1776120"/>
            <a:ext cx="591263" cy="66117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146453" y="68690"/>
            <a:ext cx="4132696" cy="584775"/>
          </a:xfrm>
          <a:prstGeom prst="rect">
            <a:avLst/>
          </a:prstGeom>
          <a:solidFill>
            <a:srgbClr val="6D9FB1"/>
          </a:solidFill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58067" y="1271010"/>
            <a:ext cx="6139209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overcome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06924" y="3551891"/>
            <a:ext cx="46821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500" b="1" dirty="0" err="1"/>
              <a:t>đánh</a:t>
            </a:r>
            <a:r>
              <a:rPr lang="en-US" sz="4500" b="1" dirty="0"/>
              <a:t> </a:t>
            </a:r>
            <a:r>
              <a:rPr lang="en-US" sz="4500" b="1" dirty="0" err="1"/>
              <a:t>bại</a:t>
            </a:r>
            <a:r>
              <a:rPr lang="en-US" sz="4500" b="1" dirty="0"/>
              <a:t>, </a:t>
            </a:r>
            <a:r>
              <a:rPr lang="en-US" sz="4500" b="1" dirty="0" err="1"/>
              <a:t>vượt</a:t>
            </a:r>
            <a:r>
              <a:rPr lang="en-US" sz="4500" b="1" dirty="0"/>
              <a:t> qua</a:t>
            </a:r>
          </a:p>
        </p:txBody>
      </p:sp>
      <p:sp>
        <p:nvSpPr>
          <p:cNvPr id="2" name="Rectangle 1"/>
          <p:cNvSpPr/>
          <p:nvPr/>
        </p:nvSpPr>
        <p:spPr>
          <a:xfrm>
            <a:off x="1129851" y="2479751"/>
            <a:ext cx="3487943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/ˌ</a:t>
            </a:r>
            <a:r>
              <a:rPr lang="en-US" sz="4500" b="1" dirty="0" err="1">
                <a:solidFill>
                  <a:schemeClr val="accent5">
                    <a:lumMod val="50000"/>
                  </a:schemeClr>
                </a:solidFill>
              </a:rPr>
              <a:t>əʊ.vəˈkʌm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pic>
        <p:nvPicPr>
          <p:cNvPr id="5" name="Picture 4" descr="A cartoon of a person running over obstacles&#10;&#10;Description automatically generated">
            <a:extLst>
              <a:ext uri="{FF2B5EF4-FFF2-40B4-BE49-F238E27FC236}">
                <a16:creationId xmlns:a16="http://schemas.microsoft.com/office/drawing/2014/main" id="{2824FA53-ABDA-4CFF-5178-D9EC8D8415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636171" y="2327564"/>
            <a:ext cx="5992411" cy="42579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55A3AA-99A3-7E17-0C02-88EEA45D3606}"/>
              </a:ext>
            </a:extLst>
          </p:cNvPr>
          <p:cNvSpPr txBox="1"/>
          <p:nvPr/>
        </p:nvSpPr>
        <p:spPr>
          <a:xfrm>
            <a:off x="3048000" y="323671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 </a:t>
            </a:r>
            <a:endParaRPr lang="en-US" dirty="0"/>
          </a:p>
        </p:txBody>
      </p:sp>
      <p:pic>
        <p:nvPicPr>
          <p:cNvPr id="10" name="overcome">
            <a:hlinkClick r:id="" action="ppaction://media"/>
            <a:extLst>
              <a:ext uri="{FF2B5EF4-FFF2-40B4-BE49-F238E27FC236}">
                <a16:creationId xmlns:a16="http://schemas.microsoft.com/office/drawing/2014/main" id="{52A53C96-8922-CDF4-1B67-5B95A167EB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36171" y="1381243"/>
            <a:ext cx="661105" cy="71541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146453" y="68690"/>
            <a:ext cx="4132696" cy="584775"/>
          </a:xfrm>
          <a:prstGeom prst="rect">
            <a:avLst/>
          </a:prstGeom>
          <a:solidFill>
            <a:srgbClr val="6D9FB1"/>
          </a:solidFill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344023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1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348137" y="1530793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 thankful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(a)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38255" y="4205564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biết</a:t>
            </a:r>
            <a:r>
              <a:rPr lang="en-US" sz="4800" dirty="0"/>
              <a:t> </a:t>
            </a:r>
            <a:r>
              <a:rPr lang="en-US" sz="4800" dirty="0" err="1"/>
              <a:t>ơn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2422285" y="2781400"/>
            <a:ext cx="3082831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l-GR" sz="4500" b="1" dirty="0">
                <a:solidFill>
                  <a:schemeClr val="accent5">
                    <a:lumMod val="50000"/>
                  </a:schemeClr>
                </a:solidFill>
              </a:rPr>
              <a:t>ˈθ</a:t>
            </a:r>
            <a:r>
              <a:rPr lang="en-US" sz="4500" b="1" dirty="0" err="1">
                <a:solidFill>
                  <a:schemeClr val="accent5">
                    <a:lumMod val="50000"/>
                  </a:schemeClr>
                </a:solidFill>
              </a:rPr>
              <a:t>æŋk.fəl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pic>
        <p:nvPicPr>
          <p:cNvPr id="5" name="Picture 4" descr="A cartoon of a child with food on a tray&#10;&#10;Description automatically generated">
            <a:extLst>
              <a:ext uri="{FF2B5EF4-FFF2-40B4-BE49-F238E27FC236}">
                <a16:creationId xmlns:a16="http://schemas.microsoft.com/office/drawing/2014/main" id="{EE9A310C-3AF5-AC7D-1012-B814B902BD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221057" y="1155462"/>
            <a:ext cx="4552796" cy="4368787"/>
          </a:xfrm>
          <a:prstGeom prst="rect">
            <a:avLst/>
          </a:prstGeom>
        </p:spPr>
      </p:pic>
      <p:pic>
        <p:nvPicPr>
          <p:cNvPr id="8" name="thankful">
            <a:hlinkClick r:id="" action="ppaction://media"/>
            <a:extLst>
              <a:ext uri="{FF2B5EF4-FFF2-40B4-BE49-F238E27FC236}">
                <a16:creationId xmlns:a16="http://schemas.microsoft.com/office/drawing/2014/main" id="{4E333248-2B19-F46E-891E-A07297CE75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91571" y="1530793"/>
            <a:ext cx="973812" cy="86142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146453" y="68690"/>
            <a:ext cx="4132696" cy="584775"/>
          </a:xfrm>
          <a:prstGeom prst="rect">
            <a:avLst/>
          </a:prstGeom>
          <a:solidFill>
            <a:srgbClr val="6D9FB1"/>
          </a:solidFill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153795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203561"/>
              </p:ext>
            </p:extLst>
          </p:nvPr>
        </p:nvGraphicFramePr>
        <p:xfrm>
          <a:off x="1022555" y="1105744"/>
          <a:ext cx="10953135" cy="317219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12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9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40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54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praise (v)</a:t>
                      </a:r>
                      <a:endParaRPr lang="en-US" sz="32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</a:t>
                      </a:r>
                      <a:r>
                        <a:rPr lang="en-US" sz="32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preɪz</a:t>
                      </a:r>
                      <a:r>
                        <a:rPr lang="en-US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3200" dirty="0" err="1"/>
                        <a:t>khen</a:t>
                      </a:r>
                      <a:r>
                        <a:rPr lang="en-US" sz="3200" dirty="0"/>
                        <a:t>, ca </a:t>
                      </a:r>
                      <a:r>
                        <a:rPr lang="en-US" sz="3200" dirty="0" err="1"/>
                        <a:t>ngợi</a:t>
                      </a:r>
                      <a:endParaRPr lang="en-US" sz="4400" dirty="0"/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overcome  (v)</a:t>
                      </a:r>
                      <a:endParaRPr lang="en-US" sz="32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/ˌ</a:t>
                      </a:r>
                      <a:r>
                        <a:rPr lang="en-US" sz="32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əʊ.vəˈkʌm</a:t>
                      </a:r>
                      <a:r>
                        <a:rPr lang="en-US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3200" dirty="0" err="1"/>
                        <a:t>đánh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bại</a:t>
                      </a:r>
                      <a:r>
                        <a:rPr lang="en-US" sz="3200" dirty="0"/>
                        <a:t>, </a:t>
                      </a:r>
                      <a:r>
                        <a:rPr lang="en-US" sz="3200" dirty="0" err="1"/>
                        <a:t>vượt</a:t>
                      </a:r>
                      <a:r>
                        <a:rPr lang="en-US" sz="3200" dirty="0"/>
                        <a:t> qua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thankful (adj)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</a:t>
                      </a:r>
                      <a:r>
                        <a:rPr lang="el-GR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ˈθ</a:t>
                      </a:r>
                      <a:r>
                        <a:rPr lang="en-US" sz="32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æŋk.fəl</a:t>
                      </a:r>
                      <a:r>
                        <a:rPr lang="en-US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3200" dirty="0" err="1"/>
                        <a:t>biết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ơn</a:t>
                      </a:r>
                      <a:endParaRPr lang="en-US" sz="4400" dirty="0"/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426221227"/>
                  </a:ext>
                </a:extLst>
              </a:tr>
            </a:tbl>
          </a:graphicData>
        </a:graphic>
      </p:graphicFrame>
      <p:pic>
        <p:nvPicPr>
          <p:cNvPr id="3" name="praise">
            <a:hlinkClick r:id="" action="ppaction://media"/>
            <a:extLst>
              <a:ext uri="{FF2B5EF4-FFF2-40B4-BE49-F238E27FC236}">
                <a16:creationId xmlns:a16="http://schemas.microsoft.com/office/drawing/2014/main" id="{1B86DE33-923D-8423-16E0-7182F06071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6310" y="2056765"/>
            <a:ext cx="487363" cy="487363"/>
          </a:xfrm>
          <a:prstGeom prst="rect">
            <a:avLst/>
          </a:prstGeom>
        </p:spPr>
      </p:pic>
      <p:pic>
        <p:nvPicPr>
          <p:cNvPr id="12" name="overcome">
            <a:hlinkClick r:id="" action="ppaction://media"/>
            <a:extLst>
              <a:ext uri="{FF2B5EF4-FFF2-40B4-BE49-F238E27FC236}">
                <a16:creationId xmlns:a16="http://schemas.microsoft.com/office/drawing/2014/main" id="{9727FDC6-9366-2043-981A-9168F4438B7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6309" y="2863691"/>
            <a:ext cx="487363" cy="487363"/>
          </a:xfrm>
          <a:prstGeom prst="rect">
            <a:avLst/>
          </a:prstGeom>
        </p:spPr>
      </p:pic>
      <p:pic>
        <p:nvPicPr>
          <p:cNvPr id="13" name="praise">
            <a:hlinkClick r:id="" action="ppaction://media"/>
            <a:extLst>
              <a:ext uri="{FF2B5EF4-FFF2-40B4-BE49-F238E27FC236}">
                <a16:creationId xmlns:a16="http://schemas.microsoft.com/office/drawing/2014/main" id="{0242F0D9-EF44-02A1-6591-F610A43E08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6085" y="3611245"/>
            <a:ext cx="487363" cy="48736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46453" y="68690"/>
            <a:ext cx="3870711" cy="584775"/>
          </a:xfrm>
          <a:prstGeom prst="rect">
            <a:avLst/>
          </a:prstGeom>
          <a:solidFill>
            <a:srgbClr val="6D9FB1"/>
          </a:solidFill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1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2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19"/>
            <a:ext cx="12192000" cy="777007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5243" y="974853"/>
            <a:ext cx="10609690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text and complete each sentence that follows with a suitable word.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87528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77264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852" y="104235"/>
            <a:ext cx="116212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TIPS FOR BEING HAPPY ON SCHOOL DAYS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591E37-90E0-4995-A74E-25447ADB8E8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9673" y="1806612"/>
            <a:ext cx="4631526" cy="24519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52D569-0608-41C0-9DFD-B39CFBB9F80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5243" y="4307655"/>
            <a:ext cx="4525956" cy="19396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76F3D0-09B3-4866-87EF-F9EDA716FE6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44324" y="1778335"/>
            <a:ext cx="5140315" cy="22283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EBF19D-F82D-4819-86CE-FE8352235B7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26638" y="4212114"/>
            <a:ext cx="4775689" cy="2239715"/>
          </a:xfrm>
          <a:prstGeom prst="rect">
            <a:avLst/>
          </a:prstGeom>
        </p:spPr>
      </p:pic>
      <p:pic>
        <p:nvPicPr>
          <p:cNvPr id="7" name="mp3-output-ttsfree(dot)com (4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78296" y="1160230"/>
            <a:ext cx="406400" cy="406400"/>
          </a:xfrm>
          <a:prstGeom prst="rect">
            <a:avLst/>
          </a:prstGeom>
        </p:spPr>
      </p:pic>
      <p:pic>
        <p:nvPicPr>
          <p:cNvPr id="9" name="mp3-output-ttsfree(dot)com (5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999127" y="1339891"/>
            <a:ext cx="406400" cy="406400"/>
          </a:xfrm>
          <a:prstGeom prst="rect">
            <a:avLst/>
          </a:prstGeom>
        </p:spPr>
      </p:pic>
      <p:pic>
        <p:nvPicPr>
          <p:cNvPr id="10" name="mp3-output-ttsfree(dot)com (6)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63348" y="3506943"/>
            <a:ext cx="406400" cy="406400"/>
          </a:xfrm>
          <a:prstGeom prst="rect">
            <a:avLst/>
          </a:prstGeom>
        </p:spPr>
      </p:pic>
      <p:pic>
        <p:nvPicPr>
          <p:cNvPr id="11" name="mp3-output-ttsfree(dot)com (7)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138386" y="379312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70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07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04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60770" y="822529"/>
            <a:ext cx="10268116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text and complete each sentence that follows with a suitable word.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84040" y="948923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6825" y="84628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261987" y="1836345"/>
            <a:ext cx="11668025" cy="442114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16649"/>
                </a:solidFill>
              </a:rPr>
              <a:t>1. </a:t>
            </a:r>
            <a:r>
              <a:rPr lang="en-US" sz="3000" dirty="0"/>
              <a:t>You should make others feel ______ by giving them encouragement or being thankful to them.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16649"/>
                </a:solidFill>
              </a:rPr>
              <a:t>2. </a:t>
            </a:r>
            <a:r>
              <a:rPr lang="en-US" sz="3000" dirty="0"/>
              <a:t>You shouldn’t ______ doing your homework or assignment or preparing for a test. This will reduce your stress.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16649"/>
                </a:solidFill>
              </a:rPr>
              <a:t>3. </a:t>
            </a:r>
            <a:r>
              <a:rPr lang="en-US" sz="3000" dirty="0"/>
              <a:t>Getting enough sleep, eating healthy food, and doing what you like can bring you good health and ___________.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16649"/>
                </a:solidFill>
              </a:rPr>
              <a:t>4. </a:t>
            </a:r>
            <a:r>
              <a:rPr lang="en-US" sz="3000" dirty="0"/>
              <a:t>You should always be expecting good things to happen and try to ____________ difficulties.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F85257-F0BF-3D28-B321-70E31D687BBE}"/>
              </a:ext>
            </a:extLst>
          </p:cNvPr>
          <p:cNvSpPr txBox="1"/>
          <p:nvPr/>
        </p:nvSpPr>
        <p:spPr>
          <a:xfrm>
            <a:off x="487067" y="5415278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overcome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4D3AA8-83DE-A40C-2142-6909EE2CA802}"/>
              </a:ext>
            </a:extLst>
          </p:cNvPr>
          <p:cNvSpPr txBox="1"/>
          <p:nvPr/>
        </p:nvSpPr>
        <p:spPr>
          <a:xfrm>
            <a:off x="4584984" y="4400642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happiness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194BD3-AA09-CEDD-B0AB-879A84396099}"/>
              </a:ext>
            </a:extLst>
          </p:cNvPr>
          <p:cNvSpPr txBox="1"/>
          <p:nvPr/>
        </p:nvSpPr>
        <p:spPr>
          <a:xfrm>
            <a:off x="3013118" y="2826106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delay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288DAC-CBDF-C60A-B8A4-87E269490CEF}"/>
              </a:ext>
            </a:extLst>
          </p:cNvPr>
          <p:cNvSpPr txBox="1"/>
          <p:nvPr/>
        </p:nvSpPr>
        <p:spPr>
          <a:xfrm>
            <a:off x="5106384" y="1815862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happy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-1172" y="-7619"/>
            <a:ext cx="12192000" cy="777007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39852" y="104235"/>
            <a:ext cx="116212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TIPS FOR BEING HAPPY ON SCHOOL DAYS</a:t>
            </a:r>
          </a:p>
        </p:txBody>
      </p:sp>
    </p:spTree>
    <p:extLst>
      <p:ext uri="{BB962C8B-B14F-4D97-AF65-F5344CB8AC3E}">
        <p14:creationId xmlns:p14="http://schemas.microsoft.com/office/powerpoint/2010/main" val="27209248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08819" y="927059"/>
            <a:ext cx="103595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Write tips for one of the following situations.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53428" y="927059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6213" y="82441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875552" y="2122822"/>
            <a:ext cx="6392812" cy="338205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C00000"/>
                </a:solidFill>
              </a:rPr>
              <a:t>Situation 1: </a:t>
            </a:r>
            <a:r>
              <a:rPr lang="en-US" sz="3000" dirty="0"/>
              <a:t>A friend of yours cannot get a good night’s sleep.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C00000"/>
                </a:solidFill>
              </a:rPr>
              <a:t>Situation 2: </a:t>
            </a:r>
            <a:r>
              <a:rPr lang="en-US" sz="3000" dirty="0"/>
              <a:t>A friend of yours does not feel very well.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C00000"/>
                </a:solidFill>
              </a:rPr>
              <a:t>Situation 3: </a:t>
            </a:r>
            <a:r>
              <a:rPr lang="en-US" sz="3000" dirty="0"/>
              <a:t>A friend of yours cannot remember the words he / she learnt.</a:t>
            </a:r>
          </a:p>
        </p:txBody>
      </p:sp>
      <p:pic>
        <p:nvPicPr>
          <p:cNvPr id="3" name="Picture 2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9319C50D-768F-65F0-6D12-5663F6793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2518" y="1993511"/>
            <a:ext cx="4227809" cy="3032426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1172" y="-7619"/>
            <a:ext cx="12192000" cy="777007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39852" y="104235"/>
            <a:ext cx="116212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TIPS FOR BEING HAPPY ON SCHOOL DAYS</a:t>
            </a:r>
          </a:p>
        </p:txBody>
      </p:sp>
    </p:spTree>
    <p:extLst>
      <p:ext uri="{BB962C8B-B14F-4D97-AF65-F5344CB8AC3E}">
        <p14:creationId xmlns:p14="http://schemas.microsoft.com/office/powerpoint/2010/main" val="1355579242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08819" y="927059"/>
            <a:ext cx="103595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Write tips for one of the following situations.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53428" y="927059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6213" y="82441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506097" y="1781000"/>
            <a:ext cx="6392812" cy="111914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C00000"/>
                </a:solidFill>
              </a:rPr>
              <a:t>Situation 1: </a:t>
            </a:r>
            <a:r>
              <a:rPr lang="en-US" sz="3000" dirty="0"/>
              <a:t>A friend of yours cannot get a good night’s sleep.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000" dirty="0"/>
          </a:p>
        </p:txBody>
      </p:sp>
      <p:pic>
        <p:nvPicPr>
          <p:cNvPr id="3" name="Picture 2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9319C50D-768F-65F0-6D12-5663F6793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53428" y="1634945"/>
            <a:ext cx="3849118" cy="3032426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1172" y="-7619"/>
            <a:ext cx="12192000" cy="777007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39852" y="104235"/>
            <a:ext cx="116212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TIPS FOR BEING HAPPY ON SCHOOL DAYS</a:t>
            </a:r>
          </a:p>
        </p:txBody>
      </p:sp>
      <p:pic>
        <p:nvPicPr>
          <p:cNvPr id="15" name="Picture 14" descr="GIPHY — steffi lynn">
            <a:extLst>
              <a:ext uri="{FF2B5EF4-FFF2-40B4-BE49-F238E27FC236}">
                <a16:creationId xmlns:a16="http://schemas.microsoft.com/office/drawing/2014/main" id="{CA710F29-0DA6-A7A6-37DE-303040BAE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3327">
            <a:off x="10804513" y="5742119"/>
            <a:ext cx="1397696" cy="114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Flowchart: Off-page Connector 21"/>
          <p:cNvSpPr/>
          <p:nvPr/>
        </p:nvSpPr>
        <p:spPr>
          <a:xfrm>
            <a:off x="1086943" y="4872651"/>
            <a:ext cx="1752600" cy="1107328"/>
          </a:xfrm>
          <a:prstGeom prst="flowChartOffpageConnecto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  <a:sym typeface="+mn-ea"/>
              </a:rPr>
              <a:t>Notes:</a:t>
            </a:r>
          </a:p>
        </p:txBody>
      </p:sp>
      <p:sp>
        <p:nvSpPr>
          <p:cNvPr id="2" name="Rectangle 1"/>
          <p:cNvSpPr/>
          <p:nvPr/>
        </p:nvSpPr>
        <p:spPr>
          <a:xfrm>
            <a:off x="4654502" y="3005913"/>
            <a:ext cx="66138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i="1" dirty="0">
                <a:solidFill>
                  <a:srgbClr val="0070C0"/>
                </a:solidFill>
              </a:rPr>
              <a:t>Avoid stimulants like caffeine, tea, and electronic devices before bedtime.</a:t>
            </a:r>
          </a:p>
        </p:txBody>
      </p:sp>
      <p:sp>
        <p:nvSpPr>
          <p:cNvPr id="4" name="Rectangle 3"/>
          <p:cNvSpPr/>
          <p:nvPr/>
        </p:nvSpPr>
        <p:spPr>
          <a:xfrm>
            <a:off x="3765252" y="5009708"/>
            <a:ext cx="41781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/>
              <a:t>stimulants ( </a:t>
            </a:r>
            <a:r>
              <a:rPr lang="en-US" sz="2800" i="1" dirty="0" err="1"/>
              <a:t>chất</a:t>
            </a:r>
            <a:r>
              <a:rPr lang="en-US" sz="2800" i="1" dirty="0"/>
              <a:t> </a:t>
            </a:r>
            <a:r>
              <a:rPr lang="en-US" sz="2800" i="1" dirty="0" err="1"/>
              <a:t>kích</a:t>
            </a:r>
            <a:r>
              <a:rPr lang="en-US" sz="2800" i="1" dirty="0"/>
              <a:t> </a:t>
            </a:r>
            <a:r>
              <a:rPr lang="en-US" sz="2800" i="1" dirty="0" err="1"/>
              <a:t>thích</a:t>
            </a:r>
            <a:r>
              <a:rPr lang="en-US" sz="2800" i="1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5061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320">
              <a:srgbClr val="BEDCAA"/>
            </a:gs>
            <a:gs pos="63000">
              <a:schemeClr val="accent6">
                <a:lumMod val="5000"/>
                <a:lumOff val="95000"/>
              </a:schemeClr>
            </a:gs>
            <a:gs pos="24000">
              <a:schemeClr val="accent6">
                <a:lumMod val="45000"/>
                <a:lumOff val="55000"/>
              </a:schemeClr>
            </a:gs>
            <a:gs pos="0">
              <a:schemeClr val="accent6">
                <a:lumMod val="45000"/>
                <a:lumOff val="55000"/>
              </a:schemeClr>
            </a:gs>
            <a:gs pos="35000">
              <a:schemeClr val="accent6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48019" y="75227"/>
            <a:ext cx="443843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en-US" sz="4500" b="1" dirty="0">
                <a:solidFill>
                  <a:srgbClr val="0087B2"/>
                </a:solidFill>
                <a:effectLst>
                  <a:glow rad="88900">
                    <a:prstClr val="white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WARM-UP: </a:t>
            </a:r>
          </a:p>
        </p:txBody>
      </p:sp>
      <p:sp>
        <p:nvSpPr>
          <p:cNvPr id="5" name="Rectangle 4"/>
          <p:cNvSpPr/>
          <p:nvPr/>
        </p:nvSpPr>
        <p:spPr>
          <a:xfrm>
            <a:off x="921248" y="675122"/>
            <a:ext cx="1020566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000" b="1" dirty="0">
                <a:solidFill>
                  <a:srgbClr val="F26648"/>
                </a:solidFill>
                <a:effectLst>
                  <a:glow rad="889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Watch a video and fill in each blank with ONE word. 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5237" y="1459952"/>
            <a:ext cx="8414534" cy="4717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Kết quả hình ảnh cho dấu chấm hỏi độ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70" y="3056848"/>
            <a:ext cx="1064147" cy="116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36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08819" y="927059"/>
            <a:ext cx="103595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Write tips for one of the following situations.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53428" y="927059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6213" y="82441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875552" y="2122822"/>
            <a:ext cx="6392812" cy="126527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C00000"/>
                </a:solidFill>
              </a:rPr>
              <a:t>Situation 2: </a:t>
            </a:r>
            <a:r>
              <a:rPr lang="en-US" sz="3000" dirty="0"/>
              <a:t>A friend of yours does not feel very well.</a:t>
            </a:r>
          </a:p>
        </p:txBody>
      </p:sp>
      <p:pic>
        <p:nvPicPr>
          <p:cNvPr id="3" name="Picture 2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9319C50D-768F-65F0-6D12-5663F6793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2518" y="1993511"/>
            <a:ext cx="4227809" cy="3032426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1172" y="-7619"/>
            <a:ext cx="12192000" cy="777007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39852" y="104235"/>
            <a:ext cx="116212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TIPS FOR BEING HAPPY ON SCHOOL DAYS</a:t>
            </a:r>
          </a:p>
        </p:txBody>
      </p:sp>
      <p:sp>
        <p:nvSpPr>
          <p:cNvPr id="2" name="Rectangle 1"/>
          <p:cNvSpPr/>
          <p:nvPr/>
        </p:nvSpPr>
        <p:spPr>
          <a:xfrm>
            <a:off x="4616918" y="3570095"/>
            <a:ext cx="74913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sz="3000" i="1" dirty="0">
                <a:solidFill>
                  <a:srgbClr val="0070C0"/>
                </a:solidFill>
              </a:rPr>
              <a:t>Relax and take care of yourself. Go see the doctor for advice</a:t>
            </a:r>
          </a:p>
        </p:txBody>
      </p:sp>
      <p:pic>
        <p:nvPicPr>
          <p:cNvPr id="15" name="Picture 14" descr="GIPHY — steffi lynn">
            <a:extLst>
              <a:ext uri="{FF2B5EF4-FFF2-40B4-BE49-F238E27FC236}">
                <a16:creationId xmlns:a16="http://schemas.microsoft.com/office/drawing/2014/main" id="{CA710F29-0DA6-A7A6-37DE-303040BAE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3327">
            <a:off x="10804513" y="5742119"/>
            <a:ext cx="1397696" cy="114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150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08819" y="927059"/>
            <a:ext cx="103595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Write tips for one of the following situations.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53428" y="927059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6213" y="82441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875552" y="1822718"/>
            <a:ext cx="6392812" cy="124774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C00000"/>
                </a:solidFill>
              </a:rPr>
              <a:t>Situation 3: </a:t>
            </a:r>
            <a:r>
              <a:rPr lang="en-US" sz="3000" dirty="0"/>
              <a:t>A friend of yours cannot remember the words he / she learnt.</a:t>
            </a:r>
          </a:p>
        </p:txBody>
      </p:sp>
      <p:pic>
        <p:nvPicPr>
          <p:cNvPr id="3" name="Picture 2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9319C50D-768F-65F0-6D12-5663F6793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2518" y="1993511"/>
            <a:ext cx="4227809" cy="3032426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1172" y="-7619"/>
            <a:ext cx="12192000" cy="777007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39852" y="104235"/>
            <a:ext cx="116212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TIPS FOR BEING HAPPY ON SCHOOL DAYS</a:t>
            </a:r>
          </a:p>
        </p:txBody>
      </p:sp>
      <p:pic>
        <p:nvPicPr>
          <p:cNvPr id="15" name="Picture 14" descr="GIPHY — steffi lynn">
            <a:extLst>
              <a:ext uri="{FF2B5EF4-FFF2-40B4-BE49-F238E27FC236}">
                <a16:creationId xmlns:a16="http://schemas.microsoft.com/office/drawing/2014/main" id="{CA710F29-0DA6-A7A6-37DE-303040BAE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3327">
            <a:off x="10804513" y="5742119"/>
            <a:ext cx="1397696" cy="114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7169" y="3070459"/>
            <a:ext cx="72192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try to use the words you've learned in sentences or conversations. </a:t>
            </a:r>
          </a:p>
          <a:p>
            <a:pPr marL="285750" indent="-285750">
              <a:buFontTx/>
              <a:buChar char="-"/>
            </a:pPr>
            <a:r>
              <a:rPr lang="en-US" sz="3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words down</a:t>
            </a:r>
          </a:p>
        </p:txBody>
      </p:sp>
    </p:spTree>
    <p:extLst>
      <p:ext uri="{BB962C8B-B14F-4D97-AF65-F5344CB8AC3E}">
        <p14:creationId xmlns:p14="http://schemas.microsoft.com/office/powerpoint/2010/main" val="16457136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6" y="1143359"/>
            <a:ext cx="1053699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Present your tips to the class.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39852" y="1127342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2637" y="102470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 descr="A cartoon of people in a lecture hall&#10;&#10;Description automatically generated">
            <a:extLst>
              <a:ext uri="{FF2B5EF4-FFF2-40B4-BE49-F238E27FC236}">
                <a16:creationId xmlns:a16="http://schemas.microsoft.com/office/drawing/2014/main" id="{A0CF9AE3-2176-20AF-D765-A4ECFC63FF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470274" y="950679"/>
            <a:ext cx="3968750" cy="505931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1172" y="-7619"/>
            <a:ext cx="12192000" cy="777007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39852" y="104235"/>
            <a:ext cx="116212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TIPS FOR BEING HAPPY ON SCHOOL DAYS</a:t>
            </a:r>
          </a:p>
        </p:txBody>
      </p:sp>
      <p:sp>
        <p:nvSpPr>
          <p:cNvPr id="2" name="Rectangle 1"/>
          <p:cNvSpPr/>
          <p:nvPr/>
        </p:nvSpPr>
        <p:spPr>
          <a:xfrm>
            <a:off x="592637" y="2003919"/>
            <a:ext cx="741558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/>
              <a:t>If you are struggling to get a good night's sleep, there are some practical tips to help improve your sleep.</a:t>
            </a:r>
          </a:p>
          <a:p>
            <a:r>
              <a:rPr lang="en-US" sz="2800" i="1" dirty="0"/>
              <a:t>Before going to bed you should not eat too much, you should avoid stimulants such as </a:t>
            </a:r>
            <a:r>
              <a:rPr lang="en-US" sz="2800" i="1" dirty="0">
                <a:solidFill>
                  <a:srgbClr val="0070C0"/>
                </a:solidFill>
              </a:rPr>
              <a:t>caffeine, and electronic devices before. Creating a relaxing bedtime routine, such as reading a book or listening to music. This helps  you improve the quality of your sleep.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729030" y="126736"/>
            <a:ext cx="516558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508910" y="1940189"/>
            <a:ext cx="89617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/>
              <a:t>Ask for repetition and respond.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/>
              <a:t>Learn about tips to make students feel happy on school days.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/>
              <a:t>Further develop their reading skill for specific information (scanning).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/>
              <a:t>Give presentation of the tips. 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073" y="1268257"/>
            <a:ext cx="2674540" cy="177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7249" y="1230940"/>
            <a:ext cx="584807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000" b="1" dirty="0">
                <a:solidFill>
                  <a:srgbClr val="0070C0"/>
                </a:solidFill>
              </a:rPr>
              <a:t>What have we learnt in this lesson?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643609" y="0"/>
            <a:ext cx="5518864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en-US" sz="54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Berlin Sans FB Demi" panose="020E0802020502020306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8667" y="1445572"/>
            <a:ext cx="81498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Do exercises in the workbook.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 err="1"/>
              <a:t>Prepair</a:t>
            </a:r>
            <a:r>
              <a:rPr lang="en-US" sz="3600" dirty="0"/>
              <a:t> lesson 5: </a:t>
            </a:r>
            <a:r>
              <a:rPr lang="en-US" sz="3600" b="1" dirty="0">
                <a:solidFill>
                  <a:srgbClr val="0087B2"/>
                </a:solidFill>
              </a:rPr>
              <a:t>Skills 1</a:t>
            </a:r>
          </a:p>
          <a:p>
            <a:pPr>
              <a:lnSpc>
                <a:spcPct val="150000"/>
              </a:lnSpc>
            </a:pP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428" y="3957781"/>
            <a:ext cx="2953600" cy="253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Beaches_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 descr="Picture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1" y="685800"/>
            <a:ext cx="4267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4" descr="addemoticons17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5181600"/>
            <a:ext cx="2032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Cánh cụt 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791200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Cánh cụt 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5029200"/>
            <a:ext cx="1219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 descr="Cánh cụt 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4" y="5486400"/>
            <a:ext cx="102023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2" descr="t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1536531"/>
            <a:ext cx="12192000" cy="522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5" name="Group 9"/>
          <p:cNvGrpSpPr>
            <a:grpSpLocks/>
          </p:cNvGrpSpPr>
          <p:nvPr/>
        </p:nvGrpSpPr>
        <p:grpSpPr bwMode="auto">
          <a:xfrm>
            <a:off x="0" y="0"/>
            <a:ext cx="12293600" cy="6858000"/>
            <a:chOff x="0" y="0"/>
            <a:chExt cx="5760" cy="4333"/>
          </a:xfrm>
        </p:grpSpPr>
        <p:pic>
          <p:nvPicPr>
            <p:cNvPr id="24586" name="Picture 10" descr="N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14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7" name="Picture 11" descr="N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62" y="2109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8" name="Picture 12" descr="N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085" y="2122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9" name="Picture 13" descr="N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0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0551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GAME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7F8067-44E4-2697-A4C2-7C4D1EFD207D}"/>
              </a:ext>
            </a:extLst>
          </p:cNvPr>
          <p:cNvSpPr txBox="1"/>
          <p:nvPr/>
        </p:nvSpPr>
        <p:spPr>
          <a:xfrm>
            <a:off x="1872263" y="136912"/>
            <a:ext cx="6142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87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EMOTION WORD MATCH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7A1E18-1D4D-34BC-E880-5B7D0A67ADB3}"/>
              </a:ext>
            </a:extLst>
          </p:cNvPr>
          <p:cNvSpPr txBox="1"/>
          <p:nvPr/>
        </p:nvSpPr>
        <p:spPr>
          <a:xfrm>
            <a:off x="6096000" y="1218477"/>
            <a:ext cx="6012278" cy="5093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500" dirty="0">
                <a:latin typeface="+mj-lt"/>
              </a:rPr>
              <a:t>T writes down a list of </a:t>
            </a:r>
            <a:r>
              <a:rPr lang="en-US" sz="2500" b="1" dirty="0">
                <a:latin typeface="+mj-lt"/>
              </a:rPr>
              <a:t>emotion words </a:t>
            </a:r>
            <a:r>
              <a:rPr lang="en-US" sz="2500" dirty="0">
                <a:latin typeface="+mj-lt"/>
              </a:rPr>
              <a:t>on the board.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500" dirty="0">
                <a:latin typeface="+mj-lt"/>
              </a:rPr>
              <a:t>Each student receives a small piece of paper and </a:t>
            </a:r>
            <a:r>
              <a:rPr lang="en-US" sz="2500" b="1" dirty="0">
                <a:latin typeface="+mj-lt"/>
              </a:rPr>
              <a:t>write down an emotion word </a:t>
            </a:r>
            <a:r>
              <a:rPr lang="en-US" sz="2500" dirty="0">
                <a:latin typeface="+mj-lt"/>
              </a:rPr>
              <a:t>from the list </a:t>
            </a:r>
            <a:r>
              <a:rPr lang="en-US" sz="2500" b="1" u="sng" dirty="0">
                <a:latin typeface="+mj-lt"/>
              </a:rPr>
              <a:t>without showing it to anyone.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500" dirty="0">
                <a:latin typeface="+mj-lt"/>
              </a:rPr>
              <a:t>Ss write 1-2 short sentences about a </a:t>
            </a:r>
            <a:r>
              <a:rPr lang="en-US" sz="2500" b="1" dirty="0">
                <a:latin typeface="+mj-lt"/>
              </a:rPr>
              <a:t>school-related experience </a:t>
            </a:r>
            <a:r>
              <a:rPr lang="en-US" sz="2500" dirty="0">
                <a:latin typeface="+mj-lt"/>
              </a:rPr>
              <a:t>that made them feel that particular emotion.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500" dirty="0">
                <a:latin typeface="+mj-lt"/>
              </a:rPr>
              <a:t>Collect the pieces of paper and mix them up. Read each sentence out loud one by one without revealing the emotion word and have Ss try to </a:t>
            </a:r>
            <a:r>
              <a:rPr lang="en-US" sz="2500" b="1" dirty="0">
                <a:latin typeface="+mj-lt"/>
              </a:rPr>
              <a:t>guess which emotion </a:t>
            </a:r>
            <a:r>
              <a:rPr lang="en-US" sz="2500" dirty="0">
                <a:latin typeface="+mj-lt"/>
              </a:rPr>
              <a:t>word matches each sentence.</a:t>
            </a:r>
          </a:p>
        </p:txBody>
      </p:sp>
      <p:pic>
        <p:nvPicPr>
          <p:cNvPr id="4" name="Picture 3" descr="A group of colorful faces&#10;&#10;Description automatically generated">
            <a:extLst>
              <a:ext uri="{FF2B5EF4-FFF2-40B4-BE49-F238E27FC236}">
                <a16:creationId xmlns:a16="http://schemas.microsoft.com/office/drawing/2014/main" id="{6FBC16F9-1902-FB27-51C5-5E4A8DA53B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78972" y="1885048"/>
            <a:ext cx="5566519" cy="414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31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3320">
              <a:srgbClr val="BEDCAA"/>
            </a:gs>
            <a:gs pos="63000">
              <a:schemeClr val="accent6">
                <a:lumMod val="5000"/>
                <a:lumOff val="95000"/>
              </a:schemeClr>
            </a:gs>
            <a:gs pos="24000">
              <a:schemeClr val="accent6">
                <a:lumMod val="45000"/>
                <a:lumOff val="55000"/>
              </a:schemeClr>
            </a:gs>
            <a:gs pos="0">
              <a:schemeClr val="accent6">
                <a:lumMod val="45000"/>
                <a:lumOff val="55000"/>
              </a:schemeClr>
            </a:gs>
            <a:gs pos="35000">
              <a:schemeClr val="accent6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4686" y="2000637"/>
            <a:ext cx="8507003" cy="481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6264149" y="61645"/>
            <a:ext cx="575661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I'm sorry. I still didn’t ___ that.</a:t>
            </a:r>
          </a:p>
          <a:p>
            <a:r>
              <a:rPr lang="en-US" sz="3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_____ more time?</a:t>
            </a:r>
          </a:p>
          <a:p>
            <a:r>
              <a:rPr lang="en-US" sz="3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Look! I can't hear a ____ you're saying.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07E5B2-27CB-D6BC-A315-3699D0254349}"/>
              </a:ext>
            </a:extLst>
          </p:cNvPr>
          <p:cNvSpPr txBox="1"/>
          <p:nvPr/>
        </p:nvSpPr>
        <p:spPr>
          <a:xfrm>
            <a:off x="0" y="348296"/>
            <a:ext cx="609958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I'm sorry, I didn't quite _____ that.</a:t>
            </a:r>
          </a:p>
          <a:p>
            <a:r>
              <a:rPr lang="en-US" sz="3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Could you ____ that again?</a:t>
            </a:r>
          </a:p>
          <a:p>
            <a:pPr marL="514350" indent="-514350">
              <a:buAutoNum type="arabicPeriod"/>
            </a:pPr>
            <a:endParaRPr lang="en-US" sz="3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9226D6F-F96B-6F06-44E2-905FB880D683}"/>
              </a:ext>
            </a:extLst>
          </p:cNvPr>
          <p:cNvCxnSpPr/>
          <p:nvPr/>
        </p:nvCxnSpPr>
        <p:spPr>
          <a:xfrm>
            <a:off x="6123379" y="210849"/>
            <a:ext cx="7028" cy="146413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Asking for repetition">
            <a:hlinkClick r:id="" action="ppaction://media"/>
            <a:extLst>
              <a:ext uri="{FF2B5EF4-FFF2-40B4-BE49-F238E27FC236}">
                <a16:creationId xmlns:a16="http://schemas.microsoft.com/office/drawing/2014/main" id="{E5622C9E-5004-7D92-CB7D-C424061B716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70154" y="2455524"/>
            <a:ext cx="7102619" cy="393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01848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19"/>
            <a:ext cx="12192000" cy="900414"/>
            <a:chOff x="7620" y="-7620"/>
            <a:chExt cx="12192000" cy="1083309"/>
          </a:xfrm>
          <a:solidFill>
            <a:srgbClr val="77ADC0"/>
          </a:solidFill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204226" y="153650"/>
            <a:ext cx="11808801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WARM-UP: </a:t>
            </a:r>
            <a:r>
              <a:rPr lang="en-US" sz="3000" b="1" dirty="0">
                <a:solidFill>
                  <a:srgbClr val="F26648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Watch a video and fill in each blank with ONE word.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07E5B2-27CB-D6BC-A315-3699D0254349}"/>
              </a:ext>
            </a:extLst>
          </p:cNvPr>
          <p:cNvSpPr txBox="1"/>
          <p:nvPr/>
        </p:nvSpPr>
        <p:spPr>
          <a:xfrm>
            <a:off x="956753" y="1354568"/>
            <a:ext cx="10391238" cy="3831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 I'm sorry, I didn't quite _____________ that.</a:t>
            </a:r>
          </a:p>
          <a:p>
            <a:r>
              <a:rPr lang="en-US" sz="35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 Could you _____________ that again?</a:t>
            </a:r>
          </a:p>
          <a:p>
            <a:r>
              <a:rPr lang="en-US" sz="3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3. I'm sorry. I still didn’t _____________ that.</a:t>
            </a:r>
          </a:p>
          <a:p>
            <a:r>
              <a:rPr lang="en-US" sz="3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4. _____________ more time?</a:t>
            </a:r>
          </a:p>
          <a:p>
            <a:r>
              <a:rPr lang="en-US" sz="3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5. Look! I can't hear a _____________ you're saying.</a:t>
            </a:r>
          </a:p>
          <a:p>
            <a:endParaRPr lang="en-US" sz="35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indent="-514350">
              <a:buAutoNum type="arabicPeriod"/>
            </a:pP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05B78B-8865-BB2D-2C68-EB996CBE721F}"/>
              </a:ext>
            </a:extLst>
          </p:cNvPr>
          <p:cNvSpPr txBox="1"/>
          <p:nvPr/>
        </p:nvSpPr>
        <p:spPr>
          <a:xfrm>
            <a:off x="6591673" y="1280372"/>
            <a:ext cx="245584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C00000"/>
                </a:solidFill>
              </a:rPr>
              <a:t>catch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A44A05-1E06-0D74-F80F-27E3A66CB46B}"/>
              </a:ext>
            </a:extLst>
          </p:cNvPr>
          <p:cNvSpPr txBox="1"/>
          <p:nvPr/>
        </p:nvSpPr>
        <p:spPr>
          <a:xfrm>
            <a:off x="2194560" y="2955006"/>
            <a:ext cx="245584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C00000"/>
                </a:solidFill>
              </a:rPr>
              <a:t>One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7B7013-7354-2C51-89D2-9E8454CA749C}"/>
              </a:ext>
            </a:extLst>
          </p:cNvPr>
          <p:cNvSpPr txBox="1"/>
          <p:nvPr/>
        </p:nvSpPr>
        <p:spPr>
          <a:xfrm>
            <a:off x="5888212" y="3546205"/>
            <a:ext cx="245584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C00000"/>
                </a:solidFill>
              </a:rPr>
              <a:t>word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9C32C0-D34F-6610-C1C9-A657319C3D24}"/>
              </a:ext>
            </a:extLst>
          </p:cNvPr>
          <p:cNvSpPr txBox="1"/>
          <p:nvPr/>
        </p:nvSpPr>
        <p:spPr>
          <a:xfrm>
            <a:off x="4297807" y="1839316"/>
            <a:ext cx="245584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C00000"/>
                </a:solidFill>
              </a:rPr>
              <a:t>say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448DC1-62CE-D6AF-4D22-851961E6EEDA}"/>
              </a:ext>
            </a:extLst>
          </p:cNvPr>
          <p:cNvSpPr txBox="1"/>
          <p:nvPr/>
        </p:nvSpPr>
        <p:spPr>
          <a:xfrm>
            <a:off x="6538452" y="2416528"/>
            <a:ext cx="245584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C00000"/>
                </a:solidFill>
              </a:rPr>
              <a:t>get</a:t>
            </a:r>
          </a:p>
        </p:txBody>
      </p:sp>
    </p:spTree>
    <p:extLst>
      <p:ext uri="{BB962C8B-B14F-4D97-AF65-F5344CB8AC3E}">
        <p14:creationId xmlns:p14="http://schemas.microsoft.com/office/powerpoint/2010/main" val="402565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331647" y="1438714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042567" y="1481298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lgerian" panose="04020705040A02060702" pitchFamily="82" charset="0"/>
              </a:rPr>
              <a:t>LESSON 4: COMMUNICATION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88279"/>
            <a:ext cx="886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HEALTHY LIVING FOR TEENS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787179" y="1287075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431621E-A3CA-F5A5-9365-909594F118B2}"/>
              </a:ext>
            </a:extLst>
          </p:cNvPr>
          <p:cNvSpPr txBox="1"/>
          <p:nvPr/>
        </p:nvSpPr>
        <p:spPr>
          <a:xfrm>
            <a:off x="1774929" y="2469964"/>
            <a:ext cx="94239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EVERYDAY ENGLISH: </a:t>
            </a:r>
          </a:p>
          <a:p>
            <a:pPr algn="ctr"/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Asking for repetition and responding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19"/>
            <a:ext cx="12192000" cy="918442"/>
            <a:chOff x="7620" y="-7620"/>
            <a:chExt cx="12192000" cy="1083309"/>
          </a:xfrm>
          <a:solidFill>
            <a:srgbClr val="77ADC0"/>
          </a:solidFill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3050168" y="41551"/>
            <a:ext cx="1180880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2" name="Rounded Rectangle 12">
            <a:extLst>
              <a:ext uri="{FF2B5EF4-FFF2-40B4-BE49-F238E27FC236}">
                <a16:creationId xmlns:a16="http://schemas.microsoft.com/office/drawing/2014/main" id="{4D7DD6D3-B35E-100C-4EFF-C6AB4AD49FE9}"/>
              </a:ext>
            </a:extLst>
          </p:cNvPr>
          <p:cNvSpPr/>
          <p:nvPr/>
        </p:nvSpPr>
        <p:spPr>
          <a:xfrm>
            <a:off x="303547" y="1089055"/>
            <a:ext cx="502606" cy="502606"/>
          </a:xfrm>
          <a:prstGeom prst="roundRect">
            <a:avLst/>
          </a:prstGeom>
          <a:solidFill>
            <a:srgbClr val="EF4B66"/>
          </a:solidFill>
          <a:ln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EA8C0F-931A-3F09-6AE8-FFFBD8BE90D4}"/>
              </a:ext>
            </a:extLst>
          </p:cNvPr>
          <p:cNvSpPr txBox="1"/>
          <p:nvPr/>
        </p:nvSpPr>
        <p:spPr>
          <a:xfrm>
            <a:off x="356333" y="9764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8095D9-73DA-E2D1-C0F8-07320CF1D59F}"/>
              </a:ext>
            </a:extLst>
          </p:cNvPr>
          <p:cNvSpPr txBox="1">
            <a:spLocks/>
          </p:cNvSpPr>
          <p:nvPr/>
        </p:nvSpPr>
        <p:spPr>
          <a:xfrm>
            <a:off x="855995" y="1950395"/>
            <a:ext cx="10741429" cy="1574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3000" b="1" dirty="0"/>
              <a:t>Mai: </a:t>
            </a:r>
            <a:r>
              <a:rPr lang="en-US" sz="3000" dirty="0"/>
              <a:t>Can you open the door, Tom?</a:t>
            </a:r>
          </a:p>
          <a:p>
            <a:pPr algn="l">
              <a:lnSpc>
                <a:spcPct val="100000"/>
              </a:lnSpc>
            </a:pPr>
            <a:r>
              <a:rPr lang="en-US" sz="3000" b="1" dirty="0"/>
              <a:t>Tom</a:t>
            </a:r>
            <a:r>
              <a:rPr lang="en-US" sz="3000" b="1" dirty="0">
                <a:highlight>
                  <a:srgbClr val="FFFF00"/>
                </a:highlight>
              </a:rPr>
              <a:t>: </a:t>
            </a:r>
            <a:r>
              <a:rPr lang="en-US" sz="3000" dirty="0">
                <a:highlight>
                  <a:srgbClr val="FFFF00"/>
                </a:highlight>
              </a:rPr>
              <a:t>Sorry?</a:t>
            </a:r>
          </a:p>
          <a:p>
            <a:pPr algn="l">
              <a:lnSpc>
                <a:spcPct val="100000"/>
              </a:lnSpc>
            </a:pPr>
            <a:r>
              <a:rPr lang="en-US" sz="3000" b="1" dirty="0"/>
              <a:t>Mai:</a:t>
            </a:r>
            <a:r>
              <a:rPr lang="en-US" sz="3000" b="1" dirty="0">
                <a:highlight>
                  <a:srgbClr val="FFFF00"/>
                </a:highlight>
              </a:rPr>
              <a:t> </a:t>
            </a:r>
            <a:r>
              <a:rPr lang="en-US" sz="3000" dirty="0">
                <a:highlight>
                  <a:srgbClr val="FFFF00"/>
                </a:highlight>
              </a:rPr>
              <a:t>Can you open the door, please?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D11657B-E604-CDD7-C50F-D4FF0B4C91FB}"/>
              </a:ext>
            </a:extLst>
          </p:cNvPr>
          <p:cNvSpPr txBox="1">
            <a:spLocks/>
          </p:cNvSpPr>
          <p:nvPr/>
        </p:nvSpPr>
        <p:spPr>
          <a:xfrm>
            <a:off x="855995" y="4132212"/>
            <a:ext cx="10674927" cy="1574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000" b="1" dirty="0"/>
              <a:t>Nick: </a:t>
            </a:r>
            <a:r>
              <a:rPr lang="en-US" sz="3000" dirty="0"/>
              <a:t>Excuse me. Would you mind showing me the way to the post office?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000" b="1" dirty="0"/>
              <a:t>Woman: </a:t>
            </a:r>
            <a:r>
              <a:rPr lang="en-US" sz="3000" dirty="0">
                <a:highlight>
                  <a:srgbClr val="FFFF00"/>
                </a:highlight>
              </a:rPr>
              <a:t>I beg your pardon.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000" b="1" dirty="0"/>
              <a:t>Nick: </a:t>
            </a:r>
            <a:r>
              <a:rPr lang="en-US" sz="3000" dirty="0">
                <a:highlight>
                  <a:srgbClr val="FFFF00"/>
                </a:highlight>
              </a:rPr>
              <a:t>Would you mind showing me the way to the post office?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290367-D8EE-8CF6-1C96-FBB41863D879}"/>
              </a:ext>
            </a:extLst>
          </p:cNvPr>
          <p:cNvSpPr txBox="1"/>
          <p:nvPr/>
        </p:nvSpPr>
        <p:spPr>
          <a:xfrm>
            <a:off x="1033600" y="1041053"/>
            <a:ext cx="1073848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 the dialogues below. Pay attention to the highlighted sentences.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DFAFD5-09CA-809D-E06D-0916F2EB4F5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000" b="92000" l="17476" r="79612">
                        <a14:foregroundMark x1="50485" y1="36000" x2="50485" y2="36000"/>
                      </a14:backgroundRemoval>
                    </a14:imgEffect>
                  </a14:imgLayer>
                </a14:imgProps>
              </a:ext>
            </a:extLst>
          </a:blip>
          <a:srcRect l="18801" t="11697" r="17121" b="10970"/>
          <a:stretch/>
        </p:blipFill>
        <p:spPr>
          <a:xfrm>
            <a:off x="227345" y="2052204"/>
            <a:ext cx="628650" cy="5524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0EB684-6229-5181-99D9-321ABBD193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108" b="98649" l="8861" r="8860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520" y="4110817"/>
            <a:ext cx="752475" cy="704850"/>
          </a:xfrm>
          <a:prstGeom prst="rect">
            <a:avLst/>
          </a:prstGeom>
        </p:spPr>
      </p:pic>
      <p:pic>
        <p:nvPicPr>
          <p:cNvPr id="13" name="017">
            <a:hlinkClick r:id="" action="ppaction://media"/>
            <a:extLst>
              <a:ext uri="{FF2B5EF4-FFF2-40B4-BE49-F238E27FC236}">
                <a16:creationId xmlns:a16="http://schemas.microsoft.com/office/drawing/2014/main" id="{3178D88E-72E2-7242-DD56-20B01FD927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016690" y="1635286"/>
            <a:ext cx="869218" cy="86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55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76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FC05C3A-23E2-47AA-6507-4E4B08DC9F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144516"/>
              </p:ext>
            </p:extLst>
          </p:nvPr>
        </p:nvGraphicFramePr>
        <p:xfrm>
          <a:off x="1741889" y="1265717"/>
          <a:ext cx="9914562" cy="432656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527131">
                  <a:extLst>
                    <a:ext uri="{9D8B030D-6E8A-4147-A177-3AD203B41FA5}">
                      <a16:colId xmlns:a16="http://schemas.microsoft.com/office/drawing/2014/main" val="2489142025"/>
                    </a:ext>
                  </a:extLst>
                </a:gridCol>
                <a:gridCol w="3387431">
                  <a:extLst>
                    <a:ext uri="{9D8B030D-6E8A-4147-A177-3AD203B41FA5}">
                      <a16:colId xmlns:a16="http://schemas.microsoft.com/office/drawing/2014/main" val="2225370321"/>
                    </a:ext>
                  </a:extLst>
                </a:gridCol>
              </a:tblGrid>
              <a:tr h="4169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ASKING FOR REPETITION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+mn-ea"/>
                          <a:cs typeface="+mn-cs"/>
                        </a:rPr>
                        <a:t>RESPONDING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288410"/>
                  </a:ext>
                </a:extLst>
              </a:tr>
              <a:tr h="578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latin typeface="Jost Medium"/>
                          <a:ea typeface="Jost Medium"/>
                          <a:cs typeface="Jost Medium"/>
                          <a:sym typeface="Jost Medium"/>
                        </a:rPr>
                        <a:t>Sorry?</a:t>
                      </a:r>
                      <a:endParaRPr sz="2800" dirty="0">
                        <a:solidFill>
                          <a:srgbClr val="002060"/>
                        </a:solidFill>
                        <a:latin typeface="Jost Medium"/>
                        <a:ea typeface="Jost Medium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i="1" dirty="0">
                          <a:solidFill>
                            <a:srgbClr val="C00000"/>
                          </a:solidFill>
                          <a:latin typeface="Jost Medium"/>
                          <a:ea typeface="Jost Medium"/>
                          <a:cs typeface="Jost Medium"/>
                          <a:sym typeface="Jost Medium"/>
                        </a:rPr>
                        <a:t>Repeat what you have said</a:t>
                      </a:r>
                      <a:endParaRPr sz="2800" b="1" i="1" dirty="0">
                        <a:solidFill>
                          <a:srgbClr val="C00000"/>
                        </a:solidFill>
                        <a:latin typeface="Jost Medium"/>
                        <a:ea typeface="Jost Medium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581630"/>
                  </a:ext>
                </a:extLst>
              </a:tr>
              <a:tr h="578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latin typeface="Jost Medium"/>
                          <a:ea typeface="Jost Medium"/>
                          <a:cs typeface="Jost Medium"/>
                          <a:sym typeface="Jost Medium"/>
                        </a:rPr>
                        <a:t>I beg your pardon.</a:t>
                      </a:r>
                      <a:endParaRPr sz="2800" dirty="0">
                        <a:solidFill>
                          <a:srgbClr val="002060"/>
                        </a:solidFill>
                        <a:latin typeface="Jost Medium"/>
                        <a:ea typeface="Jost Medium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Jost Medium"/>
                        <a:ea typeface="Jost Medium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9680217"/>
                  </a:ext>
                </a:extLst>
              </a:tr>
              <a:tr h="578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latin typeface="Jost Medium"/>
                          <a:ea typeface="Jost Medium"/>
                          <a:cs typeface="Jost Medium"/>
                          <a:sym typeface="Jost Medium"/>
                        </a:rPr>
                        <a:t>I'm sorry, I didn't quite catch that.</a:t>
                      </a:r>
                      <a:endParaRPr sz="2800" dirty="0">
                        <a:solidFill>
                          <a:srgbClr val="002060"/>
                        </a:solidFill>
                        <a:latin typeface="Jost Medium"/>
                        <a:ea typeface="Jost Medium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Jost Medium"/>
                        <a:ea typeface="Jost Medium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8610116"/>
                  </a:ext>
                </a:extLst>
              </a:tr>
              <a:tr h="578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latin typeface="Jost Medium"/>
                          <a:ea typeface="Jost Medium"/>
                          <a:cs typeface="Jost Medium"/>
                          <a:sym typeface="Jost Medium"/>
                        </a:rPr>
                        <a:t>Could you say that again?</a:t>
                      </a:r>
                      <a:endParaRPr sz="2800" dirty="0">
                        <a:solidFill>
                          <a:srgbClr val="002060"/>
                        </a:solidFill>
                        <a:latin typeface="Jost Medium"/>
                        <a:ea typeface="Jost Medium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Jost Medium"/>
                        <a:ea typeface="Jost Medium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8196609"/>
                  </a:ext>
                </a:extLst>
              </a:tr>
              <a:tr h="578300">
                <a:tc>
                  <a:txBody>
                    <a:bodyPr/>
                    <a:lstStyle/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latin typeface="Jost Medium"/>
                          <a:ea typeface="Jost Medium"/>
                          <a:cs typeface="Jost Medium"/>
                          <a:sym typeface="Jost Medium"/>
                        </a:rPr>
                        <a:t>One more time?</a:t>
                      </a:r>
                      <a:endParaRPr sz="2800" dirty="0">
                        <a:solidFill>
                          <a:srgbClr val="002060"/>
                        </a:solidFill>
                        <a:latin typeface="Jost Medium"/>
                        <a:ea typeface="Jost Medium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Jost Medium"/>
                        <a:ea typeface="Jost Medium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9893841"/>
                  </a:ext>
                </a:extLst>
              </a:tr>
              <a:tr h="714865">
                <a:tc>
                  <a:txBody>
                    <a:bodyPr/>
                    <a:lstStyle/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latin typeface="Jost Medium"/>
                          <a:ea typeface="Jost Medium"/>
                          <a:cs typeface="Jost Medium"/>
                          <a:sym typeface="Jost Medium"/>
                        </a:rPr>
                        <a:t>Pardon me?</a:t>
                      </a:r>
                      <a:endParaRPr sz="2800" dirty="0">
                        <a:solidFill>
                          <a:srgbClr val="002060"/>
                        </a:solidFill>
                        <a:latin typeface="Jost Medium"/>
                        <a:ea typeface="Jost Medium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Jost Medium"/>
                        <a:ea typeface="Jost Medium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2042751"/>
                  </a:ext>
                </a:extLst>
              </a:tr>
            </a:tbl>
          </a:graphicData>
        </a:graphic>
      </p:graphicFrame>
      <p:pic>
        <p:nvPicPr>
          <p:cNvPr id="9" name="Picture 8" descr="A person holding a book and holding a hand out&#10;&#10;Description automatically generated">
            <a:extLst>
              <a:ext uri="{FF2B5EF4-FFF2-40B4-BE49-F238E27FC236}">
                <a16:creationId xmlns:a16="http://schemas.microsoft.com/office/drawing/2014/main" id="{8FC28D4F-3F63-FF10-D9DF-D16329080E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742" y="1988605"/>
            <a:ext cx="1971534" cy="317336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172" y="-7619"/>
            <a:ext cx="12192000" cy="918442"/>
            <a:chOff x="7620" y="-7620"/>
            <a:chExt cx="12192000" cy="1083309"/>
          </a:xfrm>
          <a:solidFill>
            <a:srgbClr val="77ADC0"/>
          </a:solidFill>
        </p:grpSpPr>
        <p:sp>
          <p:nvSpPr>
            <p:cNvPr id="11" name="Round Single Corner Rectangle 10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3050168" y="41551"/>
            <a:ext cx="1180880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</p:spTree>
    <p:extLst>
      <p:ext uri="{BB962C8B-B14F-4D97-AF65-F5344CB8AC3E}">
        <p14:creationId xmlns:p14="http://schemas.microsoft.com/office/powerpoint/2010/main" val="3835516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7B48A7-C640-FF66-7D92-3AB24B8588C0}"/>
              </a:ext>
            </a:extLst>
          </p:cNvPr>
          <p:cNvSpPr txBox="1"/>
          <p:nvPr/>
        </p:nvSpPr>
        <p:spPr>
          <a:xfrm>
            <a:off x="862132" y="1048901"/>
            <a:ext cx="1033824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 for the following situations.</a:t>
            </a:r>
          </a:p>
        </p:txBody>
      </p:sp>
      <p:sp>
        <p:nvSpPr>
          <p:cNvPr id="3" name="Rounded Rectangle 31">
            <a:extLst>
              <a:ext uri="{FF2B5EF4-FFF2-40B4-BE49-F238E27FC236}">
                <a16:creationId xmlns:a16="http://schemas.microsoft.com/office/drawing/2014/main" id="{B3E98265-CBD3-83CA-D478-EDB45E63CA1B}"/>
              </a:ext>
            </a:extLst>
          </p:cNvPr>
          <p:cNvSpPr/>
          <p:nvPr/>
        </p:nvSpPr>
        <p:spPr>
          <a:xfrm>
            <a:off x="306741" y="1031074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EA924F-DD55-2E87-DFFE-CB8FE036CF6F}"/>
              </a:ext>
            </a:extLst>
          </p:cNvPr>
          <p:cNvSpPr txBox="1"/>
          <p:nvPr/>
        </p:nvSpPr>
        <p:spPr>
          <a:xfrm>
            <a:off x="359526" y="9108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 descr="A cartoon of a child and child talking&#10;&#10;Description automatically generated">
            <a:extLst>
              <a:ext uri="{FF2B5EF4-FFF2-40B4-BE49-F238E27FC236}">
                <a16:creationId xmlns:a16="http://schemas.microsoft.com/office/drawing/2014/main" id="{A7FA6353-1A47-DE2E-D6F3-C69AC9BB29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"/>
          <a:stretch/>
        </p:blipFill>
        <p:spPr>
          <a:xfrm>
            <a:off x="-1172" y="3376468"/>
            <a:ext cx="3683598" cy="3515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CF3DD0-4839-812C-803E-2D024CF5E597}"/>
              </a:ext>
            </a:extLst>
          </p:cNvPr>
          <p:cNvSpPr txBox="1"/>
          <p:nvPr/>
        </p:nvSpPr>
        <p:spPr>
          <a:xfrm>
            <a:off x="2246243" y="2003008"/>
            <a:ext cx="92710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43100" indent="-1943100"/>
            <a:r>
              <a:rPr lang="en-US" sz="3000" b="1" dirty="0">
                <a:solidFill>
                  <a:srgbClr val="C00000"/>
                </a:solidFill>
              </a:rPr>
              <a:t>Situation 1: </a:t>
            </a:r>
            <a:r>
              <a:rPr lang="en-US" sz="3000" dirty="0"/>
              <a:t>You ask your friend to pass the book, but he / she can’t hear what you say.</a:t>
            </a:r>
          </a:p>
          <a:p>
            <a:pPr marL="1943100" indent="-1943100"/>
            <a:r>
              <a:rPr lang="en-SG" sz="3000" b="1" dirty="0">
                <a:solidFill>
                  <a:srgbClr val="C00000"/>
                </a:solidFill>
              </a:rPr>
              <a:t>Situation 2: </a:t>
            </a:r>
            <a:r>
              <a:rPr lang="en-US" sz="3000" dirty="0"/>
              <a:t>A stranger asks you the way to the nearest bus station, but you can’t hear what he / she says.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-1172" y="-7619"/>
            <a:ext cx="12192000" cy="918442"/>
            <a:chOff x="7620" y="-7620"/>
            <a:chExt cx="12192000" cy="1083309"/>
          </a:xfrm>
          <a:solidFill>
            <a:srgbClr val="77ADC0"/>
          </a:solidFill>
        </p:grpSpPr>
        <p:sp>
          <p:nvSpPr>
            <p:cNvPr id="13" name="Round Single Corner Rectangle 1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3050168" y="41551"/>
            <a:ext cx="600136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51228" y="144781"/>
            <a:ext cx="12192000" cy="918442"/>
            <a:chOff x="7620" y="-7620"/>
            <a:chExt cx="12192000" cy="1083309"/>
          </a:xfrm>
          <a:solidFill>
            <a:srgbClr val="77ADC0"/>
          </a:solidFill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3202568" y="193951"/>
            <a:ext cx="600136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</p:spTree>
    <p:extLst>
      <p:ext uri="{BB962C8B-B14F-4D97-AF65-F5344CB8AC3E}">
        <p14:creationId xmlns:p14="http://schemas.microsoft.com/office/powerpoint/2010/main" val="289307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7B48A7-C640-FF66-7D92-3AB24B8588C0}"/>
              </a:ext>
            </a:extLst>
          </p:cNvPr>
          <p:cNvSpPr txBox="1"/>
          <p:nvPr/>
        </p:nvSpPr>
        <p:spPr>
          <a:xfrm>
            <a:off x="1160083" y="1228613"/>
            <a:ext cx="1033824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 for the following situations.</a:t>
            </a:r>
          </a:p>
        </p:txBody>
      </p:sp>
      <p:sp>
        <p:nvSpPr>
          <p:cNvPr id="3" name="Rounded Rectangle 31">
            <a:extLst>
              <a:ext uri="{FF2B5EF4-FFF2-40B4-BE49-F238E27FC236}">
                <a16:creationId xmlns:a16="http://schemas.microsoft.com/office/drawing/2014/main" id="{B3E98265-CBD3-83CA-D478-EDB45E63CA1B}"/>
              </a:ext>
            </a:extLst>
          </p:cNvPr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EA924F-DD55-2E87-DFFE-CB8FE036CF6F}"/>
              </a:ext>
            </a:extLst>
          </p:cNvPr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 descr="A cartoon of a child and child talking&#10;&#10;Description automatically generated">
            <a:extLst>
              <a:ext uri="{FF2B5EF4-FFF2-40B4-BE49-F238E27FC236}">
                <a16:creationId xmlns:a16="http://schemas.microsoft.com/office/drawing/2014/main" id="{A7FA6353-1A47-DE2E-D6F3-C69AC9BB29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"/>
          <a:stretch/>
        </p:blipFill>
        <p:spPr>
          <a:xfrm>
            <a:off x="-1172" y="3376468"/>
            <a:ext cx="3683598" cy="3515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CF3DD0-4839-812C-803E-2D024CF5E597}"/>
              </a:ext>
            </a:extLst>
          </p:cNvPr>
          <p:cNvSpPr txBox="1"/>
          <p:nvPr/>
        </p:nvSpPr>
        <p:spPr>
          <a:xfrm>
            <a:off x="2712977" y="2182720"/>
            <a:ext cx="78670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43100" indent="-1943100"/>
            <a:r>
              <a:rPr lang="en-US" sz="3000" b="1" dirty="0">
                <a:solidFill>
                  <a:srgbClr val="F166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Situation 1: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ask your friend to pass the book, but he / she can’t hear what you say.</a:t>
            </a:r>
          </a:p>
          <a:p>
            <a:pPr marL="1943100" indent="-1943100"/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1172" y="-7619"/>
            <a:ext cx="12192000" cy="918442"/>
            <a:chOff x="7620" y="-7620"/>
            <a:chExt cx="12192000" cy="1083309"/>
          </a:xfrm>
          <a:solidFill>
            <a:srgbClr val="77ADC0"/>
          </a:solidFill>
        </p:grpSpPr>
        <p:sp>
          <p:nvSpPr>
            <p:cNvPr id="13" name="Round Single Corner Rectangle 1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3050168" y="41551"/>
            <a:ext cx="600136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4" name="Rectangle 3"/>
          <p:cNvSpPr/>
          <p:nvPr/>
        </p:nvSpPr>
        <p:spPr>
          <a:xfrm>
            <a:off x="3380509" y="3399588"/>
            <a:ext cx="314380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943100" lvl="0" indent="-1943100"/>
            <a:r>
              <a:rPr lang="en-SG" sz="3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Suggested answer:</a:t>
            </a:r>
          </a:p>
        </p:txBody>
      </p:sp>
      <p:sp>
        <p:nvSpPr>
          <p:cNvPr id="5" name="Rectangle 4"/>
          <p:cNvSpPr/>
          <p:nvPr/>
        </p:nvSpPr>
        <p:spPr>
          <a:xfrm>
            <a:off x="3682425" y="4159511"/>
            <a:ext cx="72534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43100" lvl="0" indent="-1943100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you pass me the book?</a:t>
            </a:r>
          </a:p>
          <a:p>
            <a:pPr marL="1943100" lvl="0" indent="-1943100"/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</a:t>
            </a:r>
            <a:r>
              <a:rPr lang="en-US" sz="3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Sorry?</a:t>
            </a:r>
          </a:p>
          <a:p>
            <a:pPr marL="1943100" lvl="0" indent="-1943100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you pass me the book, please?</a:t>
            </a:r>
          </a:p>
          <a:p>
            <a:pPr marL="1943100" lvl="0" indent="-1943100"/>
            <a:endParaRPr lang="en-US" sz="3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81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5114</TotalTime>
  <Words>1351</Words>
  <Application>Microsoft Office PowerPoint</Application>
  <PresentationFormat>Widescreen</PresentationFormat>
  <Paragraphs>186</Paragraphs>
  <Slides>27</Slides>
  <Notes>21</Notes>
  <HiddenSlides>0</HiddenSlides>
  <MMClips>12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Algerian</vt:lpstr>
      <vt:lpstr>Arial</vt:lpstr>
      <vt:lpstr>Berlin Sans FB</vt:lpstr>
      <vt:lpstr>Berlin Sans FB Demi</vt:lpstr>
      <vt:lpstr>Calibri</vt:lpstr>
      <vt:lpstr>Calibri Light</vt:lpstr>
      <vt:lpstr>Cooper Black</vt:lpstr>
      <vt:lpstr>Jost Medium</vt:lpstr>
      <vt:lpstr>Myriad Pro</vt:lpstr>
      <vt:lpstr>Source Sans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Hạnh Nhân Nguyễn Thị</cp:lastModifiedBy>
  <cp:revision>239</cp:revision>
  <dcterms:created xsi:type="dcterms:W3CDTF">2020-12-09T02:04:09Z</dcterms:created>
  <dcterms:modified xsi:type="dcterms:W3CDTF">2024-10-21T14:31:56Z</dcterms:modified>
</cp:coreProperties>
</file>