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0" r:id="rId1"/>
    <p:sldMasterId id="2147483732" r:id="rId2"/>
  </p:sldMasterIdLst>
  <p:notesMasterIdLst>
    <p:notesMasterId r:id="rId37"/>
  </p:notesMasterIdLst>
  <p:handoutMasterIdLst>
    <p:handoutMasterId r:id="rId38"/>
  </p:handoutMasterIdLst>
  <p:sldIdLst>
    <p:sldId id="736" r:id="rId3"/>
    <p:sldId id="329" r:id="rId4"/>
    <p:sldId id="636" r:id="rId5"/>
    <p:sldId id="717" r:id="rId6"/>
    <p:sldId id="714" r:id="rId7"/>
    <p:sldId id="436" r:id="rId8"/>
    <p:sldId id="729" r:id="rId9"/>
    <p:sldId id="599" r:id="rId10"/>
    <p:sldId id="627" r:id="rId11"/>
    <p:sldId id="707" r:id="rId12"/>
    <p:sldId id="708" r:id="rId13"/>
    <p:sldId id="731" r:id="rId14"/>
    <p:sldId id="457" r:id="rId15"/>
    <p:sldId id="732" r:id="rId16"/>
    <p:sldId id="605" r:id="rId17"/>
    <p:sldId id="713" r:id="rId18"/>
    <p:sldId id="733" r:id="rId19"/>
    <p:sldId id="314" r:id="rId20"/>
    <p:sldId id="330" r:id="rId21"/>
    <p:sldId id="734" r:id="rId22"/>
    <p:sldId id="735" r:id="rId23"/>
    <p:sldId id="718" r:id="rId24"/>
    <p:sldId id="719" r:id="rId25"/>
    <p:sldId id="720" r:id="rId26"/>
    <p:sldId id="721" r:id="rId27"/>
    <p:sldId id="722" r:id="rId28"/>
    <p:sldId id="723" r:id="rId29"/>
    <p:sldId id="724" r:id="rId30"/>
    <p:sldId id="725" r:id="rId31"/>
    <p:sldId id="726" r:id="rId32"/>
    <p:sldId id="727" r:id="rId33"/>
    <p:sldId id="728" r:id="rId34"/>
    <p:sldId id="730" r:id="rId35"/>
    <p:sldId id="70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99CC00"/>
    <a:srgbClr val="687EFF"/>
    <a:srgbClr val="B0926A"/>
    <a:srgbClr val="E1C78F"/>
    <a:srgbClr val="FAE7C9"/>
    <a:srgbClr val="B6FFFA"/>
    <a:srgbClr val="EC5858"/>
    <a:srgbClr val="FD8C04"/>
    <a:srgbClr val="93A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54" y="82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3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2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73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68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8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0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84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01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7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45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4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74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3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5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42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9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25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45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6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91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46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79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0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0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64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7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3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1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0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2024-10-08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0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2024-10-08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8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6424" y="2589108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7931D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203200" y="-129859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ENGLISH 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129458" y="5541931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127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4217" y="183781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135" y="2646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920" y="16199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708442880"/>
              </p:ext>
            </p:extLst>
          </p:nvPr>
        </p:nvGraphicFramePr>
        <p:xfrm>
          <a:off x="167148" y="1656981"/>
          <a:ext cx="11788878" cy="323112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5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1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9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1.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Where might this interview come from?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 is a problem in Tom’s city?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chat show.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</a:t>
                      </a:r>
                      <a:r>
                        <a:rPr lang="en-US" sz="3200" dirty="0"/>
                        <a:t>. A documentary.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The daily news.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Some buses don’t have air-conditioners.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There are no parks.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Some roads are too wide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0015" y="2898877"/>
            <a:ext cx="51263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87934" y="2898877"/>
            <a:ext cx="444039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645" y="774228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4113" y="43123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898" y="32859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231853152"/>
              </p:ext>
            </p:extLst>
          </p:nvPr>
        </p:nvGraphicFramePr>
        <p:xfrm>
          <a:off x="0" y="1823577"/>
          <a:ext cx="11813540" cy="34455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. What change does Elena suggest for her city?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4.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Chi thinks that ______ should tell teens about the drawbacks of street food.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1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new shopping mall.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More free sports facilities.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More modern sports </a:t>
                      </a:r>
                      <a:r>
                        <a:rPr lang="en-US" sz="3200" dirty="0" err="1"/>
                        <a:t>centres</a:t>
                      </a:r>
                      <a:r>
                        <a:rPr lang="en-US" sz="3200" dirty="0"/>
                        <a:t>.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parents and the city council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 city council and schools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parents and schools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0" y="3869646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03570" y="44000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235" y="933942"/>
            <a:ext cx="882650" cy="88265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925195" y="350377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3724" y="453660"/>
            <a:ext cx="560776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II. WRITING</a:t>
            </a:r>
          </a:p>
        </p:txBody>
      </p:sp>
      <p:pic>
        <p:nvPicPr>
          <p:cNvPr id="5" name="Picture 24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45" y="335672"/>
            <a:ext cx="1581256" cy="10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266987" y="1876651"/>
            <a:ext cx="1896110" cy="197104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glow rad="203200">
              <a:srgbClr val="FFDFDF">
                <a:alpha val="40000"/>
              </a:srgbClr>
            </a:glow>
            <a:outerShdw blurRad="508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95" y="1876651"/>
            <a:ext cx="2116201" cy="2056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043" y="4021177"/>
            <a:ext cx="2206113" cy="2129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100" y="1653989"/>
            <a:ext cx="2619530" cy="2571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173" y="3612125"/>
            <a:ext cx="2402437" cy="228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AutoShape 2" descr="Cần Thơ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97" y="3847691"/>
            <a:ext cx="1504903" cy="1373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AutoShape 2" descr="Cần Thơ – Wikipedia tiếng Việt"/>
          <p:cNvSpPr>
            <a:spLocks noChangeAspect="1" noChangeArrowheads="1"/>
          </p:cNvSpPr>
          <p:nvPr/>
        </p:nvSpPr>
        <p:spPr bwMode="auto">
          <a:xfrm>
            <a:off x="7074629" y="-317949"/>
            <a:ext cx="207920" cy="1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4851" y="45279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2184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969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842446456"/>
              </p:ext>
            </p:extLst>
          </p:nvPr>
        </p:nvGraphicFramePr>
        <p:xfrm>
          <a:off x="552184" y="3128317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dislike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953822167"/>
              </p:ext>
            </p:extLst>
          </p:nvPr>
        </p:nvGraphicFramePr>
        <p:xfrm>
          <a:off x="2092694" y="70675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  <a:p>
                      <a:pPr algn="ctr">
                        <a:buNone/>
                      </a:pP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4851" y="45279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2184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969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951130466"/>
              </p:ext>
            </p:extLst>
          </p:nvPr>
        </p:nvGraphicFramePr>
        <p:xfrm>
          <a:off x="552184" y="3128317"/>
          <a:ext cx="11079480" cy="3016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3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dislike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8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092694" y="70675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  <a:p>
                      <a:pPr algn="ctr">
                        <a:buNone/>
                      </a:pP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 Box 17"/>
          <p:cNvSpPr txBox="1"/>
          <p:nvPr/>
        </p:nvSpPr>
        <p:spPr>
          <a:xfrm>
            <a:off x="1309371" y="3870573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shopping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1309371" y="5358633"/>
            <a:ext cx="2327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space</a:t>
            </a:r>
          </a:p>
        </p:txBody>
      </p:sp>
      <p:sp>
        <p:nvSpPr>
          <p:cNvPr id="9" name="Text Box 4"/>
          <p:cNvSpPr txBox="1"/>
          <p:nvPr/>
        </p:nvSpPr>
        <p:spPr>
          <a:xfrm>
            <a:off x="1309371" y="4871301"/>
            <a:ext cx="332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buildings </a:t>
            </a:r>
          </a:p>
        </p:txBody>
      </p:sp>
      <p:sp>
        <p:nvSpPr>
          <p:cNvPr id="10" name="Text Box 5"/>
          <p:cNvSpPr txBox="1"/>
          <p:nvPr/>
        </p:nvSpPr>
        <p:spPr>
          <a:xfrm>
            <a:off x="1309371" y="4319589"/>
            <a:ext cx="4341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health service</a:t>
            </a:r>
          </a:p>
        </p:txBody>
      </p:sp>
      <p:sp>
        <p:nvSpPr>
          <p:cNvPr id="11" name="Text Box 6"/>
          <p:cNvSpPr txBox="1"/>
          <p:nvPr/>
        </p:nvSpPr>
        <p:spPr>
          <a:xfrm>
            <a:off x="6610694" y="3736024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much noise 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6610693" y="5454866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traffic </a:t>
            </a:r>
          </a:p>
        </p:txBody>
      </p:sp>
      <p:sp>
        <p:nvSpPr>
          <p:cNvPr id="14" name="Text Box 8"/>
          <p:cNvSpPr txBox="1"/>
          <p:nvPr/>
        </p:nvSpPr>
        <p:spPr>
          <a:xfrm>
            <a:off x="6610694" y="4279584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</a:p>
        </p:txBody>
      </p:sp>
      <p:sp>
        <p:nvSpPr>
          <p:cNvPr id="15" name="Text Box 9"/>
          <p:cNvSpPr txBox="1"/>
          <p:nvPr/>
        </p:nvSpPr>
        <p:spPr>
          <a:xfrm>
            <a:off x="6610694" y="4803346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crime rate</a:t>
            </a:r>
          </a:p>
        </p:txBody>
      </p:sp>
    </p:spTree>
    <p:extLst>
      <p:ext uri="{BB962C8B-B14F-4D97-AF65-F5344CB8AC3E}">
        <p14:creationId xmlns:p14="http://schemas.microsoft.com/office/powerpoint/2010/main" val="64763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2950" y="0"/>
            <a:ext cx="1088834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(about 100 words) about what you like or dislike about living in a city. You can use the ideas in 4 or your own ideas.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0283" y="2770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068" y="1744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0283" y="993064"/>
            <a:ext cx="24797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Outline: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930013" y="1285451"/>
            <a:ext cx="7945264" cy="4523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I love / dislike city life. First, 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Second, 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Third, 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In conclusion, ___________________</a:t>
            </a:r>
          </a:p>
          <a:p>
            <a:r>
              <a:rPr lang="en-US" sz="3200" dirty="0"/>
              <a:t>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939328" y="1479263"/>
            <a:ext cx="10662736" cy="4399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love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very convenient to live in the city. The public transport system reaches almost all areas of the city, so it is easy for me to get around.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there are many shops that sell all kinds of goods, so I can buy almost everything I need.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city often has many good schools and hospitals.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here can enjoy quality education and healthcare.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Finally,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 is exciting. There are many entertainment places for me and my friends.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example,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 hang out at shopping malls, watch movies at the cinema, and visit beautiful parks downtown.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find the city a </a:t>
            </a:r>
            <a:r>
              <a:rPr lang="en-US" sz="2800" b="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place for me. 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(120 words)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39328" y="9973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Sample paragraph: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065342" y="3392129"/>
            <a:ext cx="1848464" cy="2949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99071" y="2605548"/>
            <a:ext cx="707923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96465" y="1799303"/>
            <a:ext cx="1022554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6994" y="1022555"/>
            <a:ext cx="825909" cy="3244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"/>
          <p:cNvSpPr txBox="1"/>
          <p:nvPr/>
        </p:nvSpPr>
        <p:spPr>
          <a:xfrm>
            <a:off x="939328" y="9973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Sample paragraph: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9367" y="914399"/>
            <a:ext cx="10343536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600" i="1" dirty="0">
                <a:solidFill>
                  <a:prstClr val="black"/>
                </a:solidFill>
              </a:rPr>
              <a:t>I love city life. First, the availability of good and reliable health services that are available whenever needed is an important aspect that ensures a sense of security and well-being. Second, the convenience of easy shopping with numerous markets and malls, so that buying daily necessities is quicker and simpler. Third, cities offer a wealth of public amenities, ranging from parks and recreational spaces to cultural institutions and educational facilities, making city living a well-rounded and fulfilling experience. In conclusion, the combination of these factors collectively contribute to a vibrant and livable urban lifestyle, and enhance the quality of city.</a:t>
            </a:r>
          </a:p>
        </p:txBody>
      </p:sp>
    </p:spTree>
    <p:extLst>
      <p:ext uri="{BB962C8B-B14F-4D97-AF65-F5344CB8AC3E}">
        <p14:creationId xmlns:p14="http://schemas.microsoft.com/office/powerpoint/2010/main" val="2743980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03661" y="73385"/>
            <a:ext cx="4960004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650" y="1942456"/>
            <a:ext cx="117331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ym typeface="+mn-ea"/>
              </a:rPr>
              <a:t>Listen for specific information in an interview about life in the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ym typeface="+mn-ea"/>
              </a:rPr>
              <a:t>Write a paragraph about what they like or dislike about city life.</a:t>
            </a:r>
            <a:endParaRPr lang="en-US" sz="32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73" y="178005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753" y="884698"/>
            <a:ext cx="819027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68" y="274021"/>
            <a:ext cx="1074665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</a:t>
            </a: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unit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“getting started”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unit 2.</a:t>
            </a: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unit 1 &amp;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closer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look 2”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“communication”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unit 1&amp;2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(act 1/21)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16340" y="79683"/>
            <a:ext cx="6253316" cy="12157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73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Bauhaus 93" panose="04030905020B02020C02" pitchFamily="82" charset="0"/>
                <a:cs typeface="Arial" panose="020B0604020202020204" pitchFamily="34" charset="0"/>
              </a:rPr>
              <a:t>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344" y="1709862"/>
            <a:ext cx="100951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Rewrite the paragraph in the notebooks.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/>
              <a:t>Prepair</a:t>
            </a:r>
            <a:r>
              <a:rPr lang="en-US" sz="3600" dirty="0"/>
              <a:t> lesson 7 ( looking back &amp; Project)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20" y="4296697"/>
            <a:ext cx="2413449" cy="2077428"/>
          </a:xfrm>
          <a:prstGeom prst="rect">
            <a:avLst/>
          </a:prstGeom>
        </p:spPr>
      </p:pic>
      <p:pic>
        <p:nvPicPr>
          <p:cNvPr id="13" name="Picture 46" descr="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7" y="69698"/>
            <a:ext cx="1435230" cy="11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8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51" y="0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66" y="2273710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30" y="15534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39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4" name="Rectangles 3"/>
          <p:cNvSpPr/>
          <p:nvPr/>
        </p:nvSpPr>
        <p:spPr>
          <a:xfrm>
            <a:off x="10795" y="614045"/>
            <a:ext cx="1213866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—Pngtree—cricket ball on fire flame_506630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3855" y="25400"/>
            <a:ext cx="6177915" cy="6443980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533525" y="2651125"/>
            <a:ext cx="9068435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1500" b="1" dirty="0">
                <a:ln w="6600">
                  <a:solidFill>
                    <a:schemeClr val="accent2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PASS THE BALL</a:t>
            </a:r>
          </a:p>
        </p:txBody>
      </p:sp>
    </p:spTree>
    <p:extLst>
      <p:ext uri="{BB962C8B-B14F-4D97-AF65-F5344CB8AC3E}">
        <p14:creationId xmlns:p14="http://schemas.microsoft.com/office/powerpoint/2010/main" val="200426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59118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12712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HOW TO PLAY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840230"/>
            <a:ext cx="89922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starts, students pass the balls to the students next to them. </a:t>
            </a:r>
          </a:p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stops, the two students has a ball must stand up to ask and answer the questions on the PPT.</a:t>
            </a:r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0" y="590550"/>
            <a:ext cx="1543050" cy="161131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6001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2801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546100"/>
            <a:ext cx="5307013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25420" y="283718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y2mate.com - Funny Quirky Comedy Free Download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30" y="354965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571282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93420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93738"/>
            <a:ext cx="5307013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68033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3575777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63893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235204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542772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095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80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69925"/>
            <a:ext cx="5305425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40965" y="296227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90474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59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1060430" y="73723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720725"/>
            <a:ext cx="5307013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70764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713723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453234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603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67259" y="1445161"/>
            <a:ext cx="47129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9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66740" y="-301625"/>
            <a:ext cx="7519035" cy="7234555"/>
            <a:chOff x="8924" y="-322"/>
            <a:chExt cx="11841" cy="11393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20" name="Oval 19"/>
            <p:cNvSpPr/>
            <p:nvPr/>
          </p:nvSpPr>
          <p:spPr>
            <a:xfrm>
              <a:off x="15674" y="-172"/>
              <a:ext cx="2228" cy="2317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Oval 21"/>
            <p:cNvSpPr/>
            <p:nvPr/>
          </p:nvSpPr>
          <p:spPr>
            <a:xfrm>
              <a:off x="11228" y="1921"/>
              <a:ext cx="3078" cy="320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5" y="2686"/>
              <a:ext cx="2986" cy="3104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/>
            <p:cNvSpPr/>
            <p:nvPr/>
          </p:nvSpPr>
          <p:spPr>
            <a:xfrm>
              <a:off x="18431" y="3375"/>
              <a:ext cx="1659" cy="1726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18965" y="-322"/>
              <a:ext cx="1800" cy="1872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12605" y="-322"/>
              <a:ext cx="2005" cy="208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2605" y="5859"/>
              <a:ext cx="2796" cy="290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7149" y="6505"/>
              <a:ext cx="1967" cy="204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0284" y="8949"/>
              <a:ext cx="1575" cy="163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8924" y="5313"/>
              <a:ext cx="2645" cy="275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14610" y="8837"/>
              <a:ext cx="2148" cy="223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254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165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01663"/>
            <a:ext cx="5307013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74620" y="28930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96521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01663"/>
            <a:ext cx="5305425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63060" y="25882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6784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41608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8927" y="811186"/>
            <a:ext cx="11120285" cy="5262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today's show, we ask three teens how they feel about living in their city and how to make it a more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liveable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place. Hi, Tom. Do you want to start first?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 everyone. I love my city. It has good parks, libraries, and cinemas. However, traffic is getting worse, and the buses are quite old and uncomfortable. I think they should widen the roads and have more air-conditioned buses.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Narrator: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Thanks, Tom. How about you, Elena?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Elena: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Well, I'm not happy with my city. The only place teens can find entertainment is a shopping mall but it's very costly, so I don't like it. I want more free sports facilities so that we can do physical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Narrator: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Nice idea, Elena. And what about your city, Chi?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really convenient living in my city. There are food stalls at almost all street corners. Many teens like street food and are too lazy to cook on their own. I think schools and parents should warn them about the hygiene risks of street food. Parents should also teach their children how to cook.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6354" y="78709"/>
            <a:ext cx="2518638" cy="522259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marL="17018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Audio script: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388" y="44560"/>
            <a:ext cx="1000135" cy="80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1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09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0564" y="0"/>
            <a:ext cx="352377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TRANSITION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75001" y="686375"/>
            <a:ext cx="1151379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 in pairs and recall information about Tom, Elena and Chi.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75001" y="1261684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Note down the answers to the questions: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3111" y="1937065"/>
          <a:ext cx="11975689" cy="4446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5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127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What does each person like about life in their city?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What does each person dislike about life in their city?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12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27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58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  <a:p>
                      <a:pPr algn="just">
                        <a:buNone/>
                      </a:pP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17"/>
          <p:cNvSpPr txBox="1"/>
          <p:nvPr/>
        </p:nvSpPr>
        <p:spPr>
          <a:xfrm>
            <a:off x="1347020" y="3303612"/>
            <a:ext cx="481944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has good parks, libraries, and cinemas</a:t>
            </a:r>
          </a:p>
        </p:txBody>
      </p:sp>
      <p:sp>
        <p:nvSpPr>
          <p:cNvPr id="12" name="Text Box 1"/>
          <p:cNvSpPr txBox="1"/>
          <p:nvPr/>
        </p:nvSpPr>
        <p:spPr>
          <a:xfrm>
            <a:off x="6305756" y="3369537"/>
            <a:ext cx="5683044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traffic is getting worse. The buses are quite old and uncomfortable.</a:t>
            </a:r>
          </a:p>
        </p:txBody>
      </p:sp>
      <p:sp>
        <p:nvSpPr>
          <p:cNvPr id="13" name="Text Box 2"/>
          <p:cNvSpPr txBox="1"/>
          <p:nvPr/>
        </p:nvSpPr>
        <p:spPr>
          <a:xfrm>
            <a:off x="1347020" y="4575327"/>
            <a:ext cx="44835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 is a shopping mall.</a:t>
            </a:r>
          </a:p>
        </p:txBody>
      </p:sp>
      <p:sp>
        <p:nvSpPr>
          <p:cNvPr id="14" name="Text Box 3"/>
          <p:cNvSpPr txBox="1"/>
          <p:nvPr/>
        </p:nvSpPr>
        <p:spPr>
          <a:xfrm>
            <a:off x="6305756" y="4431313"/>
            <a:ext cx="540446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shopping mall is very costly.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lacks free sport facilities</a:t>
            </a:r>
          </a:p>
        </p:txBody>
      </p:sp>
      <p:sp>
        <p:nvSpPr>
          <p:cNvPr id="16" name="Text Box 4"/>
          <p:cNvSpPr txBox="1"/>
          <p:nvPr/>
        </p:nvSpPr>
        <p:spPr>
          <a:xfrm>
            <a:off x="1140919" y="5407447"/>
            <a:ext cx="534837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really convenient. There are food stalls at almost all street corners.</a:t>
            </a:r>
          </a:p>
        </p:txBody>
      </p:sp>
      <p:sp>
        <p:nvSpPr>
          <p:cNvPr id="17" name="Text Box 5"/>
          <p:cNvSpPr txBox="1"/>
          <p:nvPr/>
        </p:nvSpPr>
        <p:spPr>
          <a:xfrm>
            <a:off x="6437507" y="5407447"/>
            <a:ext cx="514096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Many teens like street food and are too lazy to cook on their own</a:t>
            </a:r>
          </a:p>
        </p:txBody>
      </p:sp>
    </p:spTree>
    <p:extLst>
      <p:ext uri="{BB962C8B-B14F-4D97-AF65-F5344CB8AC3E}">
        <p14:creationId xmlns:p14="http://schemas.microsoft.com/office/powerpoint/2010/main" val="2100944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uble Wave 3"/>
          <p:cNvSpPr/>
          <p:nvPr/>
        </p:nvSpPr>
        <p:spPr>
          <a:xfrm>
            <a:off x="1852772" y="1737360"/>
            <a:ext cx="8852899" cy="3184988"/>
          </a:xfrm>
          <a:prstGeom prst="doubleWav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Let's watch a video and </a:t>
            </a:r>
          </a:p>
          <a:p>
            <a:pPr lvl="0" algn="ctr"/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write the names of 10 big cities in Vietnam</a:t>
            </a:r>
          </a:p>
        </p:txBody>
      </p:sp>
    </p:spTree>
    <p:extLst>
      <p:ext uri="{BB962C8B-B14F-4D97-AF65-F5344CB8AC3E}">
        <p14:creationId xmlns:p14="http://schemas.microsoft.com/office/powerpoint/2010/main" val="428018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10 BIGGEST CITIES IN VIETNAM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967" y="167148"/>
            <a:ext cx="1164139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/>
          <p:cNvSpPr txBox="1"/>
          <p:nvPr/>
        </p:nvSpPr>
        <p:spPr>
          <a:xfrm>
            <a:off x="2802132" y="5083523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Do you like this city? Why?</a:t>
            </a:r>
          </a:p>
        </p:txBody>
      </p:sp>
      <p:pic>
        <p:nvPicPr>
          <p:cNvPr id="7" name="Content Placeholder 6" descr="Things-to-do-in-Da-nang-canivalvn.com_-pg6c3bmx4yr99ss7ghuyh05v7vc77ovo9bq42vw91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20575" y="584775"/>
            <a:ext cx="7678831" cy="4753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9792" y="0"/>
            <a:ext cx="425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Which city is this?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996" y="0"/>
            <a:ext cx="217157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* WARM - 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86" y="2045110"/>
            <a:ext cx="5407743" cy="3205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8189" y="480101"/>
            <a:ext cx="543423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600" b="1" dirty="0" err="1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</a:t>
            </a:r>
            <a:r>
              <a:rPr lang="en-US" sz="5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. LISTENING</a:t>
            </a:r>
          </a:p>
        </p:txBody>
      </p:sp>
    </p:spTree>
    <p:extLst>
      <p:ext uri="{BB962C8B-B14F-4D97-AF65-F5344CB8AC3E}">
        <p14:creationId xmlns:p14="http://schemas.microsoft.com/office/powerpoint/2010/main" val="218434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4757" y="360496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Tick (√) the things that you want in your home town. Add more ideas if you have any.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290" y="3924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075" y="28981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85852" y="1311726"/>
            <a:ext cx="62128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a. Nice parks </a:t>
            </a:r>
          </a:p>
          <a:p>
            <a:pPr>
              <a:lnSpc>
                <a:spcPct val="150000"/>
              </a:lnSpc>
            </a:pPr>
            <a:r>
              <a:rPr lang="en-US" sz="3200"/>
              <a:t>b. Modern cinemas </a:t>
            </a:r>
          </a:p>
          <a:p>
            <a:pPr>
              <a:lnSpc>
                <a:spcPct val="150000"/>
              </a:lnSpc>
            </a:pPr>
            <a:r>
              <a:rPr lang="en-US" sz="3200"/>
              <a:t>c. Air-conditioned buses </a:t>
            </a:r>
          </a:p>
          <a:p>
            <a:pPr>
              <a:lnSpc>
                <a:spcPct val="150000"/>
              </a:lnSpc>
            </a:pPr>
            <a:r>
              <a:rPr lang="en-US" sz="3200"/>
              <a:t>d. Free sports facilities </a:t>
            </a:r>
          </a:p>
          <a:p>
            <a:pPr>
              <a:lnSpc>
                <a:spcPct val="150000"/>
              </a:lnSpc>
            </a:pPr>
            <a:r>
              <a:rPr lang="en-US" sz="3200"/>
              <a:t>e. Convenient food stalls </a:t>
            </a:r>
          </a:p>
          <a:p>
            <a:pPr>
              <a:lnSpc>
                <a:spcPct val="150000"/>
              </a:lnSpc>
            </a:pPr>
            <a:r>
              <a:rPr lang="en-US" sz="3200"/>
              <a:t>f. Wide roads</a:t>
            </a:r>
          </a:p>
        </p:txBody>
      </p:sp>
      <p:sp>
        <p:nvSpPr>
          <p:cNvPr id="4" name="Rectangles 3"/>
          <p:cNvSpPr/>
          <p:nvPr/>
        </p:nvSpPr>
        <p:spPr>
          <a:xfrm>
            <a:off x="8018340" y="149016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8018340" y="224835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8018340" y="300654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8018340" y="376473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8018340" y="452292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8018340" y="522777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984086" y="26184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an interview with three teenagers about life in their cities. Decide if the statements are true (T) or false (F).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30366" y="29359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83404" y="18100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656708695"/>
              </p:ext>
            </p:extLst>
          </p:nvPr>
        </p:nvGraphicFramePr>
        <p:xfrm>
          <a:off x="245807" y="1318946"/>
          <a:ext cx="11336593" cy="418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9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16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92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1. There are many facilities for public use in Tom’s city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37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2. Elena likes spending her free time in shopping malls.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79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3. Food stalls are not popular in Chi’s city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237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4. In Chi’s city, many teens like street food more than food prepared at home.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5411" y="28482"/>
            <a:ext cx="1085850" cy="798513"/>
          </a:xfrm>
          <a:prstGeom prst="rect">
            <a:avLst/>
          </a:prstGeom>
        </p:spPr>
      </p:pic>
      <p:pic>
        <p:nvPicPr>
          <p:cNvPr id="1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419024" y="2123433"/>
            <a:ext cx="604964" cy="605018"/>
          </a:xfrm>
          <a:prstGeom prst="rect">
            <a:avLst/>
          </a:prstGeom>
        </p:spPr>
      </p:pic>
      <p:pic>
        <p:nvPicPr>
          <p:cNvPr id="17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11966" y="3180400"/>
            <a:ext cx="604964" cy="605018"/>
          </a:xfrm>
          <a:prstGeom prst="rect">
            <a:avLst/>
          </a:prstGeom>
        </p:spPr>
      </p:pic>
      <p:pic>
        <p:nvPicPr>
          <p:cNvPr id="21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11966" y="3920885"/>
            <a:ext cx="604964" cy="605018"/>
          </a:xfrm>
          <a:prstGeom prst="rect">
            <a:avLst/>
          </a:prstGeom>
        </p:spPr>
      </p:pic>
      <p:pic>
        <p:nvPicPr>
          <p:cNvPr id="22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419024" y="4733898"/>
            <a:ext cx="604964" cy="6050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404" y="2469285"/>
            <a:ext cx="52826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It has good parks, libraries, and cinemas.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514" y="3410448"/>
            <a:ext cx="9347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The only place teens can find entertainment is a shopping mall but it's very costly, so I don't like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140" y="42177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There are food stalls at almost all street corners.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807" y="5563803"/>
            <a:ext cx="6992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Many teens like street food and are too lazy to cook on their own.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271</TotalTime>
  <Words>1472</Words>
  <Application>Microsoft Office PowerPoint</Application>
  <PresentationFormat>Widescreen</PresentationFormat>
  <Paragraphs>191</Paragraphs>
  <Slides>34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Algerian</vt:lpstr>
      <vt:lpstr>Arial</vt:lpstr>
      <vt:lpstr>Arial Black</vt:lpstr>
      <vt:lpstr>Bahnschrift Condensed</vt:lpstr>
      <vt:lpstr>Bauhaus 93</vt:lpstr>
      <vt:lpstr>Berlin Sans FB</vt:lpstr>
      <vt:lpstr>Calibri</vt:lpstr>
      <vt:lpstr>Calibri Light</vt:lpstr>
      <vt:lpstr>Cooper Black</vt:lpstr>
      <vt:lpstr>Myriad Pro</vt:lpstr>
      <vt:lpstr>Times New Roman</vt:lpstr>
      <vt:lpstr>Wingdings</vt:lpstr>
      <vt:lpstr>Retrospect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Hạnh Nhân Nguyễn Thị</cp:lastModifiedBy>
  <cp:revision>323</cp:revision>
  <dcterms:created xsi:type="dcterms:W3CDTF">2020-12-09T02:04:00Z</dcterms:created>
  <dcterms:modified xsi:type="dcterms:W3CDTF">2024-10-07T22:43:45Z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1033-12.2.0.13266</vt:lpwstr>
  </property>
</Properties>
</file>