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61" r:id="rId11"/>
    <p:sldId id="298" r:id="rId12"/>
    <p:sldId id="299" r:id="rId13"/>
    <p:sldId id="357" r:id="rId14"/>
    <p:sldId id="300" r:id="rId15"/>
    <p:sldId id="358" r:id="rId16"/>
    <p:sldId id="359" r:id="rId17"/>
    <p:sldId id="302" r:id="rId18"/>
    <p:sldId id="362" r:id="rId19"/>
    <p:sldId id="352" r:id="rId20"/>
    <p:sldId id="303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A90"/>
    <a:srgbClr val="BD1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30D3-50FB-43B9-BC1E-6E2FAC38A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F28EE-5E3A-4DF3-9B1F-8BACD8677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F85E5-1231-4C58-BEDF-D7CF7EE5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70F65-2871-4B0C-BDBC-6F019156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181E0-514D-4E78-A764-67BED944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1C65-79A6-46F3-9566-46EAB6F1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0A5CB-C606-4F64-9C6E-EEA522785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0279E-EC52-4E9F-AF81-DD7129AF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68418-DA62-4556-962E-EDC90C49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65C20-F285-4076-AAF0-5452444C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24454-BC54-4303-A65F-1332F010E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2A9E3-3E08-4664-92CA-211D69B0A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EAC35-E2EF-4775-9584-0233073E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92B18-DD6A-4E83-A95D-DBF01514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ACF28-6709-426B-BCC5-901960FA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5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8115-ACD0-4F1A-BD04-98B55073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10F37-55E3-4AFE-8504-6E301B677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75900-6020-4E95-A0B3-8FFF07DD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E6A7-A6E0-42EA-87AE-4A581F4F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36826-1599-4E0A-9316-D704AA725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C82E-1808-48B6-A0DC-EFF004CC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FE155-00E2-4702-AD23-CB42CB4F2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7D104-90CE-4FA2-82E7-5EDE58A7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F36B6-0C15-416E-BC25-A46870D8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6F1B2-D98B-43C3-AD3A-494BF2DD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9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79A6-1B16-4C5A-921C-459D8FB0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7577-90F0-4780-B90B-3756B40AB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C3EDC-9237-4A0D-878B-3846D0412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800F0-4069-4B1A-8E8E-41CA8085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E7307-A676-43D2-802C-A3505CC0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AD5D9-93BB-4576-BE9D-4DBEA621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4355-C366-4080-A910-B72993A2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19A3B-2AB5-4ADE-955A-37AE189B4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E1AA1-8E26-4C12-871F-0BB073B73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4C746-E913-4BB0-9D0F-198006C3B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B684E-3739-478D-9791-AD200F220A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C7ACF-B84B-4C78-A027-2915314EE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72544-F766-41B6-A0D6-C71A2508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D6712-23AA-45A4-8AF8-82FF235B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1D02-A534-409A-B545-56D195AF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5BC3A-3BD2-4506-84B7-6A8BC636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7D031-F595-4F78-8A88-8153F45E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2A1CD-D668-47C6-BFCD-40861ED3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0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201A2-625B-407F-9480-534CAE49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6996D-89EF-4977-8FB6-EC7831D6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3630D-E083-40A5-B4A9-8287A21F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171E-F859-4663-834C-49C603B1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3037-BF68-4ACF-9CAE-193AABF8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5D271-E7A2-4F8D-AB7D-518113D9D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FA643-84FE-4B21-816F-45F3937A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AF6DF-DDA2-46DF-AE60-05A23BCA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6C3A-6358-4190-841A-A3D8A499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3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AC6D3-D914-4140-95F5-A9CEE031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0470D-2B54-4B7E-BD88-D421E2BF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87F80-E299-44B2-8A27-A63599799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4AF21-E0F7-4D77-951E-354F1C21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B0DF-6A20-43FC-B5B7-A0D500FF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9946A-0216-4BA7-92E3-AB5BFE9D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63BC4-D1BE-4A7E-B101-338EBE8D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C8330-11C7-483D-AD87-89C60AA6F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2F100-0DAB-49A3-93FA-5D16F63A4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3BD2C-B313-45A9-8197-A181B998C9F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84ADD-8E3A-4081-9BAB-2DD368C22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7DFA-2FA3-4ECE-BE8E-6688F9B34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D2B8-A35E-4F31-90E6-C0ACF21E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27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11" Type="http://schemas.openxmlformats.org/officeDocument/2006/relationships/image" Target="../media/image8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audio" Target="../media/audio3.wav"/><Relationship Id="rId9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11" Type="http://schemas.openxmlformats.org/officeDocument/2006/relationships/audio" Target="../media/audio4.wav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.jpeg"/><Relationship Id="rId1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11" Type="http://schemas.openxmlformats.org/officeDocument/2006/relationships/audio" Target="../media/audio4.wav"/><Relationship Id="rId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9.emf"/><Relationship Id="rId4" Type="http://schemas.openxmlformats.org/officeDocument/2006/relationships/image" Target="../media/image4.gif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4.gif"/><Relationship Id="rId9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gif"/><Relationship Id="rId4" Type="http://schemas.openxmlformats.org/officeDocument/2006/relationships/image" Target="../media/image4.gif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4.gif"/><Relationship Id="rId9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STARS-P">
            <a:extLst>
              <a:ext uri="{FF2B5EF4-FFF2-40B4-BE49-F238E27FC236}">
                <a16:creationId xmlns:a16="http://schemas.microsoft.com/office/drawing/2014/main" id="{F42E1FFC-919B-40F0-B04C-E992C0D2F2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342900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DSTARS-P">
            <a:extLst>
              <a:ext uri="{FF2B5EF4-FFF2-40B4-BE49-F238E27FC236}">
                <a16:creationId xmlns:a16="http://schemas.microsoft.com/office/drawing/2014/main" id="{CA1890DE-3DCA-4989-AAA4-B71D95E268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42900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DSTARS-P">
            <a:extLst>
              <a:ext uri="{FF2B5EF4-FFF2-40B4-BE49-F238E27FC236}">
                <a16:creationId xmlns:a16="http://schemas.microsoft.com/office/drawing/2014/main" id="{498C0436-FE18-4796-9CB1-AE5EB47BA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DSTARS-P">
            <a:extLst>
              <a:ext uri="{FF2B5EF4-FFF2-40B4-BE49-F238E27FC236}">
                <a16:creationId xmlns:a16="http://schemas.microsoft.com/office/drawing/2014/main" id="{37108750-EF28-4020-BFBA-737593DE0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1" y="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 descr="DSTARS-P">
            <a:extLst>
              <a:ext uri="{FF2B5EF4-FFF2-40B4-BE49-F238E27FC236}">
                <a16:creationId xmlns:a16="http://schemas.microsoft.com/office/drawing/2014/main" id="{9C4AB2EA-E101-4787-A227-6EF5BF77E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1" y="30480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 descr="DSTARS-P">
            <a:extLst>
              <a:ext uri="{FF2B5EF4-FFF2-40B4-BE49-F238E27FC236}">
                <a16:creationId xmlns:a16="http://schemas.microsoft.com/office/drawing/2014/main" id="{F9842DEB-B936-4525-92CE-E9B86BF098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1" y="60960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8" descr="DSTARS-P">
            <a:extLst>
              <a:ext uri="{FF2B5EF4-FFF2-40B4-BE49-F238E27FC236}">
                <a16:creationId xmlns:a16="http://schemas.microsoft.com/office/drawing/2014/main" id="{31BA4ADB-585B-4E87-AD17-59601E8AC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9" descr="DSTARS-P">
            <a:extLst>
              <a:ext uri="{FF2B5EF4-FFF2-40B4-BE49-F238E27FC236}">
                <a16:creationId xmlns:a16="http://schemas.microsoft.com/office/drawing/2014/main" id="{C2EDAFDB-1D64-4EE8-B428-7236BA09F1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10" descr="DSTARS-P">
            <a:extLst>
              <a:ext uri="{FF2B5EF4-FFF2-40B4-BE49-F238E27FC236}">
                <a16:creationId xmlns:a16="http://schemas.microsoft.com/office/drawing/2014/main" id="{6CF79191-92F4-479F-BA64-29F1BD3FB6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39624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1" descr="DSTARS-P">
            <a:extLst>
              <a:ext uri="{FF2B5EF4-FFF2-40B4-BE49-F238E27FC236}">
                <a16:creationId xmlns:a16="http://schemas.microsoft.com/office/drawing/2014/main" id="{C9B779A9-DADC-41AC-97BD-B583F24111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6" y="4873624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12" descr="DSTARS-P">
            <a:extLst>
              <a:ext uri="{FF2B5EF4-FFF2-40B4-BE49-F238E27FC236}">
                <a16:creationId xmlns:a16="http://schemas.microsoft.com/office/drawing/2014/main" id="{0BB35D8B-7A59-4778-AE82-5981D13BD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50" y="35052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7" name="Picture 13" descr="DSTARS-P">
            <a:extLst>
              <a:ext uri="{FF2B5EF4-FFF2-40B4-BE49-F238E27FC236}">
                <a16:creationId xmlns:a16="http://schemas.microsoft.com/office/drawing/2014/main" id="{9EE46225-BAB5-4DAA-ACA7-4C8FE8F79E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8" name="Picture 14" descr="DSTARS-P">
            <a:extLst>
              <a:ext uri="{FF2B5EF4-FFF2-40B4-BE49-F238E27FC236}">
                <a16:creationId xmlns:a16="http://schemas.microsoft.com/office/drawing/2014/main" id="{7FF65693-1EC8-46AC-9C35-CB9373410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15" descr="DSTARS-P">
            <a:extLst>
              <a:ext uri="{FF2B5EF4-FFF2-40B4-BE49-F238E27FC236}">
                <a16:creationId xmlns:a16="http://schemas.microsoft.com/office/drawing/2014/main" id="{7EAE14BB-C3F7-4EB6-B304-4A50CDD32F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7620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0" name="Picture 16" descr="DSTARS-P">
            <a:extLst>
              <a:ext uri="{FF2B5EF4-FFF2-40B4-BE49-F238E27FC236}">
                <a16:creationId xmlns:a16="http://schemas.microsoft.com/office/drawing/2014/main" id="{797E9F97-5410-4617-BEA7-09BD10B06C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Rose3">
            <a:extLst>
              <a:ext uri="{FF2B5EF4-FFF2-40B4-BE49-F238E27FC236}">
                <a16:creationId xmlns:a16="http://schemas.microsoft.com/office/drawing/2014/main" id="{EC67E7BB-1293-4D99-BDF1-10BFC9236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81600"/>
            <a:ext cx="1803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 descr="DSTARS-P">
            <a:extLst>
              <a:ext uri="{FF2B5EF4-FFF2-40B4-BE49-F238E27FC236}">
                <a16:creationId xmlns:a16="http://schemas.microsoft.com/office/drawing/2014/main" id="{F5413161-81F9-4752-A607-90C8653C1C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426720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Picture 20" descr="DSTARS-P">
            <a:extLst>
              <a:ext uri="{FF2B5EF4-FFF2-40B4-BE49-F238E27FC236}">
                <a16:creationId xmlns:a16="http://schemas.microsoft.com/office/drawing/2014/main" id="{FC9E34CF-4AC3-4F97-8184-41323A9382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6858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5" name="Picture 21" descr="DSTARS-P">
            <a:extLst>
              <a:ext uri="{FF2B5EF4-FFF2-40B4-BE49-F238E27FC236}">
                <a16:creationId xmlns:a16="http://schemas.microsoft.com/office/drawing/2014/main" id="{6753FA3B-4472-4DA5-885F-13AC70ED2C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8382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22" descr="DSTARS-P">
            <a:extLst>
              <a:ext uri="{FF2B5EF4-FFF2-40B4-BE49-F238E27FC236}">
                <a16:creationId xmlns:a16="http://schemas.microsoft.com/office/drawing/2014/main" id="{FC68F49E-786E-4AEC-A025-09B9E0A12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33528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23" descr="DSTARS-P">
            <a:extLst>
              <a:ext uri="{FF2B5EF4-FFF2-40B4-BE49-F238E27FC236}">
                <a16:creationId xmlns:a16="http://schemas.microsoft.com/office/drawing/2014/main" id="{57BEAB53-204C-4B90-9858-F17321B497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52578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Picture 24" descr="DSTARS-P">
            <a:extLst>
              <a:ext uri="{FF2B5EF4-FFF2-40B4-BE49-F238E27FC236}">
                <a16:creationId xmlns:a16="http://schemas.microsoft.com/office/drawing/2014/main" id="{A9E55BF6-3843-43C6-A865-34C93B69F0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5105401"/>
            <a:ext cx="1403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25" descr="DSTARS-P">
            <a:extLst>
              <a:ext uri="{FF2B5EF4-FFF2-40B4-BE49-F238E27FC236}">
                <a16:creationId xmlns:a16="http://schemas.microsoft.com/office/drawing/2014/main" id="{49B7B790-18B2-4B12-870B-3CDAA69053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1" y="5410201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WordArt 26">
            <a:extLst>
              <a:ext uri="{FF2B5EF4-FFF2-40B4-BE49-F238E27FC236}">
                <a16:creationId xmlns:a16="http://schemas.microsoft.com/office/drawing/2014/main" id="{53A901B8-5164-4C11-A01B-61F0CC6F4E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8100" y="914401"/>
            <a:ext cx="949325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TRÒ LỚP 6.3</a:t>
            </a:r>
          </a:p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THẦY, CÔ GIÁO </a:t>
            </a:r>
          </a:p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HÔM NAY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037CE-A7EF-4705-A758-1CB24B409511}"/>
              </a:ext>
            </a:extLst>
          </p:cNvPr>
          <p:cNvSpPr/>
          <p:nvPr/>
        </p:nvSpPr>
        <p:spPr>
          <a:xfrm>
            <a:off x="2914538" y="5408911"/>
            <a:ext cx="7242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Mương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, 11/3/2022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75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ật thực">
            <a:hlinkClick r:id="" action="ppaction://media"/>
            <a:extLst>
              <a:ext uri="{FF2B5EF4-FFF2-40B4-BE49-F238E27FC236}">
                <a16:creationId xmlns:a16="http://schemas.microsoft.com/office/drawing/2014/main" id="{D6482638-32E1-4E42-B141-D4958665E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B721E-40C6-46BB-A2A7-89BD8A78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11" y="306932"/>
            <a:ext cx="10982564" cy="57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4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F58F93-7510-40AC-B2C7-A7EFC2D1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39" y="347229"/>
            <a:ext cx="542925" cy="62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F19CDD-001E-46ED-968C-8072A7C83238}"/>
              </a:ext>
            </a:extLst>
          </p:cNvPr>
          <p:cNvSpPr txBox="1"/>
          <p:nvPr/>
        </p:nvSpPr>
        <p:spPr>
          <a:xfrm>
            <a:off x="1427882" y="433549"/>
            <a:ext cx="96072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60A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C60A9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2887F-B0D0-4B83-8772-273587D6B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39" y="2809875"/>
            <a:ext cx="1779011" cy="2081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D07FF-747A-4761-AC74-47318E1D9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64" y="2809875"/>
            <a:ext cx="1779011" cy="2081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66EB1-0F75-4F96-860D-19CDCD9C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089" y="2809875"/>
            <a:ext cx="1779011" cy="2081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F5DBC-5D41-441C-A897-D82409F11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314" y="2876550"/>
            <a:ext cx="1779011" cy="208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7E969-E526-4B18-9C46-3D5DC7A7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36" y="2876550"/>
            <a:ext cx="1779011" cy="20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9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D855E9-8547-4907-93F4-5B5493114448}"/>
              </a:ext>
            </a:extLst>
          </p:cNvPr>
          <p:cNvSpPr txBox="1"/>
          <p:nvPr/>
        </p:nvSpPr>
        <p:spPr>
          <a:xfrm>
            <a:off x="3283529" y="1316183"/>
            <a:ext cx="48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60A9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B806B-E121-43C1-A7B9-1864FE1D1740}"/>
              </a:ext>
            </a:extLst>
          </p:cNvPr>
          <p:cNvSpPr txBox="1"/>
          <p:nvPr/>
        </p:nvSpPr>
        <p:spPr>
          <a:xfrm>
            <a:off x="5291042" y="2992582"/>
            <a:ext cx="48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60A90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2BBBB-4D70-4C07-898A-96F99102020D}"/>
              </a:ext>
            </a:extLst>
          </p:cNvPr>
          <p:cNvSpPr txBox="1"/>
          <p:nvPr/>
        </p:nvSpPr>
        <p:spPr>
          <a:xfrm>
            <a:off x="7561792" y="4987636"/>
            <a:ext cx="48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60A90"/>
                </a:solidFill>
              </a:rPr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26019-6504-4039-8535-1CB54981F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966" y="1093727"/>
            <a:ext cx="6583062" cy="56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6DF110-4880-4E6E-809D-0D1702F1E78A}"/>
              </a:ext>
            </a:extLst>
          </p:cNvPr>
          <p:cNvSpPr txBox="1"/>
          <p:nvPr/>
        </p:nvSpPr>
        <p:spPr>
          <a:xfrm>
            <a:off x="512618" y="1454727"/>
            <a:ext cx="10169237" cy="261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-Ba điểm phân biệt A,B,C ..........................           được gọi là ba điểm thẳng hàng.</a:t>
            </a:r>
            <a:endParaRPr lang="en-US" sz="36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-Ba điểm D, E, F </a:t>
            </a:r>
            <a:r>
              <a:rPr lang="nl-NL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 </a:t>
            </a:r>
            <a:r>
              <a:rPr lang="nl-NL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gọi là ba điểm không thẳng hàng.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44A9-3F24-4284-BD5A-E8AA2472C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" y="4064083"/>
            <a:ext cx="8312728" cy="2211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88F21-34FE-4114-8C10-446C2817B19E}"/>
              </a:ext>
            </a:extLst>
          </p:cNvPr>
          <p:cNvSpPr txBox="1"/>
          <p:nvPr/>
        </p:nvSpPr>
        <p:spPr>
          <a:xfrm>
            <a:off x="7162800" y="1555830"/>
            <a:ext cx="43087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i="1" dirty="0">
                <a:solidFill>
                  <a:srgbClr val="C60A9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thuộc một đường thẳng</a:t>
            </a:r>
            <a:endParaRPr lang="en-US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0D263-59F0-47AC-97D7-C1C984CA1019}"/>
              </a:ext>
            </a:extLst>
          </p:cNvPr>
          <p:cNvSpPr txBox="1"/>
          <p:nvPr/>
        </p:nvSpPr>
        <p:spPr>
          <a:xfrm>
            <a:off x="4980710" y="280085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1" dirty="0">
                <a:solidFill>
                  <a:srgbClr val="C60A9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cùng thuộc bất kì một đường thẳng nào</a:t>
            </a:r>
            <a:r>
              <a:rPr lang="nl-NL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077CF-2252-4CE8-A170-860C0301F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7" y="244536"/>
            <a:ext cx="5306290" cy="11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54583D-64C7-4B79-A709-2FAC2D67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9" y="1811914"/>
            <a:ext cx="10410825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0F736-D10B-4ADA-8FDD-85D739D3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062" y="540327"/>
            <a:ext cx="8146072" cy="1517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C414E-8F7C-4224-828A-3802BE54C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136" y="1635656"/>
            <a:ext cx="7875446" cy="3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81D76C-99EC-455D-B74D-EB050A90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010" y="1215859"/>
            <a:ext cx="4239491" cy="3410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421C99-8496-462D-8FF1-9B9AFF07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98083">
            <a:off x="-661388" y="4062132"/>
            <a:ext cx="11575141" cy="1408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DDABA-3F75-4F42-9CAC-92A83F5D3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59238">
            <a:off x="-84116" y="1868602"/>
            <a:ext cx="11575141" cy="1408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E7C9C3-B8A6-430E-8611-6D546EBB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33977">
            <a:off x="-617485" y="3447794"/>
            <a:ext cx="11575141" cy="14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860F2-26A5-43A6-9806-CDF96CF99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56" y="312578"/>
            <a:ext cx="4047262" cy="671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F7440-F6B8-4792-B46E-E7467A90618C}"/>
              </a:ext>
            </a:extLst>
          </p:cNvPr>
          <p:cNvSpPr txBox="1"/>
          <p:nvPr/>
        </p:nvSpPr>
        <p:spPr>
          <a:xfrm>
            <a:off x="732557" y="1008094"/>
            <a:ext cx="6291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45817-4937-4B0B-9406-EB237736B1D0}"/>
              </a:ext>
            </a:extLst>
          </p:cNvPr>
          <p:cNvSpPr txBox="1"/>
          <p:nvPr/>
        </p:nvSpPr>
        <p:spPr>
          <a:xfrm>
            <a:off x="732556" y="2644169"/>
            <a:ext cx="667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5EEE05-4DFB-420C-BE72-004EB4EA0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882" y="499458"/>
            <a:ext cx="4079082" cy="17455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E049CD-EBA4-485A-BC9A-EDCAD654E6A5}"/>
              </a:ext>
            </a:extLst>
          </p:cNvPr>
          <p:cNvSpPr txBox="1"/>
          <p:nvPr/>
        </p:nvSpPr>
        <p:spPr>
          <a:xfrm>
            <a:off x="732556" y="4491340"/>
            <a:ext cx="7052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6511ED-35A6-439E-8624-9808A223C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239" y="4916632"/>
            <a:ext cx="2085975" cy="1790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3D372-7499-4AE1-8C2E-22E36D8FC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345" y="2591436"/>
            <a:ext cx="3396098" cy="25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30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EC843-148F-4C47-97AE-304B822C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0276">
            <a:off x="753169" y="4314844"/>
            <a:ext cx="4694840" cy="1655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2624A-DCD3-4F4F-81FE-67228C47A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4324">
            <a:off x="2664661" y="4663069"/>
            <a:ext cx="5779418" cy="2038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060023-09F4-499A-AA0B-CE13599A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6080">
            <a:off x="6616734" y="4520600"/>
            <a:ext cx="5543377" cy="2263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0D17AD-ED72-4F83-8CAB-5982A9945236}"/>
              </a:ext>
            </a:extLst>
          </p:cNvPr>
          <p:cNvSpPr txBox="1"/>
          <p:nvPr/>
        </p:nvSpPr>
        <p:spPr>
          <a:xfrm>
            <a:off x="754343" y="522884"/>
            <a:ext cx="6697713" cy="2321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Hình 2, ba điểm thẳng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hàng là</a:t>
            </a: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BD137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N, Q</a:t>
            </a: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điểm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thẳng hàng là </a:t>
            </a:r>
            <a:r>
              <a:rPr lang="vi-VN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N, 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Q, 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N, Q, 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FBADB5-535A-4657-B546-43E76D939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81" y="217110"/>
            <a:ext cx="4079082" cy="1745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B28C27-7812-4B0F-BB84-B080288A4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119" y="1853135"/>
            <a:ext cx="4364736" cy="2791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B0FF5B-B55E-4F9F-B454-A2DCBDAFC82F}"/>
              </a:ext>
            </a:extLst>
          </p:cNvPr>
          <p:cNvSpPr txBox="1"/>
          <p:nvPr/>
        </p:nvSpPr>
        <p:spPr>
          <a:xfrm>
            <a:off x="754343" y="2886702"/>
            <a:ext cx="6130976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Hình 3, ba điểm thẳng hàng là </a:t>
            </a:r>
            <a:r>
              <a:rPr lang="vi-VN" sz="3200" dirty="0">
                <a:solidFill>
                  <a:srgbClr val="C60A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P, R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P, S, Q</a:t>
            </a:r>
            <a:r>
              <a:rPr lang="en-US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89491D-B667-4381-B9CE-045FF73EA363}"/>
              </a:ext>
            </a:extLst>
          </p:cNvPr>
          <p:cNvSpPr txBox="1"/>
          <p:nvPr/>
        </p:nvSpPr>
        <p:spPr>
          <a:xfrm>
            <a:off x="714920" y="4066256"/>
            <a:ext cx="6130976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Vẽ hình như sau: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F2452-DF71-45AC-A34B-DDD3E8457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55" y="942944"/>
            <a:ext cx="5406251" cy="4025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2D51A-0991-4770-9291-C301E6C9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9" y="3903950"/>
            <a:ext cx="10410825" cy="126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EADAC-BF6F-44BE-9D97-E0A18CE1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5570">
            <a:off x="391823" y="2961842"/>
            <a:ext cx="10410825" cy="1266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08FC04-A4B8-403B-B643-9FA512233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637" y="3757609"/>
            <a:ext cx="6688999" cy="2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9" name="Picture 117" descr="NUT NEN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49" y="6089651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15265" y="60684"/>
            <a:ext cx="7155461" cy="2315272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-17455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36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0" y="2556933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	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M, H.</a:t>
            </a:r>
            <a:endParaRPr lang="en-US" altLang="en-US" sz="2800" baseline="-25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283236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57" y="2577441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718" y="268287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78196" y="271092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294607" y="562682"/>
            <a:ext cx="1106488" cy="655638"/>
            <a:chOff x="5106" y="3426"/>
            <a:chExt cx="582" cy="345"/>
          </a:xfrm>
        </p:grpSpPr>
        <p:pic>
          <p:nvPicPr>
            <p:cNvPr id="14366" name="Picture 40" descr="Thumb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43" descr="abu061[1]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323564" y="34290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2F2F2"/>
                </a:solidFill>
                <a:latin typeface=".VnTime" panose="020B7200000000000000" pitchFamily="34" charset="0"/>
              </a:rPr>
              <a:t>	a, b, c.</a:t>
            </a:r>
          </a:p>
        </p:txBody>
      </p:sp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64" y="372043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7" y="346498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58854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339976" y="362730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257550" y="4371977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2F2F2"/>
                </a:solidFill>
                <a:latin typeface=".VnTime" panose="020B7200000000000000" pitchFamily="34" charset="0"/>
              </a:rPr>
              <a:t>       a, b, c, M, H.</a:t>
            </a:r>
            <a:endParaRPr lang="en-US" altLang="en-US" sz="5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99" y="461367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57" y="435477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42806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288647" y="456049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3182" name="AutoShape 110"/>
          <p:cNvSpPr>
            <a:spLocks noChangeArrowheads="1"/>
          </p:cNvSpPr>
          <p:nvPr/>
        </p:nvSpPr>
        <p:spPr bwMode="auto">
          <a:xfrm>
            <a:off x="1905000" y="-76200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183" name="WordArt 111"/>
          <p:cNvSpPr>
            <a:spLocks noChangeArrowheads="1" noChangeShapeType="1" noTextEdit="1"/>
          </p:cNvSpPr>
          <p:nvPr/>
        </p:nvSpPr>
        <p:spPr bwMode="auto">
          <a:xfrm>
            <a:off x="2362201" y="609600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CE1ADF-4783-4624-922B-7234EFF00A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5172" y="-110067"/>
            <a:ext cx="3652828" cy="2611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2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1044" grpId="0" animBg="1"/>
      <p:bldP spid="5" grpId="0" animBg="1"/>
      <p:bldP spid="8" grpId="0" animBg="1"/>
      <p:bldP spid="9" grpId="0" animBg="1"/>
      <p:bldP spid="11" grpId="0" animBg="1"/>
      <p:bldP spid="15" grpId="0" animBg="1"/>
      <p:bldP spid="16" grpId="0" animBg="1"/>
      <p:bldP spid="3182" grpId="0" animBg="1"/>
      <p:bldP spid="3182" grpId="1" animBg="1"/>
      <p:bldP spid="31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E3210E-BCD7-4925-8218-A21577771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491" y="4657129"/>
            <a:ext cx="5056247" cy="1885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F6B44-4B98-4CFA-BF48-07454823F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44" y="2148228"/>
            <a:ext cx="2940981" cy="152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5F7D3-E8B3-47B0-9C45-E7409229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757" y="2217977"/>
            <a:ext cx="3911205" cy="214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7E18B-1AE5-4806-A66E-9A6972FFC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92" y="67558"/>
            <a:ext cx="3405224" cy="2044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B1CE5C-2F09-4D42-8330-5C54AE702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87" y="2631107"/>
            <a:ext cx="3722895" cy="188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8732A-DDA4-4D24-9448-C80BCDD98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776076" y="120580"/>
            <a:ext cx="3405223" cy="2370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1A60E1-8E76-4145-9D01-DAA86C0A8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32" y="3710080"/>
            <a:ext cx="3089684" cy="2461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90F29-D314-4ACB-BD0B-059EF0071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835703" y="-952383"/>
            <a:ext cx="1885950" cy="42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10C1D-3A68-474F-AEA5-3FF4CFCA6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18" y="-193500"/>
            <a:ext cx="12552218" cy="751176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8239A-EDE1-4F81-A9CC-BFA87ED2A785}"/>
              </a:ext>
            </a:extLst>
          </p:cNvPr>
          <p:cNvSpPr txBox="1"/>
          <p:nvPr/>
        </p:nvSpPr>
        <p:spPr>
          <a:xfrm>
            <a:off x="1828801" y="1565563"/>
            <a:ext cx="7273636" cy="2321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1,2/76sgk; 5,6,7/89sbt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6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NUT NEN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950743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99554" y="706692"/>
            <a:ext cx="7010400" cy="1600200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-17456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539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255713" y="1269568"/>
            <a:ext cx="1106488" cy="655638"/>
            <a:chOff x="5106" y="3426"/>
            <a:chExt cx="582" cy="345"/>
          </a:xfrm>
        </p:grpSpPr>
        <p:pic>
          <p:nvPicPr>
            <p:cNvPr id="15394" name="Picture 40" descr="Thumb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Picture 43" descr="abu061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257550" y="28194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.VnTime" panose="020B7200000000000000" pitchFamily="34" charset="0"/>
              </a:rPr>
              <a:t>      </a:t>
            </a:r>
          </a:p>
        </p:txBody>
      </p:sp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78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5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29289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339976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257550" y="38100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.VnTime" panose="020B7200000000000000" pitchFamily="34" charset="0"/>
              </a:rPr>
              <a:t>      </a:t>
            </a: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068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465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9195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339976" y="4032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3257550" y="48006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059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371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9101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0228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23583" name="AutoShape 31"/>
          <p:cNvSpPr>
            <a:spLocks noChangeArrowheads="1"/>
          </p:cNvSpPr>
          <p:nvPr/>
        </p:nvSpPr>
        <p:spPr bwMode="auto">
          <a:xfrm>
            <a:off x="1893094" y="554831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584" name="WordArt 32"/>
          <p:cNvSpPr>
            <a:spLocks noChangeArrowheads="1" noChangeShapeType="1" noTextEdit="1"/>
          </p:cNvSpPr>
          <p:nvPr/>
        </p:nvSpPr>
        <p:spPr bwMode="auto">
          <a:xfrm>
            <a:off x="2362201" y="1240631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2</a:t>
            </a:r>
          </a:p>
        </p:txBody>
      </p:sp>
      <p:sp>
        <p:nvSpPr>
          <p:cNvPr id="15389" name="TextBox 21"/>
          <p:cNvSpPr txBox="1">
            <a:spLocks noChangeArrowheads="1"/>
          </p:cNvSpPr>
          <p:nvPr/>
        </p:nvSpPr>
        <p:spPr bwMode="auto">
          <a:xfrm>
            <a:off x="3781944" y="908447"/>
            <a:ext cx="686435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11689" y="2928938"/>
            <a:ext cx="1239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854575" y="3816350"/>
            <a:ext cx="88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26001" y="4824414"/>
            <a:ext cx="1025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73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8" grpId="0" animBg="1"/>
      <p:bldP spid="9" grpId="0" animBg="1"/>
      <p:bldP spid="11" grpId="0" animBg="1"/>
      <p:bldP spid="11" grpId="1" animBg="1"/>
      <p:bldP spid="15" grpId="0" animBg="1"/>
      <p:bldP spid="16" grpId="0" animBg="1"/>
      <p:bldP spid="17" grpId="0" animBg="1"/>
      <p:bldP spid="20" grpId="0" animBg="1"/>
      <p:bldP spid="21" grpId="0" animBg="1"/>
      <p:bldP spid="23583" grpId="0" animBg="1"/>
      <p:bldP spid="23583" grpId="1" animBg="1"/>
      <p:bldP spid="235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NUT NEN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28" y="5895835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800" y="228599"/>
            <a:ext cx="7354888" cy="1823615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10240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64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51"/>
              <p:cNvSpPr>
                <a:spLocks noChangeArrowheads="1"/>
              </p:cNvSpPr>
              <p:nvPr/>
            </p:nvSpPr>
            <p:spPr bwMode="auto">
              <a:xfrm>
                <a:off x="3257549" y="2370431"/>
                <a:ext cx="7085011" cy="7620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d.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7549" y="2370431"/>
                <a:ext cx="7085011" cy="762000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10400" b="-304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89" y="261223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9" y="230833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64922" y="243832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91923" y="25463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408112" y="457200"/>
            <a:ext cx="1106488" cy="655638"/>
            <a:chOff x="5106" y="3426"/>
            <a:chExt cx="582" cy="345"/>
          </a:xfrm>
        </p:grpSpPr>
        <p:pic>
          <p:nvPicPr>
            <p:cNvPr id="16414" name="Picture 40" descr="Thumb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43" descr="abu061[1]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51"/>
              <p:cNvSpPr>
                <a:spLocks noChangeArrowheads="1"/>
              </p:cNvSpPr>
              <p:nvPr/>
            </p:nvSpPr>
            <p:spPr bwMode="auto">
              <a:xfrm>
                <a:off x="3186114" y="3459453"/>
                <a:ext cx="7085011" cy="7620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Times New Roman" panose="02020603050405020304" pitchFamily="18" charset="0"/>
                  </a:rPr>
                  <a:t>.            </a:t>
                </a:r>
                <a:r>
                  <a:rPr lang="en-US" alt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E </a:t>
                </a:r>
                <a14:m>
                  <m:oMath xmlns:m="http://schemas.openxmlformats.org/officeDocument/2006/math">
                    <m:r>
                      <a:rPr lang="en-US" alt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d</a:t>
                </a:r>
                <a:r>
                  <a:rPr lang="en-US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.</a:t>
                </a:r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6114" y="3459453"/>
                <a:ext cx="7085011" cy="762000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 l="-1721" t="-4800" b="-216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6861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45" y="3422651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9622" y="356662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268607" y="361997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314700" y="4530010"/>
            <a:ext cx="702786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.VnTime" panose="020B7200000000000000" pitchFamily="34" charset="0"/>
              </a:rPr>
              <a:t>  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Ba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A, B, C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93" y="47926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 rot="20640080">
            <a:off x="2133601" y="463081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258217" y="472147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3519" name="AutoShape 31"/>
          <p:cNvSpPr>
            <a:spLocks noChangeArrowheads="1"/>
          </p:cNvSpPr>
          <p:nvPr/>
        </p:nvSpPr>
        <p:spPr bwMode="auto">
          <a:xfrm>
            <a:off x="1905000" y="-76200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63520" name="WordArt 32"/>
          <p:cNvSpPr>
            <a:spLocks noChangeArrowheads="1" noChangeShapeType="1" noTextEdit="1"/>
          </p:cNvSpPr>
          <p:nvPr/>
        </p:nvSpPr>
        <p:spPr bwMode="auto">
          <a:xfrm>
            <a:off x="2362201" y="609600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3</a:t>
            </a:r>
          </a:p>
        </p:txBody>
      </p:sp>
      <p:sp>
        <p:nvSpPr>
          <p:cNvPr id="16413" name="TextBox 21"/>
          <p:cNvSpPr txBox="1">
            <a:spLocks noChangeArrowheads="1"/>
          </p:cNvSpPr>
          <p:nvPr/>
        </p:nvSpPr>
        <p:spPr bwMode="auto">
          <a:xfrm>
            <a:off x="3666331" y="336024"/>
            <a:ext cx="7085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Khẳng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SAI?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4945DC-37D5-4E8E-B20D-17808DDDC1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1805" y="226081"/>
            <a:ext cx="3758408" cy="1681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3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3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"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043" grpId="0" animBg="1"/>
      <p:bldP spid="1044" grpId="0" animBg="1"/>
      <p:bldP spid="5" grpId="0" animBg="1"/>
      <p:bldP spid="5" grpId="1" animBg="1"/>
      <p:bldP spid="8" grpId="0" animBg="1"/>
      <p:bldP spid="9" grpId="0" animBg="1"/>
      <p:bldP spid="11" grpId="0" animBg="1"/>
      <p:bldP spid="15" grpId="0" animBg="1"/>
      <p:bldP spid="16" grpId="0" animBg="1"/>
      <p:bldP spid="63519" grpId="0" animBg="1"/>
      <p:bldP spid="63519" grpId="1" animBg="1"/>
      <p:bldP spid="635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4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NUT NEN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05" y="6149976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0074" y="421887"/>
            <a:ext cx="7026434" cy="2563323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4748" y="148004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369941" y="976312"/>
            <a:ext cx="1106488" cy="655638"/>
            <a:chOff x="5106" y="3426"/>
            <a:chExt cx="582" cy="345"/>
          </a:xfrm>
        </p:grpSpPr>
        <p:pic>
          <p:nvPicPr>
            <p:cNvPr id="17438" name="Picture 40" descr="Thumb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9" name="Picture 43" descr="abu061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314700" y="3385426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     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A, E, C.</a:t>
            </a:r>
          </a:p>
        </p:txBody>
      </p:sp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6" y="370284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14" y="3432361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17727" y="357187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273069" y="363471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436938" y="4281673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      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B, D, C.</a:t>
            </a: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452834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28466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341814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324099" y="4491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3375819" y="523875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	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A, B, E.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541205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0858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17728" y="53324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332412"/>
            <a:ext cx="460375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8399" name="AutoShape 31"/>
          <p:cNvSpPr>
            <a:spLocks noChangeArrowheads="1"/>
          </p:cNvSpPr>
          <p:nvPr/>
        </p:nvSpPr>
        <p:spPr bwMode="auto">
          <a:xfrm>
            <a:off x="1903806" y="324726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8409" name="WordArt 41"/>
          <p:cNvSpPr>
            <a:spLocks noChangeArrowheads="1" noChangeShapeType="1" noTextEdit="1"/>
          </p:cNvSpPr>
          <p:nvPr/>
        </p:nvSpPr>
        <p:spPr bwMode="auto">
          <a:xfrm>
            <a:off x="2362200" y="991993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4</a:t>
            </a:r>
          </a:p>
        </p:txBody>
      </p:sp>
      <p:sp>
        <p:nvSpPr>
          <p:cNvPr id="17437" name="TextBox 21"/>
          <p:cNvSpPr txBox="1">
            <a:spLocks noChangeArrowheads="1"/>
          </p:cNvSpPr>
          <p:nvPr/>
        </p:nvSpPr>
        <p:spPr bwMode="auto">
          <a:xfrm>
            <a:off x="3659337" y="540287"/>
            <a:ext cx="692791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97222F-A6F9-40CE-A526-D8DBE67FE7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2659" y="580219"/>
            <a:ext cx="3658150" cy="2276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3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5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0"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8" grpId="0" animBg="1"/>
      <p:bldP spid="9" grpId="0" animBg="1"/>
      <p:bldP spid="11" grpId="0" animBg="1"/>
      <p:bldP spid="15" grpId="0" animBg="1"/>
      <p:bldP spid="16" grpId="0" animBg="1"/>
      <p:bldP spid="17" grpId="0" animBg="1"/>
      <p:bldP spid="17" grpId="1" animBg="1"/>
      <p:bldP spid="20" grpId="0" animBg="1"/>
      <p:bldP spid="21" grpId="0" animBg="1"/>
      <p:bldP spid="58399" grpId="0" animBg="1"/>
      <p:bldP spid="58399" grpId="1" animBg="1"/>
      <p:bldP spid="584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9" name="Picture 117" descr="NUT NEN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49" y="6089651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15265" y="60684"/>
            <a:ext cx="7155461" cy="2315272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-17457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36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14700" y="2513046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	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M, H.</a:t>
            </a:r>
            <a:endParaRPr lang="en-US" altLang="en-US" sz="2800" baseline="-25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283236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57" y="2577441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718" y="268287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78196" y="271092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294607" y="562682"/>
            <a:ext cx="1106488" cy="655638"/>
            <a:chOff x="5106" y="3426"/>
            <a:chExt cx="582" cy="345"/>
          </a:xfrm>
        </p:grpSpPr>
        <p:pic>
          <p:nvPicPr>
            <p:cNvPr id="14366" name="Picture 40" descr="Thumb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43" descr="abu061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323564" y="34290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2F2F2"/>
                </a:solidFill>
                <a:latin typeface=".VnTime" panose="020B7200000000000000" pitchFamily="34" charset="0"/>
              </a:rPr>
              <a:t>	a, b, c.</a:t>
            </a:r>
          </a:p>
        </p:txBody>
      </p:sp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64" y="372043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7" y="346498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58854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339976" y="362730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257550" y="4371977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2F2F2"/>
                </a:solidFill>
                <a:latin typeface=".VnTime" panose="020B7200000000000000" pitchFamily="34" charset="0"/>
              </a:rPr>
              <a:t>       a, b, c, M, H.</a:t>
            </a:r>
            <a:endParaRPr lang="en-US" altLang="en-US" sz="5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64423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57" y="435477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42806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288647" y="456049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3182" name="AutoShape 110"/>
          <p:cNvSpPr>
            <a:spLocks noChangeArrowheads="1"/>
          </p:cNvSpPr>
          <p:nvPr/>
        </p:nvSpPr>
        <p:spPr bwMode="auto">
          <a:xfrm>
            <a:off x="1905000" y="-76200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183" name="WordArt 111"/>
          <p:cNvSpPr>
            <a:spLocks noChangeArrowheads="1" noChangeShapeType="1" noTextEdit="1"/>
          </p:cNvSpPr>
          <p:nvPr/>
        </p:nvSpPr>
        <p:spPr bwMode="auto">
          <a:xfrm>
            <a:off x="2362201" y="609600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CE1ADF-4783-4624-922B-7234EFF00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172" y="-110067"/>
            <a:ext cx="3652828" cy="2611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NUT NEN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950743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31523" y="514927"/>
            <a:ext cx="7010400" cy="1600200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-31311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539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420019" y="904910"/>
            <a:ext cx="1106488" cy="655638"/>
            <a:chOff x="5106" y="3426"/>
            <a:chExt cx="582" cy="345"/>
          </a:xfrm>
        </p:grpSpPr>
        <p:pic>
          <p:nvPicPr>
            <p:cNvPr id="15394" name="Picture 40" descr="Thum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Picture 43" descr="abu06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257550" y="28194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.VnTime" panose="020B7200000000000000" pitchFamily="34" charset="0"/>
              </a:rPr>
              <a:t>      </a:t>
            </a:r>
          </a:p>
        </p:txBody>
      </p:sp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078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5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29289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339976" y="3041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257550" y="38100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.VnTime" panose="020B7200000000000000" pitchFamily="34" charset="0"/>
              </a:rPr>
              <a:t>      </a:t>
            </a: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068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465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9195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339976" y="4032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3257550" y="480060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059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371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9101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0228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23583" name="AutoShape 31"/>
          <p:cNvSpPr>
            <a:spLocks noChangeArrowheads="1"/>
          </p:cNvSpPr>
          <p:nvPr/>
        </p:nvSpPr>
        <p:spPr bwMode="auto">
          <a:xfrm>
            <a:off x="1918553" y="307548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584" name="WordArt 32"/>
          <p:cNvSpPr>
            <a:spLocks noChangeArrowheads="1" noChangeShapeType="1" noTextEdit="1"/>
          </p:cNvSpPr>
          <p:nvPr/>
        </p:nvSpPr>
        <p:spPr bwMode="auto">
          <a:xfrm>
            <a:off x="2388394" y="967350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2</a:t>
            </a:r>
          </a:p>
        </p:txBody>
      </p:sp>
      <p:sp>
        <p:nvSpPr>
          <p:cNvPr id="15389" name="TextBox 21"/>
          <p:cNvSpPr txBox="1">
            <a:spLocks noChangeArrowheads="1"/>
          </p:cNvSpPr>
          <p:nvPr/>
        </p:nvSpPr>
        <p:spPr bwMode="auto">
          <a:xfrm>
            <a:off x="3712368" y="699474"/>
            <a:ext cx="686435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11689" y="2928938"/>
            <a:ext cx="1239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854575" y="3816350"/>
            <a:ext cx="88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26001" y="4824414"/>
            <a:ext cx="1025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00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</p:childTnLst>
        </p:cTn>
      </p:par>
    </p:tnLst>
    <p:bldLst>
      <p:bldP spid="5" grpId="0" animBg="1"/>
      <p:bldP spid="11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NUT NEN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28" y="5948362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800" y="228600"/>
            <a:ext cx="7354888" cy="1676046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-17457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64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51"/>
              <p:cNvSpPr>
                <a:spLocks noChangeArrowheads="1"/>
              </p:cNvSpPr>
              <p:nvPr/>
            </p:nvSpPr>
            <p:spPr bwMode="auto">
              <a:xfrm>
                <a:off x="3385702" y="2133246"/>
                <a:ext cx="6958447" cy="7620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d.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5702" y="2133246"/>
                <a:ext cx="6958447" cy="762000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10400" b="-304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13" y="250092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7" y="22141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9372" y="233816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9025" y="236172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408112" y="457200"/>
            <a:ext cx="1106488" cy="655638"/>
            <a:chOff x="5106" y="3426"/>
            <a:chExt cx="582" cy="345"/>
          </a:xfrm>
        </p:grpSpPr>
        <p:pic>
          <p:nvPicPr>
            <p:cNvPr id="16414" name="Picture 40" descr="Thumb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43" descr="abu061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51"/>
              <p:cNvSpPr>
                <a:spLocks noChangeArrowheads="1"/>
              </p:cNvSpPr>
              <p:nvPr/>
            </p:nvSpPr>
            <p:spPr bwMode="auto">
              <a:xfrm>
                <a:off x="3427414" y="3303955"/>
                <a:ext cx="7085012" cy="7620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Times New Roman" panose="02020603050405020304" pitchFamily="18" charset="0"/>
                  </a:rPr>
                  <a:t>.            </a:t>
                </a:r>
                <a:r>
                  <a:rPr lang="en-US" alt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E </a:t>
                </a:r>
                <a14:m>
                  <m:oMath xmlns:m="http://schemas.openxmlformats.org/officeDocument/2006/math">
                    <m:r>
                      <a:rPr lang="en-US" alt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d</a:t>
                </a:r>
                <a:r>
                  <a:rPr lang="en-US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.</a:t>
                </a:r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7414" y="3303955"/>
                <a:ext cx="7085012" cy="762000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l="-1635" t="-5600" b="-216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49" y="364894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36" y="337105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17871" y="3465514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299676" y="355557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484565" y="4456114"/>
            <a:ext cx="702786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Ba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A, B, C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d.</a:t>
            </a: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4697781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7" y="443705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3807" y="44958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259013" y="464343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0228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3519" name="AutoShape 31"/>
          <p:cNvSpPr>
            <a:spLocks noChangeArrowheads="1"/>
          </p:cNvSpPr>
          <p:nvPr/>
        </p:nvSpPr>
        <p:spPr bwMode="auto">
          <a:xfrm>
            <a:off x="1905000" y="-76200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63520" name="WordArt 32"/>
          <p:cNvSpPr>
            <a:spLocks noChangeArrowheads="1" noChangeShapeType="1" noTextEdit="1"/>
          </p:cNvSpPr>
          <p:nvPr/>
        </p:nvSpPr>
        <p:spPr bwMode="auto">
          <a:xfrm>
            <a:off x="2362201" y="609600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3</a:t>
            </a:r>
          </a:p>
        </p:txBody>
      </p:sp>
      <p:sp>
        <p:nvSpPr>
          <p:cNvPr id="16413" name="TextBox 21"/>
          <p:cNvSpPr txBox="1">
            <a:spLocks noChangeArrowheads="1"/>
          </p:cNvSpPr>
          <p:nvPr/>
        </p:nvSpPr>
        <p:spPr bwMode="auto">
          <a:xfrm>
            <a:off x="3427414" y="283170"/>
            <a:ext cx="7085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Khẳng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SAI?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4945DC-37D5-4E8E-B20D-17808DDDC1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1805" y="226081"/>
            <a:ext cx="3758408" cy="1681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5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3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4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NUT NEN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05" y="6149976"/>
            <a:ext cx="1447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75819" y="388086"/>
            <a:ext cx="7026434" cy="2549077"/>
          </a:xfrm>
          <a:prstGeom prst="roundRect">
            <a:avLst>
              <a:gd name="adj" fmla="val 16667"/>
            </a:avLst>
          </a:prstGeom>
          <a:solidFill>
            <a:srgbClr val="670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25614" y="134933"/>
            <a:ext cx="320675" cy="718026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55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54"/>
              <a:ext cx="75877" cy="7166654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57354" y="274849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370804" y="1039691"/>
            <a:ext cx="1106488" cy="655638"/>
            <a:chOff x="5106" y="3426"/>
            <a:chExt cx="582" cy="345"/>
          </a:xfrm>
        </p:grpSpPr>
        <p:pic>
          <p:nvPicPr>
            <p:cNvPr id="17438" name="Picture 40" descr="Thum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300"/>
                </a:clrFrom>
                <a:clrTo>
                  <a:srgbClr val="000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" y="3426"/>
              <a:ext cx="5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9" name="Picture 43" descr="abu06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38225" flipV="1">
              <a:off x="5268" y="3513"/>
              <a:ext cx="25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314700" y="3385426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     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A, E, C.</a:t>
            </a:r>
          </a:p>
        </p:txBody>
      </p:sp>
      <p:pic>
        <p:nvPicPr>
          <p:cNvPr id="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6" y="370284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14" y="3432361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17727" y="357187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273069" y="363471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3436938" y="4281673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      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B, D, C.</a:t>
            </a:r>
          </a:p>
        </p:txBody>
      </p:sp>
      <p:pic>
        <p:nvPicPr>
          <p:cNvPr id="12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452834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28466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341814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324099" y="4491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3375819" y="5238750"/>
            <a:ext cx="5962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	  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A, B, E.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541205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0858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17728" y="53324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2339976" y="5332412"/>
            <a:ext cx="460375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8399" name="AutoShape 31"/>
          <p:cNvSpPr>
            <a:spLocks noChangeArrowheads="1"/>
          </p:cNvSpPr>
          <p:nvPr/>
        </p:nvSpPr>
        <p:spPr bwMode="auto">
          <a:xfrm>
            <a:off x="1916444" y="480485"/>
            <a:ext cx="18288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8409" name="WordArt 41"/>
          <p:cNvSpPr>
            <a:spLocks noChangeArrowheads="1" noChangeShapeType="1" noTextEdit="1"/>
          </p:cNvSpPr>
          <p:nvPr/>
        </p:nvSpPr>
        <p:spPr bwMode="auto">
          <a:xfrm>
            <a:off x="2451185" y="1147130"/>
            <a:ext cx="8239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Câu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 pitchFamily="2" charset="0"/>
              </a:rPr>
              <a:t> 4</a:t>
            </a:r>
          </a:p>
        </p:txBody>
      </p:sp>
      <p:sp>
        <p:nvSpPr>
          <p:cNvPr id="17437" name="TextBox 21"/>
          <p:cNvSpPr txBox="1">
            <a:spLocks noChangeArrowheads="1"/>
          </p:cNvSpPr>
          <p:nvPr/>
        </p:nvSpPr>
        <p:spPr bwMode="auto">
          <a:xfrm>
            <a:off x="3540604" y="509373"/>
            <a:ext cx="692791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97222F-A6F9-40CE-A526-D8DBE67FE7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8618" y="609600"/>
            <a:ext cx="3528129" cy="2195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0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604</Words>
  <Application>Microsoft Office PowerPoint</Application>
  <PresentationFormat>Widescreen</PresentationFormat>
  <Paragraphs>111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.VnTime</vt:lpstr>
      <vt:lpstr>.VnTimeH</vt:lpstr>
      <vt:lpstr>Arial</vt:lpstr>
      <vt:lpstr>Calibri</vt:lpstr>
      <vt:lpstr>Calibri Light</vt:lpstr>
      <vt:lpstr>Cambria Math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79</cp:revision>
  <dcterms:created xsi:type="dcterms:W3CDTF">2022-03-01T12:58:11Z</dcterms:created>
  <dcterms:modified xsi:type="dcterms:W3CDTF">2022-03-09T11:17:24Z</dcterms:modified>
</cp:coreProperties>
</file>