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58"/>
  </p:notesMasterIdLst>
  <p:sldIdLst>
    <p:sldId id="257" r:id="rId6"/>
    <p:sldId id="256"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2" r:id="rId21"/>
    <p:sldId id="273" r:id="rId22"/>
    <p:sldId id="274" r:id="rId23"/>
    <p:sldId id="271" r:id="rId24"/>
    <p:sldId id="275" r:id="rId25"/>
    <p:sldId id="276" r:id="rId26"/>
    <p:sldId id="277" r:id="rId27"/>
    <p:sldId id="278" r:id="rId28"/>
    <p:sldId id="279" r:id="rId29"/>
    <p:sldId id="280" r:id="rId30"/>
    <p:sldId id="282" r:id="rId31"/>
    <p:sldId id="284" r:id="rId32"/>
    <p:sldId id="285" r:id="rId33"/>
    <p:sldId id="281" r:id="rId34"/>
    <p:sldId id="286" r:id="rId35"/>
    <p:sldId id="288" r:id="rId36"/>
    <p:sldId id="287" r:id="rId37"/>
    <p:sldId id="289" r:id="rId38"/>
    <p:sldId id="290" r:id="rId39"/>
    <p:sldId id="292" r:id="rId40"/>
    <p:sldId id="291" r:id="rId41"/>
    <p:sldId id="293" r:id="rId42"/>
    <p:sldId id="294" r:id="rId43"/>
    <p:sldId id="295" r:id="rId44"/>
    <p:sldId id="296" r:id="rId45"/>
    <p:sldId id="297" r:id="rId46"/>
    <p:sldId id="298" r:id="rId47"/>
    <p:sldId id="299" r:id="rId48"/>
    <p:sldId id="300" r:id="rId49"/>
    <p:sldId id="301" r:id="rId50"/>
    <p:sldId id="413" r:id="rId51"/>
    <p:sldId id="414" r:id="rId52"/>
    <p:sldId id="415" r:id="rId53"/>
    <p:sldId id="416" r:id="rId54"/>
    <p:sldId id="418" r:id="rId55"/>
    <p:sldId id="417" r:id="rId56"/>
    <p:sldId id="41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12" userDrawn="1">
          <p15:clr>
            <a:srgbClr val="A4A3A4"/>
          </p15:clr>
        </p15:guide>
        <p15:guide id="2" pos="7272"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FC0C"/>
    <a:srgbClr val="35D36A"/>
    <a:srgbClr val="0551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9" d="100"/>
          <a:sy n="79" d="100"/>
        </p:scale>
        <p:origin x="773" y="72"/>
      </p:cViewPr>
      <p:guideLst>
        <p:guide pos="312"/>
        <p:guide pos="7272"/>
        <p:guide orient="horz" pos="648"/>
        <p:guide orient="horz" pos="712"/>
        <p:guide orient="horz" pos="3928"/>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57F98A-3F6F-4F03-BA94-D7890157E625}" type="datetimeFigureOut">
              <a:rPr lang="en-US" smtClean="0"/>
              <a:t>11/24/2025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3644A5-88FB-4531-87D6-B834B623CCC6}" type="slidenum">
              <a:rPr lang="en-US" smtClean="0"/>
              <a:t>‹#›</a:t>
            </a:fld>
            <a:endParaRPr lang="en-US"/>
          </a:p>
        </p:txBody>
      </p:sp>
    </p:spTree>
    <p:extLst>
      <p:ext uri="{BB962C8B-B14F-4D97-AF65-F5344CB8AC3E}">
        <p14:creationId xmlns:p14="http://schemas.microsoft.com/office/powerpoint/2010/main" val="1114792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467D9-5C6D-40F4-BD85-F7522432D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1E9AD9-5E19-497A-BC07-AE7C70CA7E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35121B-6E75-4FB0-B619-9ED8ABB1D098}"/>
              </a:ext>
            </a:extLst>
          </p:cNvPr>
          <p:cNvSpPr>
            <a:spLocks noGrp="1"/>
          </p:cNvSpPr>
          <p:nvPr>
            <p:ph type="dt" sz="half" idx="10"/>
          </p:nvPr>
        </p:nvSpPr>
        <p:spPr/>
        <p:txBody>
          <a:bodyPr/>
          <a:lstStyle/>
          <a:p>
            <a:fld id="{359C3F44-B39A-4D83-BA90-959FF22E336A}" type="datetime1">
              <a:rPr lang="en-US" smtClean="0"/>
              <a:t>11/24/2025</a:t>
            </a:fld>
            <a:endParaRPr lang="en-US"/>
          </a:p>
        </p:txBody>
      </p:sp>
      <p:sp>
        <p:nvSpPr>
          <p:cNvPr id="5" name="Footer Placeholder 4">
            <a:extLst>
              <a:ext uri="{FF2B5EF4-FFF2-40B4-BE49-F238E27FC236}">
                <a16:creationId xmlns:a16="http://schemas.microsoft.com/office/drawing/2014/main" id="{3167FA4E-8E43-407F-B2A0-33385F8CE0D6}"/>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250D7E9D-8FEC-4D25-804A-03C619439973}"/>
              </a:ext>
            </a:extLst>
          </p:cNvPr>
          <p:cNvSpPr>
            <a:spLocks noGrp="1"/>
          </p:cNvSpPr>
          <p:nvPr>
            <p:ph type="sldNum" sz="quarter" idx="12"/>
          </p:nvPr>
        </p:nvSpPr>
        <p:spPr/>
        <p:txBody>
          <a:bodyPr/>
          <a:lstStyle/>
          <a:p>
            <a:fld id="{F9BCB804-B669-4429-BB64-4A4EF03325A6}" type="slidenum">
              <a:rPr lang="en-US" smtClean="0"/>
              <a:t>‹#›</a:t>
            </a:fld>
            <a:endParaRPr lang="en-US"/>
          </a:p>
        </p:txBody>
      </p:sp>
    </p:spTree>
    <p:extLst>
      <p:ext uri="{BB962C8B-B14F-4D97-AF65-F5344CB8AC3E}">
        <p14:creationId xmlns:p14="http://schemas.microsoft.com/office/powerpoint/2010/main" val="32826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300B-6357-4339-92D1-339AD27579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82F4E9-E13E-4949-8A9D-31D445EE92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E462E-0B60-4B81-8F60-8AA880070CEA}"/>
              </a:ext>
            </a:extLst>
          </p:cNvPr>
          <p:cNvSpPr>
            <a:spLocks noGrp="1"/>
          </p:cNvSpPr>
          <p:nvPr>
            <p:ph type="dt" sz="half" idx="10"/>
          </p:nvPr>
        </p:nvSpPr>
        <p:spPr/>
        <p:txBody>
          <a:bodyPr/>
          <a:lstStyle/>
          <a:p>
            <a:fld id="{7D583CB2-03ED-4301-B634-2918C8AAACD6}" type="datetime1">
              <a:rPr lang="en-US" smtClean="0"/>
              <a:t>11/24/2025</a:t>
            </a:fld>
            <a:endParaRPr lang="en-US"/>
          </a:p>
        </p:txBody>
      </p:sp>
      <p:sp>
        <p:nvSpPr>
          <p:cNvPr id="5" name="Footer Placeholder 4">
            <a:extLst>
              <a:ext uri="{FF2B5EF4-FFF2-40B4-BE49-F238E27FC236}">
                <a16:creationId xmlns:a16="http://schemas.microsoft.com/office/drawing/2014/main" id="{330DF05F-9827-4018-9933-D11F4F7C9CE1}"/>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5AC27861-1E52-4439-8063-AF24C646BCBE}"/>
              </a:ext>
            </a:extLst>
          </p:cNvPr>
          <p:cNvSpPr>
            <a:spLocks noGrp="1"/>
          </p:cNvSpPr>
          <p:nvPr>
            <p:ph type="sldNum" sz="quarter" idx="12"/>
          </p:nvPr>
        </p:nvSpPr>
        <p:spPr/>
        <p:txBody>
          <a:bodyPr/>
          <a:lstStyle/>
          <a:p>
            <a:fld id="{F9BCB804-B669-4429-BB64-4A4EF03325A6}" type="slidenum">
              <a:rPr lang="en-US" smtClean="0"/>
              <a:t>‹#›</a:t>
            </a:fld>
            <a:endParaRPr lang="en-US"/>
          </a:p>
        </p:txBody>
      </p:sp>
    </p:spTree>
    <p:extLst>
      <p:ext uri="{BB962C8B-B14F-4D97-AF65-F5344CB8AC3E}">
        <p14:creationId xmlns:p14="http://schemas.microsoft.com/office/powerpoint/2010/main" val="413405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85DA5F-FF92-42F6-B6B2-754A26E576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0317AF-6E47-4652-9C25-4CEBBA78BC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191E9-A961-46E0-A8E3-E2004189FF68}"/>
              </a:ext>
            </a:extLst>
          </p:cNvPr>
          <p:cNvSpPr>
            <a:spLocks noGrp="1"/>
          </p:cNvSpPr>
          <p:nvPr>
            <p:ph type="dt" sz="half" idx="10"/>
          </p:nvPr>
        </p:nvSpPr>
        <p:spPr/>
        <p:txBody>
          <a:bodyPr/>
          <a:lstStyle/>
          <a:p>
            <a:fld id="{E7078FE3-CDAD-4FAC-AD53-360204F99DCF}" type="datetime1">
              <a:rPr lang="en-US" smtClean="0"/>
              <a:t>11/24/2025</a:t>
            </a:fld>
            <a:endParaRPr lang="en-US"/>
          </a:p>
        </p:txBody>
      </p:sp>
      <p:sp>
        <p:nvSpPr>
          <p:cNvPr id="5" name="Footer Placeholder 4">
            <a:extLst>
              <a:ext uri="{FF2B5EF4-FFF2-40B4-BE49-F238E27FC236}">
                <a16:creationId xmlns:a16="http://schemas.microsoft.com/office/drawing/2014/main" id="{81E1B1C3-C923-45A0-ABE0-67BBF10BAD7A}"/>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259C1F00-5195-40C4-83B9-6C2B7992E24E}"/>
              </a:ext>
            </a:extLst>
          </p:cNvPr>
          <p:cNvSpPr>
            <a:spLocks noGrp="1"/>
          </p:cNvSpPr>
          <p:nvPr>
            <p:ph type="sldNum" sz="quarter" idx="12"/>
          </p:nvPr>
        </p:nvSpPr>
        <p:spPr/>
        <p:txBody>
          <a:bodyPr/>
          <a:lstStyle/>
          <a:p>
            <a:fld id="{F9BCB804-B669-4429-BB64-4A4EF03325A6}" type="slidenum">
              <a:rPr lang="en-US" smtClean="0"/>
              <a:t>‹#›</a:t>
            </a:fld>
            <a:endParaRPr lang="en-US"/>
          </a:p>
        </p:txBody>
      </p:sp>
    </p:spTree>
    <p:extLst>
      <p:ext uri="{BB962C8B-B14F-4D97-AF65-F5344CB8AC3E}">
        <p14:creationId xmlns:p14="http://schemas.microsoft.com/office/powerpoint/2010/main" val="3632597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0DBE29D0-8AF6-494C-9918-5016F8C3A662}" type="datetime1">
              <a:rPr lang="en-US" smtClean="0"/>
              <a:t>11/24/2025</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14109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F6E4CF50-8DE8-4144-81D4-24D0375A6356}" type="datetime1">
              <a:rPr lang="en-US" smtClean="0"/>
              <a:t>11/24/2025</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29735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623D259D-A685-472F-BAE6-C2A5B9D83B4E}" type="datetime1">
              <a:rPr lang="en-US" smtClean="0"/>
              <a:t>11/24/2025</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286313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0F77974D-1677-4953-82B0-D02EA56994FC}" type="datetime1">
              <a:rPr lang="en-US" smtClean="0"/>
              <a:t>11/24/2025</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r>
              <a:rPr lang="en-US"/>
              <a:t>TRƯỜNG THPT AN MỸ - NĂM HỌC 2022 - 2023</a:t>
            </a:r>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051851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CF3C72DF-4948-4964-9791-A768054E90CA}" type="datetime1">
              <a:rPr lang="en-US" smtClean="0"/>
              <a:t>11/24/2025</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r>
              <a:rPr lang="en-US"/>
              <a:t>TRƯỜNG THPT AN MỸ - NĂM HỌC 2022 - 2023</a:t>
            </a:r>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264146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48A5AE0-99FC-4B90-B480-9560EF4954A6}" type="datetime1">
              <a:rPr lang="en-US" smtClean="0"/>
              <a:t>11/24/2025</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r>
              <a:rPr lang="en-US"/>
              <a:t>TRƯỜNG THPT AN MỸ - NĂM HỌC 2022 - 2023</a:t>
            </a:r>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83393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B6B6635B-F14A-47F5-AE5B-93FCB6EC8B6E}" type="datetime1">
              <a:rPr lang="en-US" smtClean="0"/>
              <a:t>11/24/2025</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a:t>TRƯỜNG THPT AN MỸ - NĂM HỌC 2022 - 2023</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003822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54E09C76-6FE2-448D-8010-5144D1B27A94}" type="datetime1">
              <a:rPr lang="en-US" smtClean="0"/>
              <a:t>11/24/2025</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r>
              <a:rPr lang="en-US"/>
              <a:t>TRƯỜNG THPT AN MỸ - NĂM HỌC 2022 - 2023</a:t>
            </a:r>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056995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DF315-F53E-48E8-A747-1D3B262CF5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13683-9B82-47B0-96CE-214F308145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103F87-744B-488E-ABA6-74904CA2D18D}"/>
              </a:ext>
            </a:extLst>
          </p:cNvPr>
          <p:cNvSpPr>
            <a:spLocks noGrp="1"/>
          </p:cNvSpPr>
          <p:nvPr>
            <p:ph type="dt" sz="half" idx="10"/>
          </p:nvPr>
        </p:nvSpPr>
        <p:spPr/>
        <p:txBody>
          <a:bodyPr/>
          <a:lstStyle/>
          <a:p>
            <a:fld id="{947FF54A-974D-4F45-AF98-C5C819E076A9}" type="datetime1">
              <a:rPr lang="en-US" smtClean="0"/>
              <a:t>11/24/2025</a:t>
            </a:fld>
            <a:endParaRPr lang="en-US"/>
          </a:p>
        </p:txBody>
      </p:sp>
      <p:sp>
        <p:nvSpPr>
          <p:cNvPr id="5" name="Footer Placeholder 4">
            <a:extLst>
              <a:ext uri="{FF2B5EF4-FFF2-40B4-BE49-F238E27FC236}">
                <a16:creationId xmlns:a16="http://schemas.microsoft.com/office/drawing/2014/main" id="{A648C93A-1B3C-4DBC-B543-13E21C626ED3}"/>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41850944-1EFA-47E8-B15B-5FFC0850E92C}"/>
              </a:ext>
            </a:extLst>
          </p:cNvPr>
          <p:cNvSpPr>
            <a:spLocks noGrp="1"/>
          </p:cNvSpPr>
          <p:nvPr>
            <p:ph type="sldNum" sz="quarter" idx="12"/>
          </p:nvPr>
        </p:nvSpPr>
        <p:spPr/>
        <p:txBody>
          <a:bodyPr/>
          <a:lstStyle/>
          <a:p>
            <a:fld id="{F9BCB804-B669-4429-BB64-4A4EF03325A6}" type="slidenum">
              <a:rPr lang="en-US" smtClean="0"/>
              <a:t>‹#›</a:t>
            </a:fld>
            <a:endParaRPr lang="en-US"/>
          </a:p>
        </p:txBody>
      </p:sp>
    </p:spTree>
    <p:extLst>
      <p:ext uri="{BB962C8B-B14F-4D97-AF65-F5344CB8AC3E}">
        <p14:creationId xmlns:p14="http://schemas.microsoft.com/office/powerpoint/2010/main" val="4122196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57676316-F92A-45D8-8217-EF7391349A07}" type="datetime1">
              <a:rPr lang="en-US" smtClean="0"/>
              <a:t>11/24/2025</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r>
              <a:rPr lang="en-US"/>
              <a:t>TRƯỜNG THPT AN MỸ - NĂM HỌC 2022 - 2023</a:t>
            </a:r>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556031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0C1ACE68-7D65-47EE-88F4-1576DE421B2C}" type="datetime1">
              <a:rPr lang="en-US" smtClean="0"/>
              <a:t>11/24/2025</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106831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5F8DDDE4-CE1E-4031-836F-FADD0B85262F}" type="datetime1">
              <a:rPr lang="en-US" smtClean="0"/>
              <a:t>11/24/2025</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414377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C3A2C1-14BB-4B8E-B8AD-35E0671C18C7}" type="datetime1">
              <a:rPr lang="en-US" smtClean="0"/>
              <a:t>11/24/2025</a:t>
            </a:fld>
            <a:endParaRPr lang="en-US"/>
          </a:p>
        </p:txBody>
      </p:sp>
      <p:sp>
        <p:nvSpPr>
          <p:cNvPr id="5" name="Footer Placeholder 4"/>
          <p:cNvSpPr>
            <a:spLocks noGrp="1"/>
          </p:cNvSpPr>
          <p:nvPr>
            <p:ph type="ftr" sz="quarter" idx="11"/>
          </p:nvPr>
        </p:nvSpPr>
        <p:spPr/>
        <p:txBody>
          <a:bodyPr/>
          <a:lstStyle/>
          <a:p>
            <a:r>
              <a:rPr lang="en-US"/>
              <a:t>TRƯỜNG THPT AN MỸ - NĂM HỌC 2022 - 2023</a:t>
            </a:r>
          </a:p>
        </p:txBody>
      </p:sp>
      <p:sp>
        <p:nvSpPr>
          <p:cNvPr id="6" name="Slide Number Placeholder 5"/>
          <p:cNvSpPr>
            <a:spLocks noGrp="1"/>
          </p:cNvSpPr>
          <p:nvPr>
            <p:ph type="sldNum" sz="quarter" idx="12"/>
          </p:nvPr>
        </p:nvSpPr>
        <p:spPr/>
        <p:txBody>
          <a:bodyPr/>
          <a:lstStyle/>
          <a:p>
            <a:fld id="{948A9C86-7B7A-417A-9EC2-EB7792C0E02F}" type="slidenum">
              <a:rPr lang="en-US" smtClean="0"/>
              <a:t>‹#›</a:t>
            </a:fld>
            <a:endParaRPr lang="en-US"/>
          </a:p>
        </p:txBody>
      </p:sp>
    </p:spTree>
    <p:extLst>
      <p:ext uri="{BB962C8B-B14F-4D97-AF65-F5344CB8AC3E}">
        <p14:creationId xmlns:p14="http://schemas.microsoft.com/office/powerpoint/2010/main" val="3016781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FDBC2C-5A97-4C40-8F68-838044B697BD}" type="datetime1">
              <a:rPr lang="en-US" smtClean="0"/>
              <a:t>11/24/2025</a:t>
            </a:fld>
            <a:endParaRPr lang="en-US"/>
          </a:p>
        </p:txBody>
      </p:sp>
      <p:sp>
        <p:nvSpPr>
          <p:cNvPr id="5" name="Footer Placeholder 4"/>
          <p:cNvSpPr>
            <a:spLocks noGrp="1"/>
          </p:cNvSpPr>
          <p:nvPr>
            <p:ph type="ftr" sz="quarter" idx="11"/>
          </p:nvPr>
        </p:nvSpPr>
        <p:spPr/>
        <p:txBody>
          <a:bodyPr/>
          <a:lstStyle/>
          <a:p>
            <a:r>
              <a:rPr lang="en-US"/>
              <a:t>TRƯỜNG THPT AN MỸ - NĂM HỌC 2022 - 2023</a:t>
            </a:r>
          </a:p>
        </p:txBody>
      </p:sp>
      <p:sp>
        <p:nvSpPr>
          <p:cNvPr id="6" name="Slide Number Placeholder 5"/>
          <p:cNvSpPr>
            <a:spLocks noGrp="1"/>
          </p:cNvSpPr>
          <p:nvPr>
            <p:ph type="sldNum" sz="quarter" idx="12"/>
          </p:nvPr>
        </p:nvSpPr>
        <p:spPr/>
        <p:txBody>
          <a:bodyPr/>
          <a:lstStyle/>
          <a:p>
            <a:fld id="{948A9C86-7B7A-417A-9EC2-EB7792C0E02F}" type="slidenum">
              <a:rPr lang="en-US" smtClean="0"/>
              <a:t>‹#›</a:t>
            </a:fld>
            <a:endParaRPr lang="en-US"/>
          </a:p>
        </p:txBody>
      </p:sp>
    </p:spTree>
    <p:extLst>
      <p:ext uri="{BB962C8B-B14F-4D97-AF65-F5344CB8AC3E}">
        <p14:creationId xmlns:p14="http://schemas.microsoft.com/office/powerpoint/2010/main" val="3627774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3B32E3-0203-4526-A067-1179B42FA6E4}" type="datetime1">
              <a:rPr lang="en-US" smtClean="0"/>
              <a:t>11/24/2025</a:t>
            </a:fld>
            <a:endParaRPr lang="en-US"/>
          </a:p>
        </p:txBody>
      </p:sp>
      <p:sp>
        <p:nvSpPr>
          <p:cNvPr id="5" name="Footer Placeholder 4"/>
          <p:cNvSpPr>
            <a:spLocks noGrp="1"/>
          </p:cNvSpPr>
          <p:nvPr>
            <p:ph type="ftr" sz="quarter" idx="11"/>
          </p:nvPr>
        </p:nvSpPr>
        <p:spPr/>
        <p:txBody>
          <a:bodyPr/>
          <a:lstStyle/>
          <a:p>
            <a:r>
              <a:rPr lang="en-US"/>
              <a:t>TRƯỜNG THPT AN MỸ - NĂM HỌC 2022 - 2023</a:t>
            </a:r>
          </a:p>
        </p:txBody>
      </p:sp>
      <p:sp>
        <p:nvSpPr>
          <p:cNvPr id="6" name="Slide Number Placeholder 5"/>
          <p:cNvSpPr>
            <a:spLocks noGrp="1"/>
          </p:cNvSpPr>
          <p:nvPr>
            <p:ph type="sldNum" sz="quarter" idx="12"/>
          </p:nvPr>
        </p:nvSpPr>
        <p:spPr/>
        <p:txBody>
          <a:bodyPr/>
          <a:lstStyle/>
          <a:p>
            <a:fld id="{948A9C86-7B7A-417A-9EC2-EB7792C0E02F}" type="slidenum">
              <a:rPr lang="en-US" smtClean="0"/>
              <a:t>‹#›</a:t>
            </a:fld>
            <a:endParaRPr lang="en-US"/>
          </a:p>
        </p:txBody>
      </p:sp>
    </p:spTree>
    <p:extLst>
      <p:ext uri="{BB962C8B-B14F-4D97-AF65-F5344CB8AC3E}">
        <p14:creationId xmlns:p14="http://schemas.microsoft.com/office/powerpoint/2010/main" val="2578174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E976E6-85D9-4A96-9946-2EA6E30CEFE8}" type="datetime1">
              <a:rPr lang="en-US" smtClean="0"/>
              <a:t>11/24/2025</a:t>
            </a:fld>
            <a:endParaRPr lang="en-US"/>
          </a:p>
        </p:txBody>
      </p:sp>
      <p:sp>
        <p:nvSpPr>
          <p:cNvPr id="6" name="Footer Placeholder 5"/>
          <p:cNvSpPr>
            <a:spLocks noGrp="1"/>
          </p:cNvSpPr>
          <p:nvPr>
            <p:ph type="ftr" sz="quarter" idx="11"/>
          </p:nvPr>
        </p:nvSpPr>
        <p:spPr/>
        <p:txBody>
          <a:bodyPr/>
          <a:lstStyle/>
          <a:p>
            <a:r>
              <a:rPr lang="en-US"/>
              <a:t>TRƯỜNG THPT AN MỸ - NĂM HỌC 2022 - 2023</a:t>
            </a:r>
          </a:p>
        </p:txBody>
      </p:sp>
      <p:sp>
        <p:nvSpPr>
          <p:cNvPr id="7" name="Slide Number Placeholder 6"/>
          <p:cNvSpPr>
            <a:spLocks noGrp="1"/>
          </p:cNvSpPr>
          <p:nvPr>
            <p:ph type="sldNum" sz="quarter" idx="12"/>
          </p:nvPr>
        </p:nvSpPr>
        <p:spPr/>
        <p:txBody>
          <a:bodyPr/>
          <a:lstStyle/>
          <a:p>
            <a:fld id="{948A9C86-7B7A-417A-9EC2-EB7792C0E02F}" type="slidenum">
              <a:rPr lang="en-US" smtClean="0"/>
              <a:t>‹#›</a:t>
            </a:fld>
            <a:endParaRPr lang="en-US"/>
          </a:p>
        </p:txBody>
      </p:sp>
    </p:spTree>
    <p:extLst>
      <p:ext uri="{BB962C8B-B14F-4D97-AF65-F5344CB8AC3E}">
        <p14:creationId xmlns:p14="http://schemas.microsoft.com/office/powerpoint/2010/main" val="346192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0DF7F5-1A1F-4E9F-AEE0-0D3544B75E54}" type="datetime1">
              <a:rPr lang="en-US" smtClean="0"/>
              <a:t>11/24/2025</a:t>
            </a:fld>
            <a:endParaRPr lang="en-US"/>
          </a:p>
        </p:txBody>
      </p:sp>
      <p:sp>
        <p:nvSpPr>
          <p:cNvPr id="8" name="Footer Placeholder 7"/>
          <p:cNvSpPr>
            <a:spLocks noGrp="1"/>
          </p:cNvSpPr>
          <p:nvPr>
            <p:ph type="ftr" sz="quarter" idx="11"/>
          </p:nvPr>
        </p:nvSpPr>
        <p:spPr/>
        <p:txBody>
          <a:bodyPr/>
          <a:lstStyle/>
          <a:p>
            <a:r>
              <a:rPr lang="en-US"/>
              <a:t>TRƯỜNG THPT AN MỸ - NĂM HỌC 2022 - 2023</a:t>
            </a:r>
          </a:p>
        </p:txBody>
      </p:sp>
      <p:sp>
        <p:nvSpPr>
          <p:cNvPr id="9" name="Slide Number Placeholder 8"/>
          <p:cNvSpPr>
            <a:spLocks noGrp="1"/>
          </p:cNvSpPr>
          <p:nvPr>
            <p:ph type="sldNum" sz="quarter" idx="12"/>
          </p:nvPr>
        </p:nvSpPr>
        <p:spPr/>
        <p:txBody>
          <a:bodyPr/>
          <a:lstStyle/>
          <a:p>
            <a:fld id="{948A9C86-7B7A-417A-9EC2-EB7792C0E02F}" type="slidenum">
              <a:rPr lang="en-US" smtClean="0"/>
              <a:t>‹#›</a:t>
            </a:fld>
            <a:endParaRPr lang="en-US"/>
          </a:p>
        </p:txBody>
      </p:sp>
    </p:spTree>
    <p:extLst>
      <p:ext uri="{BB962C8B-B14F-4D97-AF65-F5344CB8AC3E}">
        <p14:creationId xmlns:p14="http://schemas.microsoft.com/office/powerpoint/2010/main" val="3241787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00D7CF-7F26-4EBC-B567-BBCB47AF2198}" type="datetime1">
              <a:rPr lang="en-US" smtClean="0"/>
              <a:t>11/24/2025</a:t>
            </a:fld>
            <a:endParaRPr lang="en-US"/>
          </a:p>
        </p:txBody>
      </p:sp>
      <p:sp>
        <p:nvSpPr>
          <p:cNvPr id="4" name="Footer Placeholder 3"/>
          <p:cNvSpPr>
            <a:spLocks noGrp="1"/>
          </p:cNvSpPr>
          <p:nvPr>
            <p:ph type="ftr" sz="quarter" idx="11"/>
          </p:nvPr>
        </p:nvSpPr>
        <p:spPr/>
        <p:txBody>
          <a:bodyPr/>
          <a:lstStyle/>
          <a:p>
            <a:r>
              <a:rPr lang="en-US"/>
              <a:t>TRƯỜNG THPT AN MỸ - NĂM HỌC 2022 - 2023</a:t>
            </a:r>
          </a:p>
        </p:txBody>
      </p:sp>
      <p:sp>
        <p:nvSpPr>
          <p:cNvPr id="5" name="Slide Number Placeholder 4"/>
          <p:cNvSpPr>
            <a:spLocks noGrp="1"/>
          </p:cNvSpPr>
          <p:nvPr>
            <p:ph type="sldNum" sz="quarter" idx="12"/>
          </p:nvPr>
        </p:nvSpPr>
        <p:spPr/>
        <p:txBody>
          <a:bodyPr/>
          <a:lstStyle/>
          <a:p>
            <a:fld id="{948A9C86-7B7A-417A-9EC2-EB7792C0E02F}" type="slidenum">
              <a:rPr lang="en-US" smtClean="0"/>
              <a:t>‹#›</a:t>
            </a:fld>
            <a:endParaRPr lang="en-US"/>
          </a:p>
        </p:txBody>
      </p:sp>
    </p:spTree>
    <p:extLst>
      <p:ext uri="{BB962C8B-B14F-4D97-AF65-F5344CB8AC3E}">
        <p14:creationId xmlns:p14="http://schemas.microsoft.com/office/powerpoint/2010/main" val="3179262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4772B8-73AB-4EB2-A38A-06DA52409C4E}" type="datetime1">
              <a:rPr lang="en-US" smtClean="0"/>
              <a:t>11/24/2025</a:t>
            </a:fld>
            <a:endParaRPr lang="en-US"/>
          </a:p>
        </p:txBody>
      </p:sp>
      <p:sp>
        <p:nvSpPr>
          <p:cNvPr id="3" name="Footer Placeholder 2"/>
          <p:cNvSpPr>
            <a:spLocks noGrp="1"/>
          </p:cNvSpPr>
          <p:nvPr>
            <p:ph type="ftr" sz="quarter" idx="11"/>
          </p:nvPr>
        </p:nvSpPr>
        <p:spPr/>
        <p:txBody>
          <a:bodyPr/>
          <a:lstStyle/>
          <a:p>
            <a:r>
              <a:rPr lang="en-US"/>
              <a:t>TRƯỜNG THPT AN MỸ - NĂM HỌC 2022 - 2023</a:t>
            </a:r>
          </a:p>
        </p:txBody>
      </p:sp>
      <p:sp>
        <p:nvSpPr>
          <p:cNvPr id="4" name="Slide Number Placeholder 3"/>
          <p:cNvSpPr>
            <a:spLocks noGrp="1"/>
          </p:cNvSpPr>
          <p:nvPr>
            <p:ph type="sldNum" sz="quarter" idx="12"/>
          </p:nvPr>
        </p:nvSpPr>
        <p:spPr/>
        <p:txBody>
          <a:bodyPr/>
          <a:lstStyle/>
          <a:p>
            <a:fld id="{948A9C86-7B7A-417A-9EC2-EB7792C0E02F}" type="slidenum">
              <a:rPr lang="en-US" smtClean="0"/>
              <a:t>‹#›</a:t>
            </a:fld>
            <a:endParaRPr lang="en-US"/>
          </a:p>
        </p:txBody>
      </p:sp>
    </p:spTree>
    <p:extLst>
      <p:ext uri="{BB962C8B-B14F-4D97-AF65-F5344CB8AC3E}">
        <p14:creationId xmlns:p14="http://schemas.microsoft.com/office/powerpoint/2010/main" val="3899029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66E49-B679-41B3-826E-980D23881F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74B50E-6DEB-456E-8E30-6554A196ED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78851C-C4C3-4872-9382-1EB39A6C92EA}"/>
              </a:ext>
            </a:extLst>
          </p:cNvPr>
          <p:cNvSpPr>
            <a:spLocks noGrp="1"/>
          </p:cNvSpPr>
          <p:nvPr>
            <p:ph type="dt" sz="half" idx="10"/>
          </p:nvPr>
        </p:nvSpPr>
        <p:spPr/>
        <p:txBody>
          <a:bodyPr/>
          <a:lstStyle/>
          <a:p>
            <a:fld id="{9FC5F17F-D77F-45AD-9130-43AC38EA4617}" type="datetime1">
              <a:rPr lang="en-US" smtClean="0"/>
              <a:t>11/24/2025</a:t>
            </a:fld>
            <a:endParaRPr lang="en-US"/>
          </a:p>
        </p:txBody>
      </p:sp>
      <p:sp>
        <p:nvSpPr>
          <p:cNvPr id="5" name="Footer Placeholder 4">
            <a:extLst>
              <a:ext uri="{FF2B5EF4-FFF2-40B4-BE49-F238E27FC236}">
                <a16:creationId xmlns:a16="http://schemas.microsoft.com/office/drawing/2014/main" id="{F61A895F-0FCB-4CE1-9545-55BE6E4855E6}"/>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2B6816EE-7289-461C-94BA-0F0A34C8A725}"/>
              </a:ext>
            </a:extLst>
          </p:cNvPr>
          <p:cNvSpPr>
            <a:spLocks noGrp="1"/>
          </p:cNvSpPr>
          <p:nvPr>
            <p:ph type="sldNum" sz="quarter" idx="12"/>
          </p:nvPr>
        </p:nvSpPr>
        <p:spPr/>
        <p:txBody>
          <a:bodyPr/>
          <a:lstStyle/>
          <a:p>
            <a:fld id="{F9BCB804-B669-4429-BB64-4A4EF03325A6}" type="slidenum">
              <a:rPr lang="en-US" smtClean="0"/>
              <a:t>‹#›</a:t>
            </a:fld>
            <a:endParaRPr lang="en-US"/>
          </a:p>
        </p:txBody>
      </p:sp>
    </p:spTree>
    <p:extLst>
      <p:ext uri="{BB962C8B-B14F-4D97-AF65-F5344CB8AC3E}">
        <p14:creationId xmlns:p14="http://schemas.microsoft.com/office/powerpoint/2010/main" val="531682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42BAA2-C141-40EF-B247-E46A227048A6}" type="datetime1">
              <a:rPr lang="en-US" smtClean="0"/>
              <a:t>11/24/2025</a:t>
            </a:fld>
            <a:endParaRPr lang="en-US"/>
          </a:p>
        </p:txBody>
      </p:sp>
      <p:sp>
        <p:nvSpPr>
          <p:cNvPr id="6" name="Footer Placeholder 5"/>
          <p:cNvSpPr>
            <a:spLocks noGrp="1"/>
          </p:cNvSpPr>
          <p:nvPr>
            <p:ph type="ftr" sz="quarter" idx="11"/>
          </p:nvPr>
        </p:nvSpPr>
        <p:spPr/>
        <p:txBody>
          <a:bodyPr/>
          <a:lstStyle/>
          <a:p>
            <a:r>
              <a:rPr lang="en-US"/>
              <a:t>TRƯỜNG THPT AN MỸ - NĂM HỌC 2022 - 2023</a:t>
            </a:r>
          </a:p>
        </p:txBody>
      </p:sp>
      <p:sp>
        <p:nvSpPr>
          <p:cNvPr id="7" name="Slide Number Placeholder 6"/>
          <p:cNvSpPr>
            <a:spLocks noGrp="1"/>
          </p:cNvSpPr>
          <p:nvPr>
            <p:ph type="sldNum" sz="quarter" idx="12"/>
          </p:nvPr>
        </p:nvSpPr>
        <p:spPr/>
        <p:txBody>
          <a:bodyPr/>
          <a:lstStyle/>
          <a:p>
            <a:fld id="{948A9C86-7B7A-417A-9EC2-EB7792C0E02F}" type="slidenum">
              <a:rPr lang="en-US" smtClean="0"/>
              <a:t>‹#›</a:t>
            </a:fld>
            <a:endParaRPr lang="en-US"/>
          </a:p>
        </p:txBody>
      </p:sp>
    </p:spTree>
    <p:extLst>
      <p:ext uri="{BB962C8B-B14F-4D97-AF65-F5344CB8AC3E}">
        <p14:creationId xmlns:p14="http://schemas.microsoft.com/office/powerpoint/2010/main" val="364663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29D02E-CD43-4327-911E-D17D9D2E93DA}" type="datetime1">
              <a:rPr lang="en-US" smtClean="0"/>
              <a:t>11/24/2025</a:t>
            </a:fld>
            <a:endParaRPr lang="en-US"/>
          </a:p>
        </p:txBody>
      </p:sp>
      <p:sp>
        <p:nvSpPr>
          <p:cNvPr id="6" name="Footer Placeholder 5"/>
          <p:cNvSpPr>
            <a:spLocks noGrp="1"/>
          </p:cNvSpPr>
          <p:nvPr>
            <p:ph type="ftr" sz="quarter" idx="11"/>
          </p:nvPr>
        </p:nvSpPr>
        <p:spPr/>
        <p:txBody>
          <a:bodyPr/>
          <a:lstStyle/>
          <a:p>
            <a:r>
              <a:rPr lang="en-US"/>
              <a:t>TRƯỜNG THPT AN MỸ - NĂM HỌC 2022 - 2023</a:t>
            </a:r>
          </a:p>
        </p:txBody>
      </p:sp>
      <p:sp>
        <p:nvSpPr>
          <p:cNvPr id="7" name="Slide Number Placeholder 6"/>
          <p:cNvSpPr>
            <a:spLocks noGrp="1"/>
          </p:cNvSpPr>
          <p:nvPr>
            <p:ph type="sldNum" sz="quarter" idx="12"/>
          </p:nvPr>
        </p:nvSpPr>
        <p:spPr/>
        <p:txBody>
          <a:bodyPr/>
          <a:lstStyle/>
          <a:p>
            <a:fld id="{948A9C86-7B7A-417A-9EC2-EB7792C0E02F}" type="slidenum">
              <a:rPr lang="en-US" smtClean="0"/>
              <a:t>‹#›</a:t>
            </a:fld>
            <a:endParaRPr lang="en-US"/>
          </a:p>
        </p:txBody>
      </p:sp>
    </p:spTree>
    <p:extLst>
      <p:ext uri="{BB962C8B-B14F-4D97-AF65-F5344CB8AC3E}">
        <p14:creationId xmlns:p14="http://schemas.microsoft.com/office/powerpoint/2010/main" val="130281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98EAA0-91C4-45D5-BCDB-8AC104604704}" type="datetime1">
              <a:rPr lang="en-US" smtClean="0"/>
              <a:t>11/24/2025</a:t>
            </a:fld>
            <a:endParaRPr lang="en-US"/>
          </a:p>
        </p:txBody>
      </p:sp>
      <p:sp>
        <p:nvSpPr>
          <p:cNvPr id="5" name="Footer Placeholder 4"/>
          <p:cNvSpPr>
            <a:spLocks noGrp="1"/>
          </p:cNvSpPr>
          <p:nvPr>
            <p:ph type="ftr" sz="quarter" idx="11"/>
          </p:nvPr>
        </p:nvSpPr>
        <p:spPr/>
        <p:txBody>
          <a:bodyPr/>
          <a:lstStyle/>
          <a:p>
            <a:r>
              <a:rPr lang="en-US"/>
              <a:t>TRƯỜNG THPT AN MỸ - NĂM HỌC 2022 - 2023</a:t>
            </a:r>
          </a:p>
        </p:txBody>
      </p:sp>
      <p:sp>
        <p:nvSpPr>
          <p:cNvPr id="6" name="Slide Number Placeholder 5"/>
          <p:cNvSpPr>
            <a:spLocks noGrp="1"/>
          </p:cNvSpPr>
          <p:nvPr>
            <p:ph type="sldNum" sz="quarter" idx="12"/>
          </p:nvPr>
        </p:nvSpPr>
        <p:spPr/>
        <p:txBody>
          <a:bodyPr/>
          <a:lstStyle/>
          <a:p>
            <a:fld id="{948A9C86-7B7A-417A-9EC2-EB7792C0E02F}" type="slidenum">
              <a:rPr lang="en-US" smtClean="0"/>
              <a:t>‹#›</a:t>
            </a:fld>
            <a:endParaRPr lang="en-US"/>
          </a:p>
        </p:txBody>
      </p:sp>
    </p:spTree>
    <p:extLst>
      <p:ext uri="{BB962C8B-B14F-4D97-AF65-F5344CB8AC3E}">
        <p14:creationId xmlns:p14="http://schemas.microsoft.com/office/powerpoint/2010/main" val="3975238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2136C4-DC5F-4941-8ACC-B1BFB164BDF5}" type="datetime1">
              <a:rPr lang="en-US" smtClean="0"/>
              <a:t>11/24/2025</a:t>
            </a:fld>
            <a:endParaRPr lang="en-US"/>
          </a:p>
        </p:txBody>
      </p:sp>
      <p:sp>
        <p:nvSpPr>
          <p:cNvPr id="5" name="Footer Placeholder 4"/>
          <p:cNvSpPr>
            <a:spLocks noGrp="1"/>
          </p:cNvSpPr>
          <p:nvPr>
            <p:ph type="ftr" sz="quarter" idx="11"/>
          </p:nvPr>
        </p:nvSpPr>
        <p:spPr/>
        <p:txBody>
          <a:bodyPr/>
          <a:lstStyle/>
          <a:p>
            <a:r>
              <a:rPr lang="en-US"/>
              <a:t>TRƯỜNG THPT AN MỸ - NĂM HỌC 2022 - 2023</a:t>
            </a:r>
          </a:p>
        </p:txBody>
      </p:sp>
      <p:sp>
        <p:nvSpPr>
          <p:cNvPr id="6" name="Slide Number Placeholder 5"/>
          <p:cNvSpPr>
            <a:spLocks noGrp="1"/>
          </p:cNvSpPr>
          <p:nvPr>
            <p:ph type="sldNum" sz="quarter" idx="12"/>
          </p:nvPr>
        </p:nvSpPr>
        <p:spPr/>
        <p:txBody>
          <a:bodyPr/>
          <a:lstStyle/>
          <a:p>
            <a:fld id="{948A9C86-7B7A-417A-9EC2-EB7792C0E02F}" type="slidenum">
              <a:rPr lang="en-US" smtClean="0"/>
              <a:t>‹#›</a:t>
            </a:fld>
            <a:endParaRPr lang="en-US"/>
          </a:p>
        </p:txBody>
      </p:sp>
    </p:spTree>
    <p:extLst>
      <p:ext uri="{BB962C8B-B14F-4D97-AF65-F5344CB8AC3E}">
        <p14:creationId xmlns:p14="http://schemas.microsoft.com/office/powerpoint/2010/main" val="3769162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DBA0512-D8B6-4228-A9AE-E39374E052BF}" type="datetime1">
              <a:rPr lang="en-US" smtClean="0"/>
              <a:t>11/24/2025</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594783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AE64ADB3-7331-4E04-B164-5DA396839542}" type="datetime1">
              <a:rPr lang="en-US" smtClean="0"/>
              <a:t>11/24/2025</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925895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B628BA22-D966-4365-A55F-D09EA3B2BDB3}" type="datetime1">
              <a:rPr lang="en-US" smtClean="0"/>
              <a:t>11/24/2025</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r>
              <a:rPr lang="en-US"/>
              <a:t>TRƯỜNG THPT AN MỸ - NĂM HỌC 2022 - 2023</a:t>
            </a:r>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115379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F4FC96E2-8BD4-4625-8A05-175196E0EBAD}" type="datetime1">
              <a:rPr lang="en-US" smtClean="0"/>
              <a:t>11/24/2025</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r>
              <a:rPr lang="en-US"/>
              <a:t>TRƯỜNG THPT AN MỸ - NĂM HỌC 2022 - 2023</a:t>
            </a:r>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907805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7CB3BC8-1F78-4126-8573-6E2067E4310F}" type="datetime1">
              <a:rPr lang="en-US" smtClean="0"/>
              <a:t>11/24/2025</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r>
              <a:rPr lang="en-US"/>
              <a:t>TRƯỜNG THPT AN MỸ - NĂM HỌC 2022 - 2023</a:t>
            </a:r>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633540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BDE0DC51-8FE2-4ADD-9C28-12C8C4245D87}" type="datetime1">
              <a:rPr lang="en-US" smtClean="0"/>
              <a:t>11/24/2025</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r>
              <a:rPr lang="en-US"/>
              <a:t>TRƯỜNG THPT AN MỸ - NĂM HỌC 2022 - 2023</a:t>
            </a:r>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105926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0BEE0-A8D3-41B2-8C1F-8AE610084F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40175B-4A39-42A2-B2AB-F072E4966C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AEBC5A-5026-47F2-B42A-280338D99B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5AADB8-6249-4E38-9322-0E4AABB3676E}"/>
              </a:ext>
            </a:extLst>
          </p:cNvPr>
          <p:cNvSpPr>
            <a:spLocks noGrp="1"/>
          </p:cNvSpPr>
          <p:nvPr>
            <p:ph type="dt" sz="half" idx="10"/>
          </p:nvPr>
        </p:nvSpPr>
        <p:spPr/>
        <p:txBody>
          <a:bodyPr/>
          <a:lstStyle/>
          <a:p>
            <a:fld id="{62FF4AE3-040A-493A-8327-208B4DC2E20C}" type="datetime1">
              <a:rPr lang="en-US" smtClean="0"/>
              <a:t>11/24/2025</a:t>
            </a:fld>
            <a:endParaRPr lang="en-US"/>
          </a:p>
        </p:txBody>
      </p:sp>
      <p:sp>
        <p:nvSpPr>
          <p:cNvPr id="6" name="Footer Placeholder 5">
            <a:extLst>
              <a:ext uri="{FF2B5EF4-FFF2-40B4-BE49-F238E27FC236}">
                <a16:creationId xmlns:a16="http://schemas.microsoft.com/office/drawing/2014/main" id="{92243886-C480-40FA-BA4B-73F098D9BC19}"/>
              </a:ext>
            </a:extLst>
          </p:cNvPr>
          <p:cNvSpPr>
            <a:spLocks noGrp="1"/>
          </p:cNvSpPr>
          <p:nvPr>
            <p:ph type="ftr" sz="quarter" idx="11"/>
          </p:nvPr>
        </p:nvSpPr>
        <p:spPr/>
        <p:txBody>
          <a:bodyPr/>
          <a:lstStyle/>
          <a:p>
            <a:r>
              <a:rPr lang="en-US"/>
              <a:t>TRƯỜNG THPT AN MỸ - NĂM HỌC 2022 - 2023</a:t>
            </a:r>
          </a:p>
        </p:txBody>
      </p:sp>
      <p:sp>
        <p:nvSpPr>
          <p:cNvPr id="7" name="Slide Number Placeholder 6">
            <a:extLst>
              <a:ext uri="{FF2B5EF4-FFF2-40B4-BE49-F238E27FC236}">
                <a16:creationId xmlns:a16="http://schemas.microsoft.com/office/drawing/2014/main" id="{CAF65A17-3E70-42E9-BC6B-0D7EDD94A37A}"/>
              </a:ext>
            </a:extLst>
          </p:cNvPr>
          <p:cNvSpPr>
            <a:spLocks noGrp="1"/>
          </p:cNvSpPr>
          <p:nvPr>
            <p:ph type="sldNum" sz="quarter" idx="12"/>
          </p:nvPr>
        </p:nvSpPr>
        <p:spPr/>
        <p:txBody>
          <a:bodyPr/>
          <a:lstStyle/>
          <a:p>
            <a:fld id="{F9BCB804-B669-4429-BB64-4A4EF03325A6}" type="slidenum">
              <a:rPr lang="en-US" smtClean="0"/>
              <a:t>‹#›</a:t>
            </a:fld>
            <a:endParaRPr lang="en-US"/>
          </a:p>
        </p:txBody>
      </p:sp>
    </p:spTree>
    <p:extLst>
      <p:ext uri="{BB962C8B-B14F-4D97-AF65-F5344CB8AC3E}">
        <p14:creationId xmlns:p14="http://schemas.microsoft.com/office/powerpoint/2010/main" val="2475714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07AA65E-3035-4F1A-A48A-529897E58976}" type="datetime1">
              <a:rPr lang="en-US" smtClean="0"/>
              <a:t>11/24/2025</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r>
              <a:rPr lang="en-US"/>
              <a:t>TRƯỜNG THPT AN MỸ - NĂM HỌC 2022 - 2023</a:t>
            </a:r>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629048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89D2C66E-AF52-4584-9958-4FE37684FF3C}" type="datetime1">
              <a:rPr lang="en-US" smtClean="0"/>
              <a:t>11/24/2025</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r>
              <a:rPr lang="en-US"/>
              <a:t>TRƯỜNG THPT AN MỸ - NĂM HỌC 2022 - 2023</a:t>
            </a:r>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2177031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EB622E64-3EB1-4DD6-903C-FDF283B060E3}" type="datetime1">
              <a:rPr lang="en-US" smtClean="0"/>
              <a:t>11/24/2025</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r>
              <a:rPr lang="en-US"/>
              <a:t>TRƯỜNG THPT AN MỸ - NĂM HỌC 2022 - 2023</a:t>
            </a:r>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92934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493355A5-4B8B-4A8B-BB7F-39162CE415E1}" type="datetime1">
              <a:rPr lang="en-US" smtClean="0"/>
              <a:t>11/24/2025</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3617648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66C6E0FA-C080-4437-B8D7-C405288A696F}" type="datetime1">
              <a:rPr lang="en-US" smtClean="0"/>
              <a:t>11/24/2025</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504363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0267FFF-6BC4-4DF0-BC55-B2C3BFD8ED12}"/>
              </a:ext>
            </a:extLst>
          </p:cNvPr>
          <p:cNvSpPr>
            <a:spLocks noGrp="1"/>
          </p:cNvSpPr>
          <p:nvPr>
            <p:ph type="dt" sz="half" idx="10"/>
          </p:nvPr>
        </p:nvSpPr>
        <p:spPr/>
        <p:txBody>
          <a:bodyPr/>
          <a:lstStyle/>
          <a:p>
            <a:fld id="{B03AB02E-5F2A-4212-A6B5-E48932C8C2DA}" type="datetime1">
              <a:rPr lang="en-US" smtClean="0"/>
              <a:t>11/24/2025</a:t>
            </a:fld>
            <a:endParaRPr lang="en-US"/>
          </a:p>
        </p:txBody>
      </p:sp>
      <p:sp>
        <p:nvSpPr>
          <p:cNvPr id="5" name="Footer Placeholder 4">
            <a:extLst>
              <a:ext uri="{FF2B5EF4-FFF2-40B4-BE49-F238E27FC236}">
                <a16:creationId xmlns:a16="http://schemas.microsoft.com/office/drawing/2014/main" id="{D6389830-A1B7-484B-832C-F64A558BDFE7}"/>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5128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06260C-3219-4812-88F2-3162D37F293B}"/>
              </a:ext>
            </a:extLst>
          </p:cNvPr>
          <p:cNvSpPr>
            <a:spLocks noGrp="1"/>
          </p:cNvSpPr>
          <p:nvPr>
            <p:ph type="dt" sz="half" idx="10"/>
          </p:nvPr>
        </p:nvSpPr>
        <p:spPr/>
        <p:txBody>
          <a:bodyPr/>
          <a:lstStyle/>
          <a:p>
            <a:fld id="{732BA120-33F5-4D4B-9850-D4CF3CE6BC5F}" type="datetime1">
              <a:rPr lang="en-US" smtClean="0"/>
              <a:t>11/24/2025</a:t>
            </a:fld>
            <a:endParaRPr lang="en-US"/>
          </a:p>
        </p:txBody>
      </p:sp>
      <p:sp>
        <p:nvSpPr>
          <p:cNvPr id="5" name="Footer Placeholder 4">
            <a:extLst>
              <a:ext uri="{FF2B5EF4-FFF2-40B4-BE49-F238E27FC236}">
                <a16:creationId xmlns:a16="http://schemas.microsoft.com/office/drawing/2014/main" id="{F2762B73-9C01-4BE3-A199-782BE6EBA6E4}"/>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178223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p:txBody>
          <a:bodyPr/>
          <a:lstStyle/>
          <a:p>
            <a:fld id="{1D70D055-056F-428E-84AD-6DC97E04B6E3}" type="datetime1">
              <a:rPr lang="en-US" smtClean="0"/>
              <a:t>11/24/2025</a:t>
            </a:fld>
            <a:endParaRPr lang="en-US"/>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137438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p:txBody>
          <a:bodyPr/>
          <a:lstStyle/>
          <a:p>
            <a:fld id="{3A1D6420-D4BD-4F79-9DBE-C6ABC01D81E4}" type="datetime1">
              <a:rPr lang="en-US" smtClean="0"/>
              <a:t>11/24/2025</a:t>
            </a:fld>
            <a:endParaRPr lang="en-US"/>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p:txBody>
          <a:bodyPr/>
          <a:lstStyle/>
          <a:p>
            <a:r>
              <a:rPr lang="en-US"/>
              <a:t>TRƯỜNG THPT AN MỸ - NĂM HỌC 2022 - 2023</a:t>
            </a:r>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823676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p:txBody>
          <a:bodyPr/>
          <a:lstStyle/>
          <a:p>
            <a:fld id="{9C921BD8-9A76-4FED-B96B-2ECF397E909A}" type="datetime1">
              <a:rPr lang="en-US" smtClean="0"/>
              <a:t>11/24/2025</a:t>
            </a:fld>
            <a:endParaRPr lang="en-US"/>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p:txBody>
          <a:bodyPr/>
          <a:lstStyle/>
          <a:p>
            <a:r>
              <a:rPr lang="en-US"/>
              <a:t>TRƯỜNG THPT AN MỸ - NĂM HỌC 2022 - 2023</a:t>
            </a:r>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942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672C5-6649-4B55-BDFA-73D18A14C5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C886FA-5E90-484C-B343-AFDF84C6E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3601F3-1A8E-495C-A995-E9105ED9A6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E79245-435B-4CF6-912F-72D7E7AF87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EFF4B3-CB7F-4E5F-AFF2-1776E2020E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E121D9-A3F5-48AC-9D3B-A9942C952261}"/>
              </a:ext>
            </a:extLst>
          </p:cNvPr>
          <p:cNvSpPr>
            <a:spLocks noGrp="1"/>
          </p:cNvSpPr>
          <p:nvPr>
            <p:ph type="dt" sz="half" idx="10"/>
          </p:nvPr>
        </p:nvSpPr>
        <p:spPr/>
        <p:txBody>
          <a:bodyPr/>
          <a:lstStyle/>
          <a:p>
            <a:fld id="{7A772C20-66CB-4144-9891-572BBC9D8213}" type="datetime1">
              <a:rPr lang="en-US" smtClean="0"/>
              <a:t>11/24/2025</a:t>
            </a:fld>
            <a:endParaRPr lang="en-US"/>
          </a:p>
        </p:txBody>
      </p:sp>
      <p:sp>
        <p:nvSpPr>
          <p:cNvPr id="8" name="Footer Placeholder 7">
            <a:extLst>
              <a:ext uri="{FF2B5EF4-FFF2-40B4-BE49-F238E27FC236}">
                <a16:creationId xmlns:a16="http://schemas.microsoft.com/office/drawing/2014/main" id="{F898B3BC-81AB-493F-897F-F9C1DDF775F4}"/>
              </a:ext>
            </a:extLst>
          </p:cNvPr>
          <p:cNvSpPr>
            <a:spLocks noGrp="1"/>
          </p:cNvSpPr>
          <p:nvPr>
            <p:ph type="ftr" sz="quarter" idx="11"/>
          </p:nvPr>
        </p:nvSpPr>
        <p:spPr/>
        <p:txBody>
          <a:bodyPr/>
          <a:lstStyle/>
          <a:p>
            <a:r>
              <a:rPr lang="en-US"/>
              <a:t>TRƯỜNG THPT AN MỸ - NĂM HỌC 2022 - 2023</a:t>
            </a:r>
          </a:p>
        </p:txBody>
      </p:sp>
      <p:sp>
        <p:nvSpPr>
          <p:cNvPr id="9" name="Slide Number Placeholder 8">
            <a:extLst>
              <a:ext uri="{FF2B5EF4-FFF2-40B4-BE49-F238E27FC236}">
                <a16:creationId xmlns:a16="http://schemas.microsoft.com/office/drawing/2014/main" id="{DA4600A7-1953-4FB4-B3DD-B2C435DFF8DA}"/>
              </a:ext>
            </a:extLst>
          </p:cNvPr>
          <p:cNvSpPr>
            <a:spLocks noGrp="1"/>
          </p:cNvSpPr>
          <p:nvPr>
            <p:ph type="sldNum" sz="quarter" idx="12"/>
          </p:nvPr>
        </p:nvSpPr>
        <p:spPr/>
        <p:txBody>
          <a:bodyPr/>
          <a:lstStyle/>
          <a:p>
            <a:fld id="{F9BCB804-B669-4429-BB64-4A4EF03325A6}" type="slidenum">
              <a:rPr lang="en-US" smtClean="0"/>
              <a:t>‹#›</a:t>
            </a:fld>
            <a:endParaRPr lang="en-US"/>
          </a:p>
        </p:txBody>
      </p:sp>
    </p:spTree>
    <p:extLst>
      <p:ext uri="{BB962C8B-B14F-4D97-AF65-F5344CB8AC3E}">
        <p14:creationId xmlns:p14="http://schemas.microsoft.com/office/powerpoint/2010/main" val="16051442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p:txBody>
          <a:bodyPr/>
          <a:lstStyle/>
          <a:p>
            <a:fld id="{C2CBA8A7-8676-4062-9B51-FCF3D400B69C}" type="datetime1">
              <a:rPr lang="en-US" smtClean="0"/>
              <a:t>11/24/2025</a:t>
            </a:fld>
            <a:endParaRPr lang="en-US"/>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p:txBody>
          <a:bodyPr/>
          <a:lstStyle/>
          <a:p>
            <a:r>
              <a:rPr lang="en-US"/>
              <a:t>TRƯỜNG THPT AN MỸ - NĂM HỌC 2022 - 2023</a:t>
            </a:r>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6766268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p:txBody>
          <a:bodyPr/>
          <a:lstStyle/>
          <a:p>
            <a:fld id="{6733A80B-2329-49A4-9BDF-84A616176D49}" type="datetime1">
              <a:rPr lang="en-US" smtClean="0"/>
              <a:t>11/24/2025</a:t>
            </a:fld>
            <a:endParaRPr lang="en-US"/>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p:txBody>
          <a:bodyPr/>
          <a:lstStyle/>
          <a:p>
            <a:r>
              <a:rPr lang="en-US"/>
              <a:t>TRƯỜNG THPT AN MỸ - NĂM HỌC 2022 - 2023</a:t>
            </a:r>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257402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p:txBody>
          <a:bodyPr/>
          <a:lstStyle/>
          <a:p>
            <a:fld id="{2226132D-A90E-48C2-ADD7-AE976776D20C}" type="datetime1">
              <a:rPr lang="en-US" smtClean="0"/>
              <a:t>11/24/2025</a:t>
            </a:fld>
            <a:endParaRPr lang="en-US"/>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p:txBody>
          <a:bodyPr/>
          <a:lstStyle/>
          <a:p>
            <a:r>
              <a:rPr lang="en-US"/>
              <a:t>TRƯỜNG THPT AN MỸ - NĂM HỌC 2022 - 2023</a:t>
            </a:r>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10364754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p:txBody>
          <a:bodyPr/>
          <a:lstStyle/>
          <a:p>
            <a:fld id="{759FF7F7-8BE2-4541-8564-FB730349CCEC}" type="datetime1">
              <a:rPr lang="en-US" smtClean="0"/>
              <a:t>11/24/2025</a:t>
            </a:fld>
            <a:endParaRPr lang="en-US"/>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p:txBody>
          <a:bodyPr/>
          <a:lstStyle/>
          <a:p>
            <a:r>
              <a:rPr lang="en-US"/>
              <a:t>TRƯỜNG THPT AN MỸ - NĂM HỌC 2022 - 2023</a:t>
            </a:r>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40984095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p:txBody>
          <a:bodyPr/>
          <a:lstStyle/>
          <a:p>
            <a:fld id="{182BA38D-5711-434A-9D5D-5041CB6B5939}" type="datetime1">
              <a:rPr lang="en-US" smtClean="0"/>
              <a:t>11/24/2025</a:t>
            </a:fld>
            <a:endParaRPr lang="en-US"/>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875130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p:txBody>
          <a:bodyPr/>
          <a:lstStyle/>
          <a:p>
            <a:fld id="{B36F41E6-1702-4AC4-AA27-092008D2EDBB}" type="datetime1">
              <a:rPr lang="en-US" smtClean="0"/>
              <a:t>11/24/2025</a:t>
            </a:fld>
            <a:endParaRPr lang="en-US"/>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p:txBody>
          <a:bodyPr/>
          <a:lstStyle/>
          <a:p>
            <a:r>
              <a:rPr lang="en-US"/>
              <a:t>TRƯỜNG THPT AN MỸ - NĂM HỌC 2022 - 2023</a:t>
            </a:r>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53527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8F5F0-ABCE-4F41-9B9C-C1140D03EE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AA5DFB-7F1F-4A9C-970C-6DD9B6276A81}"/>
              </a:ext>
            </a:extLst>
          </p:cNvPr>
          <p:cNvSpPr>
            <a:spLocks noGrp="1"/>
          </p:cNvSpPr>
          <p:nvPr>
            <p:ph type="dt" sz="half" idx="10"/>
          </p:nvPr>
        </p:nvSpPr>
        <p:spPr/>
        <p:txBody>
          <a:bodyPr/>
          <a:lstStyle/>
          <a:p>
            <a:fld id="{82AE7519-00EA-4FDE-BB86-E76A474D8936}" type="datetime1">
              <a:rPr lang="en-US" smtClean="0"/>
              <a:t>11/24/2025</a:t>
            </a:fld>
            <a:endParaRPr lang="en-US"/>
          </a:p>
        </p:txBody>
      </p:sp>
      <p:sp>
        <p:nvSpPr>
          <p:cNvPr id="4" name="Footer Placeholder 3">
            <a:extLst>
              <a:ext uri="{FF2B5EF4-FFF2-40B4-BE49-F238E27FC236}">
                <a16:creationId xmlns:a16="http://schemas.microsoft.com/office/drawing/2014/main" id="{089FB5BB-8222-46A7-A908-7A01D95362F5}"/>
              </a:ext>
            </a:extLst>
          </p:cNvPr>
          <p:cNvSpPr>
            <a:spLocks noGrp="1"/>
          </p:cNvSpPr>
          <p:nvPr>
            <p:ph type="ftr" sz="quarter" idx="11"/>
          </p:nvPr>
        </p:nvSpPr>
        <p:spPr/>
        <p:txBody>
          <a:bodyPr/>
          <a:lstStyle/>
          <a:p>
            <a:r>
              <a:rPr lang="en-US"/>
              <a:t>TRƯỜNG THPT AN MỸ - NĂM HỌC 2022 - 2023</a:t>
            </a:r>
          </a:p>
        </p:txBody>
      </p:sp>
      <p:sp>
        <p:nvSpPr>
          <p:cNvPr id="5" name="Slide Number Placeholder 4">
            <a:extLst>
              <a:ext uri="{FF2B5EF4-FFF2-40B4-BE49-F238E27FC236}">
                <a16:creationId xmlns:a16="http://schemas.microsoft.com/office/drawing/2014/main" id="{B34878A6-6BE0-4AFA-A8CF-B1BD89454E34}"/>
              </a:ext>
            </a:extLst>
          </p:cNvPr>
          <p:cNvSpPr>
            <a:spLocks noGrp="1"/>
          </p:cNvSpPr>
          <p:nvPr>
            <p:ph type="sldNum" sz="quarter" idx="12"/>
          </p:nvPr>
        </p:nvSpPr>
        <p:spPr/>
        <p:txBody>
          <a:bodyPr/>
          <a:lstStyle/>
          <a:p>
            <a:fld id="{F9BCB804-B669-4429-BB64-4A4EF03325A6}" type="slidenum">
              <a:rPr lang="en-US" smtClean="0"/>
              <a:t>‹#›</a:t>
            </a:fld>
            <a:endParaRPr lang="en-US"/>
          </a:p>
        </p:txBody>
      </p:sp>
    </p:spTree>
    <p:extLst>
      <p:ext uri="{BB962C8B-B14F-4D97-AF65-F5344CB8AC3E}">
        <p14:creationId xmlns:p14="http://schemas.microsoft.com/office/powerpoint/2010/main" val="1708882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47384-7F1D-466B-BD2E-B173E3D7E626}"/>
              </a:ext>
            </a:extLst>
          </p:cNvPr>
          <p:cNvSpPr>
            <a:spLocks noGrp="1"/>
          </p:cNvSpPr>
          <p:nvPr>
            <p:ph type="dt" sz="half" idx="10"/>
          </p:nvPr>
        </p:nvSpPr>
        <p:spPr/>
        <p:txBody>
          <a:bodyPr/>
          <a:lstStyle/>
          <a:p>
            <a:fld id="{2C15C4F0-9EC6-4997-8396-6CA045E49B8C}" type="datetime1">
              <a:rPr lang="en-US" smtClean="0"/>
              <a:t>11/24/2025</a:t>
            </a:fld>
            <a:endParaRPr lang="en-US"/>
          </a:p>
        </p:txBody>
      </p:sp>
      <p:sp>
        <p:nvSpPr>
          <p:cNvPr id="3" name="Footer Placeholder 2">
            <a:extLst>
              <a:ext uri="{FF2B5EF4-FFF2-40B4-BE49-F238E27FC236}">
                <a16:creationId xmlns:a16="http://schemas.microsoft.com/office/drawing/2014/main" id="{FB097F88-AD53-43FE-9E70-F42C597EB3E9}"/>
              </a:ext>
            </a:extLst>
          </p:cNvPr>
          <p:cNvSpPr>
            <a:spLocks noGrp="1"/>
          </p:cNvSpPr>
          <p:nvPr>
            <p:ph type="ftr" sz="quarter" idx="11"/>
          </p:nvPr>
        </p:nvSpPr>
        <p:spPr/>
        <p:txBody>
          <a:bodyPr/>
          <a:lstStyle/>
          <a:p>
            <a:r>
              <a:rPr lang="en-US"/>
              <a:t>TRƯỜNG THPT AN MỸ - NĂM HỌC 2022 - 2023</a:t>
            </a:r>
          </a:p>
        </p:txBody>
      </p:sp>
      <p:sp>
        <p:nvSpPr>
          <p:cNvPr id="4" name="Slide Number Placeholder 3">
            <a:extLst>
              <a:ext uri="{FF2B5EF4-FFF2-40B4-BE49-F238E27FC236}">
                <a16:creationId xmlns:a16="http://schemas.microsoft.com/office/drawing/2014/main" id="{C8A1CCEC-E1AE-49ED-97AE-8F7F74CA26AC}"/>
              </a:ext>
            </a:extLst>
          </p:cNvPr>
          <p:cNvSpPr>
            <a:spLocks noGrp="1"/>
          </p:cNvSpPr>
          <p:nvPr>
            <p:ph type="sldNum" sz="quarter" idx="12"/>
          </p:nvPr>
        </p:nvSpPr>
        <p:spPr/>
        <p:txBody>
          <a:bodyPr/>
          <a:lstStyle/>
          <a:p>
            <a:fld id="{F9BCB804-B669-4429-BB64-4A4EF03325A6}" type="slidenum">
              <a:rPr lang="en-US" smtClean="0"/>
              <a:t>‹#›</a:t>
            </a:fld>
            <a:endParaRPr lang="en-US"/>
          </a:p>
        </p:txBody>
      </p:sp>
    </p:spTree>
    <p:extLst>
      <p:ext uri="{BB962C8B-B14F-4D97-AF65-F5344CB8AC3E}">
        <p14:creationId xmlns:p14="http://schemas.microsoft.com/office/powerpoint/2010/main" val="387211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C09D-AD0B-4F83-B8FB-51B40265C9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3A0235-4AEB-4B1A-9E42-468EB5703C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25063-D155-4AD2-B78A-B55ABAD13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F12C2F-4497-484C-B928-4872C36A46C8}"/>
              </a:ext>
            </a:extLst>
          </p:cNvPr>
          <p:cNvSpPr>
            <a:spLocks noGrp="1"/>
          </p:cNvSpPr>
          <p:nvPr>
            <p:ph type="dt" sz="half" idx="10"/>
          </p:nvPr>
        </p:nvSpPr>
        <p:spPr/>
        <p:txBody>
          <a:bodyPr/>
          <a:lstStyle/>
          <a:p>
            <a:fld id="{43E7A772-9D45-4FB7-9867-016DE3184E25}" type="datetime1">
              <a:rPr lang="en-US" smtClean="0"/>
              <a:t>11/24/2025</a:t>
            </a:fld>
            <a:endParaRPr lang="en-US"/>
          </a:p>
        </p:txBody>
      </p:sp>
      <p:sp>
        <p:nvSpPr>
          <p:cNvPr id="6" name="Footer Placeholder 5">
            <a:extLst>
              <a:ext uri="{FF2B5EF4-FFF2-40B4-BE49-F238E27FC236}">
                <a16:creationId xmlns:a16="http://schemas.microsoft.com/office/drawing/2014/main" id="{1CC3C5DB-78A4-4E13-B4A3-437CB1231E8F}"/>
              </a:ext>
            </a:extLst>
          </p:cNvPr>
          <p:cNvSpPr>
            <a:spLocks noGrp="1"/>
          </p:cNvSpPr>
          <p:nvPr>
            <p:ph type="ftr" sz="quarter" idx="11"/>
          </p:nvPr>
        </p:nvSpPr>
        <p:spPr/>
        <p:txBody>
          <a:bodyPr/>
          <a:lstStyle/>
          <a:p>
            <a:r>
              <a:rPr lang="en-US"/>
              <a:t>TRƯỜNG THPT AN MỸ - NĂM HỌC 2022 - 2023</a:t>
            </a:r>
          </a:p>
        </p:txBody>
      </p:sp>
      <p:sp>
        <p:nvSpPr>
          <p:cNvPr id="7" name="Slide Number Placeholder 6">
            <a:extLst>
              <a:ext uri="{FF2B5EF4-FFF2-40B4-BE49-F238E27FC236}">
                <a16:creationId xmlns:a16="http://schemas.microsoft.com/office/drawing/2014/main" id="{301AD858-5FAB-4375-95C9-4B4939914746}"/>
              </a:ext>
            </a:extLst>
          </p:cNvPr>
          <p:cNvSpPr>
            <a:spLocks noGrp="1"/>
          </p:cNvSpPr>
          <p:nvPr>
            <p:ph type="sldNum" sz="quarter" idx="12"/>
          </p:nvPr>
        </p:nvSpPr>
        <p:spPr/>
        <p:txBody>
          <a:bodyPr/>
          <a:lstStyle/>
          <a:p>
            <a:fld id="{F9BCB804-B669-4429-BB64-4A4EF03325A6}" type="slidenum">
              <a:rPr lang="en-US" smtClean="0"/>
              <a:t>‹#›</a:t>
            </a:fld>
            <a:endParaRPr lang="en-US"/>
          </a:p>
        </p:txBody>
      </p:sp>
    </p:spTree>
    <p:extLst>
      <p:ext uri="{BB962C8B-B14F-4D97-AF65-F5344CB8AC3E}">
        <p14:creationId xmlns:p14="http://schemas.microsoft.com/office/powerpoint/2010/main" val="4124774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C4E78-9D1F-411D-ABF7-D28BACE30C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C4F5D6-D02A-47FB-97FF-B19D278263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9AD786-2D04-47DC-A429-10C88B4F5F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439C17-1C29-4D55-BE82-5F79A0A24638}"/>
              </a:ext>
            </a:extLst>
          </p:cNvPr>
          <p:cNvSpPr>
            <a:spLocks noGrp="1"/>
          </p:cNvSpPr>
          <p:nvPr>
            <p:ph type="dt" sz="half" idx="10"/>
          </p:nvPr>
        </p:nvSpPr>
        <p:spPr/>
        <p:txBody>
          <a:bodyPr/>
          <a:lstStyle/>
          <a:p>
            <a:fld id="{7C7C21A0-F75E-4B78-BDD0-3C16C7549813}" type="datetime1">
              <a:rPr lang="en-US" smtClean="0"/>
              <a:t>11/24/2025</a:t>
            </a:fld>
            <a:endParaRPr lang="en-US"/>
          </a:p>
        </p:txBody>
      </p:sp>
      <p:sp>
        <p:nvSpPr>
          <p:cNvPr id="6" name="Footer Placeholder 5">
            <a:extLst>
              <a:ext uri="{FF2B5EF4-FFF2-40B4-BE49-F238E27FC236}">
                <a16:creationId xmlns:a16="http://schemas.microsoft.com/office/drawing/2014/main" id="{14185A4E-BA93-46D8-8765-917BA38761EB}"/>
              </a:ext>
            </a:extLst>
          </p:cNvPr>
          <p:cNvSpPr>
            <a:spLocks noGrp="1"/>
          </p:cNvSpPr>
          <p:nvPr>
            <p:ph type="ftr" sz="quarter" idx="11"/>
          </p:nvPr>
        </p:nvSpPr>
        <p:spPr/>
        <p:txBody>
          <a:bodyPr/>
          <a:lstStyle/>
          <a:p>
            <a:r>
              <a:rPr lang="en-US"/>
              <a:t>TRƯỜNG THPT AN MỸ - NĂM HỌC 2022 - 2023</a:t>
            </a:r>
          </a:p>
        </p:txBody>
      </p:sp>
      <p:sp>
        <p:nvSpPr>
          <p:cNvPr id="7" name="Slide Number Placeholder 6">
            <a:extLst>
              <a:ext uri="{FF2B5EF4-FFF2-40B4-BE49-F238E27FC236}">
                <a16:creationId xmlns:a16="http://schemas.microsoft.com/office/drawing/2014/main" id="{FC383401-E78D-42D3-A14A-08CF9517BAF1}"/>
              </a:ext>
            </a:extLst>
          </p:cNvPr>
          <p:cNvSpPr>
            <a:spLocks noGrp="1"/>
          </p:cNvSpPr>
          <p:nvPr>
            <p:ph type="sldNum" sz="quarter" idx="12"/>
          </p:nvPr>
        </p:nvSpPr>
        <p:spPr/>
        <p:txBody>
          <a:bodyPr/>
          <a:lstStyle/>
          <a:p>
            <a:fld id="{F9BCB804-B669-4429-BB64-4A4EF03325A6}" type="slidenum">
              <a:rPr lang="en-US" smtClean="0"/>
              <a:t>‹#›</a:t>
            </a:fld>
            <a:endParaRPr lang="en-US"/>
          </a:p>
        </p:txBody>
      </p:sp>
    </p:spTree>
    <p:extLst>
      <p:ext uri="{BB962C8B-B14F-4D97-AF65-F5344CB8AC3E}">
        <p14:creationId xmlns:p14="http://schemas.microsoft.com/office/powerpoint/2010/main" val="35721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6E72C6-FB72-454F-9C55-C48308D7A8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FFF1B7-79A9-4D66-8F4B-A4732536B2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B8037-F96E-4688-A5D3-93FB3DEDAD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49EFC3-60EF-454B-8335-4ACE1F9CA88F}" type="datetime1">
              <a:rPr lang="en-US" smtClean="0"/>
              <a:t>11/24/2025</a:t>
            </a:fld>
            <a:endParaRPr lang="en-US"/>
          </a:p>
        </p:txBody>
      </p:sp>
      <p:sp>
        <p:nvSpPr>
          <p:cNvPr id="5" name="Footer Placeholder 4">
            <a:extLst>
              <a:ext uri="{FF2B5EF4-FFF2-40B4-BE49-F238E27FC236}">
                <a16:creationId xmlns:a16="http://schemas.microsoft.com/office/drawing/2014/main" id="{F72C0CDF-0DC8-4D9F-826D-5F3AEB0704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TRƯỜNG THPT AN MỸ - NĂM HỌC 2022 - 2023</a:t>
            </a:r>
          </a:p>
        </p:txBody>
      </p:sp>
      <p:sp>
        <p:nvSpPr>
          <p:cNvPr id="6" name="Slide Number Placeholder 5">
            <a:extLst>
              <a:ext uri="{FF2B5EF4-FFF2-40B4-BE49-F238E27FC236}">
                <a16:creationId xmlns:a16="http://schemas.microsoft.com/office/drawing/2014/main" id="{F6DF362B-6D5B-417B-B7EC-529A779AB3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CB804-B669-4429-BB64-4A4EF03325A6}" type="slidenum">
              <a:rPr lang="en-US" smtClean="0"/>
              <a:t>‹#›</a:t>
            </a:fld>
            <a:endParaRPr lang="en-US"/>
          </a:p>
        </p:txBody>
      </p:sp>
    </p:spTree>
    <p:extLst>
      <p:ext uri="{BB962C8B-B14F-4D97-AF65-F5344CB8AC3E}">
        <p14:creationId xmlns:p14="http://schemas.microsoft.com/office/powerpoint/2010/main" val="1890705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9E80412D-49E5-4282-B5B7-968F46F44001}" type="datetime1">
              <a:rPr lang="en-US" smtClean="0"/>
              <a:t>11/24/2025</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r>
              <a:rPr lang="en-US"/>
              <a:t>TRƯỜNG THPT AN MỸ - NĂM HỌC 2022 - 2023</a:t>
            </a:r>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2634671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B9A82-23F5-4C56-B7E1-F38929E06E52}" type="datetime1">
              <a:rPr lang="en-US" smtClean="0"/>
              <a:t>11/24/2025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TRƯỜNG THPT AN MỸ - NĂM HỌC 2022 - 2023</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8A9C86-7B7A-417A-9EC2-EB7792C0E02F}" type="slidenum">
              <a:rPr lang="en-US" smtClean="0"/>
              <a:t>‹#›</a:t>
            </a:fld>
            <a:endParaRPr lang="en-US"/>
          </a:p>
        </p:txBody>
      </p:sp>
    </p:spTree>
    <p:extLst>
      <p:ext uri="{BB962C8B-B14F-4D97-AF65-F5344CB8AC3E}">
        <p14:creationId xmlns:p14="http://schemas.microsoft.com/office/powerpoint/2010/main" val="1824594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lIns="109728" tIns="109728" rIns="109728" bIns="91440" anchor="t"/>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lIns="109728" tIns="109728" rIns="109728" bIns="91440" anchor="ctr"/>
          <a:lstStyle>
            <a:lvl1pPr algn="l">
              <a:defRPr sz="1000" spc="100" baseline="0">
                <a:solidFill>
                  <a:schemeClr val="tx1"/>
                </a:solidFill>
              </a:defRPr>
            </a:lvl1pPr>
          </a:lstStyle>
          <a:p>
            <a:r>
              <a:rPr lang="en-US" sz="1000"/>
              <a:t>TRƯỜNG THPT AN MỸ - NĂM HỌC 2022 - 2023</a:t>
            </a:r>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lIns="109728" tIns="109728" rIns="109728" bIns="91440" anchor="ctr"/>
          <a:lstStyle>
            <a:lvl1pPr algn="r">
              <a:defRPr sz="1000" cap="none" spc="100" baseline="0">
                <a:solidFill>
                  <a:schemeClr val="tx1"/>
                </a:solidFill>
              </a:defRPr>
            </a:lvl1pPr>
          </a:lstStyle>
          <a:p>
            <a:pPr algn="r"/>
            <a:fld id="{1216D150-06A4-44DE-B44A-6132FE3C4AAF}" type="datetime1">
              <a:rPr lang="en-US" smtClean="0"/>
              <a:t>11/24/2025</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lIns="109728" tIns="109728" rIns="109728" bIns="91440" anchor="ctr"/>
          <a:lstStyle>
            <a:lvl1pPr algn="r">
              <a:defRPr sz="1000" spc="100" baseline="0">
                <a:solidFill>
                  <a:schemeClr val="tx1"/>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328485126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100000"/>
        </a:lnSpc>
        <a:spcBef>
          <a:spcPct val="0"/>
        </a:spcBef>
        <a:buNone/>
        <a:defRPr sz="6000" kern="1200" spc="7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2000" kern="1200" spc="6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2000" kern="1200" spc="6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2000" kern="1200" spc="6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2000" kern="1200" spc="6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2000" kern="1200" spc="6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1041621"/>
            <a:ext cx="9238434" cy="86138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2285999"/>
            <a:ext cx="9238434" cy="381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96D9F-562A-496F-A530-A561994DC5EF}"/>
              </a:ext>
            </a:extLst>
          </p:cNvPr>
          <p:cNvSpPr>
            <a:spLocks noGrp="1"/>
          </p:cNvSpPr>
          <p:nvPr>
            <p:ph type="dt" sz="half" idx="2"/>
          </p:nvPr>
        </p:nvSpPr>
        <p:spPr>
          <a:xfrm rot="5400000">
            <a:off x="10471087" y="4891318"/>
            <a:ext cx="2673295"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791F17EF-9C42-43E5-BC45-12AFCAD8AA9F}" type="datetime1">
              <a:rPr lang="en-US" smtClean="0"/>
              <a:t>11/24/2025</a:t>
            </a:fld>
            <a:endParaRPr lang="en-US" dirty="0"/>
          </a:p>
        </p:txBody>
      </p:sp>
      <p:sp>
        <p:nvSpPr>
          <p:cNvPr id="5" name="Footer Placeholder 4">
            <a:extLst>
              <a:ext uri="{FF2B5EF4-FFF2-40B4-BE49-F238E27FC236}">
                <a16:creationId xmlns:a16="http://schemas.microsoft.com/office/drawing/2014/main" id="{CC3060FE-AAC3-4FAE-9EB4-BCAE72D95670}"/>
              </a:ext>
            </a:extLst>
          </p:cNvPr>
          <p:cNvSpPr>
            <a:spLocks noGrp="1"/>
          </p:cNvSpPr>
          <p:nvPr>
            <p:ph type="ftr" sz="quarter" idx="3"/>
          </p:nvPr>
        </p:nvSpPr>
        <p:spPr>
          <a:xfrm rot="5400000">
            <a:off x="10473021" y="1609893"/>
            <a:ext cx="2669427" cy="365125"/>
          </a:xfrm>
          <a:prstGeom prst="rect">
            <a:avLst/>
          </a:prstGeom>
        </p:spPr>
        <p:txBody>
          <a:bodyPr vert="horz" lIns="91440" tIns="45720" rIns="91440" bIns="45720" rtlCol="0" anchor="ctr"/>
          <a:lstStyle>
            <a:lvl1pPr algn="r">
              <a:defRPr sz="700" b="1" cap="all" spc="300" baseline="0">
                <a:solidFill>
                  <a:schemeClr val="tx1"/>
                </a:solidFill>
              </a:defRPr>
            </a:lvl1pPr>
          </a:lstStyle>
          <a:p>
            <a:r>
              <a:rPr lang="en-US"/>
              <a:t>TRƯỜNG THPT AN MỸ - NĂM HỌC 2022 - 2023</a:t>
            </a:r>
            <a:endParaRPr lang="en-US" dirty="0"/>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492908" y="32198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a:t>
            </a:fld>
            <a:endParaRPr lang="en-US"/>
          </a:p>
        </p:txBody>
      </p:sp>
    </p:spTree>
    <p:extLst>
      <p:ext uri="{BB962C8B-B14F-4D97-AF65-F5344CB8AC3E}">
        <p14:creationId xmlns:p14="http://schemas.microsoft.com/office/powerpoint/2010/main" val="415654879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1F02421-B556-4AE5-8BB5-747E0718BDB8}"/>
              </a:ext>
            </a:extLst>
          </p:cNvPr>
          <p:cNvPicPr>
            <a:picLocks noChangeAspect="1"/>
          </p:cNvPicPr>
          <p:nvPr/>
        </p:nvPicPr>
        <p:blipFill rotWithShape="1">
          <a:blip r:embed="rId2"/>
          <a:srcRect t="1769" r="2" b="3"/>
          <a:stretch/>
        </p:blipFill>
        <p:spPr>
          <a:xfrm>
            <a:off x="20" y="10"/>
            <a:ext cx="3728839" cy="4197358"/>
          </a:xfrm>
          <a:prstGeom prst="rect">
            <a:avLst/>
          </a:prstGeom>
        </p:spPr>
      </p:pic>
      <p:pic>
        <p:nvPicPr>
          <p:cNvPr id="4" name="Picture 3">
            <a:extLst>
              <a:ext uri="{FF2B5EF4-FFF2-40B4-BE49-F238E27FC236}">
                <a16:creationId xmlns:a16="http://schemas.microsoft.com/office/drawing/2014/main" id="{401A076C-6958-46B8-8DD0-15AE9D4C6552}"/>
              </a:ext>
            </a:extLst>
          </p:cNvPr>
          <p:cNvPicPr>
            <a:picLocks noChangeAspect="1"/>
          </p:cNvPicPr>
          <p:nvPr/>
        </p:nvPicPr>
        <p:blipFill rotWithShape="1">
          <a:blip r:embed="rId3"/>
          <a:srcRect b="8924"/>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6" name="Picture 5">
            <a:extLst>
              <a:ext uri="{FF2B5EF4-FFF2-40B4-BE49-F238E27FC236}">
                <a16:creationId xmlns:a16="http://schemas.microsoft.com/office/drawing/2014/main" id="{F90C87B9-6638-4DA2-87C6-6663932FF589}"/>
              </a:ext>
            </a:extLst>
          </p:cNvPr>
          <p:cNvPicPr>
            <a:picLocks noChangeAspect="1"/>
          </p:cNvPicPr>
          <p:nvPr/>
        </p:nvPicPr>
        <p:blipFill rotWithShape="1">
          <a:blip r:embed="rId4"/>
          <a:srcRect t="4762" b="13605"/>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Picture 6">
            <a:extLst>
              <a:ext uri="{FF2B5EF4-FFF2-40B4-BE49-F238E27FC236}">
                <a16:creationId xmlns:a16="http://schemas.microsoft.com/office/drawing/2014/main" id="{4667BC0F-997D-4CF1-A2D4-3E00F45FE6AB}"/>
              </a:ext>
            </a:extLst>
          </p:cNvPr>
          <p:cNvPicPr>
            <a:picLocks noChangeAspect="1"/>
          </p:cNvPicPr>
          <p:nvPr/>
        </p:nvPicPr>
        <p:blipFill rotWithShape="1">
          <a:blip r:embed="rId5"/>
          <a:srcRect t="24467" r="-1" b="36413"/>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10" name="TextBox 9">
            <a:extLst>
              <a:ext uri="{FF2B5EF4-FFF2-40B4-BE49-F238E27FC236}">
                <a16:creationId xmlns:a16="http://schemas.microsoft.com/office/drawing/2014/main" id="{DF35984A-FB19-4724-A074-43D41A0D19C7}"/>
              </a:ext>
            </a:extLst>
          </p:cNvPr>
          <p:cNvSpPr txBox="1"/>
          <p:nvPr/>
        </p:nvSpPr>
        <p:spPr>
          <a:xfrm>
            <a:off x="7350036" y="3994633"/>
            <a:ext cx="3017853" cy="808619"/>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vi-VN" sz="4400" b="1" i="0" u="none" strike="noStrike" kern="1200" cap="all" spc="0" normalizeH="0" baseline="0" noProof="0" dirty="0">
                <a:ln>
                  <a:noFill/>
                </a:ln>
                <a:gradFill>
                  <a:gsLst>
                    <a:gs pos="0">
                      <a:srgbClr val="A5D460"/>
                    </a:gs>
                    <a:gs pos="49000">
                      <a:srgbClr val="91CB2E"/>
                    </a:gs>
                    <a:gs pos="50000">
                      <a:srgbClr val="85BC00"/>
                    </a:gs>
                    <a:gs pos="92000">
                      <a:srgbClr val="729F00"/>
                    </a:gs>
                    <a:gs pos="100000">
                      <a:srgbClr val="709C00"/>
                    </a:gs>
                  </a:gsLst>
                  <a:lin ang="5400000" scaled="0"/>
                </a:gradFill>
                <a:effectLst>
                  <a:reflection blurRad="12700" stA="50000" endPos="50000" dist="5004" dir="5400000" sy="-100000"/>
                </a:effectLst>
                <a:uLnTx/>
                <a:uFillTx/>
                <a:latin typeface="Times New Roman" panose="02020603050405020304" pitchFamily="18" charset="0"/>
                <a:ea typeface="Times New Roman" panose="02020603050405020304" pitchFamily="18" charset="0"/>
                <a:cs typeface="+mn-cs"/>
              </a:rPr>
              <a:t>BÀI </a:t>
            </a:r>
            <a:r>
              <a:rPr kumimoji="0" lang="en-US" sz="4400" b="1" i="0" u="none" strike="noStrike" kern="1200" cap="all" spc="0" normalizeH="0" baseline="0" noProof="0" dirty="0">
                <a:ln>
                  <a:noFill/>
                </a:ln>
                <a:gradFill>
                  <a:gsLst>
                    <a:gs pos="0">
                      <a:srgbClr val="A5D460"/>
                    </a:gs>
                    <a:gs pos="49000">
                      <a:srgbClr val="91CB2E"/>
                    </a:gs>
                    <a:gs pos="50000">
                      <a:srgbClr val="85BC00"/>
                    </a:gs>
                    <a:gs pos="92000">
                      <a:srgbClr val="729F00"/>
                    </a:gs>
                    <a:gs pos="100000">
                      <a:srgbClr val="709C00"/>
                    </a:gs>
                  </a:gsLst>
                  <a:lin ang="5400000" scaled="0"/>
                </a:gradFill>
                <a:effectLst>
                  <a:reflection blurRad="12700" stA="50000" endPos="50000" dist="5004" dir="5400000" sy="-100000"/>
                </a:effectLst>
                <a:uLnTx/>
                <a:uFillTx/>
                <a:latin typeface="Times New Roman" panose="02020603050405020304" pitchFamily="18" charset="0"/>
                <a:ea typeface="Times New Roman" panose="02020603050405020304" pitchFamily="18" charset="0"/>
                <a:cs typeface="+mn-cs"/>
              </a:rPr>
              <a:t>1</a:t>
            </a:r>
            <a:r>
              <a:rPr kumimoji="0" lang="vi-VN" sz="4400" b="1" i="0" u="none" strike="noStrike" kern="1200" cap="all" spc="0" normalizeH="0" baseline="0" noProof="0" dirty="0">
                <a:ln>
                  <a:noFill/>
                </a:ln>
                <a:gradFill>
                  <a:gsLst>
                    <a:gs pos="0">
                      <a:srgbClr val="A5D460"/>
                    </a:gs>
                    <a:gs pos="49000">
                      <a:srgbClr val="91CB2E"/>
                    </a:gs>
                    <a:gs pos="50000">
                      <a:srgbClr val="85BC00"/>
                    </a:gs>
                    <a:gs pos="92000">
                      <a:srgbClr val="729F00"/>
                    </a:gs>
                    <a:gs pos="100000">
                      <a:srgbClr val="709C00"/>
                    </a:gs>
                  </a:gsLst>
                  <a:lin ang="5400000" scaled="0"/>
                </a:gradFill>
                <a:effectLst>
                  <a:reflection blurRad="12700" stA="50000" endPos="50000" dist="5004" dir="5400000" sy="-100000"/>
                </a:effectLst>
                <a:uLnTx/>
                <a:uFillTx/>
                <a:latin typeface="Times New Roman" panose="02020603050405020304" pitchFamily="18" charset="0"/>
                <a:ea typeface="Times New Roman" panose="02020603050405020304" pitchFamily="18" charset="0"/>
                <a:cs typeface="+mn-cs"/>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DAA17C97-61ED-4099-8C8F-291418E0EC62}"/>
              </a:ext>
            </a:extLst>
          </p:cNvPr>
          <p:cNvSpPr txBox="1"/>
          <p:nvPr/>
        </p:nvSpPr>
        <p:spPr>
          <a:xfrm>
            <a:off x="5661498" y="4725827"/>
            <a:ext cx="633723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4800" b="1" i="0" u="none" strike="noStrike" kern="1200" cap="none" spc="0" normalizeH="0" baseline="0" noProof="0" dirty="0">
                <a:ln>
                  <a:noFill/>
                </a:ln>
                <a:solidFill>
                  <a:srgbClr val="C00000"/>
                </a:solidFill>
                <a:effectLst/>
                <a:uLnTx/>
                <a:uFillTx/>
                <a:latin typeface="Curlz MT" panose="04040404050702020202" pitchFamily="82" charset="0"/>
                <a:ea typeface="Times New Roman" panose="02020603050405020304" pitchFamily="18" charset="0"/>
                <a:cs typeface="+mn-cs"/>
              </a:rPr>
              <a:t> </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 THẾ GIỚI (THẦN THOẠI</a:t>
            </a:r>
            <a:r>
              <a:rPr kumimoji="0" lang="en-US" sz="4800" b="1" i="0" u="none" strike="noStrike" kern="1200" cap="none" spc="0" normalizeH="0" baseline="0" noProof="0" dirty="0">
                <a:ln>
                  <a:noFill/>
                </a:ln>
                <a:solidFill>
                  <a:srgbClr val="C00000"/>
                </a:solidFill>
                <a:effectLst/>
                <a:uLnTx/>
                <a:uFillTx/>
                <a:latin typeface="Curlz MT" panose="04040404050702020202" pitchFamily="82" charset="0"/>
                <a:ea typeface="Times New Roman" panose="02020603050405020304" pitchFamily="18" charset="0"/>
                <a:cs typeface="+mn-cs"/>
              </a:rPr>
              <a:t>)</a:t>
            </a:r>
            <a:endParaRPr kumimoji="0" lang="en-US" sz="4800" b="0" i="0" u="none" strike="noStrike" kern="1200" cap="none" spc="0" normalizeH="0" baseline="0" noProof="0" dirty="0">
              <a:ln>
                <a:noFill/>
              </a:ln>
              <a:solidFill>
                <a:prstClr val="black"/>
              </a:solidFill>
              <a:effectLst/>
              <a:uLnTx/>
              <a:uFillTx/>
              <a:latin typeface="Curlz MT" panose="04040404050702020202" pitchFamily="82" charset="0"/>
              <a:ea typeface="+mn-ea"/>
              <a:cs typeface="+mn-cs"/>
            </a:endParaRPr>
          </a:p>
        </p:txBody>
      </p:sp>
    </p:spTree>
    <p:extLst>
      <p:ext uri="{BB962C8B-B14F-4D97-AF65-F5344CB8AC3E}">
        <p14:creationId xmlns:p14="http://schemas.microsoft.com/office/powerpoint/2010/main" val="4100783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45B5DD-475A-4195-859D-8F0D9C7BDAD9}"/>
              </a:ext>
            </a:extLst>
          </p:cNvPr>
          <p:cNvPicPr>
            <a:picLocks noChangeAspect="1"/>
          </p:cNvPicPr>
          <p:nvPr/>
        </p:nvPicPr>
        <p:blipFill rotWithShape="1">
          <a:blip r:embed="rId2">
            <a:alphaModFix amt="35000"/>
          </a:blip>
          <a:srcRect t="5718" r="1" b="15958"/>
          <a:stretch/>
        </p:blipFill>
        <p:spPr>
          <a:xfrm>
            <a:off x="-299196" y="2042"/>
            <a:ext cx="12192000" cy="6855958"/>
          </a:xfrm>
          <a:prstGeom prst="rect">
            <a:avLst/>
          </a:prstGeom>
        </p:spPr>
      </p:pic>
      <p:sp>
        <p:nvSpPr>
          <p:cNvPr id="10" name="Freeform: Shape 9">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42604EC-D61B-409C-A046-1D27EFAB28A4}"/>
              </a:ext>
            </a:extLst>
          </p:cNvPr>
          <p:cNvPicPr>
            <a:picLocks noChangeAspect="1"/>
          </p:cNvPicPr>
          <p:nvPr/>
        </p:nvPicPr>
        <p:blipFill rotWithShape="1">
          <a:blip r:embed="rId3"/>
          <a:srcRect t="15252"/>
          <a:stretch/>
        </p:blipFill>
        <p:spPr>
          <a:xfrm>
            <a:off x="4" y="4"/>
            <a:ext cx="5234519" cy="621062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7" name="Hexagon 6">
            <a:extLst>
              <a:ext uri="{FF2B5EF4-FFF2-40B4-BE49-F238E27FC236}">
                <a16:creationId xmlns:a16="http://schemas.microsoft.com/office/drawing/2014/main" id="{9135FF54-CFD8-40CC-8143-9B571DD634CE}"/>
              </a:ext>
            </a:extLst>
          </p:cNvPr>
          <p:cNvSpPr/>
          <p:nvPr/>
        </p:nvSpPr>
        <p:spPr>
          <a:xfrm>
            <a:off x="5861393" y="564126"/>
            <a:ext cx="5988255" cy="929148"/>
          </a:xfrm>
          <a:prstGeom prst="hexag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D5FFBC2-90D4-46E7-B7D3-A7F8A43BE2C0}"/>
              </a:ext>
            </a:extLst>
          </p:cNvPr>
          <p:cNvSpPr txBox="1"/>
          <p:nvPr/>
        </p:nvSpPr>
        <p:spPr>
          <a:xfrm>
            <a:off x="6192142" y="686472"/>
            <a:ext cx="519757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mn-cs"/>
              </a:rPr>
              <a:t>Phân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mn-cs"/>
              </a:rPr>
              <a:t>loại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mn-cs"/>
              </a:rPr>
              <a:t>thoại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mn-cs"/>
              </a:rPr>
              <a:t>Việt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 Nam</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4DF4AE23-FEF9-4141-9613-19CD80B063CD}"/>
              </a:ext>
            </a:extLst>
          </p:cNvPr>
          <p:cNvSpPr/>
          <p:nvPr/>
        </p:nvSpPr>
        <p:spPr>
          <a:xfrm>
            <a:off x="5631910" y="4238886"/>
            <a:ext cx="6153149" cy="2356874"/>
          </a:xfrm>
          <a:prstGeom prst="hexagon">
            <a:avLst>
              <a:gd name="adj" fmla="val 17399"/>
              <a:gd name="vf" fmla="val 11547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2800" b="1" dirty="0" err="1">
                <a:latin typeface="Times New Roman" panose="02020603050405020304" pitchFamily="18" charset="0"/>
                <a:ea typeface="MS Mincho" panose="02020609040205080304" pitchFamily="49" charset="-128"/>
              </a:rPr>
              <a:t>Có</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các</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nhân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vật</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chính</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là</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các</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anh</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hùng</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thần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thoại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và</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anh</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hùng</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văn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hoá</a:t>
            </a:r>
            <a:r>
              <a:rPr lang="en-US" sz="2800" b="1" dirty="0">
                <a:latin typeface="Times New Roman" panose="02020603050405020304" pitchFamily="18" charset="0"/>
                <a:ea typeface="MS Mincho" panose="02020609040205080304" pitchFamily="49" charset="-128"/>
              </a:rPr>
              <a:t>.</a:t>
            </a:r>
            <a:endParaRPr lang="en-US" sz="2400" b="1" dirty="0">
              <a:latin typeface="Times New Roman" panose="02020603050405020304" pitchFamily="18" charset="0"/>
              <a:ea typeface="Times New Roman" panose="02020603050405020304" pitchFamily="18" charset="0"/>
            </a:endParaRPr>
          </a:p>
        </p:txBody>
      </p:sp>
      <p:sp>
        <p:nvSpPr>
          <p:cNvPr id="12" name="Oval 11">
            <a:extLst>
              <a:ext uri="{FF2B5EF4-FFF2-40B4-BE49-F238E27FC236}">
                <a16:creationId xmlns:a16="http://schemas.microsoft.com/office/drawing/2014/main" id="{101167C2-E59B-4978-87F0-4469E71197F5}"/>
              </a:ext>
            </a:extLst>
          </p:cNvPr>
          <p:cNvSpPr/>
          <p:nvPr/>
        </p:nvSpPr>
        <p:spPr>
          <a:xfrm>
            <a:off x="6192142" y="2265083"/>
            <a:ext cx="5326758" cy="120199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i="1">
                <a:latin typeface="Times New Roman" panose="02020603050405020304" pitchFamily="18" charset="0"/>
                <a:ea typeface="MS Mincho" panose="02020609040205080304" pitchFamily="49" charset="-128"/>
              </a:rPr>
              <a:t>Thần thoại sáng tạo</a:t>
            </a:r>
            <a:endParaRPr kumimoji="0" lang="en-US" sz="2800" b="1" i="0" u="none" strike="noStrike" kern="1200" cap="none" spc="0" normalizeH="0" baseline="0" noProof="0" dirty="0">
              <a:ln>
                <a:noFill/>
              </a:ln>
              <a:solidFill>
                <a:prstClr val="white"/>
              </a:solidFill>
              <a:effectLst/>
              <a:uLnTx/>
              <a:uFillTx/>
              <a:latin typeface="Calibri" panose="020F0502020204030204"/>
            </a:endParaRPr>
          </a:p>
        </p:txBody>
      </p:sp>
      <p:sp>
        <p:nvSpPr>
          <p:cNvPr id="13" name="Arrow: Chevron 12">
            <a:extLst>
              <a:ext uri="{FF2B5EF4-FFF2-40B4-BE49-F238E27FC236}">
                <a16:creationId xmlns:a16="http://schemas.microsoft.com/office/drawing/2014/main" id="{62A7A4EA-8FF9-47FE-B0B5-243FE9D7FCB1}"/>
              </a:ext>
            </a:extLst>
          </p:cNvPr>
          <p:cNvSpPr/>
          <p:nvPr/>
        </p:nvSpPr>
        <p:spPr>
          <a:xfrm rot="5212955">
            <a:off x="8673063" y="1437762"/>
            <a:ext cx="364912" cy="949403"/>
          </a:xfrm>
          <a:prstGeom prst="chevron">
            <a:avLst>
              <a:gd name="adj" fmla="val 519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Chevron 13">
            <a:extLst>
              <a:ext uri="{FF2B5EF4-FFF2-40B4-BE49-F238E27FC236}">
                <a16:creationId xmlns:a16="http://schemas.microsoft.com/office/drawing/2014/main" id="{411287C2-7742-47EF-8DA8-4733671D64E8}"/>
              </a:ext>
            </a:extLst>
          </p:cNvPr>
          <p:cNvSpPr/>
          <p:nvPr/>
        </p:nvSpPr>
        <p:spPr>
          <a:xfrm rot="5212955">
            <a:off x="8608473" y="3378280"/>
            <a:ext cx="364912" cy="949403"/>
          </a:xfrm>
          <a:prstGeom prst="chevron">
            <a:avLst>
              <a:gd name="adj" fmla="val 519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7481311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8645" y="214063"/>
            <a:ext cx="4427238"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Một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số</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thoại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Việt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Nam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9" name="Group 8"/>
          <p:cNvGrpSpPr/>
          <p:nvPr/>
        </p:nvGrpSpPr>
        <p:grpSpPr>
          <a:xfrm>
            <a:off x="3505488" y="1028700"/>
            <a:ext cx="5168324" cy="5418666"/>
            <a:chOff x="3659321" y="1028700"/>
            <a:chExt cx="5168324" cy="5418666"/>
          </a:xfrm>
        </p:grpSpPr>
        <p:sp>
          <p:nvSpPr>
            <p:cNvPr id="10" name="Freeform 9"/>
            <p:cNvSpPr/>
            <p:nvPr/>
          </p:nvSpPr>
          <p:spPr>
            <a:xfrm>
              <a:off x="5132294" y="2776761"/>
              <a:ext cx="2221862" cy="1922001"/>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403754" tIns="354063" rIns="403754" bIns="354063"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Thần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thoại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Nam</a:t>
              </a:r>
            </a:p>
          </p:txBody>
        </p:sp>
        <p:sp>
          <p:nvSpPr>
            <p:cNvPr id="11" name="Hexagon 10"/>
            <p:cNvSpPr/>
            <p:nvPr/>
          </p:nvSpPr>
          <p:spPr>
            <a:xfrm>
              <a:off x="6523607" y="1857214"/>
              <a:ext cx="838302" cy="722308"/>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5336959" y="1028700"/>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2">
                <a:hueOff val="0"/>
                <a:satOff val="0"/>
                <a:lumOff val="0"/>
                <a:alphaOff val="0"/>
              </a:schemeClr>
            </a:fillRef>
            <a:effectRef idx="0">
              <a:scrgbClr r="0" g="0" b="0"/>
            </a:effectRef>
            <a:fontRef idx="minor">
              <a:schemeClr val="lt1"/>
            </a:fontRef>
          </p:style>
          <p:txBody>
            <a:bodyPr spcFirstLastPara="0" vert="horz" wrap="square" lIns="337305" tIns="296605" rIns="337305" bIns="296605"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Thần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Trụ</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13" name="Hexagon 12"/>
            <p:cNvSpPr/>
            <p:nvPr/>
          </p:nvSpPr>
          <p:spPr>
            <a:xfrm>
              <a:off x="7501971" y="3207546"/>
              <a:ext cx="838302" cy="722308"/>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7006845" y="1997557"/>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2">
                <a:hueOff val="-291073"/>
                <a:satOff val="-16786"/>
                <a:lumOff val="1726"/>
                <a:alphaOff val="0"/>
              </a:schemeClr>
            </a:fillRef>
            <a:effectRef idx="0">
              <a:scrgbClr r="0" g="0" b="0"/>
            </a:effectRef>
            <a:fontRef idx="minor">
              <a:schemeClr val="lt1"/>
            </a:fontRef>
          </p:style>
          <p:txBody>
            <a:bodyPr spcFirstLastPara="0" vert="horz" wrap="square" lIns="337305" tIns="296605" rIns="337305" bIns="296605"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Ải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Lậc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Cậc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15" name="Hexagon 14"/>
            <p:cNvSpPr/>
            <p:nvPr/>
          </p:nvSpPr>
          <p:spPr>
            <a:xfrm>
              <a:off x="6822336" y="4731817"/>
              <a:ext cx="838302" cy="722308"/>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7006845" y="3902219"/>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2">
                <a:hueOff val="-582145"/>
                <a:satOff val="-33571"/>
                <a:lumOff val="3451"/>
                <a:alphaOff val="0"/>
              </a:schemeClr>
            </a:fillRef>
            <a:effectRef idx="0">
              <a:scrgbClr r="0" g="0" b="0"/>
            </a:effectRef>
            <a:fontRef idx="minor">
              <a:schemeClr val="lt1"/>
            </a:fontRef>
          </p:style>
          <p:txBody>
            <a:bodyPr spcFirstLastPara="0" vert="horz" wrap="square" lIns="337305" tIns="296605" rIns="337305" bIns="296605"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Chống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17" name="Hexagon 16"/>
            <p:cNvSpPr/>
            <p:nvPr/>
          </p:nvSpPr>
          <p:spPr>
            <a:xfrm>
              <a:off x="5136428" y="4890042"/>
              <a:ext cx="838302" cy="722308"/>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5336959" y="4872160"/>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2">
                <a:hueOff val="-873218"/>
                <a:satOff val="-50357"/>
                <a:lumOff val="5177"/>
                <a:alphaOff val="0"/>
              </a:schemeClr>
            </a:fillRef>
            <a:effectRef idx="0">
              <a:scrgbClr r="0" g="0" b="0"/>
            </a:effectRef>
            <a:fontRef idx="minor">
              <a:schemeClr val="lt1"/>
            </a:fontRef>
          </p:style>
          <p:txBody>
            <a:bodyPr spcFirstLastPara="0" vert="horz" wrap="square" lIns="337305" tIns="296605" rIns="337305" bIns="296605"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Chày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Chày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19" name="Hexagon 18"/>
            <p:cNvSpPr/>
            <p:nvPr/>
          </p:nvSpPr>
          <p:spPr>
            <a:xfrm>
              <a:off x="4142043" y="3540252"/>
              <a:ext cx="838302" cy="722308"/>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0" name="Freeform 19"/>
            <p:cNvSpPr/>
            <p:nvPr/>
          </p:nvSpPr>
          <p:spPr>
            <a:xfrm>
              <a:off x="3659321" y="3903302"/>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2">
                <a:hueOff val="-1164290"/>
                <a:satOff val="-67142"/>
                <a:lumOff val="6902"/>
                <a:alphaOff val="0"/>
              </a:schemeClr>
            </a:fillRef>
            <a:effectRef idx="0">
              <a:scrgbClr r="0" g="0" b="0"/>
            </a:effectRef>
            <a:fontRef idx="minor">
              <a:schemeClr val="lt1"/>
            </a:fontRef>
          </p:style>
          <p:txBody>
            <a:bodyPr spcFirstLastPara="0" vert="horz" wrap="square" lIns="337305" tIns="296605" rIns="337305" bIns="296605"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Ải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Đăng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Đeng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21" name="Freeform 20"/>
            <p:cNvSpPr/>
            <p:nvPr/>
          </p:nvSpPr>
          <p:spPr>
            <a:xfrm>
              <a:off x="3659321" y="1995390"/>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2">
                <a:hueOff val="-1455363"/>
                <a:satOff val="-83928"/>
                <a:lumOff val="8628"/>
                <a:alphaOff val="0"/>
              </a:schemeClr>
            </a:fillRef>
            <a:effectRef idx="0">
              <a:scrgbClr r="0" g="0" b="0"/>
            </a:effectRef>
            <a:fontRef idx="minor">
              <a:schemeClr val="lt1"/>
            </a:fontRef>
          </p:style>
          <p:txBody>
            <a:bodyPr spcFirstLastPara="0" vert="horz" wrap="square" lIns="337305" tIns="296605" rIns="337305" bIns="296605"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Aê</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Ađiê</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grpSp>
      <p:pic>
        <p:nvPicPr>
          <p:cNvPr id="22" name="Picture 21"/>
          <p:cNvPicPr>
            <a:picLocks noChangeAspect="1"/>
          </p:cNvPicPr>
          <p:nvPr/>
        </p:nvPicPr>
        <p:blipFill rotWithShape="1">
          <a:blip r:embed="rId2"/>
          <a:srcRect l="30688" r="30806"/>
          <a:stretch/>
        </p:blipFill>
        <p:spPr>
          <a:xfrm>
            <a:off x="8311889" y="229671"/>
            <a:ext cx="2502435" cy="2000576"/>
          </a:xfrm>
          <a:prstGeom prst="ellipse">
            <a:avLst/>
          </a:prstGeom>
          <a:ln>
            <a:noFill/>
          </a:ln>
          <a:effectLst>
            <a:softEdge rad="112500"/>
          </a:effectLst>
        </p:spPr>
      </p:pic>
      <p:pic>
        <p:nvPicPr>
          <p:cNvPr id="23" name="Picture 22"/>
          <p:cNvPicPr>
            <a:picLocks noChangeAspect="1"/>
          </p:cNvPicPr>
          <p:nvPr/>
        </p:nvPicPr>
        <p:blipFill>
          <a:blip r:embed="rId3"/>
          <a:stretch>
            <a:fillRect/>
          </a:stretch>
        </p:blipFill>
        <p:spPr>
          <a:xfrm>
            <a:off x="8880880" y="4102864"/>
            <a:ext cx="2737419" cy="2132836"/>
          </a:xfrm>
          <a:prstGeom prst="ellipse">
            <a:avLst/>
          </a:prstGeom>
          <a:ln>
            <a:noFill/>
          </a:ln>
          <a:effectLst>
            <a:softEdge rad="112500"/>
          </a:effectLst>
        </p:spPr>
      </p:pic>
      <p:pic>
        <p:nvPicPr>
          <p:cNvPr id="24" name="Picture 23"/>
          <p:cNvPicPr>
            <a:picLocks noChangeAspect="1"/>
          </p:cNvPicPr>
          <p:nvPr/>
        </p:nvPicPr>
        <p:blipFill>
          <a:blip r:embed="rId4"/>
          <a:stretch>
            <a:fillRect/>
          </a:stretch>
        </p:blipFill>
        <p:spPr>
          <a:xfrm>
            <a:off x="534018" y="4621496"/>
            <a:ext cx="2782982" cy="2076533"/>
          </a:xfrm>
          <a:prstGeom prst="ellipse">
            <a:avLst/>
          </a:prstGeom>
          <a:ln>
            <a:noFill/>
          </a:ln>
          <a:effectLst>
            <a:softEdge rad="112500"/>
          </a:effectLst>
        </p:spPr>
      </p:pic>
      <p:pic>
        <p:nvPicPr>
          <p:cNvPr id="25" name="Picture 24"/>
          <p:cNvPicPr>
            <a:picLocks noChangeAspect="1"/>
          </p:cNvPicPr>
          <p:nvPr/>
        </p:nvPicPr>
        <p:blipFill>
          <a:blip r:embed="rId5"/>
          <a:stretch>
            <a:fillRect/>
          </a:stretch>
        </p:blipFill>
        <p:spPr>
          <a:xfrm>
            <a:off x="585758" y="1258373"/>
            <a:ext cx="2731242" cy="2073132"/>
          </a:xfrm>
          <a:prstGeom prst="ellipse">
            <a:avLst/>
          </a:prstGeom>
          <a:ln>
            <a:noFill/>
          </a:ln>
          <a:effectLst>
            <a:softEdge rad="112500"/>
          </a:effectLst>
        </p:spPr>
      </p:pic>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785677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7BBD5B30-C741-4E67-AFD8-17917090A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4ED6C4-DA2B-491B-94CC-4E98A8C52BC6}"/>
              </a:ext>
            </a:extLst>
          </p:cNvPr>
          <p:cNvPicPr>
            <a:picLocks noChangeAspect="1"/>
          </p:cNvPicPr>
          <p:nvPr/>
        </p:nvPicPr>
        <p:blipFill rotWithShape="1">
          <a:blip r:embed="rId2"/>
          <a:srcRect l="17807" r="9503"/>
          <a:stretch/>
        </p:blipFill>
        <p:spPr>
          <a:xfrm>
            <a:off x="7817583" y="10"/>
            <a:ext cx="4374417" cy="6857990"/>
          </a:xfrm>
          <a:custGeom>
            <a:avLst/>
            <a:gdLst/>
            <a:ahLst/>
            <a:cxnLst/>
            <a:rect l="l" t="t" r="r" b="b"/>
            <a:pathLst>
              <a:path w="4374417" h="6858000">
                <a:moveTo>
                  <a:pt x="22719" y="0"/>
                </a:moveTo>
                <a:lnTo>
                  <a:pt x="4374417" y="0"/>
                </a:lnTo>
                <a:lnTo>
                  <a:pt x="4374417" y="6858000"/>
                </a:lnTo>
                <a:lnTo>
                  <a:pt x="0" y="6858000"/>
                </a:lnTo>
                <a:lnTo>
                  <a:pt x="6670" y="6845555"/>
                </a:lnTo>
                <a:cubicBezTo>
                  <a:pt x="495881" y="5886487"/>
                  <a:pt x="785588" y="4695963"/>
                  <a:pt x="785588" y="3406233"/>
                </a:cubicBezTo>
                <a:cubicBezTo>
                  <a:pt x="785588" y="2215714"/>
                  <a:pt x="538737" y="1109724"/>
                  <a:pt x="115983" y="192283"/>
                </a:cubicBezTo>
                <a:close/>
              </a:path>
            </a:pathLst>
          </a:custGeom>
        </p:spPr>
      </p:pic>
      <p:pic>
        <p:nvPicPr>
          <p:cNvPr id="7" name="Picture 6">
            <a:extLst>
              <a:ext uri="{FF2B5EF4-FFF2-40B4-BE49-F238E27FC236}">
                <a16:creationId xmlns:a16="http://schemas.microsoft.com/office/drawing/2014/main" id="{61563B32-AF33-44AC-AA74-5DF2E14C4ED6}"/>
              </a:ext>
            </a:extLst>
          </p:cNvPr>
          <p:cNvPicPr>
            <a:picLocks noChangeAspect="1"/>
          </p:cNvPicPr>
          <p:nvPr/>
        </p:nvPicPr>
        <p:blipFill rotWithShape="1">
          <a:blip r:embed="rId3"/>
          <a:srcRect t="5514" r="-1" b="2930"/>
          <a:stretch/>
        </p:blipFill>
        <p:spPr>
          <a:xfrm>
            <a:off x="35723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4">
            <a:extLst>
              <a:ext uri="{FF2B5EF4-FFF2-40B4-BE49-F238E27FC236}">
                <a16:creationId xmlns:a16="http://schemas.microsoft.com/office/drawing/2014/main" id="{6AA40B42-0F2B-4D1B-9628-8305E93DD676}"/>
              </a:ext>
            </a:extLst>
          </p:cNvPr>
          <p:cNvPicPr>
            <a:picLocks noChangeAspect="1"/>
          </p:cNvPicPr>
          <p:nvPr/>
        </p:nvPicPr>
        <p:blipFill rotWithShape="1">
          <a:blip r:embed="rId4"/>
          <a:srcRect t="9738" r="-2" b="21200"/>
          <a:stretch/>
        </p:blipFill>
        <p:spPr>
          <a:xfrm>
            <a:off x="362535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4" name="Freeform: Shape 33">
            <a:extLst>
              <a:ext uri="{FF2B5EF4-FFF2-40B4-BE49-F238E27FC236}">
                <a16:creationId xmlns:a16="http://schemas.microsoft.com/office/drawing/2014/main" id="{189BBEAA-BB93-4878-8C95-3C8AADE2E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6" name="Freeform: Shape 35">
            <a:extLst>
              <a:ext uri="{FF2B5EF4-FFF2-40B4-BE49-F238E27FC236}">
                <a16:creationId xmlns:a16="http://schemas.microsoft.com/office/drawing/2014/main" id="{D529C0C6-AAEB-4982-A9E6-BC6A8B2AEF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71106F76-6A46-40C4-A110-27CC06FC7750}"/>
              </a:ext>
            </a:extLst>
          </p:cNvPr>
          <p:cNvSpPr txBox="1"/>
          <p:nvPr/>
        </p:nvSpPr>
        <p:spPr>
          <a:xfrm>
            <a:off x="438912" y="530352"/>
            <a:ext cx="3737508" cy="2898648"/>
          </a:xfrm>
          <a:prstGeom prst="rect">
            <a:avLst/>
          </a:prstGeom>
        </p:spPr>
        <p:txBody>
          <a:bodyPr vert="horz" lIns="91440" tIns="45720" rIns="91440" bIns="45720" rtlCol="0" anchor="b">
            <a:normAutofit/>
          </a:bodyPr>
          <a:lstStyle/>
          <a:p>
            <a:pPr algn="ctr">
              <a:lnSpc>
                <a:spcPct val="90000"/>
              </a:lnSpc>
              <a:spcBef>
                <a:spcPct val="0"/>
              </a:spcBef>
              <a:spcAft>
                <a:spcPts val="600"/>
              </a:spcAft>
              <a:tabLst>
                <a:tab pos="1386840" algn="l"/>
              </a:tabLst>
            </a:pPr>
            <a:r>
              <a:rPr lang="en-US" sz="4000" b="1" kern="1200" dirty="0">
                <a:solidFill>
                  <a:schemeClr val="tx1"/>
                </a:solidFill>
                <a:effectLst/>
                <a:latin typeface="Times New Roman" panose="02020603050405020304" pitchFamily="18" charset="0"/>
                <a:ea typeface="+mj-ea"/>
                <a:cs typeface="Times New Roman" panose="02020603050405020304" pitchFamily="18" charset="0"/>
              </a:rPr>
              <a:t>3. </a:t>
            </a:r>
            <a:r>
              <a:rPr lang="en-US" sz="4000" b="1" kern="1200" dirty="0" err="1">
                <a:solidFill>
                  <a:schemeClr val="tx1"/>
                </a:solidFill>
                <a:effectLst/>
                <a:latin typeface="Times New Roman" panose="02020603050405020304" pitchFamily="18" charset="0"/>
                <a:ea typeface="+mj-ea"/>
                <a:cs typeface="Times New Roman" panose="02020603050405020304" pitchFamily="18" charset="0"/>
              </a:rPr>
              <a:t>Văn</a:t>
            </a:r>
            <a:r>
              <a:rPr lang="en-US" sz="4000" b="1" kern="1200" dirty="0">
                <a:solidFill>
                  <a:schemeClr val="tx1"/>
                </a:solidFill>
                <a:effectLst/>
                <a:latin typeface="Times New Roman" panose="02020603050405020304" pitchFamily="18" charset="0"/>
                <a:ea typeface="+mj-ea"/>
                <a:cs typeface="Times New Roman" panose="02020603050405020304" pitchFamily="18" charset="0"/>
              </a:rPr>
              <a:t> </a:t>
            </a:r>
            <a:r>
              <a:rPr lang="en-US" sz="4000" b="1" kern="1200" dirty="0" err="1">
                <a:solidFill>
                  <a:schemeClr val="tx1"/>
                </a:solidFill>
                <a:effectLst/>
                <a:latin typeface="Times New Roman" panose="02020603050405020304" pitchFamily="18" charset="0"/>
                <a:ea typeface="+mj-ea"/>
                <a:cs typeface="Times New Roman" panose="02020603050405020304" pitchFamily="18" charset="0"/>
              </a:rPr>
              <a:t>bản</a:t>
            </a:r>
            <a:r>
              <a:rPr lang="en-US" sz="4000" b="1" kern="1200" dirty="0">
                <a:solidFill>
                  <a:schemeClr val="tx1"/>
                </a:solidFill>
                <a:effectLst/>
                <a:latin typeface="Times New Roman" panose="02020603050405020304" pitchFamily="18" charset="0"/>
                <a:ea typeface="+mj-ea"/>
                <a:cs typeface="Times New Roman" panose="02020603050405020304" pitchFamily="18" charset="0"/>
              </a:rPr>
              <a:t> “</a:t>
            </a:r>
            <a:r>
              <a:rPr lang="en-US" sz="4000" b="1" kern="1200" dirty="0" err="1">
                <a:solidFill>
                  <a:schemeClr val="tx1"/>
                </a:solidFill>
                <a:effectLst/>
                <a:latin typeface="Times New Roman" panose="02020603050405020304" pitchFamily="18" charset="0"/>
                <a:ea typeface="+mj-ea"/>
                <a:cs typeface="Times New Roman" panose="02020603050405020304" pitchFamily="18" charset="0"/>
              </a:rPr>
              <a:t>Thần</a:t>
            </a:r>
            <a:r>
              <a:rPr lang="en-US" sz="4000" b="1" kern="1200" dirty="0">
                <a:solidFill>
                  <a:schemeClr val="tx1"/>
                </a:solidFill>
                <a:effectLst/>
                <a:latin typeface="Times New Roman" panose="02020603050405020304" pitchFamily="18" charset="0"/>
                <a:ea typeface="+mj-ea"/>
                <a:cs typeface="Times New Roman" panose="02020603050405020304" pitchFamily="18" charset="0"/>
              </a:rPr>
              <a:t> </a:t>
            </a:r>
            <a:r>
              <a:rPr lang="en-US" sz="4000" b="1" kern="1200" dirty="0" err="1">
                <a:solidFill>
                  <a:schemeClr val="tx1"/>
                </a:solidFill>
                <a:effectLst/>
                <a:latin typeface="Times New Roman" panose="02020603050405020304" pitchFamily="18" charset="0"/>
                <a:ea typeface="+mj-ea"/>
                <a:cs typeface="Times New Roman" panose="02020603050405020304" pitchFamily="18" charset="0"/>
              </a:rPr>
              <a:t>Trụ</a:t>
            </a:r>
            <a:r>
              <a:rPr lang="en-US" sz="4000" b="1" kern="1200" dirty="0">
                <a:solidFill>
                  <a:schemeClr val="tx1"/>
                </a:solidFill>
                <a:effectLst/>
                <a:latin typeface="Times New Roman" panose="02020603050405020304" pitchFamily="18" charset="0"/>
                <a:ea typeface="+mj-ea"/>
                <a:cs typeface="Times New Roman" panose="02020603050405020304" pitchFamily="18" charset="0"/>
              </a:rPr>
              <a:t> </a:t>
            </a:r>
            <a:r>
              <a:rPr lang="en-US" sz="4000" b="1" kern="1200" dirty="0" err="1">
                <a:solidFill>
                  <a:schemeClr val="tx1"/>
                </a:solidFill>
                <a:effectLst/>
                <a:latin typeface="Times New Roman" panose="02020603050405020304" pitchFamily="18" charset="0"/>
                <a:ea typeface="+mj-ea"/>
                <a:cs typeface="Times New Roman" panose="02020603050405020304" pitchFamily="18" charset="0"/>
              </a:rPr>
              <a:t>trời</a:t>
            </a:r>
            <a:r>
              <a:rPr lang="en-US" sz="4000" b="1" kern="1200" dirty="0">
                <a:solidFill>
                  <a:schemeClr val="tx1"/>
                </a:solidFill>
                <a:effectLst/>
                <a:latin typeface="Times New Roman" panose="02020603050405020304" pitchFamily="18" charset="0"/>
                <a:ea typeface="+mj-ea"/>
                <a:cs typeface="Times New Roman" panose="02020603050405020304" pitchFamily="18" charset="0"/>
              </a:rPr>
              <a:t>”</a:t>
            </a:r>
            <a:endParaRPr lang="en-US" sz="4000" kern="1200" dirty="0">
              <a:solidFill>
                <a:schemeClr val="tx1"/>
              </a:solidFill>
              <a:effectLst/>
              <a:latin typeface="Times New Roman" panose="02020603050405020304" pitchFamily="18" charset="0"/>
              <a:ea typeface="+mj-ea"/>
              <a:cs typeface="Times New Roman" panose="02020603050405020304" pitchFamily="18" charset="0"/>
            </a:endParaRPr>
          </a:p>
        </p:txBody>
      </p:sp>
      <p:sp>
        <p:nvSpPr>
          <p:cNvPr id="38" name="Rectangle 37">
            <a:extLst>
              <a:ext uri="{FF2B5EF4-FFF2-40B4-BE49-F238E27FC236}">
                <a16:creationId xmlns:a16="http://schemas.microsoft.com/office/drawing/2014/main" id="{80D36F24-5EC0-4A09-9836-6580E1D4B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7C0B334E-66E0-442A-8306-19629EC2D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372644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3FA766D-3260-4E0A-9E7F-A2C93DFF1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B4ED6C4-DA2B-491B-94CC-4E98A8C52BC6}"/>
              </a:ext>
            </a:extLst>
          </p:cNvPr>
          <p:cNvPicPr>
            <a:picLocks noChangeAspect="1"/>
          </p:cNvPicPr>
          <p:nvPr/>
        </p:nvPicPr>
        <p:blipFill rotWithShape="1">
          <a:blip r:embed="rId2"/>
          <a:srcRect l="15914" r="7608" b="-2"/>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sp>
        <p:nvSpPr>
          <p:cNvPr id="13" name="Freeform: Shape 12">
            <a:extLst>
              <a:ext uri="{FF2B5EF4-FFF2-40B4-BE49-F238E27FC236}">
                <a16:creationId xmlns:a16="http://schemas.microsoft.com/office/drawing/2014/main" id="{CB435A06-5FFD-4CF8-BE06-3796EC420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7C0A43E-EB20-4F1F-BAAF-B09A227A8E4E}"/>
              </a:ext>
            </a:extLst>
          </p:cNvPr>
          <p:cNvPicPr>
            <a:picLocks noChangeAspect="1"/>
          </p:cNvPicPr>
          <p:nvPr/>
        </p:nvPicPr>
        <p:blipFill rotWithShape="1">
          <a:blip r:embed="rId3"/>
          <a:srcRect l="12696" r="6665" b="1"/>
          <a:stretch/>
        </p:blipFill>
        <p:spPr>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15" name="Freeform: Shape 14">
            <a:extLst>
              <a:ext uri="{FF2B5EF4-FFF2-40B4-BE49-F238E27FC236}">
                <a16:creationId xmlns:a16="http://schemas.microsoft.com/office/drawing/2014/main" id="{5E10DA6E-C3FF-4539-BF84-4775BB7E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AA40B42-0F2B-4D1B-9628-8305E93DD676}"/>
              </a:ext>
            </a:extLst>
          </p:cNvPr>
          <p:cNvPicPr>
            <a:picLocks noChangeAspect="1"/>
          </p:cNvPicPr>
          <p:nvPr/>
        </p:nvPicPr>
        <p:blipFill rotWithShape="1">
          <a:blip r:embed="rId4"/>
          <a:srcRect l="6943" r="12859" b="-2"/>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
        <p:nvSpPr>
          <p:cNvPr id="12" name="TextBox 11">
            <a:extLst>
              <a:ext uri="{FF2B5EF4-FFF2-40B4-BE49-F238E27FC236}">
                <a16:creationId xmlns:a16="http://schemas.microsoft.com/office/drawing/2014/main" id="{AEE4BF0B-C971-4B8B-A66B-11B6E0A47F01}"/>
              </a:ext>
            </a:extLst>
          </p:cNvPr>
          <p:cNvSpPr txBox="1"/>
          <p:nvPr/>
        </p:nvSpPr>
        <p:spPr>
          <a:xfrm>
            <a:off x="4353543" y="4120526"/>
            <a:ext cx="6545463" cy="2034660"/>
          </a:xfrm>
          <a:prstGeom prst="rect">
            <a:avLst/>
          </a:prstGeom>
          <a:noFill/>
        </p:spPr>
        <p:txBody>
          <a:bodyPr wrap="square">
            <a:spAutoFit/>
          </a:bodyPr>
          <a:lstStyle/>
          <a:p>
            <a:pPr>
              <a:lnSpc>
                <a:spcPct val="115000"/>
              </a:lnSpc>
              <a:spcBef>
                <a:spcPts val="600"/>
              </a:spcBef>
              <a:spcAft>
                <a:spcPts val="600"/>
              </a:spcAft>
              <a:tabLst>
                <a:tab pos="1386840" algn="l"/>
              </a:tabLst>
            </a:pPr>
            <a:r>
              <a:rPr lang="en-US" sz="2800" b="1" dirty="0">
                <a:effectLst/>
                <a:latin typeface="Times New Roman" panose="02020603050405020304" pitchFamily="18" charset="0"/>
                <a:ea typeface="MS Mincho" panose="02020609040205080304" pitchFamily="49" charset="-128"/>
              </a:rPr>
              <a:t>a. </a:t>
            </a:r>
            <a:r>
              <a:rPr lang="en-US" sz="2800" b="1" dirty="0" err="1">
                <a:effectLst/>
                <a:latin typeface="Times New Roman" panose="02020603050405020304" pitchFamily="18" charset="0"/>
                <a:ea typeface="MS Mincho" panose="02020609040205080304" pitchFamily="49" charset="-128"/>
              </a:rPr>
              <a:t>Xuất</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xứ</a:t>
            </a:r>
            <a:r>
              <a:rPr lang="en-US" sz="2800" b="1" dirty="0">
                <a:effectLst/>
                <a:latin typeface="Times New Roman" panose="02020603050405020304" pitchFamily="18" charset="0"/>
                <a:ea typeface="MS Mincho" panose="02020609040205080304" pitchFamily="49" charset="-128"/>
              </a:rPr>
              <a:t>: </a:t>
            </a:r>
            <a:r>
              <a:rPr lang="en-US" sz="2800" dirty="0">
                <a:effectLst/>
                <a:latin typeface="Times New Roman" panose="02020603050405020304" pitchFamily="18" charset="0"/>
                <a:ea typeface="MS Mincho" panose="02020609040205080304" pitchFamily="49" charset="-128"/>
              </a:rPr>
              <a:t>Theo </a:t>
            </a:r>
            <a:r>
              <a:rPr lang="en-US" sz="2800" dirty="0" err="1">
                <a:effectLst/>
                <a:latin typeface="Times New Roman" panose="02020603050405020304" pitchFamily="18" charset="0"/>
                <a:ea typeface="MS Mincho" panose="02020609040205080304" pitchFamily="49" charset="-128"/>
              </a:rPr>
              <a:t>Nguyễn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Đổng</a:t>
            </a:r>
            <a:r>
              <a:rPr lang="en-US" sz="2800" dirty="0">
                <a:effectLst/>
                <a:latin typeface="Times New Roman" panose="02020603050405020304" pitchFamily="18" charset="0"/>
                <a:ea typeface="MS Mincho" panose="02020609040205080304" pitchFamily="49" charset="-128"/>
              </a:rPr>
              <a:t> Chi, </a:t>
            </a:r>
            <a:r>
              <a:rPr lang="en-US" sz="2800" i="1" dirty="0" err="1">
                <a:effectLst/>
                <a:latin typeface="Times New Roman" panose="02020603050405020304" pitchFamily="18" charset="0"/>
                <a:ea typeface="MS Mincho" panose="02020609040205080304" pitchFamily="49" charset="-128"/>
              </a:rPr>
              <a:t>Lược</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khảo</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về</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thần</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thoại</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Việt</a:t>
            </a:r>
            <a:r>
              <a:rPr lang="en-US" sz="2800" i="1" dirty="0">
                <a:effectLst/>
                <a:latin typeface="Times New Roman" panose="02020603050405020304" pitchFamily="18" charset="0"/>
                <a:ea typeface="MS Mincho" panose="02020609040205080304" pitchFamily="49" charset="-128"/>
              </a:rPr>
              <a:t> Nam,</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Trung</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tâm</a:t>
            </a:r>
            <a:r>
              <a:rPr lang="en-US" sz="2800" dirty="0">
                <a:effectLst/>
                <a:latin typeface="Times New Roman" panose="02020603050405020304" pitchFamily="18" charset="0"/>
                <a:ea typeface="MS Mincho" panose="02020609040205080304" pitchFamily="49" charset="-128"/>
              </a:rPr>
              <a:t> Khoa </a:t>
            </a:r>
            <a:r>
              <a:rPr lang="en-US" sz="2800" dirty="0" err="1">
                <a:effectLst/>
                <a:latin typeface="Times New Roman" panose="02020603050405020304" pitchFamily="18" charset="0"/>
                <a:ea typeface="MS Mincho" panose="02020609040205080304" pitchFamily="49" charset="-128"/>
              </a:rPr>
              <a:t>học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Xã</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hội</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và</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Nhân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văn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Quốc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gia</a:t>
            </a:r>
            <a:r>
              <a:rPr lang="en-US" sz="2800" dirty="0">
                <a:effectLst/>
                <a:latin typeface="Times New Roman" panose="02020603050405020304" pitchFamily="18" charset="0"/>
                <a:ea typeface="MS Mincho" panose="02020609040205080304" pitchFamily="49" charset="-128"/>
              </a:rPr>
              <a:t>, NXB Khoa </a:t>
            </a:r>
            <a:r>
              <a:rPr lang="en-US" sz="2800" dirty="0" err="1">
                <a:effectLst/>
                <a:latin typeface="Times New Roman" panose="02020603050405020304" pitchFamily="18" charset="0"/>
                <a:ea typeface="MS Mincho" panose="02020609040205080304" pitchFamily="49" charset="-128"/>
              </a:rPr>
              <a:t>học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Xã</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hội</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Hà</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Nội</a:t>
            </a:r>
            <a:r>
              <a:rPr lang="en-US" sz="2800" dirty="0">
                <a:effectLst/>
                <a:latin typeface="Times New Roman" panose="02020603050405020304" pitchFamily="18" charset="0"/>
                <a:ea typeface="MS Mincho" panose="02020609040205080304" pitchFamily="49" charset="-128"/>
              </a:rPr>
              <a:t>, 2003, tr 67.</a:t>
            </a:r>
            <a:endParaRPr lang="en-US" sz="2800" dirty="0">
              <a:effectLst/>
              <a:latin typeface="Times New Roman" panose="02020603050405020304" pitchFamily="18" charset="0"/>
              <a:ea typeface="Times New Roman" panose="02020603050405020304" pitchFamily="18" charset="0"/>
            </a:endParaRPr>
          </a:p>
        </p:txBody>
      </p:sp>
      <p:sp>
        <p:nvSpPr>
          <p:cNvPr id="8" name="Oval 7">
            <a:extLst>
              <a:ext uri="{FF2B5EF4-FFF2-40B4-BE49-F238E27FC236}">
                <a16:creationId xmlns:a16="http://schemas.microsoft.com/office/drawing/2014/main" id="{93B94BAC-113F-4E70-A165-C030AD44AF3B}"/>
              </a:ext>
            </a:extLst>
          </p:cNvPr>
          <p:cNvSpPr/>
          <p:nvPr/>
        </p:nvSpPr>
        <p:spPr>
          <a:xfrm>
            <a:off x="3436434" y="3646261"/>
            <a:ext cx="8082466" cy="2961476"/>
          </a:xfrm>
          <a:prstGeom prst="ellipse">
            <a:avLst/>
          </a:prstGeom>
          <a:noFill/>
          <a:ln w="38100">
            <a:solidFill>
              <a:schemeClr val="tx1"/>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44749242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741E71-29B0-41DF-B84D-0BDB7D2B91CB}"/>
              </a:ext>
            </a:extLst>
          </p:cNvPr>
          <p:cNvPicPr>
            <a:picLocks noChangeAspect="1"/>
          </p:cNvPicPr>
          <p:nvPr/>
        </p:nvPicPr>
        <p:blipFill rotWithShape="1">
          <a:blip r:embed="rId2"/>
          <a:srcRect b="1211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CEFE2F3-6EF0-43A4-9964-151EA4036815}"/>
              </a:ext>
            </a:extLst>
          </p:cNvPr>
          <p:cNvSpPr txBox="1"/>
          <p:nvPr/>
        </p:nvSpPr>
        <p:spPr>
          <a:xfrm>
            <a:off x="8220767" y="5333184"/>
            <a:ext cx="3736772" cy="1315425"/>
          </a:xfrm>
          <a:prstGeom prst="rect">
            <a:avLst/>
          </a:prstGeom>
          <a:noFill/>
        </p:spPr>
        <p:txBody>
          <a:bodyPr wrap="square">
            <a:spAutoFit/>
          </a:bodyPr>
          <a:lstStyle/>
          <a:p>
            <a:pPr algn="ctr">
              <a:lnSpc>
                <a:spcPct val="115000"/>
              </a:lnSpc>
              <a:spcBef>
                <a:spcPts val="600"/>
              </a:spcBef>
              <a:spcAft>
                <a:spcPts val="600"/>
              </a:spcAft>
              <a:tabLst>
                <a:tab pos="1386840" algn="l"/>
              </a:tabLst>
            </a:pPr>
            <a:r>
              <a:rPr lang="en-US" sz="3600" b="1" dirty="0">
                <a:solidFill>
                  <a:srgbClr val="0D0D0D"/>
                </a:solidFill>
                <a:effectLst/>
                <a:latin typeface="Times New Roman" panose="02020603050405020304" pitchFamily="18" charset="0"/>
                <a:ea typeface="MS Mincho" panose="02020609040205080304" pitchFamily="49" charset="-128"/>
              </a:rPr>
              <a:t>*</a:t>
            </a:r>
            <a:r>
              <a:rPr lang="en-US" sz="3600" b="1" dirty="0" err="1">
                <a:solidFill>
                  <a:srgbClr val="0D0D0D"/>
                </a:solidFill>
                <a:effectLst/>
                <a:latin typeface="Times New Roman" panose="02020603050405020304" pitchFamily="18" charset="0"/>
                <a:ea typeface="MS Mincho" panose="02020609040205080304" pitchFamily="49" charset="-128"/>
              </a:rPr>
              <a:t>Nhân</a:t>
            </a:r>
            <a:r>
              <a:rPr lang="en-US" sz="3600" b="1" dirty="0">
                <a:solidFill>
                  <a:srgbClr val="0D0D0D"/>
                </a:solidFill>
                <a:effectLst/>
                <a:latin typeface="Times New Roman" panose="02020603050405020304" pitchFamily="18" charset="0"/>
                <a:ea typeface="MS Mincho" panose="02020609040205080304" pitchFamily="49" charset="-128"/>
              </a:rPr>
              <a:t> </a:t>
            </a:r>
            <a:r>
              <a:rPr lang="en-US" sz="3600" b="1" dirty="0" err="1">
                <a:solidFill>
                  <a:srgbClr val="0D0D0D"/>
                </a:solidFill>
                <a:effectLst/>
                <a:latin typeface="Times New Roman" panose="02020603050405020304" pitchFamily="18" charset="0"/>
                <a:ea typeface="MS Mincho" panose="02020609040205080304" pitchFamily="49" charset="-128"/>
              </a:rPr>
              <a:t>vật</a:t>
            </a:r>
            <a:r>
              <a:rPr lang="en-US" sz="3600" b="1" dirty="0">
                <a:solidFill>
                  <a:srgbClr val="0D0D0D"/>
                </a:solidFill>
                <a:effectLst/>
                <a:latin typeface="Times New Roman" panose="02020603050405020304" pitchFamily="18" charset="0"/>
                <a:ea typeface="MS Mincho" panose="02020609040205080304" pitchFamily="49" charset="-128"/>
              </a:rPr>
              <a:t> </a:t>
            </a:r>
            <a:r>
              <a:rPr lang="en-US" sz="3600" b="1" dirty="0" err="1">
                <a:solidFill>
                  <a:srgbClr val="0D0D0D"/>
                </a:solidFill>
                <a:effectLst/>
                <a:latin typeface="Times New Roman" panose="02020603050405020304" pitchFamily="18" charset="0"/>
                <a:ea typeface="MS Mincho" panose="02020609040205080304" pitchFamily="49" charset="-128"/>
              </a:rPr>
              <a:t>chính</a:t>
            </a:r>
            <a:r>
              <a:rPr lang="en-US" sz="3600" b="1"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Thần</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Trụ</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trời</a:t>
            </a:r>
            <a:endParaRPr lang="en-US" sz="36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6825AF05-9F94-49BD-9D7D-9BA483AD3111}"/>
              </a:ext>
            </a:extLst>
          </p:cNvPr>
          <p:cNvSpPr txBox="1"/>
          <p:nvPr/>
        </p:nvSpPr>
        <p:spPr>
          <a:xfrm>
            <a:off x="8500402" y="3824333"/>
            <a:ext cx="4488686" cy="743473"/>
          </a:xfrm>
          <a:prstGeom prst="rect">
            <a:avLst/>
          </a:prstGeom>
          <a:noFill/>
        </p:spPr>
        <p:txBody>
          <a:bodyPr wrap="square">
            <a:spAutoFit/>
          </a:bodyPr>
          <a:lstStyle/>
          <a:p>
            <a:pPr>
              <a:lnSpc>
                <a:spcPct val="115000"/>
              </a:lnSpc>
              <a:spcBef>
                <a:spcPts val="600"/>
              </a:spcBef>
              <a:spcAft>
                <a:spcPts val="600"/>
              </a:spcAft>
              <a:tabLst>
                <a:tab pos="1386840" algn="l"/>
              </a:tabLst>
            </a:pPr>
            <a:r>
              <a:rPr lang="en-US" sz="4000" b="1" dirty="0">
                <a:solidFill>
                  <a:srgbClr val="0D0D0D"/>
                </a:solidFill>
                <a:effectLst/>
                <a:latin typeface="Times New Roman" panose="02020603050405020304" pitchFamily="18" charset="0"/>
                <a:ea typeface="MS Mincho" panose="02020609040205080304" pitchFamily="49" charset="-128"/>
              </a:rPr>
              <a:t>b. </a:t>
            </a:r>
            <a:r>
              <a:rPr lang="en-US" sz="4000" b="1" dirty="0" err="1">
                <a:solidFill>
                  <a:srgbClr val="0D0D0D"/>
                </a:solidFill>
                <a:effectLst/>
                <a:latin typeface="Times New Roman" panose="02020603050405020304" pitchFamily="18" charset="0"/>
                <a:ea typeface="MS Mincho" panose="02020609040205080304" pitchFamily="49" charset="-128"/>
              </a:rPr>
              <a:t>Cốt</a:t>
            </a:r>
            <a:r>
              <a:rPr lang="en-US" sz="4000" b="1" dirty="0">
                <a:solidFill>
                  <a:srgbClr val="0D0D0D"/>
                </a:solidFill>
                <a:effectLst/>
                <a:latin typeface="Times New Roman" panose="02020603050405020304" pitchFamily="18" charset="0"/>
                <a:ea typeface="MS Mincho" panose="02020609040205080304" pitchFamily="49" charset="-128"/>
              </a:rPr>
              <a:t> </a:t>
            </a:r>
            <a:r>
              <a:rPr lang="en-US" sz="4000" b="1" dirty="0" err="1">
                <a:solidFill>
                  <a:srgbClr val="0D0D0D"/>
                </a:solidFill>
                <a:effectLst/>
                <a:latin typeface="Times New Roman" panose="02020603050405020304" pitchFamily="18" charset="0"/>
                <a:ea typeface="MS Mincho" panose="02020609040205080304" pitchFamily="49" charset="-128"/>
              </a:rPr>
              <a:t>truyện</a:t>
            </a:r>
            <a:endParaRPr lang="en-US" sz="4000" dirty="0">
              <a:effectLst/>
              <a:latin typeface="Times New Roman" panose="02020603050405020304" pitchFamily="18" charset="0"/>
              <a:ea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2356478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8">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20">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 rectangle&#10;&#10;Description automatically generated">
            <a:extLst>
              <a:ext uri="{FF2B5EF4-FFF2-40B4-BE49-F238E27FC236}">
                <a16:creationId xmlns:a16="http://schemas.microsoft.com/office/drawing/2014/main" id="{2FB3D85B-6D03-42DF-8F56-D7FF31ACC74F}"/>
              </a:ext>
            </a:extLst>
          </p:cNvPr>
          <p:cNvPicPr>
            <a:picLocks noChangeAspect="1"/>
          </p:cNvPicPr>
          <p:nvPr/>
        </p:nvPicPr>
        <p:blipFill rotWithShape="1">
          <a:blip r:embed="rId2"/>
          <a:srcRect r="-2" b="4309"/>
          <a:stretch/>
        </p:blipFill>
        <p:spPr>
          <a:xfrm>
            <a:off x="838200" y="732125"/>
            <a:ext cx="10515600" cy="4995575"/>
          </a:xfrm>
          <a:prstGeom prst="rect">
            <a:avLst/>
          </a:prstGeom>
        </p:spPr>
      </p:pic>
      <p:cxnSp>
        <p:nvCxnSpPr>
          <p:cNvPr id="18" name="Straight Connector 22">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FA1C0A20-12EB-449C-9EE4-68AF22F9A31A}"/>
              </a:ext>
            </a:extLst>
          </p:cNvPr>
          <p:cNvSpPr/>
          <p:nvPr/>
        </p:nvSpPr>
        <p:spPr>
          <a:xfrm>
            <a:off x="3262044" y="1130300"/>
            <a:ext cx="5655212" cy="6189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00"/>
                </a:solidFill>
                <a:effectLst/>
                <a:latin typeface="Times New Roman" panose="02020603050405020304" pitchFamily="18" charset="0"/>
                <a:ea typeface="Times New Roman" panose="02020603050405020304" pitchFamily="18" charset="0"/>
              </a:rPr>
              <a:t>Các sự việc chính</a:t>
            </a:r>
            <a:endParaRPr lang="en-US" sz="3600"/>
          </a:p>
        </p:txBody>
      </p:sp>
      <p:sp>
        <p:nvSpPr>
          <p:cNvPr id="20" name="Hexagon 19">
            <a:extLst>
              <a:ext uri="{FF2B5EF4-FFF2-40B4-BE49-F238E27FC236}">
                <a16:creationId xmlns:a16="http://schemas.microsoft.com/office/drawing/2014/main" id="{3EBAAF3B-C3DE-4E9D-92C1-E505E0A5B71B}"/>
              </a:ext>
            </a:extLst>
          </p:cNvPr>
          <p:cNvSpPr/>
          <p:nvPr/>
        </p:nvSpPr>
        <p:spPr>
          <a:xfrm>
            <a:off x="1147817" y="2571843"/>
            <a:ext cx="2395495" cy="2964448"/>
          </a:xfrm>
          <a:prstGeom prst="hexagon">
            <a:avLst>
              <a:gd name="adj" fmla="val 16315"/>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effectLst/>
                <a:latin typeface="Times New Roman" panose="02020603050405020304" pitchFamily="18" charset="0"/>
                <a:ea typeface="Times New Roman" panose="02020603050405020304" pitchFamily="18" charset="0"/>
              </a:rPr>
              <a:t>Giới thiệu bối cảnh thần Trụ trời xuất hiện</a:t>
            </a:r>
            <a:endParaRPr lang="en-US" sz="2800"/>
          </a:p>
        </p:txBody>
      </p:sp>
      <p:sp>
        <p:nvSpPr>
          <p:cNvPr id="31" name="Hexagon 30">
            <a:extLst>
              <a:ext uri="{FF2B5EF4-FFF2-40B4-BE49-F238E27FC236}">
                <a16:creationId xmlns:a16="http://schemas.microsoft.com/office/drawing/2014/main" id="{13B19F12-0B75-4122-A022-F1C520D7DD9C}"/>
              </a:ext>
            </a:extLst>
          </p:cNvPr>
          <p:cNvSpPr/>
          <p:nvPr/>
        </p:nvSpPr>
        <p:spPr>
          <a:xfrm>
            <a:off x="3749404" y="2538591"/>
            <a:ext cx="4680492" cy="2964448"/>
          </a:xfrm>
          <a:prstGeom prst="hexagon">
            <a:avLst>
              <a:gd name="adj" fmla="val 8729"/>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tabLst>
                <a:tab pos="1386840" algn="l"/>
              </a:tabLst>
            </a:pP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Trụ</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đắp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chia </a:t>
            </a:r>
            <a:r>
              <a:rPr lang="en-US" sz="2800" dirty="0" err="1">
                <a:solidFill>
                  <a:srgbClr val="000000"/>
                </a:solidFill>
                <a:effectLst/>
                <a:latin typeface="Times New Roman" panose="02020603050405020304" pitchFamily="18" charset="0"/>
                <a:ea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vừa</a:t>
            </a:r>
            <a:r>
              <a:rPr lang="en-US" sz="2800" dirty="0">
                <a:solidFill>
                  <a:srgbClr val="000000"/>
                </a:solidFill>
                <a:effectLst/>
                <a:latin typeface="Times New Roman" panose="02020603050405020304" pitchFamily="18" charset="0"/>
                <a:ea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endParaRPr>
          </a:p>
        </p:txBody>
      </p:sp>
      <p:sp>
        <p:nvSpPr>
          <p:cNvPr id="33" name="Hexagon 32">
            <a:extLst>
              <a:ext uri="{FF2B5EF4-FFF2-40B4-BE49-F238E27FC236}">
                <a16:creationId xmlns:a16="http://schemas.microsoft.com/office/drawing/2014/main" id="{681E8F99-A682-417A-8F5C-7A80A6BF0E9D}"/>
              </a:ext>
            </a:extLst>
          </p:cNvPr>
          <p:cNvSpPr/>
          <p:nvPr/>
        </p:nvSpPr>
        <p:spPr>
          <a:xfrm>
            <a:off x="8635988" y="2591961"/>
            <a:ext cx="2395495" cy="2964448"/>
          </a:xfrm>
          <a:prstGeom prst="hexagon">
            <a:avLst>
              <a:gd name="adj" fmla="val 15695"/>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thiết</a:t>
            </a:r>
            <a:r>
              <a:rPr lang="en-US" sz="2800" dirty="0">
                <a:solidFill>
                  <a:srgbClr val="000000"/>
                </a:solidFill>
                <a:effectLst/>
                <a:latin typeface="Times New Roman" panose="02020603050405020304" pitchFamily="18" charset="0"/>
                <a:ea typeface="Times New Roman" panose="02020603050405020304" pitchFamily="18" charset="0"/>
              </a:rPr>
              <a:t> ra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giới</a:t>
            </a:r>
            <a:endParaRPr lang="en-US" sz="2800" dirty="0"/>
          </a:p>
        </p:txBody>
      </p:sp>
      <p:sp>
        <p:nvSpPr>
          <p:cNvPr id="47" name="Freeform: Shape 46">
            <a:extLst>
              <a:ext uri="{FF2B5EF4-FFF2-40B4-BE49-F238E27FC236}">
                <a16:creationId xmlns:a16="http://schemas.microsoft.com/office/drawing/2014/main" id="{75203098-B454-4696-8E83-334FEBD721DE}"/>
              </a:ext>
            </a:extLst>
          </p:cNvPr>
          <p:cNvSpPr/>
          <p:nvPr/>
        </p:nvSpPr>
        <p:spPr>
          <a:xfrm>
            <a:off x="2281191" y="1991032"/>
            <a:ext cx="7542014" cy="404046"/>
          </a:xfrm>
          <a:custGeom>
            <a:avLst/>
            <a:gdLst>
              <a:gd name="connsiteX0" fmla="*/ 64373 w 7542014"/>
              <a:gd name="connsiteY0" fmla="*/ 0 h 404046"/>
              <a:gd name="connsiteX1" fmla="*/ 7477641 w 7542014"/>
              <a:gd name="connsiteY1" fmla="*/ 0 h 404046"/>
              <a:gd name="connsiteX2" fmla="*/ 7477641 w 7542014"/>
              <a:gd name="connsiteY2" fmla="*/ 36278 h 404046"/>
              <a:gd name="connsiteX3" fmla="*/ 7481580 w 7542014"/>
              <a:gd name="connsiteY3" fmla="*/ 36278 h 404046"/>
              <a:gd name="connsiteX4" fmla="*/ 7481580 w 7542014"/>
              <a:gd name="connsiteY4" fmla="*/ 255850 h 404046"/>
              <a:gd name="connsiteX5" fmla="*/ 7542014 w 7542014"/>
              <a:gd name="connsiteY5" fmla="*/ 255850 h 404046"/>
              <a:gd name="connsiteX6" fmla="*/ 7421146 w 7542014"/>
              <a:gd name="connsiteY6" fmla="*/ 376718 h 404046"/>
              <a:gd name="connsiteX7" fmla="*/ 7300278 w 7542014"/>
              <a:gd name="connsiteY7" fmla="*/ 255850 h 404046"/>
              <a:gd name="connsiteX8" fmla="*/ 7360712 w 7542014"/>
              <a:gd name="connsiteY8" fmla="*/ 255850 h 404046"/>
              <a:gd name="connsiteX9" fmla="*/ 7360712 w 7542014"/>
              <a:gd name="connsiteY9" fmla="*/ 98687 h 404046"/>
              <a:gd name="connsiteX10" fmla="*/ 3831441 w 7542014"/>
              <a:gd name="connsiteY10" fmla="*/ 98687 h 404046"/>
              <a:gd name="connsiteX11" fmla="*/ 3831441 w 7542014"/>
              <a:gd name="connsiteY11" fmla="*/ 283178 h 404046"/>
              <a:gd name="connsiteX12" fmla="*/ 3891875 w 7542014"/>
              <a:gd name="connsiteY12" fmla="*/ 283178 h 404046"/>
              <a:gd name="connsiteX13" fmla="*/ 3771007 w 7542014"/>
              <a:gd name="connsiteY13" fmla="*/ 404046 h 404046"/>
              <a:gd name="connsiteX14" fmla="*/ 3650139 w 7542014"/>
              <a:gd name="connsiteY14" fmla="*/ 283178 h 404046"/>
              <a:gd name="connsiteX15" fmla="*/ 3710573 w 7542014"/>
              <a:gd name="connsiteY15" fmla="*/ 283178 h 404046"/>
              <a:gd name="connsiteX16" fmla="*/ 3710573 w 7542014"/>
              <a:gd name="connsiteY16" fmla="*/ 98687 h 404046"/>
              <a:gd name="connsiteX17" fmla="*/ 181302 w 7542014"/>
              <a:gd name="connsiteY17" fmla="*/ 98687 h 404046"/>
              <a:gd name="connsiteX18" fmla="*/ 181302 w 7542014"/>
              <a:gd name="connsiteY18" fmla="*/ 248097 h 404046"/>
              <a:gd name="connsiteX19" fmla="*/ 241736 w 7542014"/>
              <a:gd name="connsiteY19" fmla="*/ 248097 h 404046"/>
              <a:gd name="connsiteX20" fmla="*/ 120868 w 7542014"/>
              <a:gd name="connsiteY20" fmla="*/ 368965 h 404046"/>
              <a:gd name="connsiteX21" fmla="*/ 0 w 7542014"/>
              <a:gd name="connsiteY21" fmla="*/ 248097 h 404046"/>
              <a:gd name="connsiteX22" fmla="*/ 60434 w 7542014"/>
              <a:gd name="connsiteY22" fmla="*/ 248097 h 404046"/>
              <a:gd name="connsiteX23" fmla="*/ 60434 w 7542014"/>
              <a:gd name="connsiteY23" fmla="*/ 28525 h 404046"/>
              <a:gd name="connsiteX24" fmla="*/ 64373 w 7542014"/>
              <a:gd name="connsiteY24" fmla="*/ 28525 h 40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42014" h="404046">
                <a:moveTo>
                  <a:pt x="64373" y="0"/>
                </a:moveTo>
                <a:lnTo>
                  <a:pt x="7477641" y="0"/>
                </a:lnTo>
                <a:lnTo>
                  <a:pt x="7477641" y="36278"/>
                </a:lnTo>
                <a:lnTo>
                  <a:pt x="7481580" y="36278"/>
                </a:lnTo>
                <a:lnTo>
                  <a:pt x="7481580" y="255850"/>
                </a:lnTo>
                <a:lnTo>
                  <a:pt x="7542014" y="255850"/>
                </a:lnTo>
                <a:lnTo>
                  <a:pt x="7421146" y="376718"/>
                </a:lnTo>
                <a:lnTo>
                  <a:pt x="7300278" y="255850"/>
                </a:lnTo>
                <a:lnTo>
                  <a:pt x="7360712" y="255850"/>
                </a:lnTo>
                <a:lnTo>
                  <a:pt x="7360712" y="98687"/>
                </a:lnTo>
                <a:lnTo>
                  <a:pt x="3831441" y="98687"/>
                </a:lnTo>
                <a:lnTo>
                  <a:pt x="3831441" y="283178"/>
                </a:lnTo>
                <a:lnTo>
                  <a:pt x="3891875" y="283178"/>
                </a:lnTo>
                <a:lnTo>
                  <a:pt x="3771007" y="404046"/>
                </a:lnTo>
                <a:lnTo>
                  <a:pt x="3650139" y="283178"/>
                </a:lnTo>
                <a:lnTo>
                  <a:pt x="3710573" y="283178"/>
                </a:lnTo>
                <a:lnTo>
                  <a:pt x="3710573" y="98687"/>
                </a:lnTo>
                <a:lnTo>
                  <a:pt x="181302" y="98687"/>
                </a:lnTo>
                <a:lnTo>
                  <a:pt x="181302" y="248097"/>
                </a:lnTo>
                <a:lnTo>
                  <a:pt x="241736" y="248097"/>
                </a:lnTo>
                <a:lnTo>
                  <a:pt x="120868" y="368965"/>
                </a:lnTo>
                <a:lnTo>
                  <a:pt x="0" y="248097"/>
                </a:lnTo>
                <a:lnTo>
                  <a:pt x="60434" y="248097"/>
                </a:lnTo>
                <a:lnTo>
                  <a:pt x="60434" y="28525"/>
                </a:lnTo>
                <a:lnTo>
                  <a:pt x="64373" y="285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204912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1" grpId="0" animBg="1"/>
      <p:bldP spid="33"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741E71-29B0-41DF-B84D-0BDB7D2B91CB}"/>
              </a:ext>
            </a:extLst>
          </p:cNvPr>
          <p:cNvPicPr>
            <a:picLocks noChangeAspect="1"/>
          </p:cNvPicPr>
          <p:nvPr/>
        </p:nvPicPr>
        <p:blipFill rotWithShape="1">
          <a:blip r:embed="rId2"/>
          <a:srcRect l="18213" r="1619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Hexagon 5">
            <a:extLst>
              <a:ext uri="{FF2B5EF4-FFF2-40B4-BE49-F238E27FC236}">
                <a16:creationId xmlns:a16="http://schemas.microsoft.com/office/drawing/2014/main" id="{4078DE9A-9E1B-4A58-B6B2-43FF4F065FA6}"/>
              </a:ext>
            </a:extLst>
          </p:cNvPr>
          <p:cNvSpPr/>
          <p:nvPr/>
        </p:nvSpPr>
        <p:spPr>
          <a:xfrm>
            <a:off x="7649967" y="339212"/>
            <a:ext cx="3716594" cy="510868"/>
          </a:xfrm>
          <a:prstGeom prst="hexagon">
            <a:avLst/>
          </a:prstGeom>
          <a:solidFill>
            <a:srgbClr val="FFC000">
              <a:lumMod val="40000"/>
              <a:lumOff val="6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0D0D0D"/>
                </a:solidFill>
                <a:effectLst/>
                <a:uLnTx/>
                <a:uFillTx/>
                <a:latin typeface="Times New Roman" panose="02020603050405020304" pitchFamily="18" charset="0"/>
                <a:ea typeface="MS Mincho" panose="02020609040205080304" pitchFamily="49" charset="-128"/>
                <a:cs typeface="+mn-cs"/>
              </a:rPr>
              <a:t>*Tóm tắt</a:t>
            </a: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EE758774-6B58-4F8A-B67B-D32E888CE094}"/>
              </a:ext>
            </a:extLst>
          </p:cNvPr>
          <p:cNvSpPr/>
          <p:nvPr/>
        </p:nvSpPr>
        <p:spPr>
          <a:xfrm>
            <a:off x="7226710" y="1059975"/>
            <a:ext cx="4778477" cy="5311327"/>
          </a:xfrm>
          <a:custGeom>
            <a:avLst/>
            <a:gdLst>
              <a:gd name="connsiteX0" fmla="*/ 1192577 w 4817135"/>
              <a:gd name="connsiteY0" fmla="*/ 5014587 h 5074124"/>
              <a:gd name="connsiteX1" fmla="*/ 1272235 w 4817135"/>
              <a:gd name="connsiteY1" fmla="*/ 5039926 h 5074124"/>
              <a:gd name="connsiteX2" fmla="*/ 1355629 w 4817135"/>
              <a:gd name="connsiteY2" fmla="*/ 5067026 h 5074124"/>
              <a:gd name="connsiteX3" fmla="*/ 1376756 w 4817135"/>
              <a:gd name="connsiteY3" fmla="*/ 5074124 h 5074124"/>
              <a:gd name="connsiteX4" fmla="*/ 1107571 w 4817135"/>
              <a:gd name="connsiteY4" fmla="*/ 5074124 h 5074124"/>
              <a:gd name="connsiteX5" fmla="*/ 1130038 w 4817135"/>
              <a:gd name="connsiteY5" fmla="*/ 5060605 h 5074124"/>
              <a:gd name="connsiteX6" fmla="*/ 1189032 w 4817135"/>
              <a:gd name="connsiteY6" fmla="*/ 5016359 h 5074124"/>
              <a:gd name="connsiteX7" fmla="*/ 38658 w 4817135"/>
              <a:gd name="connsiteY7" fmla="*/ 3335043 h 5074124"/>
              <a:gd name="connsiteX8" fmla="*/ 42922 w 4817135"/>
              <a:gd name="connsiteY8" fmla="*/ 3354228 h 5074124"/>
              <a:gd name="connsiteX9" fmla="*/ 34553 w 4817135"/>
              <a:gd name="connsiteY9" fmla="*/ 3394830 h 5074124"/>
              <a:gd name="connsiteX10" fmla="*/ 0 w 4817135"/>
              <a:gd name="connsiteY10" fmla="*/ 3533799 h 5074124"/>
              <a:gd name="connsiteX11" fmla="*/ 0 w 4817135"/>
              <a:gd name="connsiteY11" fmla="*/ 3515882 h 5074124"/>
              <a:gd name="connsiteX12" fmla="*/ 3258 w 4817135"/>
              <a:gd name="connsiteY12" fmla="*/ 3500425 h 5074124"/>
              <a:gd name="connsiteX13" fmla="*/ 38658 w 4817135"/>
              <a:gd name="connsiteY13" fmla="*/ 3335043 h 5074124"/>
              <a:gd name="connsiteX14" fmla="*/ 4815471 w 4817135"/>
              <a:gd name="connsiteY14" fmla="*/ 3024688 h 5074124"/>
              <a:gd name="connsiteX15" fmla="*/ 4813832 w 4817135"/>
              <a:gd name="connsiteY15" fmla="*/ 3026804 h 5074124"/>
              <a:gd name="connsiteX16" fmla="*/ 4811252 w 4817135"/>
              <a:gd name="connsiteY16" fmla="*/ 3029783 h 5074124"/>
              <a:gd name="connsiteX17" fmla="*/ 87696 w 4817135"/>
              <a:gd name="connsiteY17" fmla="*/ 2283632 h 5074124"/>
              <a:gd name="connsiteX18" fmla="*/ 97651 w 4817135"/>
              <a:gd name="connsiteY18" fmla="*/ 2287908 h 5074124"/>
              <a:gd name="connsiteX19" fmla="*/ 134025 w 4817135"/>
              <a:gd name="connsiteY19" fmla="*/ 2448263 h 5074124"/>
              <a:gd name="connsiteX20" fmla="*/ 138620 w 4817135"/>
              <a:gd name="connsiteY20" fmla="*/ 2481599 h 5074124"/>
              <a:gd name="connsiteX21" fmla="*/ 137271 w 4817135"/>
              <a:gd name="connsiteY21" fmla="*/ 2488479 h 5074124"/>
              <a:gd name="connsiteX22" fmla="*/ 97651 w 4817135"/>
              <a:gd name="connsiteY22" fmla="*/ 2553379 h 5074124"/>
              <a:gd name="connsiteX23" fmla="*/ 53406 w 4817135"/>
              <a:gd name="connsiteY23" fmla="*/ 2332153 h 5074124"/>
              <a:gd name="connsiteX24" fmla="*/ 87696 w 4817135"/>
              <a:gd name="connsiteY24" fmla="*/ 2283632 h 5074124"/>
              <a:gd name="connsiteX25" fmla="*/ 24239 w 4817135"/>
              <a:gd name="connsiteY25" fmla="*/ 1564579 h 5074124"/>
              <a:gd name="connsiteX26" fmla="*/ 0 w 4817135"/>
              <a:gd name="connsiteY26" fmla="*/ 1625481 h 5074124"/>
              <a:gd name="connsiteX27" fmla="*/ 0 w 4817135"/>
              <a:gd name="connsiteY27" fmla="*/ 1613056 h 5074124"/>
              <a:gd name="connsiteX28" fmla="*/ 1171774 w 4817135"/>
              <a:gd name="connsiteY28" fmla="*/ 620 h 5074124"/>
              <a:gd name="connsiteX29" fmla="*/ 1189032 w 4817135"/>
              <a:gd name="connsiteY29" fmla="*/ 1908 h 5074124"/>
              <a:gd name="connsiteX30" fmla="*/ 1351264 w 4817135"/>
              <a:gd name="connsiteY30" fmla="*/ 208385 h 5074124"/>
              <a:gd name="connsiteX31" fmla="*/ 1425006 w 4817135"/>
              <a:gd name="connsiteY31" fmla="*/ 267379 h 5074124"/>
              <a:gd name="connsiteX32" fmla="*/ 1616735 w 4817135"/>
              <a:gd name="connsiteY32" fmla="*/ 164140 h 5074124"/>
              <a:gd name="connsiteX33" fmla="*/ 1675729 w 4817135"/>
              <a:gd name="connsiteY33" fmla="*/ 105147 h 5074124"/>
              <a:gd name="connsiteX34" fmla="*/ 2073935 w 4817135"/>
              <a:gd name="connsiteY34" fmla="*/ 208385 h 5074124"/>
              <a:gd name="connsiteX35" fmla="*/ 2206671 w 4817135"/>
              <a:gd name="connsiteY35" fmla="*/ 1908 h 5074124"/>
              <a:gd name="connsiteX36" fmla="*/ 2295161 w 4817135"/>
              <a:gd name="connsiteY36" fmla="*/ 75650 h 5074124"/>
              <a:gd name="connsiteX37" fmla="*/ 2472142 w 4817135"/>
              <a:gd name="connsiteY37" fmla="*/ 149392 h 5074124"/>
              <a:gd name="connsiteX38" fmla="*/ 2575380 w 4817135"/>
              <a:gd name="connsiteY38" fmla="*/ 252630 h 5074124"/>
              <a:gd name="connsiteX39" fmla="*/ 2634374 w 4817135"/>
              <a:gd name="connsiteY39" fmla="*/ 193637 h 5074124"/>
              <a:gd name="connsiteX40" fmla="*/ 2678619 w 4817135"/>
              <a:gd name="connsiteY40" fmla="*/ 105147 h 5074124"/>
              <a:gd name="connsiteX41" fmla="*/ 2708116 w 4817135"/>
              <a:gd name="connsiteY41" fmla="*/ 60901 h 5074124"/>
              <a:gd name="connsiteX42" fmla="*/ 2722864 w 4817135"/>
              <a:gd name="connsiteY42" fmla="*/ 252630 h 5074124"/>
              <a:gd name="connsiteX43" fmla="*/ 2781858 w 4817135"/>
              <a:gd name="connsiteY43" fmla="*/ 414863 h 5074124"/>
              <a:gd name="connsiteX44" fmla="*/ 3017832 w 4817135"/>
              <a:gd name="connsiteY44" fmla="*/ 105147 h 5074124"/>
              <a:gd name="connsiteX45" fmla="*/ 3298051 w 4817135"/>
              <a:gd name="connsiteY45" fmla="*/ 46153 h 5074124"/>
              <a:gd name="connsiteX46" fmla="*/ 3371793 w 4817135"/>
              <a:gd name="connsiteY46" fmla="*/ 60901 h 5074124"/>
              <a:gd name="connsiteX47" fmla="*/ 3386542 w 4817135"/>
              <a:gd name="connsiteY47" fmla="*/ 164140 h 5074124"/>
              <a:gd name="connsiteX48" fmla="*/ 3489780 w 4817135"/>
              <a:gd name="connsiteY48" fmla="*/ 60901 h 5074124"/>
              <a:gd name="connsiteX49" fmla="*/ 3593019 w 4817135"/>
              <a:gd name="connsiteY49" fmla="*/ 16656 h 5074124"/>
              <a:gd name="connsiteX50" fmla="*/ 3755251 w 4817135"/>
              <a:gd name="connsiteY50" fmla="*/ 90398 h 5074124"/>
              <a:gd name="connsiteX51" fmla="*/ 3828993 w 4817135"/>
              <a:gd name="connsiteY51" fmla="*/ 178889 h 5074124"/>
              <a:gd name="connsiteX52" fmla="*/ 4035471 w 4817135"/>
              <a:gd name="connsiteY52" fmla="*/ 149392 h 5074124"/>
              <a:gd name="connsiteX53" fmla="*/ 4227200 w 4817135"/>
              <a:gd name="connsiteY53" fmla="*/ 149392 h 5074124"/>
              <a:gd name="connsiteX54" fmla="*/ 4286193 w 4817135"/>
              <a:gd name="connsiteY54" fmla="*/ 90398 h 5074124"/>
              <a:gd name="connsiteX55" fmla="*/ 4418929 w 4817135"/>
              <a:gd name="connsiteY55" fmla="*/ 105147 h 5074124"/>
              <a:gd name="connsiteX56" fmla="*/ 4448425 w 4817135"/>
              <a:gd name="connsiteY56" fmla="*/ 149392 h 5074124"/>
              <a:gd name="connsiteX57" fmla="*/ 4477922 w 4817135"/>
              <a:gd name="connsiteY57" fmla="*/ 252630 h 5074124"/>
              <a:gd name="connsiteX58" fmla="*/ 4566413 w 4817135"/>
              <a:gd name="connsiteY58" fmla="*/ 208385 h 5074124"/>
              <a:gd name="connsiteX59" fmla="*/ 4610658 w 4817135"/>
              <a:gd name="connsiteY59" fmla="*/ 518101 h 5074124"/>
              <a:gd name="connsiteX60" fmla="*/ 4669651 w 4817135"/>
              <a:gd name="connsiteY60" fmla="*/ 636089 h 5074124"/>
              <a:gd name="connsiteX61" fmla="*/ 4817135 w 4817135"/>
              <a:gd name="connsiteY61" fmla="*/ 679466 h 5074124"/>
              <a:gd name="connsiteX62" fmla="*/ 4817135 w 4817135"/>
              <a:gd name="connsiteY62" fmla="*/ 791374 h 5074124"/>
              <a:gd name="connsiteX63" fmla="*/ 4787638 w 4817135"/>
              <a:gd name="connsiteY63" fmla="*/ 798321 h 5074124"/>
              <a:gd name="connsiteX64" fmla="*/ 4625406 w 4817135"/>
              <a:gd name="connsiteY64" fmla="*/ 945805 h 5074124"/>
              <a:gd name="connsiteX65" fmla="*/ 4610658 w 4817135"/>
              <a:gd name="connsiteY65" fmla="*/ 1019547 h 5074124"/>
              <a:gd name="connsiteX66" fmla="*/ 4684400 w 4817135"/>
              <a:gd name="connsiteY66" fmla="*/ 1226024 h 5074124"/>
              <a:gd name="connsiteX67" fmla="*/ 4699148 w 4817135"/>
              <a:gd name="connsiteY67" fmla="*/ 1358759 h 5074124"/>
              <a:gd name="connsiteX68" fmla="*/ 4713896 w 4817135"/>
              <a:gd name="connsiteY68" fmla="*/ 1417753 h 5074124"/>
              <a:gd name="connsiteX69" fmla="*/ 4758142 w 4817135"/>
              <a:gd name="connsiteY69" fmla="*/ 1432501 h 5074124"/>
              <a:gd name="connsiteX70" fmla="*/ 4743393 w 4817135"/>
              <a:gd name="connsiteY70" fmla="*/ 1638979 h 5074124"/>
              <a:gd name="connsiteX71" fmla="*/ 4802387 w 4817135"/>
              <a:gd name="connsiteY71" fmla="*/ 1771714 h 5074124"/>
              <a:gd name="connsiteX72" fmla="*/ 4772890 w 4817135"/>
              <a:gd name="connsiteY72" fmla="*/ 1830708 h 5074124"/>
              <a:gd name="connsiteX73" fmla="*/ 4699148 w 4817135"/>
              <a:gd name="connsiteY73" fmla="*/ 1919198 h 5074124"/>
              <a:gd name="connsiteX74" fmla="*/ 4699148 w 4817135"/>
              <a:gd name="connsiteY74" fmla="*/ 2287908 h 5074124"/>
              <a:gd name="connsiteX75" fmla="*/ 4743393 w 4817135"/>
              <a:gd name="connsiteY75" fmla="*/ 2450140 h 5074124"/>
              <a:gd name="connsiteX76" fmla="*/ 4699148 w 4817135"/>
              <a:gd name="connsiteY76" fmla="*/ 2597624 h 5074124"/>
              <a:gd name="connsiteX77" fmla="*/ 4775118 w 4817135"/>
              <a:gd name="connsiteY77" fmla="*/ 2773275 h 5074124"/>
              <a:gd name="connsiteX78" fmla="*/ 4817135 w 4817135"/>
              <a:gd name="connsiteY78" fmla="*/ 2777807 h 5074124"/>
              <a:gd name="connsiteX79" fmla="*/ 4817135 w 4817135"/>
              <a:gd name="connsiteY79" fmla="*/ 2996579 h 5074124"/>
              <a:gd name="connsiteX80" fmla="*/ 4799792 w 4817135"/>
              <a:gd name="connsiteY80" fmla="*/ 3024120 h 5074124"/>
              <a:gd name="connsiteX81" fmla="*/ 4801001 w 4817135"/>
              <a:gd name="connsiteY81" fmla="*/ 3041621 h 5074124"/>
              <a:gd name="connsiteX82" fmla="*/ 4811252 w 4817135"/>
              <a:gd name="connsiteY82" fmla="*/ 3029783 h 5074124"/>
              <a:gd name="connsiteX83" fmla="*/ 4808829 w 4817135"/>
              <a:gd name="connsiteY83" fmla="*/ 3032710 h 5074124"/>
              <a:gd name="connsiteX84" fmla="*/ 4743393 w 4817135"/>
              <a:gd name="connsiteY84" fmla="*/ 3113818 h 5074124"/>
              <a:gd name="connsiteX85" fmla="*/ 4669651 w 4817135"/>
              <a:gd name="connsiteY85" fmla="*/ 3585766 h 5074124"/>
              <a:gd name="connsiteX86" fmla="*/ 4684400 w 4817135"/>
              <a:gd name="connsiteY86" fmla="*/ 3747998 h 5074124"/>
              <a:gd name="connsiteX87" fmla="*/ 4814462 w 4817135"/>
              <a:gd name="connsiteY87" fmla="*/ 3828374 h 5074124"/>
              <a:gd name="connsiteX88" fmla="*/ 4817135 w 4817135"/>
              <a:gd name="connsiteY88" fmla="*/ 3829676 h 5074124"/>
              <a:gd name="connsiteX89" fmla="*/ 4817135 w 4817135"/>
              <a:gd name="connsiteY89" fmla="*/ 3899650 h 5074124"/>
              <a:gd name="connsiteX90" fmla="*/ 4804808 w 4817135"/>
              <a:gd name="connsiteY90" fmla="*/ 3913138 h 5074124"/>
              <a:gd name="connsiteX91" fmla="*/ 4743393 w 4817135"/>
              <a:gd name="connsiteY91" fmla="*/ 3969224 h 5074124"/>
              <a:gd name="connsiteX92" fmla="*/ 4433677 w 4817135"/>
              <a:gd name="connsiteY92" fmla="*/ 4146205 h 5074124"/>
              <a:gd name="connsiteX93" fmla="*/ 4758142 w 4817135"/>
              <a:gd name="connsiteY93" fmla="*/ 4337934 h 5074124"/>
              <a:gd name="connsiteX94" fmla="*/ 4817135 w 4817135"/>
              <a:gd name="connsiteY94" fmla="*/ 4380387 h 5074124"/>
              <a:gd name="connsiteX95" fmla="*/ 4817135 w 4817135"/>
              <a:gd name="connsiteY95" fmla="*/ 4538334 h 5074124"/>
              <a:gd name="connsiteX96" fmla="*/ 4802387 w 4817135"/>
              <a:gd name="connsiteY96" fmla="*/ 4559159 h 5074124"/>
              <a:gd name="connsiteX97" fmla="*/ 4669651 w 4817135"/>
              <a:gd name="connsiteY97" fmla="*/ 4721392 h 5074124"/>
              <a:gd name="connsiteX98" fmla="*/ 4684400 w 4817135"/>
              <a:gd name="connsiteY98" fmla="*/ 4913121 h 5074124"/>
              <a:gd name="connsiteX99" fmla="*/ 4699148 w 4817135"/>
              <a:gd name="connsiteY99" fmla="*/ 4957366 h 5074124"/>
              <a:gd name="connsiteX100" fmla="*/ 4743393 w 4817135"/>
              <a:gd name="connsiteY100" fmla="*/ 5016359 h 5074124"/>
              <a:gd name="connsiteX101" fmla="*/ 4758142 w 4817135"/>
              <a:gd name="connsiteY101" fmla="*/ 5060605 h 5074124"/>
              <a:gd name="connsiteX102" fmla="*/ 4714859 w 4817135"/>
              <a:gd name="connsiteY102" fmla="*/ 5074124 h 5074124"/>
              <a:gd name="connsiteX103" fmla="*/ 4085671 w 4817135"/>
              <a:gd name="connsiteY103" fmla="*/ 5074124 h 5074124"/>
              <a:gd name="connsiteX104" fmla="*/ 4081089 w 4817135"/>
              <a:gd name="connsiteY104" fmla="*/ 5071015 h 5074124"/>
              <a:gd name="connsiteX105" fmla="*/ 4003890 w 4817135"/>
              <a:gd name="connsiteY105" fmla="*/ 5071716 h 5074124"/>
              <a:gd name="connsiteX106" fmla="*/ 3993514 w 4817135"/>
              <a:gd name="connsiteY106" fmla="*/ 5074124 h 5074124"/>
              <a:gd name="connsiteX107" fmla="*/ 3460724 w 4817135"/>
              <a:gd name="connsiteY107" fmla="*/ 5074124 h 5074124"/>
              <a:gd name="connsiteX108" fmla="*/ 3414597 w 4817135"/>
              <a:gd name="connsiteY108" fmla="*/ 5066809 h 5074124"/>
              <a:gd name="connsiteX109" fmla="*/ 3327548 w 4817135"/>
              <a:gd name="connsiteY109" fmla="*/ 5045856 h 5074124"/>
              <a:gd name="connsiteX110" fmla="*/ 3239058 w 4817135"/>
              <a:gd name="connsiteY110" fmla="*/ 4972114 h 5074124"/>
              <a:gd name="connsiteX111" fmla="*/ 3032580 w 4817135"/>
              <a:gd name="connsiteY111" fmla="*/ 4986863 h 5074124"/>
              <a:gd name="connsiteX112" fmla="*/ 2221419 w 4817135"/>
              <a:gd name="connsiteY112" fmla="*/ 5001611 h 5074124"/>
              <a:gd name="connsiteX113" fmla="*/ 2088683 w 4817135"/>
              <a:gd name="connsiteY113" fmla="*/ 5031108 h 5074124"/>
              <a:gd name="connsiteX114" fmla="*/ 2014942 w 4817135"/>
              <a:gd name="connsiteY114" fmla="*/ 5060605 h 5074124"/>
              <a:gd name="connsiteX115" fmla="*/ 1852709 w 4817135"/>
              <a:gd name="connsiteY115" fmla="*/ 4927869 h 5074124"/>
              <a:gd name="connsiteX116" fmla="*/ 1823213 w 4817135"/>
              <a:gd name="connsiteY116" fmla="*/ 4868876 h 5074124"/>
              <a:gd name="connsiteX117" fmla="*/ 1601987 w 4817135"/>
              <a:gd name="connsiteY117" fmla="*/ 4883624 h 5074124"/>
              <a:gd name="connsiteX118" fmla="*/ 1513496 w 4817135"/>
              <a:gd name="connsiteY118" fmla="*/ 4927869 h 5074124"/>
              <a:gd name="connsiteX119" fmla="*/ 1395509 w 4817135"/>
              <a:gd name="connsiteY119" fmla="*/ 4942618 h 5074124"/>
              <a:gd name="connsiteX120" fmla="*/ 1292271 w 4817135"/>
              <a:gd name="connsiteY120" fmla="*/ 4972114 h 5074124"/>
              <a:gd name="connsiteX121" fmla="*/ 1248025 w 4817135"/>
              <a:gd name="connsiteY121" fmla="*/ 4986863 h 5074124"/>
              <a:gd name="connsiteX122" fmla="*/ 1192577 w 4817135"/>
              <a:gd name="connsiteY122" fmla="*/ 5014587 h 5074124"/>
              <a:gd name="connsiteX123" fmla="*/ 1192268 w 4817135"/>
              <a:gd name="connsiteY123" fmla="*/ 5014488 h 5074124"/>
              <a:gd name="connsiteX124" fmla="*/ 1056296 w 4817135"/>
              <a:gd name="connsiteY124" fmla="*/ 4972114 h 5074124"/>
              <a:gd name="connsiteX125" fmla="*/ 997303 w 4817135"/>
              <a:gd name="connsiteY125" fmla="*/ 5001611 h 5074124"/>
              <a:gd name="connsiteX126" fmla="*/ 938309 w 4817135"/>
              <a:gd name="connsiteY126" fmla="*/ 5045856 h 5074124"/>
              <a:gd name="connsiteX127" fmla="*/ 849819 w 4817135"/>
              <a:gd name="connsiteY127" fmla="*/ 4986863 h 5074124"/>
              <a:gd name="connsiteX128" fmla="*/ 672838 w 4817135"/>
              <a:gd name="connsiteY128" fmla="*/ 5031108 h 5074124"/>
              <a:gd name="connsiteX129" fmla="*/ 628593 w 4817135"/>
              <a:gd name="connsiteY129" fmla="*/ 5045856 h 5074124"/>
              <a:gd name="connsiteX130" fmla="*/ 481109 w 4817135"/>
              <a:gd name="connsiteY130" fmla="*/ 4986863 h 5074124"/>
              <a:gd name="connsiteX131" fmla="*/ 289380 w 4817135"/>
              <a:gd name="connsiteY131" fmla="*/ 4957366 h 5074124"/>
              <a:gd name="connsiteX132" fmla="*/ 215638 w 4817135"/>
              <a:gd name="connsiteY132" fmla="*/ 4986863 h 5074124"/>
              <a:gd name="connsiteX133" fmla="*/ 82903 w 4817135"/>
              <a:gd name="connsiteY133" fmla="*/ 4750889 h 5074124"/>
              <a:gd name="connsiteX134" fmla="*/ 16552 w 4817135"/>
              <a:gd name="connsiteY134" fmla="*/ 4109869 h 5074124"/>
              <a:gd name="connsiteX135" fmla="*/ 0 w 4817135"/>
              <a:gd name="connsiteY135" fmla="*/ 4048823 h 5074124"/>
              <a:gd name="connsiteX136" fmla="*/ 0 w 4817135"/>
              <a:gd name="connsiteY136" fmla="*/ 3988541 h 5074124"/>
              <a:gd name="connsiteX137" fmla="*/ 1284 w 4817135"/>
              <a:gd name="connsiteY137" fmla="*/ 3988477 h 5074124"/>
              <a:gd name="connsiteX138" fmla="*/ 127148 w 4817135"/>
              <a:gd name="connsiteY138" fmla="*/ 3954476 h 5074124"/>
              <a:gd name="connsiteX139" fmla="*/ 97651 w 4817135"/>
              <a:gd name="connsiteY139" fmla="*/ 3585766 h 5074124"/>
              <a:gd name="connsiteX140" fmla="*/ 68154 w 4817135"/>
              <a:gd name="connsiteY140" fmla="*/ 3467779 h 5074124"/>
              <a:gd name="connsiteX141" fmla="*/ 42922 w 4817135"/>
              <a:gd name="connsiteY141" fmla="*/ 3354228 h 5074124"/>
              <a:gd name="connsiteX142" fmla="*/ 68154 w 4817135"/>
              <a:gd name="connsiteY142" fmla="*/ 3231805 h 5074124"/>
              <a:gd name="connsiteX143" fmla="*/ 97651 w 4817135"/>
              <a:gd name="connsiteY143" fmla="*/ 3040076 h 5074124"/>
              <a:gd name="connsiteX144" fmla="*/ 53406 w 4817135"/>
              <a:gd name="connsiteY144" fmla="*/ 3128566 h 5074124"/>
              <a:gd name="connsiteX145" fmla="*/ 82903 w 4817135"/>
              <a:gd name="connsiteY145" fmla="*/ 2877843 h 5074124"/>
              <a:gd name="connsiteX146" fmla="*/ 97651 w 4817135"/>
              <a:gd name="connsiteY146" fmla="*/ 2700863 h 5074124"/>
              <a:gd name="connsiteX147" fmla="*/ 156645 w 4817135"/>
              <a:gd name="connsiteY147" fmla="*/ 2612372 h 5074124"/>
              <a:gd name="connsiteX148" fmla="*/ 138620 w 4817135"/>
              <a:gd name="connsiteY148" fmla="*/ 2481599 h 5074124"/>
              <a:gd name="connsiteX149" fmla="*/ 141896 w 4817135"/>
              <a:gd name="connsiteY149" fmla="*/ 2464889 h 5074124"/>
              <a:gd name="connsiteX150" fmla="*/ 38658 w 4817135"/>
              <a:gd name="connsiteY150" fmla="*/ 1535740 h 5074124"/>
              <a:gd name="connsiteX151" fmla="*/ 24239 w 4817135"/>
              <a:gd name="connsiteY151" fmla="*/ 1564579 h 5074124"/>
              <a:gd name="connsiteX152" fmla="*/ 31373 w 4817135"/>
              <a:gd name="connsiteY152" fmla="*/ 1546653 h 5074124"/>
              <a:gd name="connsiteX153" fmla="*/ 186142 w 4817135"/>
              <a:gd name="connsiteY153" fmla="*/ 1152282 h 5074124"/>
              <a:gd name="connsiteX154" fmla="*/ 200890 w 4817135"/>
              <a:gd name="connsiteY154" fmla="*/ 1299766 h 5074124"/>
              <a:gd name="connsiteX155" fmla="*/ 259883 w 4817135"/>
              <a:gd name="connsiteY155" fmla="*/ 1108037 h 5074124"/>
              <a:gd name="connsiteX156" fmla="*/ 230387 w 4817135"/>
              <a:gd name="connsiteY156" fmla="*/ 636089 h 5074124"/>
              <a:gd name="connsiteX157" fmla="*/ 186142 w 4817135"/>
              <a:gd name="connsiteY157" fmla="*/ 709830 h 5074124"/>
              <a:gd name="connsiteX158" fmla="*/ 171393 w 4817135"/>
              <a:gd name="connsiteY158" fmla="*/ 650837 h 5074124"/>
              <a:gd name="connsiteX159" fmla="*/ 141896 w 4817135"/>
              <a:gd name="connsiteY159" fmla="*/ 429611 h 5074124"/>
              <a:gd name="connsiteX160" fmla="*/ 127148 w 4817135"/>
              <a:gd name="connsiteY160" fmla="*/ 193637 h 5074124"/>
              <a:gd name="connsiteX161" fmla="*/ 171393 w 4817135"/>
              <a:gd name="connsiteY161" fmla="*/ 164140 h 5074124"/>
              <a:gd name="connsiteX162" fmla="*/ 377871 w 4817135"/>
              <a:gd name="connsiteY162" fmla="*/ 46153 h 5074124"/>
              <a:gd name="connsiteX163" fmla="*/ 422116 w 4817135"/>
              <a:gd name="connsiteY163" fmla="*/ 164140 h 5074124"/>
              <a:gd name="connsiteX164" fmla="*/ 466361 w 4817135"/>
              <a:gd name="connsiteY164" fmla="*/ 193637 h 5074124"/>
              <a:gd name="connsiteX165" fmla="*/ 525354 w 4817135"/>
              <a:gd name="connsiteY165" fmla="*/ 134643 h 5074124"/>
              <a:gd name="connsiteX166" fmla="*/ 584348 w 4817135"/>
              <a:gd name="connsiteY166" fmla="*/ 164140 h 5074124"/>
              <a:gd name="connsiteX167" fmla="*/ 746580 w 4817135"/>
              <a:gd name="connsiteY167" fmla="*/ 90398 h 5074124"/>
              <a:gd name="connsiteX168" fmla="*/ 835071 w 4817135"/>
              <a:gd name="connsiteY168" fmla="*/ 60901 h 5074124"/>
              <a:gd name="connsiteX169" fmla="*/ 894064 w 4817135"/>
              <a:gd name="connsiteY169" fmla="*/ 134643 h 5074124"/>
              <a:gd name="connsiteX170" fmla="*/ 1085793 w 4817135"/>
              <a:gd name="connsiteY170" fmla="*/ 119895 h 5074124"/>
              <a:gd name="connsiteX171" fmla="*/ 1171774 w 4817135"/>
              <a:gd name="connsiteY171" fmla="*/ 620 h 507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817135" h="5074124">
                <a:moveTo>
                  <a:pt x="1192577" y="5014587"/>
                </a:moveTo>
                <a:lnTo>
                  <a:pt x="1272235" y="5039926"/>
                </a:lnTo>
                <a:cubicBezTo>
                  <a:pt x="1299925" y="5048815"/>
                  <a:pt x="1328186" y="5057982"/>
                  <a:pt x="1355629" y="5067026"/>
                </a:cubicBezTo>
                <a:lnTo>
                  <a:pt x="1376756" y="5074124"/>
                </a:lnTo>
                <a:lnTo>
                  <a:pt x="1107571" y="5074124"/>
                </a:lnTo>
                <a:lnTo>
                  <a:pt x="1130038" y="5060605"/>
                </a:lnTo>
                <a:cubicBezTo>
                  <a:pt x="1150776" y="5047408"/>
                  <a:pt x="1168187" y="5029387"/>
                  <a:pt x="1189032" y="5016359"/>
                </a:cubicBezTo>
                <a:close/>
                <a:moveTo>
                  <a:pt x="38658" y="3335043"/>
                </a:moveTo>
                <a:lnTo>
                  <a:pt x="42922" y="3354228"/>
                </a:lnTo>
                <a:lnTo>
                  <a:pt x="34553" y="3394830"/>
                </a:lnTo>
                <a:lnTo>
                  <a:pt x="0" y="3533799"/>
                </a:lnTo>
                <a:lnTo>
                  <a:pt x="0" y="3515882"/>
                </a:lnTo>
                <a:lnTo>
                  <a:pt x="3258" y="3500425"/>
                </a:lnTo>
                <a:cubicBezTo>
                  <a:pt x="15058" y="3445298"/>
                  <a:pt x="31284" y="3371914"/>
                  <a:pt x="38658" y="3335043"/>
                </a:cubicBezTo>
                <a:close/>
                <a:moveTo>
                  <a:pt x="4815471" y="3024688"/>
                </a:moveTo>
                <a:cubicBezTo>
                  <a:pt x="4817950" y="3021742"/>
                  <a:pt x="4816824" y="3023214"/>
                  <a:pt x="4813832" y="3026804"/>
                </a:cubicBezTo>
                <a:lnTo>
                  <a:pt x="4811252" y="3029783"/>
                </a:lnTo>
                <a:close/>
                <a:moveTo>
                  <a:pt x="87696" y="2283632"/>
                </a:moveTo>
                <a:cubicBezTo>
                  <a:pt x="92182" y="2282031"/>
                  <a:pt x="95849" y="2283015"/>
                  <a:pt x="97651" y="2287908"/>
                </a:cubicBezTo>
                <a:cubicBezTo>
                  <a:pt x="116653" y="2339483"/>
                  <a:pt x="126485" y="2393560"/>
                  <a:pt x="134025" y="2448263"/>
                </a:cubicBezTo>
                <a:lnTo>
                  <a:pt x="138620" y="2481599"/>
                </a:lnTo>
                <a:lnTo>
                  <a:pt x="137271" y="2488479"/>
                </a:lnTo>
                <a:cubicBezTo>
                  <a:pt x="128355" y="2511090"/>
                  <a:pt x="108712" y="2531256"/>
                  <a:pt x="97651" y="2553379"/>
                </a:cubicBezTo>
                <a:cubicBezTo>
                  <a:pt x="82903" y="2479637"/>
                  <a:pt x="53406" y="2407355"/>
                  <a:pt x="53406" y="2332153"/>
                </a:cubicBezTo>
                <a:cubicBezTo>
                  <a:pt x="53406" y="2316510"/>
                  <a:pt x="74238" y="2288435"/>
                  <a:pt x="87696" y="2283632"/>
                </a:cubicBezTo>
                <a:close/>
                <a:moveTo>
                  <a:pt x="24239" y="1564579"/>
                </a:moveTo>
                <a:lnTo>
                  <a:pt x="0" y="1625481"/>
                </a:lnTo>
                <a:lnTo>
                  <a:pt x="0" y="1613056"/>
                </a:lnTo>
                <a:close/>
                <a:moveTo>
                  <a:pt x="1171774" y="620"/>
                </a:moveTo>
                <a:cubicBezTo>
                  <a:pt x="1177112" y="-478"/>
                  <a:pt x="1182835" y="-158"/>
                  <a:pt x="1189032" y="1908"/>
                </a:cubicBezTo>
                <a:cubicBezTo>
                  <a:pt x="1272069" y="29587"/>
                  <a:pt x="1282915" y="153706"/>
                  <a:pt x="1351264" y="208385"/>
                </a:cubicBezTo>
                <a:lnTo>
                  <a:pt x="1425006" y="267379"/>
                </a:lnTo>
                <a:cubicBezTo>
                  <a:pt x="1488916" y="232966"/>
                  <a:pt x="1555794" y="203572"/>
                  <a:pt x="1616735" y="164140"/>
                </a:cubicBezTo>
                <a:cubicBezTo>
                  <a:pt x="1640083" y="149032"/>
                  <a:pt x="1647940" y="104078"/>
                  <a:pt x="1675729" y="105147"/>
                </a:cubicBezTo>
                <a:cubicBezTo>
                  <a:pt x="1843072" y="111584"/>
                  <a:pt x="1940878" y="155164"/>
                  <a:pt x="2073935" y="208385"/>
                </a:cubicBezTo>
                <a:cubicBezTo>
                  <a:pt x="2083451" y="191733"/>
                  <a:pt x="2185072" y="5835"/>
                  <a:pt x="2206671" y="1908"/>
                </a:cubicBezTo>
                <a:cubicBezTo>
                  <a:pt x="2244448" y="-4961"/>
                  <a:pt x="2261597" y="57003"/>
                  <a:pt x="2295161" y="75650"/>
                </a:cubicBezTo>
                <a:cubicBezTo>
                  <a:pt x="2351028" y="106687"/>
                  <a:pt x="2413148" y="124811"/>
                  <a:pt x="2472142" y="149392"/>
                </a:cubicBezTo>
                <a:cubicBezTo>
                  <a:pt x="2506555" y="183805"/>
                  <a:pt x="2528428" y="239825"/>
                  <a:pt x="2575380" y="252630"/>
                </a:cubicBezTo>
                <a:cubicBezTo>
                  <a:pt x="2602210" y="259947"/>
                  <a:pt x="2618426" y="216420"/>
                  <a:pt x="2634374" y="193637"/>
                </a:cubicBezTo>
                <a:cubicBezTo>
                  <a:pt x="2653286" y="166620"/>
                  <a:pt x="2662603" y="133975"/>
                  <a:pt x="2678619" y="105147"/>
                </a:cubicBezTo>
                <a:cubicBezTo>
                  <a:pt x="2687227" y="89652"/>
                  <a:pt x="2698284" y="75650"/>
                  <a:pt x="2708116" y="60901"/>
                </a:cubicBezTo>
                <a:cubicBezTo>
                  <a:pt x="2713032" y="124811"/>
                  <a:pt x="2709791" y="189879"/>
                  <a:pt x="2722864" y="252630"/>
                </a:cubicBezTo>
                <a:cubicBezTo>
                  <a:pt x="2734600" y="308963"/>
                  <a:pt x="2730391" y="440596"/>
                  <a:pt x="2781858" y="414863"/>
                </a:cubicBezTo>
                <a:cubicBezTo>
                  <a:pt x="2897945" y="356820"/>
                  <a:pt x="2939958" y="208979"/>
                  <a:pt x="3017832" y="105147"/>
                </a:cubicBezTo>
                <a:cubicBezTo>
                  <a:pt x="3103698" y="-9341"/>
                  <a:pt x="2982730" y="64701"/>
                  <a:pt x="3298051" y="46153"/>
                </a:cubicBezTo>
                <a:cubicBezTo>
                  <a:pt x="3322632" y="51069"/>
                  <a:pt x="3356752" y="40847"/>
                  <a:pt x="3371793" y="60901"/>
                </a:cubicBezTo>
                <a:cubicBezTo>
                  <a:pt x="3392651" y="88711"/>
                  <a:pt x="3351780" y="164140"/>
                  <a:pt x="3386542" y="164140"/>
                </a:cubicBezTo>
                <a:cubicBezTo>
                  <a:pt x="3435209" y="164140"/>
                  <a:pt x="3445048" y="80072"/>
                  <a:pt x="3489780" y="60901"/>
                </a:cubicBezTo>
                <a:lnTo>
                  <a:pt x="3593019" y="16656"/>
                </a:lnTo>
                <a:cubicBezTo>
                  <a:pt x="3647096" y="41237"/>
                  <a:pt x="3706302" y="56745"/>
                  <a:pt x="3755251" y="90398"/>
                </a:cubicBezTo>
                <a:cubicBezTo>
                  <a:pt x="3786891" y="112151"/>
                  <a:pt x="3791420" y="170979"/>
                  <a:pt x="3828993" y="178889"/>
                </a:cubicBezTo>
                <a:cubicBezTo>
                  <a:pt x="3897026" y="193212"/>
                  <a:pt x="3966645" y="159224"/>
                  <a:pt x="4035471" y="149392"/>
                </a:cubicBezTo>
                <a:cubicBezTo>
                  <a:pt x="4105343" y="163366"/>
                  <a:pt x="4151910" y="180763"/>
                  <a:pt x="4227200" y="149392"/>
                </a:cubicBezTo>
                <a:cubicBezTo>
                  <a:pt x="4252871" y="138696"/>
                  <a:pt x="4266529" y="110063"/>
                  <a:pt x="4286193" y="90398"/>
                </a:cubicBezTo>
                <a:cubicBezTo>
                  <a:pt x="4330438" y="95314"/>
                  <a:pt x="4377092" y="89933"/>
                  <a:pt x="4418929" y="105147"/>
                </a:cubicBezTo>
                <a:cubicBezTo>
                  <a:pt x="4435587" y="111205"/>
                  <a:pt x="4441842" y="132935"/>
                  <a:pt x="4448425" y="149392"/>
                </a:cubicBezTo>
                <a:cubicBezTo>
                  <a:pt x="4461717" y="182622"/>
                  <a:pt x="4468090" y="218217"/>
                  <a:pt x="4477922" y="252630"/>
                </a:cubicBezTo>
                <a:cubicBezTo>
                  <a:pt x="4507419" y="237882"/>
                  <a:pt x="4551664" y="178888"/>
                  <a:pt x="4566413" y="208385"/>
                </a:cubicBezTo>
                <a:cubicBezTo>
                  <a:pt x="4613052" y="301662"/>
                  <a:pt x="4564020" y="424824"/>
                  <a:pt x="4610658" y="518101"/>
                </a:cubicBezTo>
                <a:cubicBezTo>
                  <a:pt x="4630322" y="557430"/>
                  <a:pt x="4627466" y="623682"/>
                  <a:pt x="4669651" y="636089"/>
                </a:cubicBezTo>
                <a:lnTo>
                  <a:pt x="4817135" y="679466"/>
                </a:lnTo>
                <a:lnTo>
                  <a:pt x="4817135" y="791374"/>
                </a:lnTo>
                <a:lnTo>
                  <a:pt x="4787638" y="798321"/>
                </a:lnTo>
                <a:cubicBezTo>
                  <a:pt x="4710394" y="826779"/>
                  <a:pt x="4675059" y="886221"/>
                  <a:pt x="4625406" y="945805"/>
                </a:cubicBezTo>
                <a:cubicBezTo>
                  <a:pt x="4620490" y="970386"/>
                  <a:pt x="4610658" y="994480"/>
                  <a:pt x="4610658" y="1019547"/>
                </a:cubicBezTo>
                <a:cubicBezTo>
                  <a:pt x="4610658" y="1107457"/>
                  <a:pt x="4644348" y="1145921"/>
                  <a:pt x="4684400" y="1226024"/>
                </a:cubicBezTo>
                <a:cubicBezTo>
                  <a:pt x="4689316" y="1270269"/>
                  <a:pt x="4692379" y="1314759"/>
                  <a:pt x="4699148" y="1358759"/>
                </a:cubicBezTo>
                <a:cubicBezTo>
                  <a:pt x="4702230" y="1378793"/>
                  <a:pt x="4701233" y="1401925"/>
                  <a:pt x="4713896" y="1417753"/>
                </a:cubicBezTo>
                <a:cubicBezTo>
                  <a:pt x="4723608" y="1429893"/>
                  <a:pt x="4743393" y="1427585"/>
                  <a:pt x="4758142" y="1432501"/>
                </a:cubicBezTo>
                <a:cubicBezTo>
                  <a:pt x="4753226" y="1501327"/>
                  <a:pt x="4734468" y="1570557"/>
                  <a:pt x="4743393" y="1638979"/>
                </a:cubicBezTo>
                <a:cubicBezTo>
                  <a:pt x="4749655" y="1686990"/>
                  <a:pt x="4795025" y="1723859"/>
                  <a:pt x="4802387" y="1771714"/>
                </a:cubicBezTo>
                <a:cubicBezTo>
                  <a:pt x="4805730" y="1793444"/>
                  <a:pt x="4785498" y="1812697"/>
                  <a:pt x="4772890" y="1830708"/>
                </a:cubicBezTo>
                <a:cubicBezTo>
                  <a:pt x="4750871" y="1862163"/>
                  <a:pt x="4723729" y="1889701"/>
                  <a:pt x="4699148" y="1919198"/>
                </a:cubicBezTo>
                <a:cubicBezTo>
                  <a:pt x="4684735" y="2077742"/>
                  <a:pt x="4672167" y="2119276"/>
                  <a:pt x="4699148" y="2287908"/>
                </a:cubicBezTo>
                <a:cubicBezTo>
                  <a:pt x="4708004" y="2343256"/>
                  <a:pt x="4728645" y="2396063"/>
                  <a:pt x="4743393" y="2450140"/>
                </a:cubicBezTo>
                <a:cubicBezTo>
                  <a:pt x="4728645" y="2499301"/>
                  <a:pt x="4720210" y="2550819"/>
                  <a:pt x="4699148" y="2597624"/>
                </a:cubicBezTo>
                <a:cubicBezTo>
                  <a:pt x="4605576" y="2805562"/>
                  <a:pt x="4521175" y="2749502"/>
                  <a:pt x="4775118" y="2773275"/>
                </a:cubicBezTo>
                <a:lnTo>
                  <a:pt x="4817135" y="2777807"/>
                </a:lnTo>
                <a:lnTo>
                  <a:pt x="4817135" y="2996579"/>
                </a:lnTo>
                <a:lnTo>
                  <a:pt x="4799792" y="3024120"/>
                </a:lnTo>
                <a:cubicBezTo>
                  <a:pt x="4769985" y="3073072"/>
                  <a:pt x="4786054" y="3058182"/>
                  <a:pt x="4801001" y="3041621"/>
                </a:cubicBezTo>
                <a:lnTo>
                  <a:pt x="4811252" y="3029783"/>
                </a:lnTo>
                <a:lnTo>
                  <a:pt x="4808829" y="3032710"/>
                </a:lnTo>
                <a:cubicBezTo>
                  <a:pt x="4799047" y="3044622"/>
                  <a:pt x="4779194" y="3069068"/>
                  <a:pt x="4743393" y="3113818"/>
                </a:cubicBezTo>
                <a:cubicBezTo>
                  <a:pt x="4718812" y="3271134"/>
                  <a:pt x="4684399" y="3427226"/>
                  <a:pt x="4669651" y="3585766"/>
                </a:cubicBezTo>
                <a:cubicBezTo>
                  <a:pt x="4664622" y="3639833"/>
                  <a:pt x="4652608" y="3703978"/>
                  <a:pt x="4684400" y="3747998"/>
                </a:cubicBezTo>
                <a:cubicBezTo>
                  <a:pt x="4714390" y="3789523"/>
                  <a:pt x="4765763" y="3807475"/>
                  <a:pt x="4814462" y="3828374"/>
                </a:cubicBezTo>
                <a:lnTo>
                  <a:pt x="4817135" y="3829676"/>
                </a:lnTo>
                <a:lnTo>
                  <a:pt x="4817135" y="3899650"/>
                </a:lnTo>
                <a:lnTo>
                  <a:pt x="4804808" y="3913138"/>
                </a:lnTo>
                <a:cubicBezTo>
                  <a:pt x="4785951" y="3933771"/>
                  <a:pt x="4766286" y="3953436"/>
                  <a:pt x="4743393" y="3969224"/>
                </a:cubicBezTo>
                <a:cubicBezTo>
                  <a:pt x="4645509" y="4036731"/>
                  <a:pt x="4428924" y="4027395"/>
                  <a:pt x="4433677" y="4146205"/>
                </a:cubicBezTo>
                <a:cubicBezTo>
                  <a:pt x="4438698" y="4271731"/>
                  <a:pt x="4652010" y="4270718"/>
                  <a:pt x="4758142" y="4337934"/>
                </a:cubicBezTo>
                <a:lnTo>
                  <a:pt x="4817135" y="4380387"/>
                </a:lnTo>
                <a:lnTo>
                  <a:pt x="4817135" y="4538334"/>
                </a:lnTo>
                <a:lnTo>
                  <a:pt x="4802387" y="4559159"/>
                </a:lnTo>
                <a:cubicBezTo>
                  <a:pt x="4668527" y="4709753"/>
                  <a:pt x="4752606" y="4583133"/>
                  <a:pt x="4669651" y="4721392"/>
                </a:cubicBezTo>
                <a:cubicBezTo>
                  <a:pt x="4674567" y="4785302"/>
                  <a:pt x="4676449" y="4849517"/>
                  <a:pt x="4684400" y="4913121"/>
                </a:cubicBezTo>
                <a:cubicBezTo>
                  <a:pt x="4686328" y="4928547"/>
                  <a:pt x="4691435" y="4943868"/>
                  <a:pt x="4699148" y="4957366"/>
                </a:cubicBezTo>
                <a:cubicBezTo>
                  <a:pt x="4711343" y="4978708"/>
                  <a:pt x="4728645" y="4996695"/>
                  <a:pt x="4743393" y="5016359"/>
                </a:cubicBezTo>
                <a:cubicBezTo>
                  <a:pt x="4748309" y="5031108"/>
                  <a:pt x="4772816" y="5055469"/>
                  <a:pt x="4758142" y="5060605"/>
                </a:cubicBezTo>
                <a:lnTo>
                  <a:pt x="4714859" y="5074124"/>
                </a:lnTo>
                <a:lnTo>
                  <a:pt x="4085671" y="5074124"/>
                </a:lnTo>
                <a:lnTo>
                  <a:pt x="4081089" y="5071015"/>
                </a:lnTo>
                <a:cubicBezTo>
                  <a:pt x="4045170" y="5046536"/>
                  <a:pt x="4056591" y="5056724"/>
                  <a:pt x="4003890" y="5071716"/>
                </a:cubicBezTo>
                <a:lnTo>
                  <a:pt x="3993514" y="5074124"/>
                </a:lnTo>
                <a:lnTo>
                  <a:pt x="3460724" y="5074124"/>
                </a:lnTo>
                <a:lnTo>
                  <a:pt x="3414597" y="5066809"/>
                </a:lnTo>
                <a:cubicBezTo>
                  <a:pt x="3385260" y="5061203"/>
                  <a:pt x="3356191" y="5054449"/>
                  <a:pt x="3327548" y="5045856"/>
                </a:cubicBezTo>
                <a:cubicBezTo>
                  <a:pt x="3290771" y="5034823"/>
                  <a:pt x="3276709" y="4979644"/>
                  <a:pt x="3239058" y="4972114"/>
                </a:cubicBezTo>
                <a:cubicBezTo>
                  <a:pt x="3171397" y="4958582"/>
                  <a:pt x="3101552" y="4984864"/>
                  <a:pt x="3032580" y="4986863"/>
                </a:cubicBezTo>
                <a:cubicBezTo>
                  <a:pt x="2762262" y="4994698"/>
                  <a:pt x="2491806" y="4996695"/>
                  <a:pt x="2221419" y="5001611"/>
                </a:cubicBezTo>
                <a:cubicBezTo>
                  <a:pt x="2177174" y="5011443"/>
                  <a:pt x="2132264" y="5018656"/>
                  <a:pt x="2088683" y="5031108"/>
                </a:cubicBezTo>
                <a:cubicBezTo>
                  <a:pt x="2063228" y="5038381"/>
                  <a:pt x="2039196" y="5071216"/>
                  <a:pt x="2014942" y="5060605"/>
                </a:cubicBezTo>
                <a:cubicBezTo>
                  <a:pt x="1950929" y="5032599"/>
                  <a:pt x="1852709" y="4927869"/>
                  <a:pt x="1852709" y="4927869"/>
                </a:cubicBezTo>
                <a:cubicBezTo>
                  <a:pt x="1842877" y="4908205"/>
                  <a:pt x="1837288" y="4885766"/>
                  <a:pt x="1823213" y="4868876"/>
                </a:cubicBezTo>
                <a:cubicBezTo>
                  <a:pt x="1764436" y="4798344"/>
                  <a:pt x="1672440" y="4860140"/>
                  <a:pt x="1601987" y="4883624"/>
                </a:cubicBezTo>
                <a:cubicBezTo>
                  <a:pt x="1570701" y="4894053"/>
                  <a:pt x="1545206" y="4918809"/>
                  <a:pt x="1513496" y="4927869"/>
                </a:cubicBezTo>
                <a:cubicBezTo>
                  <a:pt x="1475386" y="4938758"/>
                  <a:pt x="1434838" y="4937702"/>
                  <a:pt x="1395509" y="4942618"/>
                </a:cubicBezTo>
                <a:cubicBezTo>
                  <a:pt x="1239239" y="4838437"/>
                  <a:pt x="1349033" y="4872780"/>
                  <a:pt x="1292271" y="4972114"/>
                </a:cubicBezTo>
                <a:cubicBezTo>
                  <a:pt x="1284558" y="4985612"/>
                  <a:pt x="1262314" y="4980739"/>
                  <a:pt x="1248025" y="4986863"/>
                </a:cubicBezTo>
                <a:lnTo>
                  <a:pt x="1192577" y="5014587"/>
                </a:lnTo>
                <a:lnTo>
                  <a:pt x="1192268" y="5014488"/>
                </a:lnTo>
                <a:cubicBezTo>
                  <a:pt x="1116792" y="4990681"/>
                  <a:pt x="1058963" y="4972962"/>
                  <a:pt x="1056296" y="4972114"/>
                </a:cubicBezTo>
                <a:cubicBezTo>
                  <a:pt x="1036632" y="4981946"/>
                  <a:pt x="1015947" y="4989959"/>
                  <a:pt x="997303" y="5001611"/>
                </a:cubicBezTo>
                <a:cubicBezTo>
                  <a:pt x="976459" y="5014639"/>
                  <a:pt x="962768" y="5048302"/>
                  <a:pt x="938309" y="5045856"/>
                </a:cubicBezTo>
                <a:cubicBezTo>
                  <a:pt x="903034" y="5042329"/>
                  <a:pt x="879316" y="5006527"/>
                  <a:pt x="849819" y="4986863"/>
                </a:cubicBezTo>
                <a:lnTo>
                  <a:pt x="672838" y="5031108"/>
                </a:lnTo>
                <a:cubicBezTo>
                  <a:pt x="657817" y="5035114"/>
                  <a:pt x="643741" y="5049352"/>
                  <a:pt x="628593" y="5045856"/>
                </a:cubicBezTo>
                <a:cubicBezTo>
                  <a:pt x="577001" y="5033950"/>
                  <a:pt x="530270" y="5006527"/>
                  <a:pt x="481109" y="4986863"/>
                </a:cubicBezTo>
                <a:cubicBezTo>
                  <a:pt x="364593" y="4870345"/>
                  <a:pt x="428838" y="4877676"/>
                  <a:pt x="289380" y="4957366"/>
                </a:cubicBezTo>
                <a:cubicBezTo>
                  <a:pt x="277119" y="4975757"/>
                  <a:pt x="254019" y="5041236"/>
                  <a:pt x="215638" y="4986863"/>
                </a:cubicBezTo>
                <a:cubicBezTo>
                  <a:pt x="163594" y="4913133"/>
                  <a:pt x="82903" y="4750889"/>
                  <a:pt x="82903" y="4750889"/>
                </a:cubicBezTo>
                <a:cubicBezTo>
                  <a:pt x="109271" y="4460837"/>
                  <a:pt x="119552" y="4489787"/>
                  <a:pt x="16552" y="4109869"/>
                </a:cubicBezTo>
                <a:lnTo>
                  <a:pt x="0" y="4048823"/>
                </a:lnTo>
                <a:lnTo>
                  <a:pt x="0" y="3988541"/>
                </a:lnTo>
                <a:lnTo>
                  <a:pt x="1284" y="3988477"/>
                </a:lnTo>
                <a:cubicBezTo>
                  <a:pt x="48586" y="3980356"/>
                  <a:pt x="96056" y="3963360"/>
                  <a:pt x="127148" y="3954476"/>
                </a:cubicBezTo>
                <a:cubicBezTo>
                  <a:pt x="117316" y="3831573"/>
                  <a:pt x="112487" y="3708166"/>
                  <a:pt x="97651" y="3585766"/>
                </a:cubicBezTo>
                <a:cubicBezTo>
                  <a:pt x="92773" y="3545521"/>
                  <a:pt x="77439" y="3507241"/>
                  <a:pt x="68154" y="3467779"/>
                </a:cubicBezTo>
                <a:lnTo>
                  <a:pt x="42922" y="3354228"/>
                </a:lnTo>
                <a:lnTo>
                  <a:pt x="68154" y="3231805"/>
                </a:lnTo>
                <a:cubicBezTo>
                  <a:pt x="80835" y="3168399"/>
                  <a:pt x="106795" y="3104088"/>
                  <a:pt x="97651" y="3040076"/>
                </a:cubicBezTo>
                <a:cubicBezTo>
                  <a:pt x="92987" y="3007429"/>
                  <a:pt x="68154" y="3099069"/>
                  <a:pt x="53406" y="3128566"/>
                </a:cubicBezTo>
                <a:cubicBezTo>
                  <a:pt x="63238" y="3044992"/>
                  <a:pt x="74244" y="2961547"/>
                  <a:pt x="82903" y="2877843"/>
                </a:cubicBezTo>
                <a:cubicBezTo>
                  <a:pt x="88994" y="2818959"/>
                  <a:pt x="81807" y="2757901"/>
                  <a:pt x="97651" y="2700863"/>
                </a:cubicBezTo>
                <a:cubicBezTo>
                  <a:pt x="107139" y="2666705"/>
                  <a:pt x="136980" y="2641869"/>
                  <a:pt x="156645" y="2612372"/>
                </a:cubicBezTo>
                <a:lnTo>
                  <a:pt x="138620" y="2481599"/>
                </a:lnTo>
                <a:lnTo>
                  <a:pt x="141896" y="2464889"/>
                </a:lnTo>
                <a:cubicBezTo>
                  <a:pt x="129114" y="1634042"/>
                  <a:pt x="253284" y="1821912"/>
                  <a:pt x="38658" y="1535740"/>
                </a:cubicBezTo>
                <a:lnTo>
                  <a:pt x="24239" y="1564579"/>
                </a:lnTo>
                <a:lnTo>
                  <a:pt x="31373" y="1546653"/>
                </a:lnTo>
                <a:cubicBezTo>
                  <a:pt x="104223" y="1362864"/>
                  <a:pt x="186142" y="1152282"/>
                  <a:pt x="186142" y="1152282"/>
                </a:cubicBezTo>
                <a:cubicBezTo>
                  <a:pt x="191058" y="1201443"/>
                  <a:pt x="158524" y="1325186"/>
                  <a:pt x="200890" y="1299766"/>
                </a:cubicBezTo>
                <a:cubicBezTo>
                  <a:pt x="258227" y="1265363"/>
                  <a:pt x="256914" y="1174838"/>
                  <a:pt x="259883" y="1108037"/>
                </a:cubicBezTo>
                <a:cubicBezTo>
                  <a:pt x="266882" y="950570"/>
                  <a:pt x="240219" y="793405"/>
                  <a:pt x="230387" y="636089"/>
                </a:cubicBezTo>
                <a:cubicBezTo>
                  <a:pt x="215639" y="660669"/>
                  <a:pt x="213952" y="702878"/>
                  <a:pt x="186142" y="709830"/>
                </a:cubicBezTo>
                <a:cubicBezTo>
                  <a:pt x="166478" y="714746"/>
                  <a:pt x="174554" y="670859"/>
                  <a:pt x="171393" y="650837"/>
                </a:cubicBezTo>
                <a:cubicBezTo>
                  <a:pt x="159790" y="577353"/>
                  <a:pt x="151728" y="503353"/>
                  <a:pt x="141896" y="429611"/>
                </a:cubicBezTo>
                <a:cubicBezTo>
                  <a:pt x="136980" y="350953"/>
                  <a:pt x="118445" y="271966"/>
                  <a:pt x="127148" y="193637"/>
                </a:cubicBezTo>
                <a:cubicBezTo>
                  <a:pt x="129105" y="176020"/>
                  <a:pt x="156115" y="173127"/>
                  <a:pt x="171393" y="164140"/>
                </a:cubicBezTo>
                <a:cubicBezTo>
                  <a:pt x="239719" y="123948"/>
                  <a:pt x="309045" y="85482"/>
                  <a:pt x="377871" y="46153"/>
                </a:cubicBezTo>
                <a:cubicBezTo>
                  <a:pt x="392619" y="85482"/>
                  <a:pt x="400506" y="128122"/>
                  <a:pt x="422116" y="164140"/>
                </a:cubicBezTo>
                <a:cubicBezTo>
                  <a:pt x="431236" y="179339"/>
                  <a:pt x="449318" y="198507"/>
                  <a:pt x="466361" y="193637"/>
                </a:cubicBezTo>
                <a:cubicBezTo>
                  <a:pt x="493101" y="185997"/>
                  <a:pt x="505690" y="154308"/>
                  <a:pt x="525354" y="134643"/>
                </a:cubicBezTo>
                <a:cubicBezTo>
                  <a:pt x="545019" y="144475"/>
                  <a:pt x="562789" y="168452"/>
                  <a:pt x="584348" y="164140"/>
                </a:cubicBezTo>
                <a:cubicBezTo>
                  <a:pt x="642596" y="152490"/>
                  <a:pt x="691653" y="113015"/>
                  <a:pt x="746580" y="90398"/>
                </a:cubicBezTo>
                <a:cubicBezTo>
                  <a:pt x="775331" y="78559"/>
                  <a:pt x="805574" y="70733"/>
                  <a:pt x="835071" y="60901"/>
                </a:cubicBezTo>
                <a:cubicBezTo>
                  <a:pt x="854735" y="85482"/>
                  <a:pt x="877869" y="107650"/>
                  <a:pt x="894064" y="134643"/>
                </a:cubicBezTo>
                <a:cubicBezTo>
                  <a:pt x="966168" y="254817"/>
                  <a:pt x="854414" y="246101"/>
                  <a:pt x="1085793" y="119895"/>
                </a:cubicBezTo>
                <a:cubicBezTo>
                  <a:pt x="1115905" y="85482"/>
                  <a:pt x="1134406" y="8305"/>
                  <a:pt x="1171774" y="62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8" name="TextBox 7">
            <a:extLst>
              <a:ext uri="{FF2B5EF4-FFF2-40B4-BE49-F238E27FC236}">
                <a16:creationId xmlns:a16="http://schemas.microsoft.com/office/drawing/2014/main" id="{AF7E8F8F-1898-4394-951C-11A89CA46AD9}"/>
              </a:ext>
            </a:extLst>
          </p:cNvPr>
          <p:cNvSpPr txBox="1"/>
          <p:nvPr/>
        </p:nvSpPr>
        <p:spPr>
          <a:xfrm>
            <a:off x="7649967" y="1306965"/>
            <a:ext cx="4296609" cy="4832092"/>
          </a:xfrm>
          <a:prstGeom prst="rect">
            <a:avLst/>
          </a:prstGeom>
          <a:noFill/>
        </p:spPr>
        <p:txBody>
          <a:bodyPr wrap="square">
            <a:spAutoFit/>
          </a:bodyPr>
          <a:lstStyle/>
          <a:p>
            <a:r>
              <a:rPr lang="en-US" sz="2800" b="1" dirty="0" err="1">
                <a:solidFill>
                  <a:schemeClr val="bg1"/>
                </a:solidFill>
                <a:effectLst/>
                <a:latin typeface="Times New Roman" panose="02020603050405020304" pitchFamily="18" charset="0"/>
                <a:ea typeface="Times New Roman" panose="02020603050405020304" pitchFamily="18" charset="0"/>
              </a:rPr>
              <a:t>Thưở</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đất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còn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là</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một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đám</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hỗn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độn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tăm</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tối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xuất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hiện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một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vị</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to </a:t>
            </a:r>
            <a:r>
              <a:rPr lang="en-US" sz="2800" b="1" dirty="0" err="1">
                <a:solidFill>
                  <a:schemeClr val="bg1"/>
                </a:solidFill>
                <a:effectLst/>
                <a:latin typeface="Times New Roman" panose="02020603050405020304" pitchFamily="18" charset="0"/>
                <a:ea typeface="Times New Roman" panose="02020603050405020304" pitchFamily="18" charset="0"/>
              </a:rPr>
              <a:t>lớn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đã</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dùng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sức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mạnh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của</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mình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đào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đất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đắp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cột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để</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chống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khiến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được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đẩy</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lên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cao</a:t>
            </a:r>
            <a:r>
              <a:rPr lang="en-US" sz="2800" b="1" dirty="0">
                <a:solidFill>
                  <a:schemeClr val="bg1"/>
                </a:solidFill>
                <a:effectLst/>
                <a:latin typeface="Times New Roman" panose="02020603050405020304" pitchFamily="18" charset="0"/>
                <a:ea typeface="Times New Roman" panose="02020603050405020304" pitchFamily="18" charset="0"/>
              </a:rPr>
              <a:t>. Khi </a:t>
            </a:r>
            <a:r>
              <a:rPr lang="en-US" sz="2800" b="1" dirty="0" err="1">
                <a:solidFill>
                  <a:schemeClr val="bg1"/>
                </a:solidFill>
                <a:effectLst/>
                <a:latin typeface="Times New Roman" panose="02020603050405020304" pitchFamily="18" charset="0"/>
                <a:ea typeface="Times New Roman" panose="02020603050405020304" pitchFamily="18" charset="0"/>
              </a:rPr>
              <a:t>trời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đã</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được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đẩy</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lên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cao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phá</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cột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chống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khiến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đất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đá</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vung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khắp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nơi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làm</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mặt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đất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chỗ</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cao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chỗ</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thấp</a:t>
            </a:r>
            <a:r>
              <a:rPr lang="en-US" sz="2800" b="1" dirty="0">
                <a:solidFill>
                  <a:schemeClr val="bg1"/>
                </a:solidFill>
                <a:effectLst/>
                <a:latin typeface="Times New Roman" panose="02020603050405020304" pitchFamily="18" charset="0"/>
                <a:ea typeface="Times New Roman" panose="02020603050405020304" pitchFamily="18" charset="0"/>
              </a:rPr>
              <a:t>. </a:t>
            </a:r>
            <a:endParaRPr lang="en-US" sz="2800" b="1" dirty="0">
              <a:solidFill>
                <a:schemeClr val="bg1"/>
              </a:solidFill>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419315487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741E71-29B0-41DF-B84D-0BDB7D2B91CB}"/>
              </a:ext>
            </a:extLst>
          </p:cNvPr>
          <p:cNvPicPr>
            <a:picLocks noChangeAspect="1"/>
          </p:cNvPicPr>
          <p:nvPr/>
        </p:nvPicPr>
        <p:blipFill rotWithShape="1">
          <a:blip r:embed="rId2"/>
          <a:srcRect l="18213" r="1619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Hexagon 5">
            <a:extLst>
              <a:ext uri="{FF2B5EF4-FFF2-40B4-BE49-F238E27FC236}">
                <a16:creationId xmlns:a16="http://schemas.microsoft.com/office/drawing/2014/main" id="{4078DE9A-9E1B-4A58-B6B2-43FF4F065FA6}"/>
              </a:ext>
            </a:extLst>
          </p:cNvPr>
          <p:cNvSpPr/>
          <p:nvPr/>
        </p:nvSpPr>
        <p:spPr>
          <a:xfrm>
            <a:off x="7649967" y="339212"/>
            <a:ext cx="3716594" cy="510868"/>
          </a:xfrm>
          <a:prstGeom prst="hexagon">
            <a:avLst/>
          </a:prstGeom>
          <a:solidFill>
            <a:srgbClr val="FFC000">
              <a:lumMod val="40000"/>
              <a:lumOff val="60000"/>
            </a:srgbClr>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0D0D0D"/>
                </a:solidFill>
                <a:effectLst/>
                <a:uLnTx/>
                <a:uFillTx/>
                <a:latin typeface="Times New Roman" panose="02020603050405020304" pitchFamily="18" charset="0"/>
                <a:ea typeface="MS Mincho" panose="02020609040205080304" pitchFamily="49" charset="-128"/>
                <a:cs typeface="+mn-cs"/>
              </a:rPr>
              <a:t>*Tóm tắt</a:t>
            </a: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EE758774-6B58-4F8A-B67B-D32E888CE094}"/>
              </a:ext>
            </a:extLst>
          </p:cNvPr>
          <p:cNvSpPr/>
          <p:nvPr/>
        </p:nvSpPr>
        <p:spPr>
          <a:xfrm>
            <a:off x="7226710" y="1059975"/>
            <a:ext cx="4778477" cy="5458813"/>
          </a:xfrm>
          <a:custGeom>
            <a:avLst/>
            <a:gdLst>
              <a:gd name="connsiteX0" fmla="*/ 1192577 w 4817135"/>
              <a:gd name="connsiteY0" fmla="*/ 5014587 h 5074124"/>
              <a:gd name="connsiteX1" fmla="*/ 1272235 w 4817135"/>
              <a:gd name="connsiteY1" fmla="*/ 5039926 h 5074124"/>
              <a:gd name="connsiteX2" fmla="*/ 1355629 w 4817135"/>
              <a:gd name="connsiteY2" fmla="*/ 5067026 h 5074124"/>
              <a:gd name="connsiteX3" fmla="*/ 1376756 w 4817135"/>
              <a:gd name="connsiteY3" fmla="*/ 5074124 h 5074124"/>
              <a:gd name="connsiteX4" fmla="*/ 1107571 w 4817135"/>
              <a:gd name="connsiteY4" fmla="*/ 5074124 h 5074124"/>
              <a:gd name="connsiteX5" fmla="*/ 1130038 w 4817135"/>
              <a:gd name="connsiteY5" fmla="*/ 5060605 h 5074124"/>
              <a:gd name="connsiteX6" fmla="*/ 1189032 w 4817135"/>
              <a:gd name="connsiteY6" fmla="*/ 5016359 h 5074124"/>
              <a:gd name="connsiteX7" fmla="*/ 38658 w 4817135"/>
              <a:gd name="connsiteY7" fmla="*/ 3335043 h 5074124"/>
              <a:gd name="connsiteX8" fmla="*/ 42922 w 4817135"/>
              <a:gd name="connsiteY8" fmla="*/ 3354228 h 5074124"/>
              <a:gd name="connsiteX9" fmla="*/ 34553 w 4817135"/>
              <a:gd name="connsiteY9" fmla="*/ 3394830 h 5074124"/>
              <a:gd name="connsiteX10" fmla="*/ 0 w 4817135"/>
              <a:gd name="connsiteY10" fmla="*/ 3533799 h 5074124"/>
              <a:gd name="connsiteX11" fmla="*/ 0 w 4817135"/>
              <a:gd name="connsiteY11" fmla="*/ 3515882 h 5074124"/>
              <a:gd name="connsiteX12" fmla="*/ 3258 w 4817135"/>
              <a:gd name="connsiteY12" fmla="*/ 3500425 h 5074124"/>
              <a:gd name="connsiteX13" fmla="*/ 38658 w 4817135"/>
              <a:gd name="connsiteY13" fmla="*/ 3335043 h 5074124"/>
              <a:gd name="connsiteX14" fmla="*/ 4815471 w 4817135"/>
              <a:gd name="connsiteY14" fmla="*/ 3024688 h 5074124"/>
              <a:gd name="connsiteX15" fmla="*/ 4813832 w 4817135"/>
              <a:gd name="connsiteY15" fmla="*/ 3026804 h 5074124"/>
              <a:gd name="connsiteX16" fmla="*/ 4811252 w 4817135"/>
              <a:gd name="connsiteY16" fmla="*/ 3029783 h 5074124"/>
              <a:gd name="connsiteX17" fmla="*/ 87696 w 4817135"/>
              <a:gd name="connsiteY17" fmla="*/ 2283632 h 5074124"/>
              <a:gd name="connsiteX18" fmla="*/ 97651 w 4817135"/>
              <a:gd name="connsiteY18" fmla="*/ 2287908 h 5074124"/>
              <a:gd name="connsiteX19" fmla="*/ 134025 w 4817135"/>
              <a:gd name="connsiteY19" fmla="*/ 2448263 h 5074124"/>
              <a:gd name="connsiteX20" fmla="*/ 138620 w 4817135"/>
              <a:gd name="connsiteY20" fmla="*/ 2481599 h 5074124"/>
              <a:gd name="connsiteX21" fmla="*/ 137271 w 4817135"/>
              <a:gd name="connsiteY21" fmla="*/ 2488479 h 5074124"/>
              <a:gd name="connsiteX22" fmla="*/ 97651 w 4817135"/>
              <a:gd name="connsiteY22" fmla="*/ 2553379 h 5074124"/>
              <a:gd name="connsiteX23" fmla="*/ 53406 w 4817135"/>
              <a:gd name="connsiteY23" fmla="*/ 2332153 h 5074124"/>
              <a:gd name="connsiteX24" fmla="*/ 87696 w 4817135"/>
              <a:gd name="connsiteY24" fmla="*/ 2283632 h 5074124"/>
              <a:gd name="connsiteX25" fmla="*/ 24239 w 4817135"/>
              <a:gd name="connsiteY25" fmla="*/ 1564579 h 5074124"/>
              <a:gd name="connsiteX26" fmla="*/ 0 w 4817135"/>
              <a:gd name="connsiteY26" fmla="*/ 1625481 h 5074124"/>
              <a:gd name="connsiteX27" fmla="*/ 0 w 4817135"/>
              <a:gd name="connsiteY27" fmla="*/ 1613056 h 5074124"/>
              <a:gd name="connsiteX28" fmla="*/ 1171774 w 4817135"/>
              <a:gd name="connsiteY28" fmla="*/ 620 h 5074124"/>
              <a:gd name="connsiteX29" fmla="*/ 1189032 w 4817135"/>
              <a:gd name="connsiteY29" fmla="*/ 1908 h 5074124"/>
              <a:gd name="connsiteX30" fmla="*/ 1351264 w 4817135"/>
              <a:gd name="connsiteY30" fmla="*/ 208385 h 5074124"/>
              <a:gd name="connsiteX31" fmla="*/ 1425006 w 4817135"/>
              <a:gd name="connsiteY31" fmla="*/ 267379 h 5074124"/>
              <a:gd name="connsiteX32" fmla="*/ 1616735 w 4817135"/>
              <a:gd name="connsiteY32" fmla="*/ 164140 h 5074124"/>
              <a:gd name="connsiteX33" fmla="*/ 1675729 w 4817135"/>
              <a:gd name="connsiteY33" fmla="*/ 105147 h 5074124"/>
              <a:gd name="connsiteX34" fmla="*/ 2073935 w 4817135"/>
              <a:gd name="connsiteY34" fmla="*/ 208385 h 5074124"/>
              <a:gd name="connsiteX35" fmla="*/ 2206671 w 4817135"/>
              <a:gd name="connsiteY35" fmla="*/ 1908 h 5074124"/>
              <a:gd name="connsiteX36" fmla="*/ 2295161 w 4817135"/>
              <a:gd name="connsiteY36" fmla="*/ 75650 h 5074124"/>
              <a:gd name="connsiteX37" fmla="*/ 2472142 w 4817135"/>
              <a:gd name="connsiteY37" fmla="*/ 149392 h 5074124"/>
              <a:gd name="connsiteX38" fmla="*/ 2575380 w 4817135"/>
              <a:gd name="connsiteY38" fmla="*/ 252630 h 5074124"/>
              <a:gd name="connsiteX39" fmla="*/ 2634374 w 4817135"/>
              <a:gd name="connsiteY39" fmla="*/ 193637 h 5074124"/>
              <a:gd name="connsiteX40" fmla="*/ 2678619 w 4817135"/>
              <a:gd name="connsiteY40" fmla="*/ 105147 h 5074124"/>
              <a:gd name="connsiteX41" fmla="*/ 2708116 w 4817135"/>
              <a:gd name="connsiteY41" fmla="*/ 60901 h 5074124"/>
              <a:gd name="connsiteX42" fmla="*/ 2722864 w 4817135"/>
              <a:gd name="connsiteY42" fmla="*/ 252630 h 5074124"/>
              <a:gd name="connsiteX43" fmla="*/ 2781858 w 4817135"/>
              <a:gd name="connsiteY43" fmla="*/ 414863 h 5074124"/>
              <a:gd name="connsiteX44" fmla="*/ 3017832 w 4817135"/>
              <a:gd name="connsiteY44" fmla="*/ 105147 h 5074124"/>
              <a:gd name="connsiteX45" fmla="*/ 3298051 w 4817135"/>
              <a:gd name="connsiteY45" fmla="*/ 46153 h 5074124"/>
              <a:gd name="connsiteX46" fmla="*/ 3371793 w 4817135"/>
              <a:gd name="connsiteY46" fmla="*/ 60901 h 5074124"/>
              <a:gd name="connsiteX47" fmla="*/ 3386542 w 4817135"/>
              <a:gd name="connsiteY47" fmla="*/ 164140 h 5074124"/>
              <a:gd name="connsiteX48" fmla="*/ 3489780 w 4817135"/>
              <a:gd name="connsiteY48" fmla="*/ 60901 h 5074124"/>
              <a:gd name="connsiteX49" fmla="*/ 3593019 w 4817135"/>
              <a:gd name="connsiteY49" fmla="*/ 16656 h 5074124"/>
              <a:gd name="connsiteX50" fmla="*/ 3755251 w 4817135"/>
              <a:gd name="connsiteY50" fmla="*/ 90398 h 5074124"/>
              <a:gd name="connsiteX51" fmla="*/ 3828993 w 4817135"/>
              <a:gd name="connsiteY51" fmla="*/ 178889 h 5074124"/>
              <a:gd name="connsiteX52" fmla="*/ 4035471 w 4817135"/>
              <a:gd name="connsiteY52" fmla="*/ 149392 h 5074124"/>
              <a:gd name="connsiteX53" fmla="*/ 4227200 w 4817135"/>
              <a:gd name="connsiteY53" fmla="*/ 149392 h 5074124"/>
              <a:gd name="connsiteX54" fmla="*/ 4286193 w 4817135"/>
              <a:gd name="connsiteY54" fmla="*/ 90398 h 5074124"/>
              <a:gd name="connsiteX55" fmla="*/ 4418929 w 4817135"/>
              <a:gd name="connsiteY55" fmla="*/ 105147 h 5074124"/>
              <a:gd name="connsiteX56" fmla="*/ 4448425 w 4817135"/>
              <a:gd name="connsiteY56" fmla="*/ 149392 h 5074124"/>
              <a:gd name="connsiteX57" fmla="*/ 4477922 w 4817135"/>
              <a:gd name="connsiteY57" fmla="*/ 252630 h 5074124"/>
              <a:gd name="connsiteX58" fmla="*/ 4566413 w 4817135"/>
              <a:gd name="connsiteY58" fmla="*/ 208385 h 5074124"/>
              <a:gd name="connsiteX59" fmla="*/ 4610658 w 4817135"/>
              <a:gd name="connsiteY59" fmla="*/ 518101 h 5074124"/>
              <a:gd name="connsiteX60" fmla="*/ 4669651 w 4817135"/>
              <a:gd name="connsiteY60" fmla="*/ 636089 h 5074124"/>
              <a:gd name="connsiteX61" fmla="*/ 4817135 w 4817135"/>
              <a:gd name="connsiteY61" fmla="*/ 679466 h 5074124"/>
              <a:gd name="connsiteX62" fmla="*/ 4817135 w 4817135"/>
              <a:gd name="connsiteY62" fmla="*/ 791374 h 5074124"/>
              <a:gd name="connsiteX63" fmla="*/ 4787638 w 4817135"/>
              <a:gd name="connsiteY63" fmla="*/ 798321 h 5074124"/>
              <a:gd name="connsiteX64" fmla="*/ 4625406 w 4817135"/>
              <a:gd name="connsiteY64" fmla="*/ 945805 h 5074124"/>
              <a:gd name="connsiteX65" fmla="*/ 4610658 w 4817135"/>
              <a:gd name="connsiteY65" fmla="*/ 1019547 h 5074124"/>
              <a:gd name="connsiteX66" fmla="*/ 4684400 w 4817135"/>
              <a:gd name="connsiteY66" fmla="*/ 1226024 h 5074124"/>
              <a:gd name="connsiteX67" fmla="*/ 4699148 w 4817135"/>
              <a:gd name="connsiteY67" fmla="*/ 1358759 h 5074124"/>
              <a:gd name="connsiteX68" fmla="*/ 4713896 w 4817135"/>
              <a:gd name="connsiteY68" fmla="*/ 1417753 h 5074124"/>
              <a:gd name="connsiteX69" fmla="*/ 4758142 w 4817135"/>
              <a:gd name="connsiteY69" fmla="*/ 1432501 h 5074124"/>
              <a:gd name="connsiteX70" fmla="*/ 4743393 w 4817135"/>
              <a:gd name="connsiteY70" fmla="*/ 1638979 h 5074124"/>
              <a:gd name="connsiteX71" fmla="*/ 4802387 w 4817135"/>
              <a:gd name="connsiteY71" fmla="*/ 1771714 h 5074124"/>
              <a:gd name="connsiteX72" fmla="*/ 4772890 w 4817135"/>
              <a:gd name="connsiteY72" fmla="*/ 1830708 h 5074124"/>
              <a:gd name="connsiteX73" fmla="*/ 4699148 w 4817135"/>
              <a:gd name="connsiteY73" fmla="*/ 1919198 h 5074124"/>
              <a:gd name="connsiteX74" fmla="*/ 4699148 w 4817135"/>
              <a:gd name="connsiteY74" fmla="*/ 2287908 h 5074124"/>
              <a:gd name="connsiteX75" fmla="*/ 4743393 w 4817135"/>
              <a:gd name="connsiteY75" fmla="*/ 2450140 h 5074124"/>
              <a:gd name="connsiteX76" fmla="*/ 4699148 w 4817135"/>
              <a:gd name="connsiteY76" fmla="*/ 2597624 h 5074124"/>
              <a:gd name="connsiteX77" fmla="*/ 4775118 w 4817135"/>
              <a:gd name="connsiteY77" fmla="*/ 2773275 h 5074124"/>
              <a:gd name="connsiteX78" fmla="*/ 4817135 w 4817135"/>
              <a:gd name="connsiteY78" fmla="*/ 2777807 h 5074124"/>
              <a:gd name="connsiteX79" fmla="*/ 4817135 w 4817135"/>
              <a:gd name="connsiteY79" fmla="*/ 2996579 h 5074124"/>
              <a:gd name="connsiteX80" fmla="*/ 4799792 w 4817135"/>
              <a:gd name="connsiteY80" fmla="*/ 3024120 h 5074124"/>
              <a:gd name="connsiteX81" fmla="*/ 4801001 w 4817135"/>
              <a:gd name="connsiteY81" fmla="*/ 3041621 h 5074124"/>
              <a:gd name="connsiteX82" fmla="*/ 4811252 w 4817135"/>
              <a:gd name="connsiteY82" fmla="*/ 3029783 h 5074124"/>
              <a:gd name="connsiteX83" fmla="*/ 4808829 w 4817135"/>
              <a:gd name="connsiteY83" fmla="*/ 3032710 h 5074124"/>
              <a:gd name="connsiteX84" fmla="*/ 4743393 w 4817135"/>
              <a:gd name="connsiteY84" fmla="*/ 3113818 h 5074124"/>
              <a:gd name="connsiteX85" fmla="*/ 4669651 w 4817135"/>
              <a:gd name="connsiteY85" fmla="*/ 3585766 h 5074124"/>
              <a:gd name="connsiteX86" fmla="*/ 4684400 w 4817135"/>
              <a:gd name="connsiteY86" fmla="*/ 3747998 h 5074124"/>
              <a:gd name="connsiteX87" fmla="*/ 4814462 w 4817135"/>
              <a:gd name="connsiteY87" fmla="*/ 3828374 h 5074124"/>
              <a:gd name="connsiteX88" fmla="*/ 4817135 w 4817135"/>
              <a:gd name="connsiteY88" fmla="*/ 3829676 h 5074124"/>
              <a:gd name="connsiteX89" fmla="*/ 4817135 w 4817135"/>
              <a:gd name="connsiteY89" fmla="*/ 3899650 h 5074124"/>
              <a:gd name="connsiteX90" fmla="*/ 4804808 w 4817135"/>
              <a:gd name="connsiteY90" fmla="*/ 3913138 h 5074124"/>
              <a:gd name="connsiteX91" fmla="*/ 4743393 w 4817135"/>
              <a:gd name="connsiteY91" fmla="*/ 3969224 h 5074124"/>
              <a:gd name="connsiteX92" fmla="*/ 4433677 w 4817135"/>
              <a:gd name="connsiteY92" fmla="*/ 4146205 h 5074124"/>
              <a:gd name="connsiteX93" fmla="*/ 4758142 w 4817135"/>
              <a:gd name="connsiteY93" fmla="*/ 4337934 h 5074124"/>
              <a:gd name="connsiteX94" fmla="*/ 4817135 w 4817135"/>
              <a:gd name="connsiteY94" fmla="*/ 4380387 h 5074124"/>
              <a:gd name="connsiteX95" fmla="*/ 4817135 w 4817135"/>
              <a:gd name="connsiteY95" fmla="*/ 4538334 h 5074124"/>
              <a:gd name="connsiteX96" fmla="*/ 4802387 w 4817135"/>
              <a:gd name="connsiteY96" fmla="*/ 4559159 h 5074124"/>
              <a:gd name="connsiteX97" fmla="*/ 4669651 w 4817135"/>
              <a:gd name="connsiteY97" fmla="*/ 4721392 h 5074124"/>
              <a:gd name="connsiteX98" fmla="*/ 4684400 w 4817135"/>
              <a:gd name="connsiteY98" fmla="*/ 4913121 h 5074124"/>
              <a:gd name="connsiteX99" fmla="*/ 4699148 w 4817135"/>
              <a:gd name="connsiteY99" fmla="*/ 4957366 h 5074124"/>
              <a:gd name="connsiteX100" fmla="*/ 4743393 w 4817135"/>
              <a:gd name="connsiteY100" fmla="*/ 5016359 h 5074124"/>
              <a:gd name="connsiteX101" fmla="*/ 4758142 w 4817135"/>
              <a:gd name="connsiteY101" fmla="*/ 5060605 h 5074124"/>
              <a:gd name="connsiteX102" fmla="*/ 4714859 w 4817135"/>
              <a:gd name="connsiteY102" fmla="*/ 5074124 h 5074124"/>
              <a:gd name="connsiteX103" fmla="*/ 4085671 w 4817135"/>
              <a:gd name="connsiteY103" fmla="*/ 5074124 h 5074124"/>
              <a:gd name="connsiteX104" fmla="*/ 4081089 w 4817135"/>
              <a:gd name="connsiteY104" fmla="*/ 5071015 h 5074124"/>
              <a:gd name="connsiteX105" fmla="*/ 4003890 w 4817135"/>
              <a:gd name="connsiteY105" fmla="*/ 5071716 h 5074124"/>
              <a:gd name="connsiteX106" fmla="*/ 3993514 w 4817135"/>
              <a:gd name="connsiteY106" fmla="*/ 5074124 h 5074124"/>
              <a:gd name="connsiteX107" fmla="*/ 3460724 w 4817135"/>
              <a:gd name="connsiteY107" fmla="*/ 5074124 h 5074124"/>
              <a:gd name="connsiteX108" fmla="*/ 3414597 w 4817135"/>
              <a:gd name="connsiteY108" fmla="*/ 5066809 h 5074124"/>
              <a:gd name="connsiteX109" fmla="*/ 3327548 w 4817135"/>
              <a:gd name="connsiteY109" fmla="*/ 5045856 h 5074124"/>
              <a:gd name="connsiteX110" fmla="*/ 3239058 w 4817135"/>
              <a:gd name="connsiteY110" fmla="*/ 4972114 h 5074124"/>
              <a:gd name="connsiteX111" fmla="*/ 3032580 w 4817135"/>
              <a:gd name="connsiteY111" fmla="*/ 4986863 h 5074124"/>
              <a:gd name="connsiteX112" fmla="*/ 2221419 w 4817135"/>
              <a:gd name="connsiteY112" fmla="*/ 5001611 h 5074124"/>
              <a:gd name="connsiteX113" fmla="*/ 2088683 w 4817135"/>
              <a:gd name="connsiteY113" fmla="*/ 5031108 h 5074124"/>
              <a:gd name="connsiteX114" fmla="*/ 2014942 w 4817135"/>
              <a:gd name="connsiteY114" fmla="*/ 5060605 h 5074124"/>
              <a:gd name="connsiteX115" fmla="*/ 1852709 w 4817135"/>
              <a:gd name="connsiteY115" fmla="*/ 4927869 h 5074124"/>
              <a:gd name="connsiteX116" fmla="*/ 1823213 w 4817135"/>
              <a:gd name="connsiteY116" fmla="*/ 4868876 h 5074124"/>
              <a:gd name="connsiteX117" fmla="*/ 1601987 w 4817135"/>
              <a:gd name="connsiteY117" fmla="*/ 4883624 h 5074124"/>
              <a:gd name="connsiteX118" fmla="*/ 1513496 w 4817135"/>
              <a:gd name="connsiteY118" fmla="*/ 4927869 h 5074124"/>
              <a:gd name="connsiteX119" fmla="*/ 1395509 w 4817135"/>
              <a:gd name="connsiteY119" fmla="*/ 4942618 h 5074124"/>
              <a:gd name="connsiteX120" fmla="*/ 1292271 w 4817135"/>
              <a:gd name="connsiteY120" fmla="*/ 4972114 h 5074124"/>
              <a:gd name="connsiteX121" fmla="*/ 1248025 w 4817135"/>
              <a:gd name="connsiteY121" fmla="*/ 4986863 h 5074124"/>
              <a:gd name="connsiteX122" fmla="*/ 1192577 w 4817135"/>
              <a:gd name="connsiteY122" fmla="*/ 5014587 h 5074124"/>
              <a:gd name="connsiteX123" fmla="*/ 1192268 w 4817135"/>
              <a:gd name="connsiteY123" fmla="*/ 5014488 h 5074124"/>
              <a:gd name="connsiteX124" fmla="*/ 1056296 w 4817135"/>
              <a:gd name="connsiteY124" fmla="*/ 4972114 h 5074124"/>
              <a:gd name="connsiteX125" fmla="*/ 997303 w 4817135"/>
              <a:gd name="connsiteY125" fmla="*/ 5001611 h 5074124"/>
              <a:gd name="connsiteX126" fmla="*/ 938309 w 4817135"/>
              <a:gd name="connsiteY126" fmla="*/ 5045856 h 5074124"/>
              <a:gd name="connsiteX127" fmla="*/ 849819 w 4817135"/>
              <a:gd name="connsiteY127" fmla="*/ 4986863 h 5074124"/>
              <a:gd name="connsiteX128" fmla="*/ 672838 w 4817135"/>
              <a:gd name="connsiteY128" fmla="*/ 5031108 h 5074124"/>
              <a:gd name="connsiteX129" fmla="*/ 628593 w 4817135"/>
              <a:gd name="connsiteY129" fmla="*/ 5045856 h 5074124"/>
              <a:gd name="connsiteX130" fmla="*/ 481109 w 4817135"/>
              <a:gd name="connsiteY130" fmla="*/ 4986863 h 5074124"/>
              <a:gd name="connsiteX131" fmla="*/ 289380 w 4817135"/>
              <a:gd name="connsiteY131" fmla="*/ 4957366 h 5074124"/>
              <a:gd name="connsiteX132" fmla="*/ 215638 w 4817135"/>
              <a:gd name="connsiteY132" fmla="*/ 4986863 h 5074124"/>
              <a:gd name="connsiteX133" fmla="*/ 82903 w 4817135"/>
              <a:gd name="connsiteY133" fmla="*/ 4750889 h 5074124"/>
              <a:gd name="connsiteX134" fmla="*/ 16552 w 4817135"/>
              <a:gd name="connsiteY134" fmla="*/ 4109869 h 5074124"/>
              <a:gd name="connsiteX135" fmla="*/ 0 w 4817135"/>
              <a:gd name="connsiteY135" fmla="*/ 4048823 h 5074124"/>
              <a:gd name="connsiteX136" fmla="*/ 0 w 4817135"/>
              <a:gd name="connsiteY136" fmla="*/ 3988541 h 5074124"/>
              <a:gd name="connsiteX137" fmla="*/ 1284 w 4817135"/>
              <a:gd name="connsiteY137" fmla="*/ 3988477 h 5074124"/>
              <a:gd name="connsiteX138" fmla="*/ 127148 w 4817135"/>
              <a:gd name="connsiteY138" fmla="*/ 3954476 h 5074124"/>
              <a:gd name="connsiteX139" fmla="*/ 97651 w 4817135"/>
              <a:gd name="connsiteY139" fmla="*/ 3585766 h 5074124"/>
              <a:gd name="connsiteX140" fmla="*/ 68154 w 4817135"/>
              <a:gd name="connsiteY140" fmla="*/ 3467779 h 5074124"/>
              <a:gd name="connsiteX141" fmla="*/ 42922 w 4817135"/>
              <a:gd name="connsiteY141" fmla="*/ 3354228 h 5074124"/>
              <a:gd name="connsiteX142" fmla="*/ 68154 w 4817135"/>
              <a:gd name="connsiteY142" fmla="*/ 3231805 h 5074124"/>
              <a:gd name="connsiteX143" fmla="*/ 97651 w 4817135"/>
              <a:gd name="connsiteY143" fmla="*/ 3040076 h 5074124"/>
              <a:gd name="connsiteX144" fmla="*/ 53406 w 4817135"/>
              <a:gd name="connsiteY144" fmla="*/ 3128566 h 5074124"/>
              <a:gd name="connsiteX145" fmla="*/ 82903 w 4817135"/>
              <a:gd name="connsiteY145" fmla="*/ 2877843 h 5074124"/>
              <a:gd name="connsiteX146" fmla="*/ 97651 w 4817135"/>
              <a:gd name="connsiteY146" fmla="*/ 2700863 h 5074124"/>
              <a:gd name="connsiteX147" fmla="*/ 156645 w 4817135"/>
              <a:gd name="connsiteY147" fmla="*/ 2612372 h 5074124"/>
              <a:gd name="connsiteX148" fmla="*/ 138620 w 4817135"/>
              <a:gd name="connsiteY148" fmla="*/ 2481599 h 5074124"/>
              <a:gd name="connsiteX149" fmla="*/ 141896 w 4817135"/>
              <a:gd name="connsiteY149" fmla="*/ 2464889 h 5074124"/>
              <a:gd name="connsiteX150" fmla="*/ 38658 w 4817135"/>
              <a:gd name="connsiteY150" fmla="*/ 1535740 h 5074124"/>
              <a:gd name="connsiteX151" fmla="*/ 24239 w 4817135"/>
              <a:gd name="connsiteY151" fmla="*/ 1564579 h 5074124"/>
              <a:gd name="connsiteX152" fmla="*/ 31373 w 4817135"/>
              <a:gd name="connsiteY152" fmla="*/ 1546653 h 5074124"/>
              <a:gd name="connsiteX153" fmla="*/ 186142 w 4817135"/>
              <a:gd name="connsiteY153" fmla="*/ 1152282 h 5074124"/>
              <a:gd name="connsiteX154" fmla="*/ 200890 w 4817135"/>
              <a:gd name="connsiteY154" fmla="*/ 1299766 h 5074124"/>
              <a:gd name="connsiteX155" fmla="*/ 259883 w 4817135"/>
              <a:gd name="connsiteY155" fmla="*/ 1108037 h 5074124"/>
              <a:gd name="connsiteX156" fmla="*/ 230387 w 4817135"/>
              <a:gd name="connsiteY156" fmla="*/ 636089 h 5074124"/>
              <a:gd name="connsiteX157" fmla="*/ 186142 w 4817135"/>
              <a:gd name="connsiteY157" fmla="*/ 709830 h 5074124"/>
              <a:gd name="connsiteX158" fmla="*/ 171393 w 4817135"/>
              <a:gd name="connsiteY158" fmla="*/ 650837 h 5074124"/>
              <a:gd name="connsiteX159" fmla="*/ 141896 w 4817135"/>
              <a:gd name="connsiteY159" fmla="*/ 429611 h 5074124"/>
              <a:gd name="connsiteX160" fmla="*/ 127148 w 4817135"/>
              <a:gd name="connsiteY160" fmla="*/ 193637 h 5074124"/>
              <a:gd name="connsiteX161" fmla="*/ 171393 w 4817135"/>
              <a:gd name="connsiteY161" fmla="*/ 164140 h 5074124"/>
              <a:gd name="connsiteX162" fmla="*/ 377871 w 4817135"/>
              <a:gd name="connsiteY162" fmla="*/ 46153 h 5074124"/>
              <a:gd name="connsiteX163" fmla="*/ 422116 w 4817135"/>
              <a:gd name="connsiteY163" fmla="*/ 164140 h 5074124"/>
              <a:gd name="connsiteX164" fmla="*/ 466361 w 4817135"/>
              <a:gd name="connsiteY164" fmla="*/ 193637 h 5074124"/>
              <a:gd name="connsiteX165" fmla="*/ 525354 w 4817135"/>
              <a:gd name="connsiteY165" fmla="*/ 134643 h 5074124"/>
              <a:gd name="connsiteX166" fmla="*/ 584348 w 4817135"/>
              <a:gd name="connsiteY166" fmla="*/ 164140 h 5074124"/>
              <a:gd name="connsiteX167" fmla="*/ 746580 w 4817135"/>
              <a:gd name="connsiteY167" fmla="*/ 90398 h 5074124"/>
              <a:gd name="connsiteX168" fmla="*/ 835071 w 4817135"/>
              <a:gd name="connsiteY168" fmla="*/ 60901 h 5074124"/>
              <a:gd name="connsiteX169" fmla="*/ 894064 w 4817135"/>
              <a:gd name="connsiteY169" fmla="*/ 134643 h 5074124"/>
              <a:gd name="connsiteX170" fmla="*/ 1085793 w 4817135"/>
              <a:gd name="connsiteY170" fmla="*/ 119895 h 5074124"/>
              <a:gd name="connsiteX171" fmla="*/ 1171774 w 4817135"/>
              <a:gd name="connsiteY171" fmla="*/ 620 h 507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817135" h="5074124">
                <a:moveTo>
                  <a:pt x="1192577" y="5014587"/>
                </a:moveTo>
                <a:lnTo>
                  <a:pt x="1272235" y="5039926"/>
                </a:lnTo>
                <a:cubicBezTo>
                  <a:pt x="1299925" y="5048815"/>
                  <a:pt x="1328186" y="5057982"/>
                  <a:pt x="1355629" y="5067026"/>
                </a:cubicBezTo>
                <a:lnTo>
                  <a:pt x="1376756" y="5074124"/>
                </a:lnTo>
                <a:lnTo>
                  <a:pt x="1107571" y="5074124"/>
                </a:lnTo>
                <a:lnTo>
                  <a:pt x="1130038" y="5060605"/>
                </a:lnTo>
                <a:cubicBezTo>
                  <a:pt x="1150776" y="5047408"/>
                  <a:pt x="1168187" y="5029387"/>
                  <a:pt x="1189032" y="5016359"/>
                </a:cubicBezTo>
                <a:close/>
                <a:moveTo>
                  <a:pt x="38658" y="3335043"/>
                </a:moveTo>
                <a:lnTo>
                  <a:pt x="42922" y="3354228"/>
                </a:lnTo>
                <a:lnTo>
                  <a:pt x="34553" y="3394830"/>
                </a:lnTo>
                <a:lnTo>
                  <a:pt x="0" y="3533799"/>
                </a:lnTo>
                <a:lnTo>
                  <a:pt x="0" y="3515882"/>
                </a:lnTo>
                <a:lnTo>
                  <a:pt x="3258" y="3500425"/>
                </a:lnTo>
                <a:cubicBezTo>
                  <a:pt x="15058" y="3445298"/>
                  <a:pt x="31284" y="3371914"/>
                  <a:pt x="38658" y="3335043"/>
                </a:cubicBezTo>
                <a:close/>
                <a:moveTo>
                  <a:pt x="4815471" y="3024688"/>
                </a:moveTo>
                <a:cubicBezTo>
                  <a:pt x="4817950" y="3021742"/>
                  <a:pt x="4816824" y="3023214"/>
                  <a:pt x="4813832" y="3026804"/>
                </a:cubicBezTo>
                <a:lnTo>
                  <a:pt x="4811252" y="3029783"/>
                </a:lnTo>
                <a:close/>
                <a:moveTo>
                  <a:pt x="87696" y="2283632"/>
                </a:moveTo>
                <a:cubicBezTo>
                  <a:pt x="92182" y="2282031"/>
                  <a:pt x="95849" y="2283015"/>
                  <a:pt x="97651" y="2287908"/>
                </a:cubicBezTo>
                <a:cubicBezTo>
                  <a:pt x="116653" y="2339483"/>
                  <a:pt x="126485" y="2393560"/>
                  <a:pt x="134025" y="2448263"/>
                </a:cubicBezTo>
                <a:lnTo>
                  <a:pt x="138620" y="2481599"/>
                </a:lnTo>
                <a:lnTo>
                  <a:pt x="137271" y="2488479"/>
                </a:lnTo>
                <a:cubicBezTo>
                  <a:pt x="128355" y="2511090"/>
                  <a:pt x="108712" y="2531256"/>
                  <a:pt x="97651" y="2553379"/>
                </a:cubicBezTo>
                <a:cubicBezTo>
                  <a:pt x="82903" y="2479637"/>
                  <a:pt x="53406" y="2407355"/>
                  <a:pt x="53406" y="2332153"/>
                </a:cubicBezTo>
                <a:cubicBezTo>
                  <a:pt x="53406" y="2316510"/>
                  <a:pt x="74238" y="2288435"/>
                  <a:pt x="87696" y="2283632"/>
                </a:cubicBezTo>
                <a:close/>
                <a:moveTo>
                  <a:pt x="24239" y="1564579"/>
                </a:moveTo>
                <a:lnTo>
                  <a:pt x="0" y="1625481"/>
                </a:lnTo>
                <a:lnTo>
                  <a:pt x="0" y="1613056"/>
                </a:lnTo>
                <a:close/>
                <a:moveTo>
                  <a:pt x="1171774" y="620"/>
                </a:moveTo>
                <a:cubicBezTo>
                  <a:pt x="1177112" y="-478"/>
                  <a:pt x="1182835" y="-158"/>
                  <a:pt x="1189032" y="1908"/>
                </a:cubicBezTo>
                <a:cubicBezTo>
                  <a:pt x="1272069" y="29587"/>
                  <a:pt x="1282915" y="153706"/>
                  <a:pt x="1351264" y="208385"/>
                </a:cubicBezTo>
                <a:lnTo>
                  <a:pt x="1425006" y="267379"/>
                </a:lnTo>
                <a:cubicBezTo>
                  <a:pt x="1488916" y="232966"/>
                  <a:pt x="1555794" y="203572"/>
                  <a:pt x="1616735" y="164140"/>
                </a:cubicBezTo>
                <a:cubicBezTo>
                  <a:pt x="1640083" y="149032"/>
                  <a:pt x="1647940" y="104078"/>
                  <a:pt x="1675729" y="105147"/>
                </a:cubicBezTo>
                <a:cubicBezTo>
                  <a:pt x="1843072" y="111584"/>
                  <a:pt x="1940878" y="155164"/>
                  <a:pt x="2073935" y="208385"/>
                </a:cubicBezTo>
                <a:cubicBezTo>
                  <a:pt x="2083451" y="191733"/>
                  <a:pt x="2185072" y="5835"/>
                  <a:pt x="2206671" y="1908"/>
                </a:cubicBezTo>
                <a:cubicBezTo>
                  <a:pt x="2244448" y="-4961"/>
                  <a:pt x="2261597" y="57003"/>
                  <a:pt x="2295161" y="75650"/>
                </a:cubicBezTo>
                <a:cubicBezTo>
                  <a:pt x="2351028" y="106687"/>
                  <a:pt x="2413148" y="124811"/>
                  <a:pt x="2472142" y="149392"/>
                </a:cubicBezTo>
                <a:cubicBezTo>
                  <a:pt x="2506555" y="183805"/>
                  <a:pt x="2528428" y="239825"/>
                  <a:pt x="2575380" y="252630"/>
                </a:cubicBezTo>
                <a:cubicBezTo>
                  <a:pt x="2602210" y="259947"/>
                  <a:pt x="2618426" y="216420"/>
                  <a:pt x="2634374" y="193637"/>
                </a:cubicBezTo>
                <a:cubicBezTo>
                  <a:pt x="2653286" y="166620"/>
                  <a:pt x="2662603" y="133975"/>
                  <a:pt x="2678619" y="105147"/>
                </a:cubicBezTo>
                <a:cubicBezTo>
                  <a:pt x="2687227" y="89652"/>
                  <a:pt x="2698284" y="75650"/>
                  <a:pt x="2708116" y="60901"/>
                </a:cubicBezTo>
                <a:cubicBezTo>
                  <a:pt x="2713032" y="124811"/>
                  <a:pt x="2709791" y="189879"/>
                  <a:pt x="2722864" y="252630"/>
                </a:cubicBezTo>
                <a:cubicBezTo>
                  <a:pt x="2734600" y="308963"/>
                  <a:pt x="2730391" y="440596"/>
                  <a:pt x="2781858" y="414863"/>
                </a:cubicBezTo>
                <a:cubicBezTo>
                  <a:pt x="2897945" y="356820"/>
                  <a:pt x="2939958" y="208979"/>
                  <a:pt x="3017832" y="105147"/>
                </a:cubicBezTo>
                <a:cubicBezTo>
                  <a:pt x="3103698" y="-9341"/>
                  <a:pt x="2982730" y="64701"/>
                  <a:pt x="3298051" y="46153"/>
                </a:cubicBezTo>
                <a:cubicBezTo>
                  <a:pt x="3322632" y="51069"/>
                  <a:pt x="3356752" y="40847"/>
                  <a:pt x="3371793" y="60901"/>
                </a:cubicBezTo>
                <a:cubicBezTo>
                  <a:pt x="3392651" y="88711"/>
                  <a:pt x="3351780" y="164140"/>
                  <a:pt x="3386542" y="164140"/>
                </a:cubicBezTo>
                <a:cubicBezTo>
                  <a:pt x="3435209" y="164140"/>
                  <a:pt x="3445048" y="80072"/>
                  <a:pt x="3489780" y="60901"/>
                </a:cubicBezTo>
                <a:lnTo>
                  <a:pt x="3593019" y="16656"/>
                </a:lnTo>
                <a:cubicBezTo>
                  <a:pt x="3647096" y="41237"/>
                  <a:pt x="3706302" y="56745"/>
                  <a:pt x="3755251" y="90398"/>
                </a:cubicBezTo>
                <a:cubicBezTo>
                  <a:pt x="3786891" y="112151"/>
                  <a:pt x="3791420" y="170979"/>
                  <a:pt x="3828993" y="178889"/>
                </a:cubicBezTo>
                <a:cubicBezTo>
                  <a:pt x="3897026" y="193212"/>
                  <a:pt x="3966645" y="159224"/>
                  <a:pt x="4035471" y="149392"/>
                </a:cubicBezTo>
                <a:cubicBezTo>
                  <a:pt x="4105343" y="163366"/>
                  <a:pt x="4151910" y="180763"/>
                  <a:pt x="4227200" y="149392"/>
                </a:cubicBezTo>
                <a:cubicBezTo>
                  <a:pt x="4252871" y="138696"/>
                  <a:pt x="4266529" y="110063"/>
                  <a:pt x="4286193" y="90398"/>
                </a:cubicBezTo>
                <a:cubicBezTo>
                  <a:pt x="4330438" y="95314"/>
                  <a:pt x="4377092" y="89933"/>
                  <a:pt x="4418929" y="105147"/>
                </a:cubicBezTo>
                <a:cubicBezTo>
                  <a:pt x="4435587" y="111205"/>
                  <a:pt x="4441842" y="132935"/>
                  <a:pt x="4448425" y="149392"/>
                </a:cubicBezTo>
                <a:cubicBezTo>
                  <a:pt x="4461717" y="182622"/>
                  <a:pt x="4468090" y="218217"/>
                  <a:pt x="4477922" y="252630"/>
                </a:cubicBezTo>
                <a:cubicBezTo>
                  <a:pt x="4507419" y="237882"/>
                  <a:pt x="4551664" y="178888"/>
                  <a:pt x="4566413" y="208385"/>
                </a:cubicBezTo>
                <a:cubicBezTo>
                  <a:pt x="4613052" y="301662"/>
                  <a:pt x="4564020" y="424824"/>
                  <a:pt x="4610658" y="518101"/>
                </a:cubicBezTo>
                <a:cubicBezTo>
                  <a:pt x="4630322" y="557430"/>
                  <a:pt x="4627466" y="623682"/>
                  <a:pt x="4669651" y="636089"/>
                </a:cubicBezTo>
                <a:lnTo>
                  <a:pt x="4817135" y="679466"/>
                </a:lnTo>
                <a:lnTo>
                  <a:pt x="4817135" y="791374"/>
                </a:lnTo>
                <a:lnTo>
                  <a:pt x="4787638" y="798321"/>
                </a:lnTo>
                <a:cubicBezTo>
                  <a:pt x="4710394" y="826779"/>
                  <a:pt x="4675059" y="886221"/>
                  <a:pt x="4625406" y="945805"/>
                </a:cubicBezTo>
                <a:cubicBezTo>
                  <a:pt x="4620490" y="970386"/>
                  <a:pt x="4610658" y="994480"/>
                  <a:pt x="4610658" y="1019547"/>
                </a:cubicBezTo>
                <a:cubicBezTo>
                  <a:pt x="4610658" y="1107457"/>
                  <a:pt x="4644348" y="1145921"/>
                  <a:pt x="4684400" y="1226024"/>
                </a:cubicBezTo>
                <a:cubicBezTo>
                  <a:pt x="4689316" y="1270269"/>
                  <a:pt x="4692379" y="1314759"/>
                  <a:pt x="4699148" y="1358759"/>
                </a:cubicBezTo>
                <a:cubicBezTo>
                  <a:pt x="4702230" y="1378793"/>
                  <a:pt x="4701233" y="1401925"/>
                  <a:pt x="4713896" y="1417753"/>
                </a:cubicBezTo>
                <a:cubicBezTo>
                  <a:pt x="4723608" y="1429893"/>
                  <a:pt x="4743393" y="1427585"/>
                  <a:pt x="4758142" y="1432501"/>
                </a:cubicBezTo>
                <a:cubicBezTo>
                  <a:pt x="4753226" y="1501327"/>
                  <a:pt x="4734468" y="1570557"/>
                  <a:pt x="4743393" y="1638979"/>
                </a:cubicBezTo>
                <a:cubicBezTo>
                  <a:pt x="4749655" y="1686990"/>
                  <a:pt x="4795025" y="1723859"/>
                  <a:pt x="4802387" y="1771714"/>
                </a:cubicBezTo>
                <a:cubicBezTo>
                  <a:pt x="4805730" y="1793444"/>
                  <a:pt x="4785498" y="1812697"/>
                  <a:pt x="4772890" y="1830708"/>
                </a:cubicBezTo>
                <a:cubicBezTo>
                  <a:pt x="4750871" y="1862163"/>
                  <a:pt x="4723729" y="1889701"/>
                  <a:pt x="4699148" y="1919198"/>
                </a:cubicBezTo>
                <a:cubicBezTo>
                  <a:pt x="4684735" y="2077742"/>
                  <a:pt x="4672167" y="2119276"/>
                  <a:pt x="4699148" y="2287908"/>
                </a:cubicBezTo>
                <a:cubicBezTo>
                  <a:pt x="4708004" y="2343256"/>
                  <a:pt x="4728645" y="2396063"/>
                  <a:pt x="4743393" y="2450140"/>
                </a:cubicBezTo>
                <a:cubicBezTo>
                  <a:pt x="4728645" y="2499301"/>
                  <a:pt x="4720210" y="2550819"/>
                  <a:pt x="4699148" y="2597624"/>
                </a:cubicBezTo>
                <a:cubicBezTo>
                  <a:pt x="4605576" y="2805562"/>
                  <a:pt x="4521175" y="2749502"/>
                  <a:pt x="4775118" y="2773275"/>
                </a:cubicBezTo>
                <a:lnTo>
                  <a:pt x="4817135" y="2777807"/>
                </a:lnTo>
                <a:lnTo>
                  <a:pt x="4817135" y="2996579"/>
                </a:lnTo>
                <a:lnTo>
                  <a:pt x="4799792" y="3024120"/>
                </a:lnTo>
                <a:cubicBezTo>
                  <a:pt x="4769985" y="3073072"/>
                  <a:pt x="4786054" y="3058182"/>
                  <a:pt x="4801001" y="3041621"/>
                </a:cubicBezTo>
                <a:lnTo>
                  <a:pt x="4811252" y="3029783"/>
                </a:lnTo>
                <a:lnTo>
                  <a:pt x="4808829" y="3032710"/>
                </a:lnTo>
                <a:cubicBezTo>
                  <a:pt x="4799047" y="3044622"/>
                  <a:pt x="4779194" y="3069068"/>
                  <a:pt x="4743393" y="3113818"/>
                </a:cubicBezTo>
                <a:cubicBezTo>
                  <a:pt x="4718812" y="3271134"/>
                  <a:pt x="4684399" y="3427226"/>
                  <a:pt x="4669651" y="3585766"/>
                </a:cubicBezTo>
                <a:cubicBezTo>
                  <a:pt x="4664622" y="3639833"/>
                  <a:pt x="4652608" y="3703978"/>
                  <a:pt x="4684400" y="3747998"/>
                </a:cubicBezTo>
                <a:cubicBezTo>
                  <a:pt x="4714390" y="3789523"/>
                  <a:pt x="4765763" y="3807475"/>
                  <a:pt x="4814462" y="3828374"/>
                </a:cubicBezTo>
                <a:lnTo>
                  <a:pt x="4817135" y="3829676"/>
                </a:lnTo>
                <a:lnTo>
                  <a:pt x="4817135" y="3899650"/>
                </a:lnTo>
                <a:lnTo>
                  <a:pt x="4804808" y="3913138"/>
                </a:lnTo>
                <a:cubicBezTo>
                  <a:pt x="4785951" y="3933771"/>
                  <a:pt x="4766286" y="3953436"/>
                  <a:pt x="4743393" y="3969224"/>
                </a:cubicBezTo>
                <a:cubicBezTo>
                  <a:pt x="4645509" y="4036731"/>
                  <a:pt x="4428924" y="4027395"/>
                  <a:pt x="4433677" y="4146205"/>
                </a:cubicBezTo>
                <a:cubicBezTo>
                  <a:pt x="4438698" y="4271731"/>
                  <a:pt x="4652010" y="4270718"/>
                  <a:pt x="4758142" y="4337934"/>
                </a:cubicBezTo>
                <a:lnTo>
                  <a:pt x="4817135" y="4380387"/>
                </a:lnTo>
                <a:lnTo>
                  <a:pt x="4817135" y="4538334"/>
                </a:lnTo>
                <a:lnTo>
                  <a:pt x="4802387" y="4559159"/>
                </a:lnTo>
                <a:cubicBezTo>
                  <a:pt x="4668527" y="4709753"/>
                  <a:pt x="4752606" y="4583133"/>
                  <a:pt x="4669651" y="4721392"/>
                </a:cubicBezTo>
                <a:cubicBezTo>
                  <a:pt x="4674567" y="4785302"/>
                  <a:pt x="4676449" y="4849517"/>
                  <a:pt x="4684400" y="4913121"/>
                </a:cubicBezTo>
                <a:cubicBezTo>
                  <a:pt x="4686328" y="4928547"/>
                  <a:pt x="4691435" y="4943868"/>
                  <a:pt x="4699148" y="4957366"/>
                </a:cubicBezTo>
                <a:cubicBezTo>
                  <a:pt x="4711343" y="4978708"/>
                  <a:pt x="4728645" y="4996695"/>
                  <a:pt x="4743393" y="5016359"/>
                </a:cubicBezTo>
                <a:cubicBezTo>
                  <a:pt x="4748309" y="5031108"/>
                  <a:pt x="4772816" y="5055469"/>
                  <a:pt x="4758142" y="5060605"/>
                </a:cubicBezTo>
                <a:lnTo>
                  <a:pt x="4714859" y="5074124"/>
                </a:lnTo>
                <a:lnTo>
                  <a:pt x="4085671" y="5074124"/>
                </a:lnTo>
                <a:lnTo>
                  <a:pt x="4081089" y="5071015"/>
                </a:lnTo>
                <a:cubicBezTo>
                  <a:pt x="4045170" y="5046536"/>
                  <a:pt x="4056591" y="5056724"/>
                  <a:pt x="4003890" y="5071716"/>
                </a:cubicBezTo>
                <a:lnTo>
                  <a:pt x="3993514" y="5074124"/>
                </a:lnTo>
                <a:lnTo>
                  <a:pt x="3460724" y="5074124"/>
                </a:lnTo>
                <a:lnTo>
                  <a:pt x="3414597" y="5066809"/>
                </a:lnTo>
                <a:cubicBezTo>
                  <a:pt x="3385260" y="5061203"/>
                  <a:pt x="3356191" y="5054449"/>
                  <a:pt x="3327548" y="5045856"/>
                </a:cubicBezTo>
                <a:cubicBezTo>
                  <a:pt x="3290771" y="5034823"/>
                  <a:pt x="3276709" y="4979644"/>
                  <a:pt x="3239058" y="4972114"/>
                </a:cubicBezTo>
                <a:cubicBezTo>
                  <a:pt x="3171397" y="4958582"/>
                  <a:pt x="3101552" y="4984864"/>
                  <a:pt x="3032580" y="4986863"/>
                </a:cubicBezTo>
                <a:cubicBezTo>
                  <a:pt x="2762262" y="4994698"/>
                  <a:pt x="2491806" y="4996695"/>
                  <a:pt x="2221419" y="5001611"/>
                </a:cubicBezTo>
                <a:cubicBezTo>
                  <a:pt x="2177174" y="5011443"/>
                  <a:pt x="2132264" y="5018656"/>
                  <a:pt x="2088683" y="5031108"/>
                </a:cubicBezTo>
                <a:cubicBezTo>
                  <a:pt x="2063228" y="5038381"/>
                  <a:pt x="2039196" y="5071216"/>
                  <a:pt x="2014942" y="5060605"/>
                </a:cubicBezTo>
                <a:cubicBezTo>
                  <a:pt x="1950929" y="5032599"/>
                  <a:pt x="1852709" y="4927869"/>
                  <a:pt x="1852709" y="4927869"/>
                </a:cubicBezTo>
                <a:cubicBezTo>
                  <a:pt x="1842877" y="4908205"/>
                  <a:pt x="1837288" y="4885766"/>
                  <a:pt x="1823213" y="4868876"/>
                </a:cubicBezTo>
                <a:cubicBezTo>
                  <a:pt x="1764436" y="4798344"/>
                  <a:pt x="1672440" y="4860140"/>
                  <a:pt x="1601987" y="4883624"/>
                </a:cubicBezTo>
                <a:cubicBezTo>
                  <a:pt x="1570701" y="4894053"/>
                  <a:pt x="1545206" y="4918809"/>
                  <a:pt x="1513496" y="4927869"/>
                </a:cubicBezTo>
                <a:cubicBezTo>
                  <a:pt x="1475386" y="4938758"/>
                  <a:pt x="1434838" y="4937702"/>
                  <a:pt x="1395509" y="4942618"/>
                </a:cubicBezTo>
                <a:cubicBezTo>
                  <a:pt x="1239239" y="4838437"/>
                  <a:pt x="1349033" y="4872780"/>
                  <a:pt x="1292271" y="4972114"/>
                </a:cubicBezTo>
                <a:cubicBezTo>
                  <a:pt x="1284558" y="4985612"/>
                  <a:pt x="1262314" y="4980739"/>
                  <a:pt x="1248025" y="4986863"/>
                </a:cubicBezTo>
                <a:lnTo>
                  <a:pt x="1192577" y="5014587"/>
                </a:lnTo>
                <a:lnTo>
                  <a:pt x="1192268" y="5014488"/>
                </a:lnTo>
                <a:cubicBezTo>
                  <a:pt x="1116792" y="4990681"/>
                  <a:pt x="1058963" y="4972962"/>
                  <a:pt x="1056296" y="4972114"/>
                </a:cubicBezTo>
                <a:cubicBezTo>
                  <a:pt x="1036632" y="4981946"/>
                  <a:pt x="1015947" y="4989959"/>
                  <a:pt x="997303" y="5001611"/>
                </a:cubicBezTo>
                <a:cubicBezTo>
                  <a:pt x="976459" y="5014639"/>
                  <a:pt x="962768" y="5048302"/>
                  <a:pt x="938309" y="5045856"/>
                </a:cubicBezTo>
                <a:cubicBezTo>
                  <a:pt x="903034" y="5042329"/>
                  <a:pt x="879316" y="5006527"/>
                  <a:pt x="849819" y="4986863"/>
                </a:cubicBezTo>
                <a:lnTo>
                  <a:pt x="672838" y="5031108"/>
                </a:lnTo>
                <a:cubicBezTo>
                  <a:pt x="657817" y="5035114"/>
                  <a:pt x="643741" y="5049352"/>
                  <a:pt x="628593" y="5045856"/>
                </a:cubicBezTo>
                <a:cubicBezTo>
                  <a:pt x="577001" y="5033950"/>
                  <a:pt x="530270" y="5006527"/>
                  <a:pt x="481109" y="4986863"/>
                </a:cubicBezTo>
                <a:cubicBezTo>
                  <a:pt x="364593" y="4870345"/>
                  <a:pt x="428838" y="4877676"/>
                  <a:pt x="289380" y="4957366"/>
                </a:cubicBezTo>
                <a:cubicBezTo>
                  <a:pt x="277119" y="4975757"/>
                  <a:pt x="254019" y="5041236"/>
                  <a:pt x="215638" y="4986863"/>
                </a:cubicBezTo>
                <a:cubicBezTo>
                  <a:pt x="163594" y="4913133"/>
                  <a:pt x="82903" y="4750889"/>
                  <a:pt x="82903" y="4750889"/>
                </a:cubicBezTo>
                <a:cubicBezTo>
                  <a:pt x="109271" y="4460837"/>
                  <a:pt x="119552" y="4489787"/>
                  <a:pt x="16552" y="4109869"/>
                </a:cubicBezTo>
                <a:lnTo>
                  <a:pt x="0" y="4048823"/>
                </a:lnTo>
                <a:lnTo>
                  <a:pt x="0" y="3988541"/>
                </a:lnTo>
                <a:lnTo>
                  <a:pt x="1284" y="3988477"/>
                </a:lnTo>
                <a:cubicBezTo>
                  <a:pt x="48586" y="3980356"/>
                  <a:pt x="96056" y="3963360"/>
                  <a:pt x="127148" y="3954476"/>
                </a:cubicBezTo>
                <a:cubicBezTo>
                  <a:pt x="117316" y="3831573"/>
                  <a:pt x="112487" y="3708166"/>
                  <a:pt x="97651" y="3585766"/>
                </a:cubicBezTo>
                <a:cubicBezTo>
                  <a:pt x="92773" y="3545521"/>
                  <a:pt x="77439" y="3507241"/>
                  <a:pt x="68154" y="3467779"/>
                </a:cubicBezTo>
                <a:lnTo>
                  <a:pt x="42922" y="3354228"/>
                </a:lnTo>
                <a:lnTo>
                  <a:pt x="68154" y="3231805"/>
                </a:lnTo>
                <a:cubicBezTo>
                  <a:pt x="80835" y="3168399"/>
                  <a:pt x="106795" y="3104088"/>
                  <a:pt x="97651" y="3040076"/>
                </a:cubicBezTo>
                <a:cubicBezTo>
                  <a:pt x="92987" y="3007429"/>
                  <a:pt x="68154" y="3099069"/>
                  <a:pt x="53406" y="3128566"/>
                </a:cubicBezTo>
                <a:cubicBezTo>
                  <a:pt x="63238" y="3044992"/>
                  <a:pt x="74244" y="2961547"/>
                  <a:pt x="82903" y="2877843"/>
                </a:cubicBezTo>
                <a:cubicBezTo>
                  <a:pt x="88994" y="2818959"/>
                  <a:pt x="81807" y="2757901"/>
                  <a:pt x="97651" y="2700863"/>
                </a:cubicBezTo>
                <a:cubicBezTo>
                  <a:pt x="107139" y="2666705"/>
                  <a:pt x="136980" y="2641869"/>
                  <a:pt x="156645" y="2612372"/>
                </a:cubicBezTo>
                <a:lnTo>
                  <a:pt x="138620" y="2481599"/>
                </a:lnTo>
                <a:lnTo>
                  <a:pt x="141896" y="2464889"/>
                </a:lnTo>
                <a:cubicBezTo>
                  <a:pt x="129114" y="1634042"/>
                  <a:pt x="253284" y="1821912"/>
                  <a:pt x="38658" y="1535740"/>
                </a:cubicBezTo>
                <a:lnTo>
                  <a:pt x="24239" y="1564579"/>
                </a:lnTo>
                <a:lnTo>
                  <a:pt x="31373" y="1546653"/>
                </a:lnTo>
                <a:cubicBezTo>
                  <a:pt x="104223" y="1362864"/>
                  <a:pt x="186142" y="1152282"/>
                  <a:pt x="186142" y="1152282"/>
                </a:cubicBezTo>
                <a:cubicBezTo>
                  <a:pt x="191058" y="1201443"/>
                  <a:pt x="158524" y="1325186"/>
                  <a:pt x="200890" y="1299766"/>
                </a:cubicBezTo>
                <a:cubicBezTo>
                  <a:pt x="258227" y="1265363"/>
                  <a:pt x="256914" y="1174838"/>
                  <a:pt x="259883" y="1108037"/>
                </a:cubicBezTo>
                <a:cubicBezTo>
                  <a:pt x="266882" y="950570"/>
                  <a:pt x="240219" y="793405"/>
                  <a:pt x="230387" y="636089"/>
                </a:cubicBezTo>
                <a:cubicBezTo>
                  <a:pt x="215639" y="660669"/>
                  <a:pt x="213952" y="702878"/>
                  <a:pt x="186142" y="709830"/>
                </a:cubicBezTo>
                <a:cubicBezTo>
                  <a:pt x="166478" y="714746"/>
                  <a:pt x="174554" y="670859"/>
                  <a:pt x="171393" y="650837"/>
                </a:cubicBezTo>
                <a:cubicBezTo>
                  <a:pt x="159790" y="577353"/>
                  <a:pt x="151728" y="503353"/>
                  <a:pt x="141896" y="429611"/>
                </a:cubicBezTo>
                <a:cubicBezTo>
                  <a:pt x="136980" y="350953"/>
                  <a:pt x="118445" y="271966"/>
                  <a:pt x="127148" y="193637"/>
                </a:cubicBezTo>
                <a:cubicBezTo>
                  <a:pt x="129105" y="176020"/>
                  <a:pt x="156115" y="173127"/>
                  <a:pt x="171393" y="164140"/>
                </a:cubicBezTo>
                <a:cubicBezTo>
                  <a:pt x="239719" y="123948"/>
                  <a:pt x="309045" y="85482"/>
                  <a:pt x="377871" y="46153"/>
                </a:cubicBezTo>
                <a:cubicBezTo>
                  <a:pt x="392619" y="85482"/>
                  <a:pt x="400506" y="128122"/>
                  <a:pt x="422116" y="164140"/>
                </a:cubicBezTo>
                <a:cubicBezTo>
                  <a:pt x="431236" y="179339"/>
                  <a:pt x="449318" y="198507"/>
                  <a:pt x="466361" y="193637"/>
                </a:cubicBezTo>
                <a:cubicBezTo>
                  <a:pt x="493101" y="185997"/>
                  <a:pt x="505690" y="154308"/>
                  <a:pt x="525354" y="134643"/>
                </a:cubicBezTo>
                <a:cubicBezTo>
                  <a:pt x="545019" y="144475"/>
                  <a:pt x="562789" y="168452"/>
                  <a:pt x="584348" y="164140"/>
                </a:cubicBezTo>
                <a:cubicBezTo>
                  <a:pt x="642596" y="152490"/>
                  <a:pt x="691653" y="113015"/>
                  <a:pt x="746580" y="90398"/>
                </a:cubicBezTo>
                <a:cubicBezTo>
                  <a:pt x="775331" y="78559"/>
                  <a:pt x="805574" y="70733"/>
                  <a:pt x="835071" y="60901"/>
                </a:cubicBezTo>
                <a:cubicBezTo>
                  <a:pt x="854735" y="85482"/>
                  <a:pt x="877869" y="107650"/>
                  <a:pt x="894064" y="134643"/>
                </a:cubicBezTo>
                <a:cubicBezTo>
                  <a:pt x="966168" y="254817"/>
                  <a:pt x="854414" y="246101"/>
                  <a:pt x="1085793" y="119895"/>
                </a:cubicBezTo>
                <a:cubicBezTo>
                  <a:pt x="1115905" y="85482"/>
                  <a:pt x="1134406" y="8305"/>
                  <a:pt x="1171774" y="62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A72FFA0-3069-4413-BC7E-3462F740EB75}"/>
              </a:ext>
            </a:extLst>
          </p:cNvPr>
          <p:cNvSpPr txBox="1"/>
          <p:nvPr/>
        </p:nvSpPr>
        <p:spPr>
          <a:xfrm>
            <a:off x="7649967" y="1363521"/>
            <a:ext cx="4001259" cy="5007781"/>
          </a:xfrm>
          <a:prstGeom prst="rect">
            <a:avLst/>
          </a:prstGeom>
          <a:noFill/>
        </p:spPr>
        <p:txBody>
          <a:bodyPr wrap="square">
            <a:spAutoFit/>
          </a:bodyPr>
          <a:lstStyle/>
          <a:p>
            <a:pPr>
              <a:lnSpc>
                <a:spcPct val="115000"/>
              </a:lnSpc>
              <a:spcBef>
                <a:spcPts val="600"/>
              </a:spcBef>
              <a:spcAft>
                <a:spcPts val="600"/>
              </a:spcAft>
            </a:pPr>
            <a:r>
              <a:rPr lang="en-US" sz="2800" b="1" dirty="0" err="1">
                <a:solidFill>
                  <a:schemeClr val="bg1"/>
                </a:solidFill>
                <a:effectLst/>
                <a:latin typeface="Times New Roman" panose="02020603050405020304" pitchFamily="18" charset="0"/>
                <a:ea typeface="Times New Roman" panose="02020603050405020304" pitchFamily="18" charset="0"/>
              </a:rPr>
              <a:t>Tương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truyền</a:t>
            </a:r>
            <a:r>
              <a:rPr lang="en-US" sz="2800" b="1" dirty="0">
                <a:solidFill>
                  <a:schemeClr val="bg1"/>
                </a:solidFill>
                <a:effectLst/>
                <a:latin typeface="Times New Roman" panose="02020603050405020304" pitchFamily="18" charset="0"/>
                <a:ea typeface="Times New Roman" panose="02020603050405020304" pitchFamily="18" charset="0"/>
              </a:rPr>
              <a:t> di </a:t>
            </a:r>
            <a:r>
              <a:rPr lang="en-US" sz="2800" b="1" dirty="0" err="1">
                <a:solidFill>
                  <a:schemeClr val="bg1"/>
                </a:solidFill>
                <a:effectLst/>
                <a:latin typeface="Times New Roman" panose="02020603050405020304" pitchFamily="18" charset="0"/>
                <a:ea typeface="Times New Roman" panose="02020603050405020304" pitchFamily="18" charset="0"/>
              </a:rPr>
              <a:t>tích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cột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đó</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chính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là</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núi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Thạch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Môn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thuộc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về</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Sơn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Tây</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ngày</a:t>
            </a:r>
            <a:r>
              <a:rPr lang="en-US" sz="2800" b="1" dirty="0">
                <a:solidFill>
                  <a:schemeClr val="bg1"/>
                </a:solidFill>
                <a:effectLst/>
                <a:latin typeface="Times New Roman" panose="02020603050405020304" pitchFamily="18" charset="0"/>
                <a:ea typeface="Times New Roman" panose="02020603050405020304" pitchFamily="18" charset="0"/>
              </a:rPr>
              <a:t> nay. Sau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Trụ</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còn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có</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một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số</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vị</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khác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tiếp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tục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công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việc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kiến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thiết</a:t>
            </a:r>
            <a:r>
              <a:rPr lang="en-US" sz="2800" b="1" dirty="0">
                <a:solidFill>
                  <a:schemeClr val="bg1"/>
                </a:solidFill>
                <a:effectLst/>
                <a:latin typeface="Times New Roman" panose="02020603050405020304" pitchFamily="18" charset="0"/>
                <a:ea typeface="Times New Roman" panose="02020603050405020304" pitchFamily="18" charset="0"/>
              </a:rPr>
              <a:t> ra </a:t>
            </a:r>
            <a:r>
              <a:rPr lang="en-US" sz="2800" b="1" dirty="0" err="1">
                <a:solidFill>
                  <a:schemeClr val="bg1"/>
                </a:solidFill>
                <a:effectLst/>
                <a:latin typeface="Times New Roman" panose="02020603050405020304" pitchFamily="18" charset="0"/>
                <a:ea typeface="Times New Roman" panose="02020603050405020304" pitchFamily="18" charset="0"/>
              </a:rPr>
              <a:t>thế</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giới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như</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đào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sông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tát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biển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nghiền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cát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nghiền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sỏi</a:t>
            </a:r>
            <a:r>
              <a:rPr lang="en-US" sz="2800" b="1" dirty="0">
                <a:solidFill>
                  <a:schemeClr val="bg1"/>
                </a:solidFill>
                <a:effectLst/>
                <a:latin typeface="Times New Roman" panose="02020603050405020304" pitchFamily="18" charset="0"/>
                <a:ea typeface="Times New Roman" panose="02020603050405020304" pitchFamily="18" charset="0"/>
              </a:rPr>
              <a:t>,…</a:t>
            </a: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401700660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3FA766D-3260-4E0A-9E7F-A2C93DFF1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B4ED6C4-DA2B-491B-94CC-4E98A8C52BC6}"/>
              </a:ext>
            </a:extLst>
          </p:cNvPr>
          <p:cNvPicPr>
            <a:picLocks noChangeAspect="1"/>
          </p:cNvPicPr>
          <p:nvPr/>
        </p:nvPicPr>
        <p:blipFill rotWithShape="1">
          <a:blip r:embed="rId2"/>
          <a:srcRect l="15914" r="7608" b="-2"/>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sp>
        <p:nvSpPr>
          <p:cNvPr id="13" name="Freeform: Shape 12">
            <a:extLst>
              <a:ext uri="{FF2B5EF4-FFF2-40B4-BE49-F238E27FC236}">
                <a16:creationId xmlns:a16="http://schemas.microsoft.com/office/drawing/2014/main" id="{CB435A06-5FFD-4CF8-BE06-3796EC420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7C0A43E-EB20-4F1F-BAAF-B09A227A8E4E}"/>
              </a:ext>
            </a:extLst>
          </p:cNvPr>
          <p:cNvPicPr>
            <a:picLocks noChangeAspect="1"/>
          </p:cNvPicPr>
          <p:nvPr/>
        </p:nvPicPr>
        <p:blipFill rotWithShape="1">
          <a:blip r:embed="rId3"/>
          <a:srcRect l="12696" r="6665" b="1"/>
          <a:stretch/>
        </p:blipFill>
        <p:spPr>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15" name="Freeform: Shape 14">
            <a:extLst>
              <a:ext uri="{FF2B5EF4-FFF2-40B4-BE49-F238E27FC236}">
                <a16:creationId xmlns:a16="http://schemas.microsoft.com/office/drawing/2014/main" id="{5E10DA6E-C3FF-4539-BF84-4775BB7E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AA40B42-0F2B-4D1B-9628-8305E93DD676}"/>
              </a:ext>
            </a:extLst>
          </p:cNvPr>
          <p:cNvPicPr>
            <a:picLocks noChangeAspect="1"/>
          </p:cNvPicPr>
          <p:nvPr/>
        </p:nvPicPr>
        <p:blipFill rotWithShape="1">
          <a:blip r:embed="rId4"/>
          <a:srcRect l="6943" r="12859" b="-2"/>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
        <p:nvSpPr>
          <p:cNvPr id="7" name="Arrow: Chevron 6">
            <a:extLst>
              <a:ext uri="{FF2B5EF4-FFF2-40B4-BE49-F238E27FC236}">
                <a16:creationId xmlns:a16="http://schemas.microsoft.com/office/drawing/2014/main" id="{E00E8F14-A795-4391-95B6-3B677655F313}"/>
              </a:ext>
            </a:extLst>
          </p:cNvPr>
          <p:cNvSpPr/>
          <p:nvPr/>
        </p:nvSpPr>
        <p:spPr>
          <a:xfrm>
            <a:off x="4275819" y="3566673"/>
            <a:ext cx="484632" cy="484632"/>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BC671F6D-631E-4846-B770-F2EBC75CADFD}"/>
              </a:ext>
            </a:extLst>
          </p:cNvPr>
          <p:cNvSpPr/>
          <p:nvPr/>
        </p:nvSpPr>
        <p:spPr>
          <a:xfrm>
            <a:off x="4867513" y="3302284"/>
            <a:ext cx="4100079" cy="102614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D0D0D"/>
                </a:solidFill>
                <a:effectLst/>
                <a:latin typeface="Times New Roman" panose="02020603050405020304" pitchFamily="18" charset="0"/>
                <a:ea typeface="MS Mincho" panose="02020609040205080304" pitchFamily="49" charset="-128"/>
              </a:rPr>
              <a:t>c. Nội dung khái quát</a:t>
            </a:r>
            <a:endParaRPr lang="en-US" sz="3200"/>
          </a:p>
        </p:txBody>
      </p:sp>
      <p:sp>
        <p:nvSpPr>
          <p:cNvPr id="9" name="Hexagon 8">
            <a:extLst>
              <a:ext uri="{FF2B5EF4-FFF2-40B4-BE49-F238E27FC236}">
                <a16:creationId xmlns:a16="http://schemas.microsoft.com/office/drawing/2014/main" id="{75262249-F202-4956-A85C-C2762949EC9F}"/>
              </a:ext>
            </a:extLst>
          </p:cNvPr>
          <p:cNvSpPr/>
          <p:nvPr/>
        </p:nvSpPr>
        <p:spPr>
          <a:xfrm>
            <a:off x="3664924" y="4519336"/>
            <a:ext cx="6833274" cy="1755124"/>
          </a:xfrm>
          <a:prstGeom prst="hex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D0D0D"/>
                </a:solidFill>
                <a:effectLst/>
                <a:latin typeface="Times New Roman" panose="02020603050405020304" pitchFamily="18" charset="0"/>
                <a:ea typeface="MS Mincho" panose="02020609040205080304" pitchFamily="49" charset="-128"/>
              </a:rPr>
              <a:t>Đoạn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trích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kể</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về</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công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trạng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của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thần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Trụ</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trời</a:t>
            </a:r>
            <a:r>
              <a:rPr lang="en-US" sz="2800" dirty="0">
                <a:solidFill>
                  <a:srgbClr val="0D0D0D"/>
                </a:solidFill>
                <a:effectLst/>
                <a:latin typeface="Times New Roman" panose="02020603050405020304" pitchFamily="18" charset="0"/>
                <a:ea typeface="MS Mincho" panose="02020609040205080304" pitchFamily="49" charset="-128"/>
              </a:rPr>
              <a:t>, qua </a:t>
            </a:r>
            <a:r>
              <a:rPr lang="en-US" sz="2800" dirty="0" err="1">
                <a:solidFill>
                  <a:srgbClr val="0D0D0D"/>
                </a:solidFill>
                <a:effectLst/>
                <a:latin typeface="Times New Roman" panose="02020603050405020304" pitchFamily="18" charset="0"/>
                <a:ea typeface="MS Mincho" panose="02020609040205080304" pitchFamily="49" charset="-128"/>
              </a:rPr>
              <a:t>đó</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thể</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hiện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cách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giải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thích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hình</a:t>
            </a:r>
            <a:r>
              <a:rPr lang="en-US" sz="2800" dirty="0">
                <a:solidFill>
                  <a:srgbClr val="0D0D0D"/>
                </a:solidFill>
                <a:effectLst/>
                <a:latin typeface="Times New Roman" panose="02020603050405020304" pitchFamily="18" charset="0"/>
                <a:ea typeface="MS Mincho" panose="02020609040205080304" pitchFamily="49" charset="-128"/>
              </a:rPr>
              <a:t> dung </a:t>
            </a:r>
            <a:r>
              <a:rPr lang="en-US" sz="2800" dirty="0" err="1">
                <a:solidFill>
                  <a:srgbClr val="0D0D0D"/>
                </a:solidFill>
                <a:effectLst/>
                <a:latin typeface="Times New Roman" panose="02020603050405020304" pitchFamily="18" charset="0"/>
                <a:ea typeface="MS Mincho" panose="02020609040205080304" pitchFamily="49" charset="-128"/>
              </a:rPr>
              <a:t>của</a:t>
            </a:r>
            <a:r>
              <a:rPr lang="en-US" sz="2800" dirty="0">
                <a:solidFill>
                  <a:srgbClr val="0D0D0D"/>
                </a:solidFill>
                <a:effectLst/>
                <a:latin typeface="Times New Roman" panose="02020603050405020304" pitchFamily="18" charset="0"/>
                <a:ea typeface="MS Mincho" panose="02020609040205080304" pitchFamily="49" charset="-128"/>
              </a:rPr>
              <a:t> con </a:t>
            </a:r>
            <a:r>
              <a:rPr lang="en-US" sz="2800" dirty="0" err="1">
                <a:solidFill>
                  <a:srgbClr val="0D0D0D"/>
                </a:solidFill>
                <a:effectLst/>
                <a:latin typeface="Times New Roman" panose="02020603050405020304" pitchFamily="18" charset="0"/>
                <a:ea typeface="MS Mincho" panose="02020609040205080304" pitchFamily="49" charset="-128"/>
              </a:rPr>
              <a:t>người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cổ</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đại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về</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thế</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giới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tự</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nhiên</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800" dirty="0"/>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83423951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3657F022-693F-43DE-80C2-8C56BBD1C708}"/>
              </a:ext>
            </a:extLst>
          </p:cNvPr>
          <p:cNvPicPr>
            <a:picLocks noChangeAspect="1"/>
          </p:cNvPicPr>
          <p:nvPr/>
        </p:nvPicPr>
        <p:blipFill>
          <a:blip r:embed="rId2"/>
          <a:stretch>
            <a:fillRect/>
          </a:stretch>
        </p:blipFill>
        <p:spPr>
          <a:xfrm>
            <a:off x="609318" y="1182210"/>
            <a:ext cx="10905066" cy="5398010"/>
          </a:xfrm>
          <a:prstGeom prst="rect">
            <a:avLst/>
          </a:prstGeom>
        </p:spPr>
      </p:pic>
      <p:sp>
        <p:nvSpPr>
          <p:cNvPr id="5" name="Hexagon 4">
            <a:extLst>
              <a:ext uri="{FF2B5EF4-FFF2-40B4-BE49-F238E27FC236}">
                <a16:creationId xmlns:a16="http://schemas.microsoft.com/office/drawing/2014/main" id="{28F0D006-EE3C-46AA-B22B-6AE312AEE986}"/>
              </a:ext>
            </a:extLst>
          </p:cNvPr>
          <p:cNvSpPr/>
          <p:nvPr/>
        </p:nvSpPr>
        <p:spPr>
          <a:xfrm>
            <a:off x="1720908" y="1071648"/>
            <a:ext cx="6537223" cy="510868"/>
          </a:xfrm>
          <a:prstGeom prst="hexagon">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nvGrpSpPr>
          <p:cNvPr id="9" name="Group 8">
            <a:extLst>
              <a:ext uri="{FF2B5EF4-FFF2-40B4-BE49-F238E27FC236}">
                <a16:creationId xmlns:a16="http://schemas.microsoft.com/office/drawing/2014/main" id="{55DF66A4-79A8-409F-83D6-1AAEE76FD97F}"/>
              </a:ext>
            </a:extLst>
          </p:cNvPr>
          <p:cNvGrpSpPr/>
          <p:nvPr/>
        </p:nvGrpSpPr>
        <p:grpSpPr>
          <a:xfrm>
            <a:off x="609318" y="72499"/>
            <a:ext cx="1885071" cy="1057802"/>
            <a:chOff x="1473320" y="71642"/>
            <a:chExt cx="1885071" cy="1057802"/>
          </a:xfrm>
        </p:grpSpPr>
        <p:grpSp>
          <p:nvGrpSpPr>
            <p:cNvPr id="11" name="Group 10">
              <a:extLst>
                <a:ext uri="{FF2B5EF4-FFF2-40B4-BE49-F238E27FC236}">
                  <a16:creationId xmlns:a16="http://schemas.microsoft.com/office/drawing/2014/main" id="{B645ED30-381F-4CFC-AF91-76867B832BFC}"/>
                </a:ext>
              </a:extLst>
            </p:cNvPr>
            <p:cNvGrpSpPr/>
            <p:nvPr/>
          </p:nvGrpSpPr>
          <p:grpSpPr>
            <a:xfrm>
              <a:off x="1473320" y="71642"/>
              <a:ext cx="1885071" cy="1057802"/>
              <a:chOff x="1473320" y="71642"/>
              <a:chExt cx="1885071" cy="1057802"/>
            </a:xfrm>
          </p:grpSpPr>
          <p:sp>
            <p:nvSpPr>
              <p:cNvPr id="13" name="Diamond 12">
                <a:extLst>
                  <a:ext uri="{FF2B5EF4-FFF2-40B4-BE49-F238E27FC236}">
                    <a16:creationId xmlns:a16="http://schemas.microsoft.com/office/drawing/2014/main" id="{9598FA5C-85C9-4EF6-9E7B-943D9597A8B4}"/>
                  </a:ext>
                </a:extLst>
              </p:cNvPr>
              <p:cNvSpPr/>
              <p:nvPr/>
            </p:nvSpPr>
            <p:spPr>
              <a:xfrm>
                <a:off x="1473320" y="71642"/>
                <a:ext cx="1885071" cy="1057802"/>
              </a:xfrm>
              <a:prstGeom prst="diamond">
                <a:avLst/>
              </a:prstGeom>
              <a:solidFill>
                <a:srgbClr val="4BFC0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Univers Condensed Light"/>
                  <a:ea typeface="+mn-ea"/>
                  <a:cs typeface="+mn-cs"/>
                </a:endParaRPr>
              </a:p>
            </p:txBody>
          </p:sp>
          <p:sp>
            <p:nvSpPr>
              <p:cNvPr id="14" name="Circle: Hollow 13">
                <a:extLst>
                  <a:ext uri="{FF2B5EF4-FFF2-40B4-BE49-F238E27FC236}">
                    <a16:creationId xmlns:a16="http://schemas.microsoft.com/office/drawing/2014/main" id="{557265D4-14A2-4A80-9C61-F96D5AF2C53D}"/>
                  </a:ext>
                </a:extLst>
              </p:cNvPr>
              <p:cNvSpPr/>
              <p:nvPr/>
            </p:nvSpPr>
            <p:spPr>
              <a:xfrm>
                <a:off x="1979637" y="172920"/>
                <a:ext cx="858366" cy="797522"/>
              </a:xfrm>
              <a:prstGeom prst="donut">
                <a:avLst>
                  <a:gd name="adj" fmla="val 8857"/>
                </a:avLst>
              </a:prstGeom>
              <a:solidFill>
                <a:srgbClr val="FFFF00"/>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Univers Condensed Light"/>
                  <a:ea typeface="+mn-ea"/>
                  <a:cs typeface="+mn-cs"/>
                </a:endParaRPr>
              </a:p>
            </p:txBody>
          </p:sp>
        </p:grpSp>
        <p:sp>
          <p:nvSpPr>
            <p:cNvPr id="12" name="TextBox 11">
              <a:extLst>
                <a:ext uri="{FF2B5EF4-FFF2-40B4-BE49-F238E27FC236}">
                  <a16:creationId xmlns:a16="http://schemas.microsoft.com/office/drawing/2014/main" id="{CB4EBEC6-9707-4D07-A678-C42006DF3B2A}"/>
                </a:ext>
              </a:extLst>
            </p:cNvPr>
            <p:cNvSpPr txBox="1"/>
            <p:nvPr/>
          </p:nvSpPr>
          <p:spPr>
            <a:xfrm>
              <a:off x="2150867" y="276924"/>
              <a:ext cx="598648" cy="64633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rPr>
                <a:t>II</a:t>
              </a:r>
              <a:endParaRPr kumimoji="0" lang="en-US" sz="3600" b="0" i="0" u="none" strike="noStrike" kern="0" cap="none" spc="0" normalizeH="0" baseline="0" noProof="0" dirty="0">
                <a:ln>
                  <a:noFill/>
                </a:ln>
                <a:solidFill>
                  <a:prstClr val="black"/>
                </a:solidFill>
                <a:effectLst/>
                <a:uLnTx/>
                <a:uFillTx/>
                <a:latin typeface="Univers Condensed Light"/>
              </a:endParaRPr>
            </a:p>
          </p:txBody>
        </p:sp>
      </p:grpSp>
      <p:sp>
        <p:nvSpPr>
          <p:cNvPr id="16" name="TextBox 15">
            <a:extLst>
              <a:ext uri="{FF2B5EF4-FFF2-40B4-BE49-F238E27FC236}">
                <a16:creationId xmlns:a16="http://schemas.microsoft.com/office/drawing/2014/main" id="{4092C66E-B121-43B7-934F-340E7E6B24D5}"/>
              </a:ext>
            </a:extLst>
          </p:cNvPr>
          <p:cNvSpPr txBox="1"/>
          <p:nvPr/>
        </p:nvSpPr>
        <p:spPr>
          <a:xfrm>
            <a:off x="2480318" y="173777"/>
            <a:ext cx="6098458" cy="678327"/>
          </a:xfrm>
          <a:prstGeom prst="rect">
            <a:avLst/>
          </a:prstGeom>
          <a:noFill/>
        </p:spPr>
        <p:txBody>
          <a:bodyPr wrap="square">
            <a:spAutoFit/>
          </a:bodyPr>
          <a:lstStyle/>
          <a:p>
            <a:pPr>
              <a:lnSpc>
                <a:spcPct val="115000"/>
              </a:lnSpc>
              <a:spcBef>
                <a:spcPts val="600"/>
              </a:spcBef>
              <a:spcAft>
                <a:spcPts val="600"/>
              </a:spcAft>
              <a:tabLst>
                <a:tab pos="1386840" algn="l"/>
              </a:tabLst>
            </a:pPr>
            <a:r>
              <a:rPr lang="en-US" sz="3600" b="1" dirty="0" err="1">
                <a:solidFill>
                  <a:srgbClr val="FF0000"/>
                </a:solidFill>
                <a:effectLst/>
                <a:latin typeface="Times New Roman" panose="02020603050405020304" pitchFamily="18" charset="0"/>
                <a:ea typeface="MS Mincho" panose="02020609040205080304" pitchFamily="49" charset="-128"/>
              </a:rPr>
              <a:t>Đọc</a:t>
            </a:r>
            <a:r>
              <a:rPr lang="en-US" sz="3600" b="1" dirty="0">
                <a:solidFill>
                  <a:srgbClr val="FF0000"/>
                </a:solidFill>
                <a:effectLst/>
                <a:latin typeface="Times New Roman" panose="02020603050405020304" pitchFamily="18" charset="0"/>
                <a:ea typeface="MS Mincho" panose="02020609040205080304" pitchFamily="49" charset="-128"/>
              </a:rPr>
              <a:t> – </a:t>
            </a:r>
            <a:r>
              <a:rPr lang="en-US" sz="3600" b="1" dirty="0" err="1">
                <a:solidFill>
                  <a:srgbClr val="FF0000"/>
                </a:solidFill>
                <a:effectLst/>
                <a:latin typeface="Times New Roman" panose="02020603050405020304" pitchFamily="18" charset="0"/>
                <a:ea typeface="MS Mincho" panose="02020609040205080304" pitchFamily="49" charset="-128"/>
              </a:rPr>
              <a:t>hiểu</a:t>
            </a:r>
            <a:r>
              <a:rPr lang="en-US" sz="3600" b="1" dirty="0">
                <a:solidFill>
                  <a:srgbClr val="FF0000"/>
                </a:solidFill>
                <a:effectLst/>
                <a:latin typeface="Times New Roman" panose="02020603050405020304" pitchFamily="18" charset="0"/>
                <a:ea typeface="MS Mincho" panose="02020609040205080304" pitchFamily="49" charset="-128"/>
              </a:rPr>
              <a:t> chi </a:t>
            </a:r>
            <a:r>
              <a:rPr lang="en-US" sz="3600" b="1" dirty="0" err="1">
                <a:solidFill>
                  <a:srgbClr val="FF0000"/>
                </a:solidFill>
                <a:effectLst/>
                <a:latin typeface="Times New Roman" panose="02020603050405020304" pitchFamily="18" charset="0"/>
                <a:ea typeface="MS Mincho" panose="02020609040205080304" pitchFamily="49" charset="-128"/>
              </a:rPr>
              <a:t>tiết</a:t>
            </a:r>
            <a:endParaRPr lang="en-US" sz="3600" dirty="0">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A6E30B14-2AD6-4C80-852A-98C8BAA4476B}"/>
              </a:ext>
            </a:extLst>
          </p:cNvPr>
          <p:cNvSpPr txBox="1"/>
          <p:nvPr/>
        </p:nvSpPr>
        <p:spPr>
          <a:xfrm>
            <a:off x="1885513" y="1015396"/>
            <a:ext cx="6537223" cy="548099"/>
          </a:xfrm>
          <a:prstGeom prst="rect">
            <a:avLst/>
          </a:prstGeom>
          <a:noFill/>
        </p:spPr>
        <p:txBody>
          <a:bodyPr wrap="square">
            <a:spAutoFit/>
          </a:bodyPr>
          <a:lstStyle/>
          <a:p>
            <a:pPr marR="50800">
              <a:lnSpc>
                <a:spcPct val="115000"/>
              </a:lnSpc>
              <a:spcBef>
                <a:spcPts val="600"/>
              </a:spcBef>
              <a:spcAft>
                <a:spcPts val="600"/>
              </a:spcAft>
              <a:tabLst>
                <a:tab pos="1386840" algn="l"/>
              </a:tabLst>
            </a:pPr>
            <a:r>
              <a:rPr lang="en-US" sz="2800" b="1" dirty="0">
                <a:solidFill>
                  <a:srgbClr val="0070C0"/>
                </a:solidFill>
                <a:effectLst/>
                <a:latin typeface="Times New Roman" panose="02020603050405020304" pitchFamily="18" charset="0"/>
                <a:ea typeface="MS Mincho" panose="02020609040205080304" pitchFamily="49" charset="-128"/>
              </a:rPr>
              <a:t>1. </a:t>
            </a:r>
            <a:r>
              <a:rPr lang="en-US" sz="2800" b="1" dirty="0" err="1">
                <a:solidFill>
                  <a:srgbClr val="0070C0"/>
                </a:solidFill>
                <a:effectLst/>
                <a:latin typeface="Times New Roman" panose="02020603050405020304" pitchFamily="18" charset="0"/>
                <a:ea typeface="MS Mincho" panose="02020609040205080304" pitchFamily="49" charset="-128"/>
              </a:rPr>
              <a:t>Không</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gian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và</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thời</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gian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trong</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truyện</a:t>
            </a:r>
            <a:endParaRPr lang="en-US" sz="2800"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12781C3A-723C-4C70-A2C5-799342B91F88}"/>
              </a:ext>
            </a:extLst>
          </p:cNvPr>
          <p:cNvSpPr txBox="1"/>
          <p:nvPr/>
        </p:nvSpPr>
        <p:spPr>
          <a:xfrm>
            <a:off x="660400" y="1627454"/>
            <a:ext cx="10858500" cy="1693028"/>
          </a:xfrm>
          <a:prstGeom prst="rect">
            <a:avLst/>
          </a:prstGeom>
          <a:noFill/>
        </p:spPr>
        <p:txBody>
          <a:bodyPr wrap="square">
            <a:spAutoFit/>
          </a:bodyPr>
          <a:lstStyle/>
          <a:p>
            <a:pPr algn="ctr">
              <a:lnSpc>
                <a:spcPct val="115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rPr>
              <a:t>PHIẾU HỌC TẬP 01:</a:t>
            </a:r>
            <a:endParaRPr lang="en-US" sz="28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pt-BR" sz="2800" b="1" dirty="0">
                <a:solidFill>
                  <a:srgbClr val="0070C0"/>
                </a:solidFill>
                <a:effectLst/>
                <a:latin typeface="Times New Roman" panose="02020603050405020304" pitchFamily="18" charset="0"/>
                <a:ea typeface="Times New Roman" panose="02020603050405020304" pitchFamily="18" charset="0"/>
              </a:rPr>
              <a:t>Yêu cầu: Tìm hiểu không gian – thời gian trong thần thoại</a:t>
            </a:r>
            <a:endParaRPr lang="en-US" sz="2800" dirty="0">
              <a:effectLst/>
              <a:latin typeface="Times New Roman" panose="02020603050405020304" pitchFamily="18" charset="0"/>
              <a:ea typeface="Times New Roman" panose="02020603050405020304" pitchFamily="18" charset="0"/>
            </a:endParaRPr>
          </a:p>
        </p:txBody>
      </p:sp>
      <p:graphicFrame>
        <p:nvGraphicFramePr>
          <p:cNvPr id="21" name="Table 20">
            <a:extLst>
              <a:ext uri="{FF2B5EF4-FFF2-40B4-BE49-F238E27FC236}">
                <a16:creationId xmlns:a16="http://schemas.microsoft.com/office/drawing/2014/main" id="{8F5C26FD-342D-4F68-A891-02BA02EE1171}"/>
              </a:ext>
            </a:extLst>
          </p:cNvPr>
          <p:cNvGraphicFramePr>
            <a:graphicFrameLocks noGrp="1"/>
          </p:cNvGraphicFramePr>
          <p:nvPr>
            <p:extLst>
              <p:ext uri="{D42A27DB-BD31-4B8C-83A1-F6EECF244321}">
                <p14:modId xmlns:p14="http://schemas.microsoft.com/office/powerpoint/2010/main" val="1752435828"/>
              </p:ext>
            </p:extLst>
          </p:nvPr>
        </p:nvGraphicFramePr>
        <p:xfrm>
          <a:off x="986708" y="2985429"/>
          <a:ext cx="10205883" cy="2194560"/>
        </p:xfrm>
        <a:graphic>
          <a:graphicData uri="http://schemas.openxmlformats.org/drawingml/2006/table">
            <a:tbl>
              <a:tblPr firstRow="1" firstCol="1" bandRow="1"/>
              <a:tblGrid>
                <a:gridCol w="3401233">
                  <a:extLst>
                    <a:ext uri="{9D8B030D-6E8A-4147-A177-3AD203B41FA5}">
                      <a16:colId xmlns:a16="http://schemas.microsoft.com/office/drawing/2014/main" val="3484394135"/>
                    </a:ext>
                  </a:extLst>
                </a:gridCol>
                <a:gridCol w="3402325">
                  <a:extLst>
                    <a:ext uri="{9D8B030D-6E8A-4147-A177-3AD203B41FA5}">
                      <a16:colId xmlns:a16="http://schemas.microsoft.com/office/drawing/2014/main" val="516962132"/>
                    </a:ext>
                  </a:extLst>
                </a:gridCol>
                <a:gridCol w="3402325">
                  <a:extLst>
                    <a:ext uri="{9D8B030D-6E8A-4147-A177-3AD203B41FA5}">
                      <a16:colId xmlns:a16="http://schemas.microsoft.com/office/drawing/2014/main" val="1984470540"/>
                    </a:ext>
                  </a:extLst>
                </a:gridCol>
              </a:tblGrid>
              <a:tr h="0">
                <a:tc>
                  <a:txBody>
                    <a:bodyPr/>
                    <a:lstStyle/>
                    <a:p>
                      <a:pPr algn="ctr">
                        <a:lnSpc>
                          <a:spcPct val="150000"/>
                        </a:lnSpc>
                        <a:spcBef>
                          <a:spcPts val="600"/>
                        </a:spcBef>
                        <a:spcAft>
                          <a:spcPts val="600"/>
                        </a:spcAft>
                      </a:pPr>
                      <a:r>
                        <a:rPr lang="pt-BR" sz="32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pt-BR" sz="32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Dẫn chứng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pt-BR"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05037663"/>
                  </a:ext>
                </a:extLst>
              </a:tr>
              <a:tr h="0">
                <a:tc>
                  <a:txBody>
                    <a:bodyPr/>
                    <a:lstStyle/>
                    <a:p>
                      <a:pPr algn="ctr">
                        <a:lnSpc>
                          <a:spcPct val="150000"/>
                        </a:lnSpc>
                        <a:spcBef>
                          <a:spcPts val="600"/>
                        </a:spcBef>
                        <a:spcAft>
                          <a:spcPts val="600"/>
                        </a:spcAft>
                      </a:pPr>
                      <a:r>
                        <a:rPr lang="pt-BR"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 gian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pt-BR"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pt-BR"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28530747"/>
                  </a:ext>
                </a:extLst>
              </a:tr>
              <a:tr h="0">
                <a:tc>
                  <a:txBody>
                    <a:bodyPr/>
                    <a:lstStyle/>
                    <a:p>
                      <a:pPr algn="ctr">
                        <a:lnSpc>
                          <a:spcPct val="150000"/>
                        </a:lnSpc>
                        <a:spcBef>
                          <a:spcPts val="600"/>
                        </a:spcBef>
                        <a:spcAft>
                          <a:spcPts val="600"/>
                        </a:spcAft>
                      </a:pPr>
                      <a:r>
                        <a:rPr lang="pt-BR"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pt-BR"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pt-BR"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71948407"/>
                  </a:ext>
                </a:extLst>
              </a:tr>
            </a:tbl>
          </a:graphicData>
        </a:graphic>
      </p:graphicFrame>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314539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B4ED6C4-DA2B-491B-94CC-4E98A8C52BC6}"/>
              </a:ext>
            </a:extLst>
          </p:cNvPr>
          <p:cNvPicPr>
            <a:picLocks noChangeAspect="1"/>
          </p:cNvPicPr>
          <p:nvPr/>
        </p:nvPicPr>
        <p:blipFill rotWithShape="1">
          <a:blip r:embed="rId2"/>
          <a:srcRect l="91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0" name="Oval 9">
            <a:extLst>
              <a:ext uri="{FF2B5EF4-FFF2-40B4-BE49-F238E27FC236}">
                <a16:creationId xmlns:a16="http://schemas.microsoft.com/office/drawing/2014/main" id="{D42C8D7D-4148-4D7E-9A3A-D5619152B87F}"/>
              </a:ext>
            </a:extLst>
          </p:cNvPr>
          <p:cNvSpPr/>
          <p:nvPr/>
        </p:nvSpPr>
        <p:spPr>
          <a:xfrm>
            <a:off x="490024" y="1601372"/>
            <a:ext cx="6400800" cy="234930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102C0E7-2B02-46BF-B1B4-A0772A040559}"/>
              </a:ext>
            </a:extLst>
          </p:cNvPr>
          <p:cNvSpPr/>
          <p:nvPr/>
        </p:nvSpPr>
        <p:spPr>
          <a:xfrm>
            <a:off x="351692" y="1477108"/>
            <a:ext cx="6400800" cy="2349304"/>
          </a:xfrm>
          <a:prstGeom prst="ellipse">
            <a:avLst/>
          </a:prstGeom>
          <a:solidFill>
            <a:srgbClr val="35D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89CC9F6-E9C6-4FFD-8BA3-DDE3D907391F}"/>
              </a:ext>
            </a:extLst>
          </p:cNvPr>
          <p:cNvSpPr txBox="1"/>
          <p:nvPr/>
        </p:nvSpPr>
        <p:spPr>
          <a:xfrm>
            <a:off x="664269" y="2153874"/>
            <a:ext cx="5835004" cy="1077218"/>
          </a:xfrm>
          <a:prstGeom prst="rect">
            <a:avLst/>
          </a:prstGeom>
          <a:noFill/>
        </p:spPr>
        <p:txBody>
          <a:bodyPr wrap="square">
            <a:spAutoFit/>
          </a:bodyPr>
          <a:lstStyle/>
          <a:p>
            <a:pPr algn="ctr"/>
            <a:r>
              <a:rPr lang="en-US" sz="3200" b="1" dirty="0">
                <a:solidFill>
                  <a:schemeClr val="bg1"/>
                </a:solidFill>
                <a:effectLst/>
                <a:latin typeface="Times New Roman" panose="02020603050405020304" pitchFamily="18" charset="0"/>
                <a:ea typeface="Times New Roman" panose="02020603050405020304" pitchFamily="18" charset="0"/>
              </a:rPr>
              <a:t>VĂN BẢN 1: THẦN TRỤ TRỜI  (</a:t>
            </a:r>
            <a:r>
              <a:rPr lang="en-US" sz="3200" b="1" dirty="0" err="1">
                <a:solidFill>
                  <a:schemeClr val="bg1"/>
                </a:solidFill>
                <a:effectLst/>
                <a:latin typeface="Times New Roman" panose="02020603050405020304" pitchFamily="18" charset="0"/>
                <a:ea typeface="Times New Roman" panose="02020603050405020304" pitchFamily="18" charset="0"/>
              </a:rPr>
              <a:t>Thần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thoại</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Việt</a:t>
            </a:r>
            <a:r>
              <a:rPr lang="en-US" sz="3200" b="1" dirty="0">
                <a:solidFill>
                  <a:schemeClr val="bg1"/>
                </a:solidFill>
                <a:effectLst/>
                <a:latin typeface="Times New Roman" panose="02020603050405020304" pitchFamily="18" charset="0"/>
                <a:ea typeface="Times New Roman" panose="02020603050405020304" pitchFamily="18" charset="0"/>
              </a:rPr>
              <a:t> Nam) </a:t>
            </a:r>
            <a:endParaRPr lang="en-US" sz="3200" dirty="0">
              <a:solidFill>
                <a:schemeClr val="bg1"/>
              </a:solidFill>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969438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3657F022-693F-43DE-80C2-8C56BBD1C708}"/>
              </a:ext>
            </a:extLst>
          </p:cNvPr>
          <p:cNvPicPr>
            <a:picLocks noChangeAspect="1"/>
          </p:cNvPicPr>
          <p:nvPr/>
        </p:nvPicPr>
        <p:blipFill>
          <a:blip r:embed="rId2"/>
          <a:stretch>
            <a:fillRect/>
          </a:stretch>
        </p:blipFill>
        <p:spPr>
          <a:xfrm>
            <a:off x="637117" y="729995"/>
            <a:ext cx="10905066" cy="5398010"/>
          </a:xfrm>
          <a:prstGeom prst="rect">
            <a:avLst/>
          </a:prstGeom>
        </p:spPr>
      </p:pic>
      <p:sp>
        <p:nvSpPr>
          <p:cNvPr id="5" name="Hexagon 4">
            <a:extLst>
              <a:ext uri="{FF2B5EF4-FFF2-40B4-BE49-F238E27FC236}">
                <a16:creationId xmlns:a16="http://schemas.microsoft.com/office/drawing/2014/main" id="{28F0D006-EE3C-46AA-B22B-6AE312AEE986}"/>
              </a:ext>
            </a:extLst>
          </p:cNvPr>
          <p:cNvSpPr/>
          <p:nvPr/>
        </p:nvSpPr>
        <p:spPr>
          <a:xfrm>
            <a:off x="1720908" y="627500"/>
            <a:ext cx="6537223" cy="510868"/>
          </a:xfrm>
          <a:prstGeom prst="hexagon">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6E30B14-2AD6-4C80-852A-98C8BAA4476B}"/>
              </a:ext>
            </a:extLst>
          </p:cNvPr>
          <p:cNvSpPr txBox="1"/>
          <p:nvPr/>
        </p:nvSpPr>
        <p:spPr>
          <a:xfrm>
            <a:off x="1890029" y="563181"/>
            <a:ext cx="6537223" cy="548099"/>
          </a:xfrm>
          <a:prstGeom prst="rect">
            <a:avLst/>
          </a:prstGeom>
          <a:noFill/>
        </p:spPr>
        <p:txBody>
          <a:bodyPr wrap="square">
            <a:spAutoFit/>
          </a:bodyPr>
          <a:lstStyle/>
          <a:p>
            <a:pPr marL="0" marR="50800" lvl="0" indent="0" algn="l"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Không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gian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gian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truyện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8" name="Group 7">
            <a:extLst>
              <a:ext uri="{FF2B5EF4-FFF2-40B4-BE49-F238E27FC236}">
                <a16:creationId xmlns:a16="http://schemas.microsoft.com/office/drawing/2014/main" id="{0F44442F-6201-4A62-9133-FEFF00F6CDFC}"/>
              </a:ext>
            </a:extLst>
          </p:cNvPr>
          <p:cNvGrpSpPr/>
          <p:nvPr/>
        </p:nvGrpSpPr>
        <p:grpSpPr>
          <a:xfrm>
            <a:off x="1746250" y="1419531"/>
            <a:ext cx="7580671" cy="1939413"/>
            <a:chOff x="1746250" y="1419531"/>
            <a:chExt cx="7580671" cy="1939413"/>
          </a:xfrm>
        </p:grpSpPr>
        <p:sp>
          <p:nvSpPr>
            <p:cNvPr id="2" name="Rectangle 1">
              <a:extLst>
                <a:ext uri="{FF2B5EF4-FFF2-40B4-BE49-F238E27FC236}">
                  <a16:creationId xmlns:a16="http://schemas.microsoft.com/office/drawing/2014/main" id="{5123057A-6D6C-41CA-AEFB-5AF9553658D8}"/>
                </a:ext>
              </a:extLst>
            </p:cNvPr>
            <p:cNvSpPr/>
            <p:nvPr/>
          </p:nvSpPr>
          <p:spPr>
            <a:xfrm>
              <a:off x="2600691" y="1769806"/>
              <a:ext cx="6726230" cy="1238865"/>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amond 2">
              <a:extLst>
                <a:ext uri="{FF2B5EF4-FFF2-40B4-BE49-F238E27FC236}">
                  <a16:creationId xmlns:a16="http://schemas.microsoft.com/office/drawing/2014/main" id="{0ADA8EC2-300C-4324-B368-C9B9AB38D003}"/>
                </a:ext>
              </a:extLst>
            </p:cNvPr>
            <p:cNvSpPr/>
            <p:nvPr/>
          </p:nvSpPr>
          <p:spPr>
            <a:xfrm>
              <a:off x="1746250" y="1419531"/>
              <a:ext cx="2212258" cy="1939413"/>
            </a:xfrm>
            <a:prstGeom prst="diamond">
              <a:avLst/>
            </a:prstGeom>
            <a:solidFill>
              <a:schemeClr val="accent6">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00"/>
                  </a:solidFill>
                  <a:effectLst/>
                  <a:latin typeface="Times New Roman" panose="02020603050405020304" pitchFamily="18" charset="0"/>
                  <a:ea typeface="Calibri" panose="020F0502020204030204" pitchFamily="34" charset="0"/>
                </a:rPr>
                <a:t>Thời gian</a:t>
              </a:r>
              <a:endParaRPr lang="en-US" sz="2800" b="1"/>
            </a:p>
          </p:txBody>
        </p:sp>
        <p:sp>
          <p:nvSpPr>
            <p:cNvPr id="19" name="TextBox 18">
              <a:extLst>
                <a:ext uri="{FF2B5EF4-FFF2-40B4-BE49-F238E27FC236}">
                  <a16:creationId xmlns:a16="http://schemas.microsoft.com/office/drawing/2014/main" id="{7B0AA2C3-8BCD-425C-8A12-BA1AE94A5A16}"/>
                </a:ext>
              </a:extLst>
            </p:cNvPr>
            <p:cNvSpPr txBox="1"/>
            <p:nvPr/>
          </p:nvSpPr>
          <p:spPr>
            <a:xfrm>
              <a:off x="3958508" y="1874250"/>
              <a:ext cx="5082253" cy="1043619"/>
            </a:xfrm>
            <a:prstGeom prst="rect">
              <a:avLst/>
            </a:prstGeom>
            <a:noFill/>
          </p:spPr>
          <p:txBody>
            <a:bodyPr wrap="square">
              <a:spAutoFit/>
            </a:bodyPr>
            <a:lstStyle/>
            <a:p>
              <a:pPr lvl="0">
                <a:lnSpc>
                  <a:spcPct val="115000"/>
                </a:lnSpc>
                <a:spcBef>
                  <a:spcPts val="600"/>
                </a:spcBef>
                <a:spcAft>
                  <a:spcPts val="600"/>
                </a:spcAft>
                <a:buSzPts val="1400"/>
                <a:tabLst>
                  <a:tab pos="1386840" algn="l"/>
                </a:tabLst>
              </a:pPr>
              <a:r>
                <a:rPr lang="en-US" sz="2800" i="1" dirty="0" err="1">
                  <a:solidFill>
                    <a:srgbClr val="000000"/>
                  </a:solidFill>
                  <a:effectLst/>
                  <a:latin typeface="Times New Roman" panose="02020603050405020304" pitchFamily="18" charset="0"/>
                  <a:ea typeface="Calibri" panose="020F0502020204030204" pitchFamily="34" charset="0"/>
                </a:rPr>
                <a:t>Thuở</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ấy</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chưa</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có</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thế</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gian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chưa</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có</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muôn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vật</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và</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loài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người</a:t>
              </a:r>
              <a:r>
                <a:rPr lang="en-US" sz="2800" i="1"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grpSp>
      <p:grpSp>
        <p:nvGrpSpPr>
          <p:cNvPr id="10" name="Group 9">
            <a:extLst>
              <a:ext uri="{FF2B5EF4-FFF2-40B4-BE49-F238E27FC236}">
                <a16:creationId xmlns:a16="http://schemas.microsoft.com/office/drawing/2014/main" id="{78834344-E583-4E22-8E24-8A44BFE5CC30}"/>
              </a:ext>
            </a:extLst>
          </p:cNvPr>
          <p:cNvGrpSpPr/>
          <p:nvPr/>
        </p:nvGrpSpPr>
        <p:grpSpPr>
          <a:xfrm>
            <a:off x="2600691" y="3175485"/>
            <a:ext cx="8047643" cy="2443649"/>
            <a:chOff x="2600691" y="3175485"/>
            <a:chExt cx="8047643" cy="2443649"/>
          </a:xfrm>
        </p:grpSpPr>
        <p:sp>
          <p:nvSpPr>
            <p:cNvPr id="15" name="Rectangle 14">
              <a:extLst>
                <a:ext uri="{FF2B5EF4-FFF2-40B4-BE49-F238E27FC236}">
                  <a16:creationId xmlns:a16="http://schemas.microsoft.com/office/drawing/2014/main" id="{30A4A29A-A191-4FD6-A3A2-F3B30545E55B}"/>
                </a:ext>
              </a:extLst>
            </p:cNvPr>
            <p:cNvSpPr/>
            <p:nvPr/>
          </p:nvSpPr>
          <p:spPr>
            <a:xfrm>
              <a:off x="2600691" y="3779322"/>
              <a:ext cx="6726230" cy="1238865"/>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a:extLst>
                <a:ext uri="{FF2B5EF4-FFF2-40B4-BE49-F238E27FC236}">
                  <a16:creationId xmlns:a16="http://schemas.microsoft.com/office/drawing/2014/main" id="{57C7DCF0-390E-4C83-8CEB-625CD4C3F7B0}"/>
                </a:ext>
              </a:extLst>
            </p:cNvPr>
            <p:cNvSpPr/>
            <p:nvPr/>
          </p:nvSpPr>
          <p:spPr>
            <a:xfrm>
              <a:off x="8220791" y="3175485"/>
              <a:ext cx="2427543" cy="2443649"/>
            </a:xfrm>
            <a:prstGeom prst="diamond">
              <a:avLst/>
            </a:prstGeom>
            <a:solidFill>
              <a:schemeClr val="accent6">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00"/>
                  </a:solidFill>
                  <a:effectLst/>
                  <a:latin typeface="Times New Roman" panose="02020603050405020304" pitchFamily="18" charset="0"/>
                  <a:ea typeface="Calibri" panose="020F0502020204030204" pitchFamily="34" charset="0"/>
                </a:rPr>
                <a:t>Không</a:t>
              </a:r>
              <a:r>
                <a:rPr lang="en-US" sz="2800" b="1" dirty="0">
                  <a:solidFill>
                    <a:srgbClr val="000000"/>
                  </a:solidFill>
                  <a:effectLst/>
                  <a:latin typeface="Times New Roman" panose="02020603050405020304" pitchFamily="18" charset="0"/>
                  <a:ea typeface="Calibri" panose="020F0502020204030204" pitchFamily="34" charset="0"/>
                </a:rPr>
                <a:t> </a:t>
              </a:r>
            </a:p>
            <a:p>
              <a:pPr algn="ctr"/>
              <a:r>
                <a:rPr lang="en-US" sz="2800" b="1" dirty="0" err="1">
                  <a:solidFill>
                    <a:srgbClr val="000000"/>
                  </a:solidFill>
                  <a:effectLst/>
                  <a:latin typeface="Times New Roman" panose="02020603050405020304" pitchFamily="18" charset="0"/>
                  <a:ea typeface="Calibri" panose="020F0502020204030204" pitchFamily="34" charset="0"/>
                </a:rPr>
                <a:t>gian</a:t>
              </a:r>
              <a:endParaRPr lang="en-US" sz="2800" b="1" dirty="0"/>
            </a:p>
          </p:txBody>
        </p:sp>
        <p:sp>
          <p:nvSpPr>
            <p:cNvPr id="22" name="TextBox 21">
              <a:extLst>
                <a:ext uri="{FF2B5EF4-FFF2-40B4-BE49-F238E27FC236}">
                  <a16:creationId xmlns:a16="http://schemas.microsoft.com/office/drawing/2014/main" id="{4FBD02AB-CE0A-459F-A495-9D2773F3E0CE}"/>
                </a:ext>
              </a:extLst>
            </p:cNvPr>
            <p:cNvSpPr txBox="1"/>
            <p:nvPr/>
          </p:nvSpPr>
          <p:spPr>
            <a:xfrm>
              <a:off x="2886440" y="3842899"/>
              <a:ext cx="5184265" cy="1043619"/>
            </a:xfrm>
            <a:prstGeom prst="rect">
              <a:avLst/>
            </a:prstGeom>
            <a:noFill/>
          </p:spPr>
          <p:txBody>
            <a:bodyPr wrap="square">
              <a:spAutoFit/>
            </a:bodyPr>
            <a:lstStyle/>
            <a:p>
              <a:pPr lvl="0">
                <a:lnSpc>
                  <a:spcPct val="115000"/>
                </a:lnSpc>
                <a:spcBef>
                  <a:spcPts val="600"/>
                </a:spcBef>
                <a:spcAft>
                  <a:spcPts val="600"/>
                </a:spcAft>
                <a:buSzPts val="1400"/>
                <a:tabLst>
                  <a:tab pos="1386840" algn="l"/>
                </a:tabLst>
              </a:pPr>
              <a:r>
                <a:rPr lang="en-US" sz="2800" i="1" dirty="0" err="1">
                  <a:solidFill>
                    <a:srgbClr val="000000"/>
                  </a:solidFill>
                  <a:effectLst/>
                  <a:latin typeface="Times New Roman" panose="02020603050405020304" pitchFamily="18" charset="0"/>
                  <a:ea typeface="Calibri" panose="020F0502020204030204" pitchFamily="34" charset="0"/>
                </a:rPr>
                <a:t>Trời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đất</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chỉ</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là</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một</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vùng</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hỗn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độn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tối</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tăm</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và</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lạnh</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lẽo</a:t>
              </a:r>
              <a:endParaRPr lang="en-US" sz="2800" dirty="0">
                <a:effectLst/>
                <a:latin typeface="Times New Roman" panose="02020603050405020304" pitchFamily="18" charset="0"/>
                <a:ea typeface="Times New Roman" panose="02020603050405020304" pitchFamily="18" charset="0"/>
              </a:endParaRPr>
            </a:p>
          </p:txBody>
        </p:sp>
      </p:grpSp>
      <p:sp>
        <p:nvSpPr>
          <p:cNvPr id="6" name="Footer Placeholder 5"/>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3835321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3657F022-693F-43DE-80C2-8C56BBD1C708}"/>
              </a:ext>
            </a:extLst>
          </p:cNvPr>
          <p:cNvPicPr>
            <a:picLocks noChangeAspect="1"/>
          </p:cNvPicPr>
          <p:nvPr/>
        </p:nvPicPr>
        <p:blipFill>
          <a:blip r:embed="rId2"/>
          <a:stretch>
            <a:fillRect/>
          </a:stretch>
        </p:blipFill>
        <p:spPr>
          <a:xfrm>
            <a:off x="637117" y="729995"/>
            <a:ext cx="10905066" cy="5398010"/>
          </a:xfrm>
          <a:prstGeom prst="rect">
            <a:avLst/>
          </a:prstGeom>
        </p:spPr>
      </p:pic>
      <p:sp>
        <p:nvSpPr>
          <p:cNvPr id="5" name="Hexagon 4">
            <a:extLst>
              <a:ext uri="{FF2B5EF4-FFF2-40B4-BE49-F238E27FC236}">
                <a16:creationId xmlns:a16="http://schemas.microsoft.com/office/drawing/2014/main" id="{28F0D006-EE3C-46AA-B22B-6AE312AEE986}"/>
              </a:ext>
            </a:extLst>
          </p:cNvPr>
          <p:cNvSpPr/>
          <p:nvPr/>
        </p:nvSpPr>
        <p:spPr>
          <a:xfrm>
            <a:off x="1720908" y="627500"/>
            <a:ext cx="6537223" cy="510868"/>
          </a:xfrm>
          <a:prstGeom prst="hexagon">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6E30B14-2AD6-4C80-852A-98C8BAA4476B}"/>
              </a:ext>
            </a:extLst>
          </p:cNvPr>
          <p:cNvSpPr txBox="1"/>
          <p:nvPr/>
        </p:nvSpPr>
        <p:spPr>
          <a:xfrm>
            <a:off x="1890029" y="563181"/>
            <a:ext cx="6537223" cy="548099"/>
          </a:xfrm>
          <a:prstGeom prst="rect">
            <a:avLst/>
          </a:prstGeom>
          <a:noFill/>
        </p:spPr>
        <p:txBody>
          <a:bodyPr wrap="square">
            <a:spAutoFit/>
          </a:bodyPr>
          <a:lstStyle/>
          <a:p>
            <a:pPr marL="0" marR="50800" lvl="0" indent="0" algn="l"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Không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gian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gian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truyện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Graphic 6" descr="Badge Tick outline">
            <a:extLst>
              <a:ext uri="{FF2B5EF4-FFF2-40B4-BE49-F238E27FC236}">
                <a16:creationId xmlns:a16="http://schemas.microsoft.com/office/drawing/2014/main" id="{8D48F3E8-FE73-4017-8D3A-8EE278E543C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9307" y="1799080"/>
            <a:ext cx="747252" cy="747252"/>
          </a:xfrm>
          <a:prstGeom prst="rect">
            <a:avLst/>
          </a:prstGeom>
        </p:spPr>
      </p:pic>
      <p:sp>
        <p:nvSpPr>
          <p:cNvPr id="16" name="TextBox 15">
            <a:extLst>
              <a:ext uri="{FF2B5EF4-FFF2-40B4-BE49-F238E27FC236}">
                <a16:creationId xmlns:a16="http://schemas.microsoft.com/office/drawing/2014/main" id="{638F658D-9899-4269-AE4F-C532F7361323}"/>
              </a:ext>
            </a:extLst>
          </p:cNvPr>
          <p:cNvSpPr txBox="1"/>
          <p:nvPr/>
        </p:nvSpPr>
        <p:spPr>
          <a:xfrm>
            <a:off x="2341307" y="1799077"/>
            <a:ext cx="8115300" cy="2159245"/>
          </a:xfrm>
          <a:prstGeom prst="rect">
            <a:avLst/>
          </a:prstGeom>
          <a:noFill/>
        </p:spPr>
        <p:txBody>
          <a:bodyPr wrap="square">
            <a:spAutoFit/>
          </a:bodyPr>
          <a:lstStyle/>
          <a:p>
            <a:pPr algn="just">
              <a:lnSpc>
                <a:spcPct val="115000"/>
              </a:lnSpc>
              <a:spcBef>
                <a:spcPts val="600"/>
              </a:spcBef>
              <a:spcAft>
                <a:spcPts val="600"/>
              </a:spcAft>
            </a:pPr>
            <a:r>
              <a:rPr lang="en-US" sz="4000" dirty="0" err="1">
                <a:effectLst/>
                <a:latin typeface="Times New Roman" panose="02020603050405020304" pitchFamily="18" charset="0"/>
                <a:ea typeface="Times New Roman" panose="02020603050405020304" pitchFamily="18" charset="0"/>
              </a:rPr>
              <a:t>Thời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gian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cổ</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sơ</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phiếm</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chỉ</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mang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tính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ước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lệ</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và</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không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gian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vũ</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trụ</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nguyên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sơ</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đang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trong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quá</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trình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tạo</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lập</a:t>
            </a:r>
            <a:r>
              <a:rPr lang="en-US" sz="4000" dirty="0">
                <a:effectLst/>
                <a:latin typeface="Times New Roman" panose="02020603050405020304" pitchFamily="18" charset="0"/>
                <a:ea typeface="Times New Roman" panose="02020603050405020304" pitchFamily="18" charset="0"/>
              </a:rPr>
              <a:t>.</a:t>
            </a: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160487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3657F022-693F-43DE-80C2-8C56BBD1C708}"/>
              </a:ext>
            </a:extLst>
          </p:cNvPr>
          <p:cNvPicPr>
            <a:picLocks noChangeAspect="1"/>
          </p:cNvPicPr>
          <p:nvPr/>
        </p:nvPicPr>
        <p:blipFill>
          <a:blip r:embed="rId2"/>
          <a:stretch>
            <a:fillRect/>
          </a:stretch>
        </p:blipFill>
        <p:spPr>
          <a:xfrm>
            <a:off x="637117" y="729995"/>
            <a:ext cx="10905066" cy="5398010"/>
          </a:xfrm>
          <a:prstGeom prst="rect">
            <a:avLst/>
          </a:prstGeom>
        </p:spPr>
      </p:pic>
      <p:sp>
        <p:nvSpPr>
          <p:cNvPr id="8" name="TextBox 7">
            <a:extLst>
              <a:ext uri="{FF2B5EF4-FFF2-40B4-BE49-F238E27FC236}">
                <a16:creationId xmlns:a16="http://schemas.microsoft.com/office/drawing/2014/main" id="{6734B2DA-3333-4E0B-A9B0-E5BB84988698}"/>
              </a:ext>
            </a:extLst>
          </p:cNvPr>
          <p:cNvSpPr txBox="1"/>
          <p:nvPr/>
        </p:nvSpPr>
        <p:spPr>
          <a:xfrm>
            <a:off x="807884" y="86681"/>
            <a:ext cx="10858500" cy="1043619"/>
          </a:xfrm>
          <a:prstGeom prst="rect">
            <a:avLst/>
          </a:prstGeom>
          <a:noFill/>
        </p:spPr>
        <p:txBody>
          <a:bodyPr wrap="square">
            <a:spAutoFit/>
          </a:bodyPr>
          <a:lstStyle/>
          <a:p>
            <a:pPr marR="50800">
              <a:lnSpc>
                <a:spcPct val="115000"/>
              </a:lnSpc>
              <a:spcBef>
                <a:spcPts val="600"/>
              </a:spcBef>
              <a:spcAft>
                <a:spcPts val="600"/>
              </a:spcAft>
              <a:tabLst>
                <a:tab pos="1386840" algn="l"/>
              </a:tabLst>
            </a:pPr>
            <a:r>
              <a:rPr lang="en-US" sz="2800" b="1" dirty="0">
                <a:solidFill>
                  <a:srgbClr val="0070C0"/>
                </a:solidFill>
                <a:effectLst/>
                <a:latin typeface="Times New Roman" panose="02020603050405020304" pitchFamily="18" charset="0"/>
                <a:ea typeface="MS Mincho" panose="02020609040205080304" pitchFamily="49" charset="-128"/>
              </a:rPr>
              <a:t>2. </a:t>
            </a:r>
            <a:r>
              <a:rPr lang="en-US" sz="2800" b="1" dirty="0" err="1">
                <a:solidFill>
                  <a:srgbClr val="0070C0"/>
                </a:solidFill>
                <a:effectLst/>
                <a:latin typeface="Times New Roman" panose="02020603050405020304" pitchFamily="18" charset="0"/>
                <a:ea typeface="MS Mincho" panose="02020609040205080304" pitchFamily="49" charset="-128"/>
              </a:rPr>
              <a:t>Nhân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vật</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thần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thoại</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Hình</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tượng</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thần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Trụ</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trời</a:t>
            </a:r>
            <a:endParaRPr lang="en-US" sz="28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D1364940-B0B4-4D20-98CD-CF3292E64D73}"/>
              </a:ext>
            </a:extLst>
          </p:cNvPr>
          <p:cNvSpPr txBox="1"/>
          <p:nvPr/>
        </p:nvSpPr>
        <p:spPr>
          <a:xfrm>
            <a:off x="696383" y="927100"/>
            <a:ext cx="10858500" cy="1107996"/>
          </a:xfrm>
          <a:prstGeom prst="rect">
            <a:avLst/>
          </a:prstGeom>
          <a:noFill/>
        </p:spPr>
        <p:txBody>
          <a:bodyPr wrap="square">
            <a:spAutoFit/>
          </a:bodyPr>
          <a:lstStyle/>
          <a:p>
            <a:pPr algn="ctr">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rPr>
              <a:t>PHIẾU HỌC TẬP 02:</a:t>
            </a:r>
            <a:endParaRPr lang="en-US" sz="2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pt-BR" sz="2800" b="1" dirty="0">
                <a:solidFill>
                  <a:srgbClr val="0070C0"/>
                </a:solidFill>
                <a:effectLst/>
                <a:latin typeface="Times New Roman" panose="02020603050405020304" pitchFamily="18" charset="0"/>
                <a:ea typeface="Times New Roman" panose="02020603050405020304" pitchFamily="18" charset="0"/>
              </a:rPr>
              <a:t>Yêu cầu: Tìm hiểu nhân vật thần thoại: Thần Trụ trời</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58FA999F-5686-4685-A79F-1289DCBB1BAF}"/>
              </a:ext>
            </a:extLst>
          </p:cNvPr>
          <p:cNvGraphicFramePr>
            <a:graphicFrameLocks noGrp="1"/>
          </p:cNvGraphicFramePr>
          <p:nvPr>
            <p:extLst>
              <p:ext uri="{D42A27DB-BD31-4B8C-83A1-F6EECF244321}">
                <p14:modId xmlns:p14="http://schemas.microsoft.com/office/powerpoint/2010/main" val="903408115"/>
              </p:ext>
            </p:extLst>
          </p:nvPr>
        </p:nvGraphicFramePr>
        <p:xfrm>
          <a:off x="807884" y="2154535"/>
          <a:ext cx="10318341" cy="3364992"/>
        </p:xfrm>
        <a:graphic>
          <a:graphicData uri="http://schemas.openxmlformats.org/drawingml/2006/table">
            <a:tbl>
              <a:tblPr firstRow="1" firstCol="1" lastRow="1" lastCol="1" bandRow="1" bandCol="1"/>
              <a:tblGrid>
                <a:gridCol w="3682560">
                  <a:extLst>
                    <a:ext uri="{9D8B030D-6E8A-4147-A177-3AD203B41FA5}">
                      <a16:colId xmlns:a16="http://schemas.microsoft.com/office/drawing/2014/main" val="1166343212"/>
                    </a:ext>
                  </a:extLst>
                </a:gridCol>
                <a:gridCol w="3399954">
                  <a:extLst>
                    <a:ext uri="{9D8B030D-6E8A-4147-A177-3AD203B41FA5}">
                      <a16:colId xmlns:a16="http://schemas.microsoft.com/office/drawing/2014/main" val="2585616375"/>
                    </a:ext>
                  </a:extLst>
                </a:gridCol>
                <a:gridCol w="3235827">
                  <a:extLst>
                    <a:ext uri="{9D8B030D-6E8A-4147-A177-3AD203B41FA5}">
                      <a16:colId xmlns:a16="http://schemas.microsoft.com/office/drawing/2014/main" val="2889963679"/>
                    </a:ext>
                  </a:extLst>
                </a:gridCol>
              </a:tblGrid>
              <a:tr h="0">
                <a:tc>
                  <a:txBody>
                    <a:bodyPr/>
                    <a:lstStyle/>
                    <a:p>
                      <a:pPr indent="57785" algn="just">
                        <a:lnSpc>
                          <a:spcPct val="115000"/>
                        </a:lnSpc>
                        <a:spcBef>
                          <a:spcPts val="600"/>
                        </a:spcBef>
                        <a:spcAft>
                          <a:spcPts val="60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indent="57785" algn="just">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tiết thể hiện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indent="57785" algn="just">
                        <a:lnSpc>
                          <a:spcPct val="115000"/>
                        </a:lnSpc>
                        <a:spcBef>
                          <a:spcPts val="600"/>
                        </a:spcBef>
                        <a:spcAft>
                          <a:spcPts val="60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4048295490"/>
                  </a:ext>
                </a:extLst>
              </a:tr>
              <a:tr h="0">
                <a:tc>
                  <a:txBody>
                    <a:bodyPr/>
                    <a:lstStyle/>
                    <a:p>
                      <a:pPr>
                        <a:lnSpc>
                          <a:spcPct val="115000"/>
                        </a:lnSpc>
                        <a:spcBef>
                          <a:spcPts val="600"/>
                        </a:spcBef>
                        <a:spcAft>
                          <a:spcPts val="600"/>
                        </a:spcAft>
                        <a:tabLst>
                          <a:tab pos="1386840" algn="l"/>
                        </a:tabLst>
                      </a:pPr>
                      <a:r>
                        <a:rPr lang="en-US" sz="32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 </a:t>
                      </a:r>
                      <a:r>
                        <a:rPr lang="en-US" sz="32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32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dáng</a:t>
                      </a:r>
                      <a:r>
                        <a:rPr lang="en-US" sz="32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91034945"/>
                  </a:ext>
                </a:extLst>
              </a:tr>
              <a:tr h="0">
                <a:tc>
                  <a:txBody>
                    <a:bodyPr/>
                    <a:lstStyle/>
                    <a:p>
                      <a:pPr>
                        <a:lnSpc>
                          <a:spcPct val="115000"/>
                        </a:lnSpc>
                        <a:spcBef>
                          <a:spcPts val="600"/>
                        </a:spcBef>
                        <a:spcAft>
                          <a:spcPts val="600"/>
                        </a:spcAft>
                        <a:tabLst>
                          <a:tab pos="1386840" algn="l"/>
                        </a:tabLst>
                      </a:pP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37966026"/>
                  </a:ext>
                </a:extLst>
              </a:tr>
              <a:tr h="0">
                <a:tc>
                  <a:txBody>
                    <a:bodyPr/>
                    <a:lstStyle/>
                    <a:p>
                      <a:pPr>
                        <a:lnSpc>
                          <a:spcPct val="115000"/>
                        </a:lnSpc>
                        <a:spcBef>
                          <a:spcPts val="600"/>
                        </a:spcBef>
                        <a:spcAft>
                          <a:spcPts val="600"/>
                        </a:spcAft>
                        <a:tabLst>
                          <a:tab pos="1386840" algn="l"/>
                        </a:tabLs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 Tính cách</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53046410"/>
                  </a:ext>
                </a:extLst>
              </a:tr>
              <a:tr h="0">
                <a:tc>
                  <a:txBody>
                    <a:bodyPr/>
                    <a:lstStyle/>
                    <a:p>
                      <a:pPr>
                        <a:lnSpc>
                          <a:spcPct val="115000"/>
                        </a:lnSpc>
                        <a:spcBef>
                          <a:spcPts val="600"/>
                        </a:spcBef>
                        <a:spcAft>
                          <a:spcPts val="600"/>
                        </a:spcAft>
                        <a:tabLst>
                          <a:tab pos="1386840" algn="l"/>
                        </a:tabLs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 Công trạng</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93242194"/>
                  </a:ext>
                </a:extLst>
              </a:tr>
            </a:tbl>
          </a:graphicData>
        </a:graphic>
      </p:graphicFrame>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339726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3657F022-693F-43DE-80C2-8C56BBD1C708}"/>
              </a:ext>
            </a:extLst>
          </p:cNvPr>
          <p:cNvPicPr>
            <a:picLocks noChangeAspect="1"/>
          </p:cNvPicPr>
          <p:nvPr/>
        </p:nvPicPr>
        <p:blipFill>
          <a:blip r:embed="rId2"/>
          <a:stretch>
            <a:fillRect/>
          </a:stretch>
        </p:blipFill>
        <p:spPr>
          <a:xfrm>
            <a:off x="637117" y="729995"/>
            <a:ext cx="10905066" cy="5398010"/>
          </a:xfrm>
          <a:prstGeom prst="rect">
            <a:avLst/>
          </a:prstGeom>
        </p:spPr>
      </p:pic>
      <p:sp>
        <p:nvSpPr>
          <p:cNvPr id="8" name="TextBox 7">
            <a:extLst>
              <a:ext uri="{FF2B5EF4-FFF2-40B4-BE49-F238E27FC236}">
                <a16:creationId xmlns:a16="http://schemas.microsoft.com/office/drawing/2014/main" id="{6734B2DA-3333-4E0B-A9B0-E5BB84988698}"/>
              </a:ext>
            </a:extLst>
          </p:cNvPr>
          <p:cNvSpPr txBox="1"/>
          <p:nvPr/>
        </p:nvSpPr>
        <p:spPr>
          <a:xfrm>
            <a:off x="807884" y="86681"/>
            <a:ext cx="10858500" cy="1043619"/>
          </a:xfrm>
          <a:prstGeom prst="rect">
            <a:avLst/>
          </a:prstGeom>
          <a:noFill/>
        </p:spPr>
        <p:txBody>
          <a:bodyPr wrap="square">
            <a:spAutoFit/>
          </a:bodyPr>
          <a:lstStyle/>
          <a:p>
            <a:pPr marL="0" marR="50800" lvl="0" indent="0" algn="l"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Nhân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vật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thoại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tượng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a:extLst>
              <a:ext uri="{FF2B5EF4-FFF2-40B4-BE49-F238E27FC236}">
                <a16:creationId xmlns:a16="http://schemas.microsoft.com/office/drawing/2014/main" id="{1A72F747-18D8-4E1A-85F1-6E48F0256392}"/>
              </a:ext>
            </a:extLst>
          </p:cNvPr>
          <p:cNvGraphicFramePr>
            <a:graphicFrameLocks noGrp="1"/>
          </p:cNvGraphicFramePr>
          <p:nvPr>
            <p:extLst>
              <p:ext uri="{D42A27DB-BD31-4B8C-83A1-F6EECF244321}">
                <p14:modId xmlns:p14="http://schemas.microsoft.com/office/powerpoint/2010/main" val="427667630"/>
              </p:ext>
            </p:extLst>
          </p:nvPr>
        </p:nvGraphicFramePr>
        <p:xfrm>
          <a:off x="1047135" y="1117188"/>
          <a:ext cx="10176388" cy="4873752"/>
        </p:xfrm>
        <a:graphic>
          <a:graphicData uri="http://schemas.openxmlformats.org/drawingml/2006/table">
            <a:tbl>
              <a:tblPr firstRow="1" firstCol="1" bandRow="1"/>
              <a:tblGrid>
                <a:gridCol w="1563330">
                  <a:extLst>
                    <a:ext uri="{9D8B030D-6E8A-4147-A177-3AD203B41FA5}">
                      <a16:colId xmlns:a16="http://schemas.microsoft.com/office/drawing/2014/main" val="4083160939"/>
                    </a:ext>
                  </a:extLst>
                </a:gridCol>
                <a:gridCol w="8613058">
                  <a:extLst>
                    <a:ext uri="{9D8B030D-6E8A-4147-A177-3AD203B41FA5}">
                      <a16:colId xmlns:a16="http://schemas.microsoft.com/office/drawing/2014/main" val="4147514458"/>
                    </a:ext>
                  </a:extLst>
                </a:gridCol>
              </a:tblGrid>
              <a:tr h="0">
                <a:tc>
                  <a:txBody>
                    <a:bodyPr/>
                    <a:lstStyle/>
                    <a:p>
                      <a:pPr>
                        <a:lnSpc>
                          <a:spcPct val="115000"/>
                        </a:lnSpc>
                        <a:spcBef>
                          <a:spcPts val="600"/>
                        </a:spcBef>
                        <a:spcAft>
                          <a:spcPts val="600"/>
                        </a:spcAft>
                        <a:tabLst>
                          <a:tab pos="1386840" algn="l"/>
                        </a:tabLst>
                      </a:pP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dáng</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lvl="0" indent="0">
                        <a:lnSpc>
                          <a:spcPct val="115000"/>
                        </a:lnSpc>
                        <a:spcBef>
                          <a:spcPts val="600"/>
                        </a:spcBef>
                        <a:spcAft>
                          <a:spcPts val="600"/>
                        </a:spcAft>
                        <a:buSzPts val="1400"/>
                        <a:buFont typeface="Times New Roman" panose="02020603050405020304" pitchFamily="18" charset="0"/>
                        <a:buNone/>
                        <a:tabLst>
                          <a:tab pos="1386840" algn="l"/>
                        </a:tabLs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xiết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15000"/>
                        </a:lnSpc>
                        <a:spcBef>
                          <a:spcPts val="600"/>
                        </a:spcBef>
                        <a:spcAft>
                          <a:spcPts val="600"/>
                        </a:spcAft>
                        <a:buSzPts val="1400"/>
                        <a:buFont typeface="Times New Roman" panose="02020603050405020304" pitchFamily="18" charset="0"/>
                        <a:buNone/>
                        <a:tabLst>
                          <a:tab pos="1386840" algn="l"/>
                        </a:tabLs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cứ</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đỉnh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đỉnh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kia.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Chí</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tiết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kì</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ảo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tưởng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tượng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tô</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đậm</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nét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phi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thường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kì</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lạ</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vị</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thần</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58406196"/>
                  </a:ext>
                </a:extLst>
              </a:tr>
              <a:tr h="0">
                <a:tc>
                  <a:txBody>
                    <a:bodyPr/>
                    <a:lstStyle/>
                    <a:p>
                      <a:pPr>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 Việc làm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lvl="0" indent="0">
                        <a:lnSpc>
                          <a:spcPct val="115000"/>
                        </a:lnSpc>
                        <a:spcBef>
                          <a:spcPts val="600"/>
                        </a:spcBef>
                        <a:spcAft>
                          <a:spcPts val="600"/>
                        </a:spcAft>
                        <a:buSzPts val="1400"/>
                        <a:buFont typeface="Times New Roman" panose="02020603050405020304" pitchFamily="18" charset="0"/>
                        <a:buNone/>
                        <a:tabLst>
                          <a:tab pos="1386840" algn="l"/>
                        </a:tabLs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rồi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đắp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15000"/>
                        </a:lnSpc>
                        <a:spcBef>
                          <a:spcPts val="600"/>
                        </a:spcBef>
                        <a:spcAft>
                          <a:spcPts val="600"/>
                        </a:spcAft>
                        <a:buSzPts val="1400"/>
                        <a:buFont typeface="Times New Roman" panose="02020603050405020304" pitchFamily="18" charset="0"/>
                        <a:buNone/>
                        <a:tabLst>
                          <a:tab pos="1386840" algn="l"/>
                        </a:tabLs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Sau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rồi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ném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khắp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chỗ</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80938170"/>
                  </a:ext>
                </a:extLst>
              </a:tr>
            </a:tbl>
          </a:graphicData>
        </a:graphic>
      </p:graphicFrame>
      <p:sp>
        <p:nvSpPr>
          <p:cNvPr id="3" name="Footer Placeholder 2"/>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973323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3657F022-693F-43DE-80C2-8C56BBD1C708}"/>
              </a:ext>
            </a:extLst>
          </p:cNvPr>
          <p:cNvPicPr>
            <a:picLocks noChangeAspect="1"/>
          </p:cNvPicPr>
          <p:nvPr/>
        </p:nvPicPr>
        <p:blipFill>
          <a:blip r:embed="rId2"/>
          <a:stretch>
            <a:fillRect/>
          </a:stretch>
        </p:blipFill>
        <p:spPr>
          <a:xfrm>
            <a:off x="637117" y="729995"/>
            <a:ext cx="10905066" cy="5398010"/>
          </a:xfrm>
          <a:prstGeom prst="rect">
            <a:avLst/>
          </a:prstGeom>
        </p:spPr>
      </p:pic>
      <p:sp>
        <p:nvSpPr>
          <p:cNvPr id="8" name="TextBox 7">
            <a:extLst>
              <a:ext uri="{FF2B5EF4-FFF2-40B4-BE49-F238E27FC236}">
                <a16:creationId xmlns:a16="http://schemas.microsoft.com/office/drawing/2014/main" id="{6734B2DA-3333-4E0B-A9B0-E5BB84988698}"/>
              </a:ext>
            </a:extLst>
          </p:cNvPr>
          <p:cNvSpPr txBox="1"/>
          <p:nvPr/>
        </p:nvSpPr>
        <p:spPr>
          <a:xfrm>
            <a:off x="807884" y="86681"/>
            <a:ext cx="10858500" cy="1043619"/>
          </a:xfrm>
          <a:prstGeom prst="rect">
            <a:avLst/>
          </a:prstGeom>
          <a:noFill/>
        </p:spPr>
        <p:txBody>
          <a:bodyPr wrap="square">
            <a:spAutoFit/>
          </a:bodyPr>
          <a:lstStyle/>
          <a:p>
            <a:pPr marL="0" marR="50800" lvl="0" indent="0" algn="l"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Nhân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vật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thoại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tượng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a:extLst>
              <a:ext uri="{FF2B5EF4-FFF2-40B4-BE49-F238E27FC236}">
                <a16:creationId xmlns:a16="http://schemas.microsoft.com/office/drawing/2014/main" id="{D17F46C9-1A18-4444-BC00-DAA5E2A66A7C}"/>
              </a:ext>
            </a:extLst>
          </p:cNvPr>
          <p:cNvGraphicFramePr>
            <a:graphicFrameLocks noGrp="1"/>
          </p:cNvGraphicFramePr>
          <p:nvPr>
            <p:extLst>
              <p:ext uri="{D42A27DB-BD31-4B8C-83A1-F6EECF244321}">
                <p14:modId xmlns:p14="http://schemas.microsoft.com/office/powerpoint/2010/main" val="188273768"/>
              </p:ext>
            </p:extLst>
          </p:nvPr>
        </p:nvGraphicFramePr>
        <p:xfrm>
          <a:off x="999818" y="2026371"/>
          <a:ext cx="10179664" cy="2523744"/>
        </p:xfrm>
        <a:graphic>
          <a:graphicData uri="http://schemas.openxmlformats.org/drawingml/2006/table">
            <a:tbl>
              <a:tblPr firstRow="1" firstCol="1" bandRow="1"/>
              <a:tblGrid>
                <a:gridCol w="2574645">
                  <a:extLst>
                    <a:ext uri="{9D8B030D-6E8A-4147-A177-3AD203B41FA5}">
                      <a16:colId xmlns:a16="http://schemas.microsoft.com/office/drawing/2014/main" val="1594567899"/>
                    </a:ext>
                  </a:extLst>
                </a:gridCol>
                <a:gridCol w="7605019">
                  <a:extLst>
                    <a:ext uri="{9D8B030D-6E8A-4147-A177-3AD203B41FA5}">
                      <a16:colId xmlns:a16="http://schemas.microsoft.com/office/drawing/2014/main" val="1490350811"/>
                    </a:ext>
                  </a:extLst>
                </a:gridCol>
              </a:tblGrid>
              <a:tr h="0">
                <a:tc>
                  <a:txBody>
                    <a:bodyPr/>
                    <a:lstStyle/>
                    <a:p>
                      <a:pPr>
                        <a:lnSpc>
                          <a:spcPct val="115000"/>
                        </a:lnSpc>
                        <a:spcBef>
                          <a:spcPts val="600"/>
                        </a:spcBef>
                        <a:spcAft>
                          <a:spcPts val="600"/>
                        </a:spcAft>
                        <a:tabLst>
                          <a:tab pos="1386840" algn="l"/>
                        </a:tabLst>
                      </a:pPr>
                      <a:r>
                        <a:rPr lang="en-US" sz="36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 </a:t>
                      </a:r>
                      <a:r>
                        <a:rPr lang="en-US" sz="36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Tính</a:t>
                      </a:r>
                      <a:r>
                        <a:rPr lang="en-US" sz="36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cách</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tabLst>
                          <a:tab pos="1386840" algn="l"/>
                        </a:tabLst>
                      </a:pP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miệt</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mài</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mẫn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hục</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đặp</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chẳng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lâu</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cột</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cứ</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dần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dần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đẩy</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vòm</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mãi</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phía</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mây</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xanh</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mịt</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9007616"/>
                  </a:ext>
                </a:extLst>
              </a:tr>
            </a:tbl>
          </a:graphicData>
        </a:graphic>
      </p:graphicFrame>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3005460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3657F022-693F-43DE-80C2-8C56BBD1C708}"/>
              </a:ext>
            </a:extLst>
          </p:cNvPr>
          <p:cNvPicPr>
            <a:picLocks noChangeAspect="1"/>
          </p:cNvPicPr>
          <p:nvPr/>
        </p:nvPicPr>
        <p:blipFill>
          <a:blip r:embed="rId2"/>
          <a:stretch>
            <a:fillRect/>
          </a:stretch>
        </p:blipFill>
        <p:spPr>
          <a:xfrm>
            <a:off x="637117" y="729995"/>
            <a:ext cx="10905066" cy="5398010"/>
          </a:xfrm>
          <a:prstGeom prst="rect">
            <a:avLst/>
          </a:prstGeom>
        </p:spPr>
      </p:pic>
      <p:sp>
        <p:nvSpPr>
          <p:cNvPr id="8" name="TextBox 7">
            <a:extLst>
              <a:ext uri="{FF2B5EF4-FFF2-40B4-BE49-F238E27FC236}">
                <a16:creationId xmlns:a16="http://schemas.microsoft.com/office/drawing/2014/main" id="{6734B2DA-3333-4E0B-A9B0-E5BB84988698}"/>
              </a:ext>
            </a:extLst>
          </p:cNvPr>
          <p:cNvSpPr txBox="1"/>
          <p:nvPr/>
        </p:nvSpPr>
        <p:spPr>
          <a:xfrm>
            <a:off x="807884" y="86681"/>
            <a:ext cx="10858500" cy="1043619"/>
          </a:xfrm>
          <a:prstGeom prst="rect">
            <a:avLst/>
          </a:prstGeom>
          <a:noFill/>
        </p:spPr>
        <p:txBody>
          <a:bodyPr wrap="square">
            <a:spAutoFit/>
          </a:bodyPr>
          <a:lstStyle/>
          <a:p>
            <a:pPr marL="0" marR="50800" lvl="0" indent="0" algn="l"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Nhân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vật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thoại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tượng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a:extLst>
              <a:ext uri="{FF2B5EF4-FFF2-40B4-BE49-F238E27FC236}">
                <a16:creationId xmlns:a16="http://schemas.microsoft.com/office/drawing/2014/main" id="{42C79CC3-433E-407E-8FCC-A79CC0F6C593}"/>
              </a:ext>
            </a:extLst>
          </p:cNvPr>
          <p:cNvGraphicFramePr>
            <a:graphicFrameLocks noGrp="1"/>
          </p:cNvGraphicFramePr>
          <p:nvPr>
            <p:extLst>
              <p:ext uri="{D42A27DB-BD31-4B8C-83A1-F6EECF244321}">
                <p14:modId xmlns:p14="http://schemas.microsoft.com/office/powerpoint/2010/main" val="797538349"/>
              </p:ext>
            </p:extLst>
          </p:nvPr>
        </p:nvGraphicFramePr>
        <p:xfrm>
          <a:off x="1074174" y="1654937"/>
          <a:ext cx="10043652" cy="3587496"/>
        </p:xfrm>
        <a:graphic>
          <a:graphicData uri="http://schemas.openxmlformats.org/drawingml/2006/table">
            <a:tbl>
              <a:tblPr firstRow="1" firstCol="1" bandRow="1"/>
              <a:tblGrid>
                <a:gridCol w="2540245">
                  <a:extLst>
                    <a:ext uri="{9D8B030D-6E8A-4147-A177-3AD203B41FA5}">
                      <a16:colId xmlns:a16="http://schemas.microsoft.com/office/drawing/2014/main" val="3991243433"/>
                    </a:ext>
                  </a:extLst>
                </a:gridCol>
                <a:gridCol w="7503407">
                  <a:extLst>
                    <a:ext uri="{9D8B030D-6E8A-4147-A177-3AD203B41FA5}">
                      <a16:colId xmlns:a16="http://schemas.microsoft.com/office/drawing/2014/main" val="1485176304"/>
                    </a:ext>
                  </a:extLst>
                </a:gridCol>
              </a:tblGrid>
              <a:tr h="0">
                <a:tc>
                  <a:txBody>
                    <a:bodyPr/>
                    <a:lstStyle/>
                    <a:p>
                      <a:pPr>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 Công trạng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tabLst>
                          <a:tab pos="1386840" algn="l"/>
                        </a:tabLst>
                      </a:pP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công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sáng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tạo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ra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vũ</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trụ</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Tạo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ra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trời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đất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biển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núi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non.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Đây</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là</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khởi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nguyên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thành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vũ</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trụ</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đó</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trời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đất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mới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phân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đôi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Đất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phẳng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như</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mâm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vuông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trời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trùm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như</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bát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úp</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chỗ</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trời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đất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giáp</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nhau</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gọi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là</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chân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trời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thần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phá</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cột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đá</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tạo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nên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hòn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đảo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gò</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đống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dải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đồi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cao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chỗ</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thần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đào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đất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đắp</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cột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nay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thành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biển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rộng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12021007"/>
                  </a:ext>
                </a:extLst>
              </a:tr>
            </a:tbl>
          </a:graphicData>
        </a:graphic>
      </p:graphicFrame>
      <p:sp>
        <p:nvSpPr>
          <p:cNvPr id="3" name="Footer Placeholder 2"/>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855036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C84D79E-88E1-4940-95F2-ACA90FE86B68}"/>
              </a:ext>
            </a:extLst>
          </p:cNvPr>
          <p:cNvPicPr>
            <a:picLocks noChangeAspect="1"/>
          </p:cNvPicPr>
          <p:nvPr/>
        </p:nvPicPr>
        <p:blipFill rotWithShape="1">
          <a:blip r:embed="rId2"/>
          <a:srcRect t="7922" r="-2"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a:extLst>
              <a:ext uri="{FF2B5EF4-FFF2-40B4-BE49-F238E27FC236}">
                <a16:creationId xmlns:a16="http://schemas.microsoft.com/office/drawing/2014/main" id="{4F936993-A774-4D88-B6A6-E76AFE5581F4}"/>
              </a:ext>
            </a:extLst>
          </p:cNvPr>
          <p:cNvPicPr>
            <a:picLocks noChangeAspect="1"/>
          </p:cNvPicPr>
          <p:nvPr/>
        </p:nvPicPr>
        <p:blipFill rotWithShape="1">
          <a:blip r:embed="rId3"/>
          <a:srcRect r="-2" b="3076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8" name="Freeform: Shape 12">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9" name="Rectangle 18">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5C125A0-D5A6-432B-B3F8-E11AF38320C0}"/>
              </a:ext>
            </a:extLst>
          </p:cNvPr>
          <p:cNvSpPr txBox="1"/>
          <p:nvPr/>
        </p:nvSpPr>
        <p:spPr>
          <a:xfrm>
            <a:off x="977693" y="2082526"/>
            <a:ext cx="4041884" cy="2159245"/>
          </a:xfrm>
          <a:prstGeom prst="rect">
            <a:avLst/>
          </a:prstGeom>
          <a:noFill/>
        </p:spPr>
        <p:txBody>
          <a:bodyPr wrap="square">
            <a:spAutoFit/>
          </a:bodyPr>
          <a:lstStyle/>
          <a:p>
            <a:pPr>
              <a:lnSpc>
                <a:spcPct val="115000"/>
              </a:lnSpc>
              <a:spcBef>
                <a:spcPts val="600"/>
              </a:spcBef>
              <a:spcAft>
                <a:spcPts val="600"/>
              </a:spcAft>
              <a:tabLst>
                <a:tab pos="1386840" algn="l"/>
              </a:tabLst>
            </a:pPr>
            <a:r>
              <a:rPr lang="en-US" sz="4000" b="1" dirty="0">
                <a:solidFill>
                  <a:srgbClr val="0070C0"/>
                </a:solidFill>
                <a:effectLst/>
                <a:latin typeface="Times New Roman" panose="02020603050405020304" pitchFamily="18" charset="0"/>
                <a:ea typeface="MS Mincho" panose="02020609040205080304" pitchFamily="49" charset="-128"/>
              </a:rPr>
              <a:t>3. Ý </a:t>
            </a:r>
            <a:r>
              <a:rPr lang="en-US" sz="4000" b="1" dirty="0" err="1">
                <a:solidFill>
                  <a:srgbClr val="0070C0"/>
                </a:solidFill>
                <a:effectLst/>
                <a:latin typeface="Times New Roman" panose="02020603050405020304" pitchFamily="18" charset="0"/>
                <a:ea typeface="MS Mincho" panose="02020609040205080304" pitchFamily="49" charset="-128"/>
              </a:rPr>
              <a:t>nghĩa</a:t>
            </a:r>
            <a:r>
              <a:rPr lang="en-US" sz="4000" b="1" dirty="0">
                <a:solidFill>
                  <a:srgbClr val="0070C0"/>
                </a:solidFill>
                <a:effectLst/>
                <a:latin typeface="Times New Roman" panose="02020603050405020304" pitchFamily="18" charset="0"/>
                <a:ea typeface="MS Mincho" panose="02020609040205080304" pitchFamily="49" charset="-128"/>
              </a:rPr>
              <a:t> </a:t>
            </a:r>
            <a:r>
              <a:rPr lang="en-US" sz="4000" b="1" dirty="0" err="1">
                <a:solidFill>
                  <a:srgbClr val="0070C0"/>
                </a:solidFill>
                <a:effectLst/>
                <a:latin typeface="Times New Roman" panose="02020603050405020304" pitchFamily="18" charset="0"/>
                <a:ea typeface="MS Mincho" panose="02020609040205080304" pitchFamily="49" charset="-128"/>
              </a:rPr>
              <a:t>của</a:t>
            </a:r>
            <a:r>
              <a:rPr lang="en-US" sz="4000" b="1" dirty="0">
                <a:solidFill>
                  <a:srgbClr val="0070C0"/>
                </a:solidFill>
                <a:effectLst/>
                <a:latin typeface="Times New Roman" panose="02020603050405020304" pitchFamily="18" charset="0"/>
                <a:ea typeface="MS Mincho" panose="02020609040205080304" pitchFamily="49" charset="-128"/>
              </a:rPr>
              <a:t> </a:t>
            </a:r>
            <a:r>
              <a:rPr lang="en-US" sz="4000" b="1" dirty="0" err="1">
                <a:solidFill>
                  <a:srgbClr val="0070C0"/>
                </a:solidFill>
                <a:effectLst/>
                <a:latin typeface="Times New Roman" panose="02020603050405020304" pitchFamily="18" charset="0"/>
                <a:ea typeface="MS Mincho" panose="02020609040205080304" pitchFamily="49" charset="-128"/>
              </a:rPr>
              <a:t>truyện</a:t>
            </a:r>
            <a:r>
              <a:rPr lang="en-US" sz="4000" b="1" dirty="0">
                <a:solidFill>
                  <a:srgbClr val="0070C0"/>
                </a:solidFill>
                <a:effectLst/>
                <a:latin typeface="Times New Roman" panose="02020603050405020304" pitchFamily="18" charset="0"/>
                <a:ea typeface="MS Mincho" panose="02020609040205080304" pitchFamily="49" charset="-128"/>
              </a:rPr>
              <a:t> </a:t>
            </a:r>
            <a:r>
              <a:rPr lang="en-US" sz="4000" b="1" dirty="0" err="1">
                <a:solidFill>
                  <a:srgbClr val="0070C0"/>
                </a:solidFill>
                <a:effectLst/>
                <a:latin typeface="Times New Roman" panose="02020603050405020304" pitchFamily="18" charset="0"/>
                <a:ea typeface="MS Mincho" panose="02020609040205080304" pitchFamily="49" charset="-128"/>
              </a:rPr>
              <a:t>thần</a:t>
            </a:r>
            <a:r>
              <a:rPr lang="en-US" sz="4000" b="1" dirty="0">
                <a:solidFill>
                  <a:srgbClr val="0070C0"/>
                </a:solidFill>
                <a:effectLst/>
                <a:latin typeface="Times New Roman" panose="02020603050405020304" pitchFamily="18" charset="0"/>
                <a:ea typeface="MS Mincho" panose="02020609040205080304" pitchFamily="49" charset="-128"/>
              </a:rPr>
              <a:t> </a:t>
            </a:r>
            <a:r>
              <a:rPr lang="en-US" sz="4000" b="1" dirty="0" err="1">
                <a:solidFill>
                  <a:srgbClr val="0070C0"/>
                </a:solidFill>
                <a:effectLst/>
                <a:latin typeface="Times New Roman" panose="02020603050405020304" pitchFamily="18" charset="0"/>
                <a:ea typeface="MS Mincho" panose="02020609040205080304" pitchFamily="49" charset="-128"/>
              </a:rPr>
              <a:t>thoại</a:t>
            </a:r>
            <a:r>
              <a:rPr lang="en-US" sz="4000" b="1" dirty="0">
                <a:solidFill>
                  <a:srgbClr val="0070C0"/>
                </a:solidFill>
                <a:effectLst/>
                <a:latin typeface="Times New Roman" panose="02020603050405020304" pitchFamily="18" charset="0"/>
                <a:ea typeface="MS Mincho" panose="02020609040205080304" pitchFamily="49" charset="-128"/>
              </a:rPr>
              <a:t> “</a:t>
            </a:r>
            <a:r>
              <a:rPr lang="en-US" sz="4000" b="1" dirty="0" err="1">
                <a:solidFill>
                  <a:srgbClr val="0070C0"/>
                </a:solidFill>
                <a:effectLst/>
                <a:latin typeface="Times New Roman" panose="02020603050405020304" pitchFamily="18" charset="0"/>
                <a:ea typeface="MS Mincho" panose="02020609040205080304" pitchFamily="49" charset="-128"/>
              </a:rPr>
              <a:t>Thần</a:t>
            </a:r>
            <a:r>
              <a:rPr lang="en-US" sz="4000" b="1" dirty="0">
                <a:solidFill>
                  <a:srgbClr val="0070C0"/>
                </a:solidFill>
                <a:effectLst/>
                <a:latin typeface="Times New Roman" panose="02020603050405020304" pitchFamily="18" charset="0"/>
                <a:ea typeface="MS Mincho" panose="02020609040205080304" pitchFamily="49" charset="-128"/>
              </a:rPr>
              <a:t> </a:t>
            </a:r>
            <a:r>
              <a:rPr lang="en-US" sz="4000" b="1" dirty="0" err="1">
                <a:solidFill>
                  <a:srgbClr val="0070C0"/>
                </a:solidFill>
                <a:effectLst/>
                <a:latin typeface="Times New Roman" panose="02020603050405020304" pitchFamily="18" charset="0"/>
                <a:ea typeface="MS Mincho" panose="02020609040205080304" pitchFamily="49" charset="-128"/>
              </a:rPr>
              <a:t>Trụ</a:t>
            </a:r>
            <a:r>
              <a:rPr lang="en-US" sz="4000" b="1" dirty="0">
                <a:solidFill>
                  <a:srgbClr val="0070C0"/>
                </a:solidFill>
                <a:effectLst/>
                <a:latin typeface="Times New Roman" panose="02020603050405020304" pitchFamily="18" charset="0"/>
                <a:ea typeface="MS Mincho" panose="02020609040205080304" pitchFamily="49" charset="-128"/>
              </a:rPr>
              <a:t> </a:t>
            </a:r>
            <a:r>
              <a:rPr lang="en-US" sz="4000" b="1" dirty="0" err="1">
                <a:solidFill>
                  <a:srgbClr val="0070C0"/>
                </a:solidFill>
                <a:effectLst/>
                <a:latin typeface="Times New Roman" panose="02020603050405020304" pitchFamily="18" charset="0"/>
                <a:ea typeface="MS Mincho" panose="02020609040205080304" pitchFamily="49" charset="-128"/>
              </a:rPr>
              <a:t>trời</a:t>
            </a:r>
            <a:r>
              <a:rPr lang="en-US" sz="4000" b="1" dirty="0">
                <a:solidFill>
                  <a:srgbClr val="0070C0"/>
                </a:solidFill>
                <a:effectLst/>
                <a:latin typeface="Times New Roman" panose="02020603050405020304" pitchFamily="18" charset="0"/>
                <a:ea typeface="MS Mincho" panose="02020609040205080304" pitchFamily="49" charset="-128"/>
              </a:rPr>
              <a:t>”</a:t>
            </a:r>
            <a:endParaRPr lang="en-US" sz="40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972C56DC-9D87-4A65-8D1A-E8AF600A6340}"/>
              </a:ext>
            </a:extLst>
          </p:cNvPr>
          <p:cNvSpPr txBox="1"/>
          <p:nvPr/>
        </p:nvSpPr>
        <p:spPr>
          <a:xfrm>
            <a:off x="5825613" y="212461"/>
            <a:ext cx="5836671" cy="3108543"/>
          </a:xfrm>
          <a:prstGeom prst="rect">
            <a:avLst/>
          </a:prstGeom>
          <a:noFill/>
        </p:spPr>
        <p:txBody>
          <a:bodyPr wrap="square">
            <a:spAutoFit/>
          </a:bodyPr>
          <a:lstStyle/>
          <a:p>
            <a:pPr marL="457200" indent="-457200">
              <a:buFont typeface="Wingdings" panose="05000000000000000000" pitchFamily="2" charset="2"/>
              <a:buChar char="v"/>
            </a:pPr>
            <a:r>
              <a:rPr lang="en-US" sz="2800" b="1" dirty="0" err="1">
                <a:solidFill>
                  <a:schemeClr val="bg1"/>
                </a:solidFill>
                <a:effectLst/>
                <a:latin typeface="Times New Roman" panose="02020603050405020304" pitchFamily="18" charset="0"/>
                <a:ea typeface="Calibri" panose="020F0502020204030204" pitchFamily="34" charset="0"/>
              </a:rPr>
              <a:t>Hình</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tượng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thần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Trụ</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trời</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chính</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là</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cách</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hình</a:t>
            </a:r>
            <a:r>
              <a:rPr lang="en-US" sz="2800" b="1" dirty="0">
                <a:solidFill>
                  <a:schemeClr val="bg1"/>
                </a:solidFill>
                <a:effectLst/>
                <a:latin typeface="Times New Roman" panose="02020603050405020304" pitchFamily="18" charset="0"/>
                <a:ea typeface="Calibri" panose="020F0502020204030204" pitchFamily="34" charset="0"/>
              </a:rPr>
              <a:t> dung, </a:t>
            </a:r>
            <a:r>
              <a:rPr lang="en-US" sz="2800" b="1" dirty="0" err="1">
                <a:solidFill>
                  <a:schemeClr val="bg1"/>
                </a:solidFill>
                <a:effectLst/>
                <a:latin typeface="Times New Roman" panose="02020603050405020304" pitchFamily="18" charset="0"/>
                <a:ea typeface="Calibri" panose="020F0502020204030204" pitchFamily="34" charset="0"/>
              </a:rPr>
              <a:t>lí</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giải</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về</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sự</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hình</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thành</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thế</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giới</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tự</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nhiên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nguồn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gốc</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vũ</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trụ</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của</a:t>
            </a:r>
            <a:r>
              <a:rPr lang="en-US" sz="2800" b="1" dirty="0">
                <a:solidFill>
                  <a:schemeClr val="bg1"/>
                </a:solidFill>
                <a:effectLst/>
                <a:latin typeface="Times New Roman" panose="02020603050405020304" pitchFamily="18" charset="0"/>
                <a:ea typeface="Calibri" panose="020F0502020204030204" pitchFamily="34" charset="0"/>
              </a:rPr>
              <a:t> con </a:t>
            </a:r>
            <a:r>
              <a:rPr lang="en-US" sz="2800" b="1" dirty="0" err="1">
                <a:solidFill>
                  <a:schemeClr val="bg1"/>
                </a:solidFill>
                <a:effectLst/>
                <a:latin typeface="Times New Roman" panose="02020603050405020304" pitchFamily="18" charset="0"/>
                <a:ea typeface="Calibri" panose="020F0502020204030204" pitchFamily="34" charset="0"/>
              </a:rPr>
              <a:t>người</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thời</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cổ</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Có</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thể</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nhận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thấy</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cách</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nhận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thức</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và</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lí</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giải</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về</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nguồn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gốc</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của</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người</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thời</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cổ</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còn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rất</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thô</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sơ</a:t>
            </a:r>
            <a:r>
              <a:rPr lang="en-US" sz="2800" b="1" dirty="0">
                <a:solidFill>
                  <a:schemeClr val="bg1"/>
                </a:solidFill>
                <a:effectLst/>
                <a:latin typeface="Times New Roman" panose="02020603050405020304" pitchFamily="18" charset="0"/>
                <a:ea typeface="Calibri" panose="020F0502020204030204" pitchFamily="34" charset="0"/>
              </a:rPr>
              <a:t>. </a:t>
            </a:r>
            <a:endParaRPr lang="en-US" sz="2800" b="1" dirty="0">
              <a:solidFill>
                <a:schemeClr val="bg1"/>
              </a:solidFill>
            </a:endParaRPr>
          </a:p>
        </p:txBody>
      </p:sp>
      <p:sp>
        <p:nvSpPr>
          <p:cNvPr id="20" name="TextBox 19">
            <a:extLst>
              <a:ext uri="{FF2B5EF4-FFF2-40B4-BE49-F238E27FC236}">
                <a16:creationId xmlns:a16="http://schemas.microsoft.com/office/drawing/2014/main" id="{9D90E9B7-9F0E-4A38-A6DB-EFB2AFF0D4EE}"/>
              </a:ext>
            </a:extLst>
          </p:cNvPr>
          <p:cNvSpPr txBox="1"/>
          <p:nvPr/>
        </p:nvSpPr>
        <p:spPr>
          <a:xfrm>
            <a:off x="6267793" y="3910414"/>
            <a:ext cx="5314232" cy="2530180"/>
          </a:xfrm>
          <a:prstGeom prst="rect">
            <a:avLst/>
          </a:prstGeom>
          <a:noFill/>
        </p:spPr>
        <p:txBody>
          <a:bodyPr wrap="square">
            <a:spAutoFit/>
          </a:bodyPr>
          <a:lstStyle/>
          <a:p>
            <a:pPr marL="285750" indent="-285750" algn="just">
              <a:lnSpc>
                <a:spcPct val="115000"/>
              </a:lnSpc>
              <a:spcAft>
                <a:spcPts val="600"/>
              </a:spcAft>
              <a:buFont typeface="Wingdings" panose="05000000000000000000" pitchFamily="2" charset="2"/>
              <a:buChar char="v"/>
              <a:tabLst>
                <a:tab pos="1386840" algn="l"/>
              </a:tabLst>
            </a:pPr>
            <a:r>
              <a:rPr lang="en-US" sz="2800" b="1" dirty="0" err="1">
                <a:solidFill>
                  <a:schemeClr val="bg1"/>
                </a:solidFill>
                <a:effectLst/>
                <a:latin typeface="Times New Roman" panose="02020603050405020304" pitchFamily="18" charset="0"/>
                <a:ea typeface="MS Mincho" panose="02020609040205080304" pitchFamily="49" charset="-128"/>
              </a:rPr>
              <a:t>Kì</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tích</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của</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thần</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Trụ</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trời</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đồng</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thời</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phản</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ánh</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vẻ</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đẹp</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riêng</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của</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cuộc</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sống</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lao</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động</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tín</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ngưỡng</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và</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văn</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hóa</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của</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người</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Việt</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từ</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xa</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xưa</a:t>
            </a:r>
            <a:r>
              <a:rPr lang="en-US" sz="2800" b="1" dirty="0">
                <a:solidFill>
                  <a:schemeClr val="bg1"/>
                </a:solidFill>
                <a:effectLst/>
                <a:latin typeface="Times New Roman" panose="02020603050405020304" pitchFamily="18" charset="0"/>
                <a:ea typeface="MS Mincho" panose="02020609040205080304" pitchFamily="49" charset="-128"/>
              </a:rPr>
              <a:t>.</a:t>
            </a:r>
            <a:endParaRPr lang="en-US" sz="2800" b="1" dirty="0">
              <a:solidFill>
                <a:schemeClr val="bg1"/>
              </a:solidFill>
              <a:effectLst/>
              <a:latin typeface="Times New Roman" panose="02020603050405020304" pitchFamily="18" charset="0"/>
              <a:ea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3995187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741E71-29B0-41DF-B84D-0BDB7D2B91CB}"/>
              </a:ext>
            </a:extLst>
          </p:cNvPr>
          <p:cNvPicPr>
            <a:picLocks noChangeAspect="1"/>
          </p:cNvPicPr>
          <p:nvPr/>
        </p:nvPicPr>
        <p:blipFill rotWithShape="1">
          <a:blip r:embed="rId2"/>
          <a:srcRect l="23185" r="2116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30D36475-1B95-4033-9D87-9A6E4AFCD59F}"/>
              </a:ext>
            </a:extLst>
          </p:cNvPr>
          <p:cNvSpPr txBox="1"/>
          <p:nvPr/>
        </p:nvSpPr>
        <p:spPr>
          <a:xfrm>
            <a:off x="760599" y="630799"/>
            <a:ext cx="4855497" cy="5503301"/>
          </a:xfrm>
          <a:prstGeom prst="rect">
            <a:avLst/>
          </a:prstGeom>
          <a:noFill/>
        </p:spPr>
        <p:txBody>
          <a:bodyPr wrap="square">
            <a:spAutoFit/>
          </a:bodyPr>
          <a:lstStyle/>
          <a:p>
            <a:pPr marL="457200" indent="-457200">
              <a:lnSpc>
                <a:spcPct val="115000"/>
              </a:lnSpc>
              <a:spcBef>
                <a:spcPts val="600"/>
              </a:spcBef>
              <a:spcAft>
                <a:spcPts val="600"/>
              </a:spcAft>
              <a:buFont typeface="Wingdings" panose="05000000000000000000" pitchFamily="2" charset="2"/>
              <a:buChar char="v"/>
              <a:tabLst>
                <a:tab pos="1386840" algn="l"/>
              </a:tabLst>
            </a:pPr>
            <a:r>
              <a:rPr lang="en-US" sz="2800" b="1" dirty="0" err="1">
                <a:latin typeface="Times New Roman" panose="02020603050405020304" pitchFamily="18" charset="0"/>
                <a:ea typeface="MS Mincho" panose="02020609040205080304" pitchFamily="49" charset="-128"/>
              </a:rPr>
              <a:t>Truyện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thần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thoại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mang</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vẻ</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đẹp</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một</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đi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không</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trở</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lại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tạo</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nên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sức</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hấp</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dẫn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riêng</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của</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văn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học</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dân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gian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thể</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hiện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niềm</a:t>
            </a:r>
            <a:r>
              <a:rPr lang="en-US" sz="2800" b="1" dirty="0">
                <a:latin typeface="Times New Roman" panose="02020603050405020304" pitchFamily="18" charset="0"/>
                <a:ea typeface="MS Mincho" panose="02020609040205080304" pitchFamily="49" charset="-128"/>
              </a:rPr>
              <a:t> tin </a:t>
            </a:r>
            <a:r>
              <a:rPr lang="en-US" sz="2800" b="1" dirty="0" err="1">
                <a:latin typeface="Times New Roman" panose="02020603050405020304" pitchFamily="18" charset="0"/>
                <a:ea typeface="MS Mincho" panose="02020609040205080304" pitchFamily="49" charset="-128"/>
              </a:rPr>
              <a:t>thiêng</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liêng</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của</a:t>
            </a:r>
            <a:r>
              <a:rPr lang="en-US" sz="2800" b="1" dirty="0">
                <a:latin typeface="Times New Roman" panose="02020603050405020304" pitchFamily="18" charset="0"/>
                <a:ea typeface="MS Mincho" panose="02020609040205080304" pitchFamily="49" charset="-128"/>
              </a:rPr>
              <a:t> con </a:t>
            </a:r>
            <a:r>
              <a:rPr lang="en-US" sz="2800" b="1" dirty="0" err="1">
                <a:latin typeface="Times New Roman" panose="02020603050405020304" pitchFamily="18" charset="0"/>
                <a:ea typeface="MS Mincho" panose="02020609040205080304" pitchFamily="49" charset="-128"/>
              </a:rPr>
              <a:t>người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cổ</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sơ</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về</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một</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thế</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giới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mà</a:t>
            </a:r>
            <a:r>
              <a:rPr lang="en-US" sz="2800" b="1" dirty="0">
                <a:latin typeface="Times New Roman" panose="02020603050405020304" pitchFamily="18" charset="0"/>
                <a:ea typeface="MS Mincho" panose="02020609040205080304" pitchFamily="49" charset="-128"/>
              </a:rPr>
              <a:t> ở </a:t>
            </a:r>
            <a:r>
              <a:rPr lang="en-US" sz="2800" b="1" dirty="0" err="1">
                <a:latin typeface="Times New Roman" panose="02020603050405020304" pitchFamily="18" charset="0"/>
                <a:ea typeface="MS Mincho" panose="02020609040205080304" pitchFamily="49" charset="-128"/>
              </a:rPr>
              <a:t>đó</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vạn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vật</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đều</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có</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linh</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hồn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Niềm</a:t>
            </a:r>
            <a:r>
              <a:rPr lang="en-US" sz="2800" b="1" dirty="0">
                <a:latin typeface="Times New Roman" panose="02020603050405020304" pitchFamily="18" charset="0"/>
                <a:ea typeface="MS Mincho" panose="02020609040205080304" pitchFamily="49" charset="-128"/>
              </a:rPr>
              <a:t> tin </a:t>
            </a:r>
            <a:r>
              <a:rPr lang="en-US" sz="2800" b="1" dirty="0" err="1">
                <a:latin typeface="Times New Roman" panose="02020603050405020304" pitchFamily="18" charset="0"/>
                <a:ea typeface="MS Mincho" panose="02020609040205080304" pitchFamily="49" charset="-128"/>
              </a:rPr>
              <a:t>ấy</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vẫn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còn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nguyên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vẹn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sức</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hấp</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dẫn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với</a:t>
            </a:r>
            <a:r>
              <a:rPr lang="en-US" sz="2800" b="1" dirty="0">
                <a:latin typeface="Times New Roman" panose="02020603050405020304" pitchFamily="18" charset="0"/>
                <a:ea typeface="MS Mincho" panose="02020609040205080304" pitchFamily="49" charset="-128"/>
              </a:rPr>
              <a:t> con </a:t>
            </a:r>
            <a:r>
              <a:rPr lang="en-US" sz="2800" b="1" dirty="0" err="1">
                <a:latin typeface="Times New Roman" panose="02020603050405020304" pitchFamily="18" charset="0"/>
                <a:ea typeface="MS Mincho" panose="02020609040205080304" pitchFamily="49" charset="-128"/>
              </a:rPr>
              <a:t>người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hiện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đại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hôm</a:t>
            </a:r>
            <a:r>
              <a:rPr lang="en-US" sz="2800" b="1" dirty="0">
                <a:latin typeface="Times New Roman" panose="02020603050405020304" pitchFamily="18" charset="0"/>
                <a:ea typeface="MS Mincho" panose="02020609040205080304" pitchFamily="49" charset="-128"/>
              </a:rPr>
              <a:t> nay </a:t>
            </a:r>
            <a:r>
              <a:rPr lang="en-US" sz="2800" b="1" dirty="0" err="1">
                <a:latin typeface="Times New Roman" panose="02020603050405020304" pitchFamily="18" charset="0"/>
                <a:ea typeface="MS Mincho" panose="02020609040205080304" pitchFamily="49" charset="-128"/>
              </a:rPr>
              <a:t>và</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mai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sau</a:t>
            </a:r>
            <a:r>
              <a:rPr lang="en-US" sz="2800" b="1" dirty="0">
                <a:latin typeface="Times New Roman" panose="02020603050405020304" pitchFamily="18" charset="0"/>
                <a:ea typeface="MS Mincho" panose="02020609040205080304" pitchFamily="49" charset="-128"/>
              </a:rPr>
              <a:t>.</a:t>
            </a:r>
            <a:endParaRPr lang="en-US" sz="2800" b="1" dirty="0">
              <a:latin typeface="Times New Roman" panose="02020603050405020304" pitchFamily="18" charset="0"/>
              <a:ea typeface="Times New Roman" panose="02020603050405020304" pitchFamily="18" charset="0"/>
            </a:endParaRPr>
          </a:p>
        </p:txBody>
      </p:sp>
      <p:sp>
        <p:nvSpPr>
          <p:cNvPr id="5" name="Hexagon 4">
            <a:extLst>
              <a:ext uri="{FF2B5EF4-FFF2-40B4-BE49-F238E27FC236}">
                <a16:creationId xmlns:a16="http://schemas.microsoft.com/office/drawing/2014/main" id="{D7F39008-0997-47B1-93FA-3DC3DD35D1E8}"/>
              </a:ext>
            </a:extLst>
          </p:cNvPr>
          <p:cNvSpPr/>
          <p:nvPr/>
        </p:nvSpPr>
        <p:spPr>
          <a:xfrm>
            <a:off x="-3048" y="529199"/>
            <a:ext cx="6492338" cy="5604901"/>
          </a:xfrm>
          <a:prstGeom prst="hexagon">
            <a:avLst>
              <a:gd name="adj" fmla="val 15527"/>
              <a:gd name="vf" fmla="val 115470"/>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4177888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Yu Gothic"/>
              <a:ea typeface="+mn-ea"/>
              <a:cs typeface="+mn-cs"/>
            </a:endParaRPr>
          </a:p>
        </p:txBody>
      </p:sp>
      <p:grpSp>
        <p:nvGrpSpPr>
          <p:cNvPr id="11" name="Group 10">
            <a:extLst>
              <a:ext uri="{FF2B5EF4-FFF2-40B4-BE49-F238E27FC236}">
                <a16:creationId xmlns:a16="http://schemas.microsoft.com/office/drawing/2014/main" id="{4B7AF231-444C-44D0-B791-BAFE395E3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1" y="3600"/>
            <a:ext cx="7266875" cy="6854400"/>
            <a:chOff x="4925125" y="3600"/>
            <a:chExt cx="7266875" cy="6854400"/>
          </a:xfrm>
        </p:grpSpPr>
        <p:sp>
          <p:nvSpPr>
            <p:cNvPr id="12" name="Oval 11">
              <a:extLst>
                <a:ext uri="{FF2B5EF4-FFF2-40B4-BE49-F238E27FC236}">
                  <a16:creationId xmlns:a16="http://schemas.microsoft.com/office/drawing/2014/main" id="{6152793A-5125-41FA-AEF6-96C5463D0A7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Yu Gothic"/>
                <a:ea typeface="+mn-ea"/>
                <a:cs typeface="+mn-cs"/>
              </a:endParaRPr>
            </a:p>
          </p:txBody>
        </p:sp>
        <p:sp>
          <p:nvSpPr>
            <p:cNvPr id="13" name="Oval 12">
              <a:extLst>
                <a:ext uri="{FF2B5EF4-FFF2-40B4-BE49-F238E27FC236}">
                  <a16:creationId xmlns:a16="http://schemas.microsoft.com/office/drawing/2014/main" id="{63C1632F-098D-4A05-B248-04B7ABFE006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Yu Gothic"/>
                <a:ea typeface="+mn-ea"/>
                <a:cs typeface="+mn-cs"/>
              </a:endParaRPr>
            </a:p>
          </p:txBody>
        </p:sp>
        <p:sp>
          <p:nvSpPr>
            <p:cNvPr id="14" name="Oval 13">
              <a:extLst>
                <a:ext uri="{FF2B5EF4-FFF2-40B4-BE49-F238E27FC236}">
                  <a16:creationId xmlns:a16="http://schemas.microsoft.com/office/drawing/2014/main" id="{0A85C0F5-DDEB-454E-A0E4-B6F0FB4CAB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Yu Gothic"/>
                <a:ea typeface="+mn-ea"/>
                <a:cs typeface="+mn-cs"/>
              </a:endParaRPr>
            </a:p>
          </p:txBody>
        </p:sp>
      </p:grpSp>
      <p:pic>
        <p:nvPicPr>
          <p:cNvPr id="4" name="Picture 3">
            <a:extLst>
              <a:ext uri="{FF2B5EF4-FFF2-40B4-BE49-F238E27FC236}">
                <a16:creationId xmlns:a16="http://schemas.microsoft.com/office/drawing/2014/main" id="{00741E71-29B0-41DF-B84D-0BDB7D2B91CB}"/>
              </a:ext>
            </a:extLst>
          </p:cNvPr>
          <p:cNvPicPr>
            <a:picLocks noChangeAspect="1"/>
          </p:cNvPicPr>
          <p:nvPr/>
        </p:nvPicPr>
        <p:blipFill rotWithShape="1">
          <a:blip r:embed="rId2"/>
          <a:srcRect l="19008" r="16992"/>
          <a:stretch/>
        </p:blipFill>
        <p:spPr>
          <a:xfrm>
            <a:off x="20" y="-1"/>
            <a:ext cx="6857980" cy="68580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
        <p:nvSpPr>
          <p:cNvPr id="15" name="TextBox 14">
            <a:extLst>
              <a:ext uri="{FF2B5EF4-FFF2-40B4-BE49-F238E27FC236}">
                <a16:creationId xmlns:a16="http://schemas.microsoft.com/office/drawing/2014/main" id="{6CFCC3AA-D731-4311-93F3-C910A49D7DFA}"/>
              </a:ext>
            </a:extLst>
          </p:cNvPr>
          <p:cNvSpPr txBox="1"/>
          <p:nvPr/>
        </p:nvSpPr>
        <p:spPr>
          <a:xfrm>
            <a:off x="6096000" y="755820"/>
            <a:ext cx="5570725" cy="5007781"/>
          </a:xfrm>
          <a:prstGeom prst="rect">
            <a:avLst/>
          </a:prstGeom>
          <a:noFill/>
        </p:spPr>
        <p:txBody>
          <a:bodyPr wrap="square">
            <a:spAutoFit/>
          </a:bodyPr>
          <a:lstStyle/>
          <a:p>
            <a:pPr marL="457200" indent="-457200">
              <a:lnSpc>
                <a:spcPct val="115000"/>
              </a:lnSpc>
              <a:spcBef>
                <a:spcPts val="600"/>
              </a:spcBef>
              <a:spcAft>
                <a:spcPts val="600"/>
              </a:spcAft>
              <a:buFont typeface="Wingdings" panose="05000000000000000000" pitchFamily="2" charset="2"/>
              <a:buChar char="v"/>
              <a:tabLst>
                <a:tab pos="1386840" algn="l"/>
              </a:tabLst>
            </a:pPr>
            <a:r>
              <a:rPr lang="en-US" sz="2800" b="1" dirty="0" err="1">
                <a:effectLst/>
                <a:latin typeface="Times New Roman" panose="02020603050405020304" pitchFamily="18" charset="0"/>
                <a:ea typeface="MS Mincho" panose="02020609040205080304" pitchFamily="49" charset="-128"/>
              </a:rPr>
              <a:t>Ngoài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nhân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vật</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chính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là</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thần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Trụ</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trời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truyện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còn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nhắc</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đến</a:t>
            </a:r>
            <a:r>
              <a:rPr lang="en-US" sz="2800" b="1" dirty="0">
                <a:effectLst/>
                <a:latin typeface="Times New Roman" panose="02020603050405020304" pitchFamily="18" charset="0"/>
                <a:ea typeface="MS Mincho" panose="02020609040205080304" pitchFamily="49" charset="-128"/>
              </a:rPr>
              <a:t> 6 </a:t>
            </a:r>
            <a:r>
              <a:rPr lang="en-US" sz="2800" b="1" dirty="0" err="1">
                <a:effectLst/>
                <a:latin typeface="Times New Roman" panose="02020603050405020304" pitchFamily="18" charset="0"/>
                <a:ea typeface="MS Mincho" panose="02020609040205080304" pitchFamily="49" charset="-128"/>
              </a:rPr>
              <a:t>ông</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thần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khác</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gắn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với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việc</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giải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thích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các</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sự</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vật</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hiện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tượng</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tự</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nhiên</a:t>
            </a:r>
            <a:r>
              <a:rPr lang="en-US" sz="2800" b="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thần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làm</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sao</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thần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đào</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sông</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thần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tát</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biển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thần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nghiền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cát</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nghiền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sỏi</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thần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trồng</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cây</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thần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rừng</a:t>
            </a:r>
            <a:r>
              <a:rPr lang="en-US" sz="2800" b="1" i="1" dirty="0">
                <a:effectLst/>
                <a:latin typeface="Times New Roman" panose="02020603050405020304" pitchFamily="18" charset="0"/>
                <a:ea typeface="MS Mincho" panose="02020609040205080304" pitchFamily="49" charset="-128"/>
              </a:rPr>
              <a:t>. </a:t>
            </a:r>
            <a:r>
              <a:rPr lang="en-US" sz="2800" b="1" dirty="0">
                <a:effectLst/>
                <a:latin typeface="Times New Roman" panose="02020603050405020304" pitchFamily="18" charset="0"/>
                <a:ea typeface="MS Mincho" panose="02020609040205080304" pitchFamily="49" charset="-128"/>
              </a:rPr>
              <a:t>Qua </a:t>
            </a:r>
            <a:r>
              <a:rPr lang="en-US" sz="2800" b="1" dirty="0" err="1">
                <a:effectLst/>
                <a:latin typeface="Times New Roman" panose="02020603050405020304" pitchFamily="18" charset="0"/>
                <a:ea typeface="MS Mincho" panose="02020609040205080304" pitchFamily="49" charset="-128"/>
              </a:rPr>
              <a:t>đó</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câu</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chuyện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thể</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hiện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khát</a:t>
            </a:r>
            <a:r>
              <a:rPr lang="en-US" sz="2800" b="1" dirty="0">
                <a:effectLst/>
                <a:latin typeface="Times New Roman" panose="02020603050405020304" pitchFamily="18" charset="0"/>
                <a:ea typeface="MS Mincho" panose="02020609040205080304" pitchFamily="49" charset="-128"/>
              </a:rPr>
              <a:t> khao </a:t>
            </a:r>
            <a:r>
              <a:rPr lang="en-US" sz="2800" b="1" dirty="0" err="1">
                <a:effectLst/>
                <a:latin typeface="Times New Roman" panose="02020603050405020304" pitchFamily="18" charset="0"/>
                <a:ea typeface="MS Mincho" panose="02020609040205080304" pitchFamily="49" charset="-128"/>
              </a:rPr>
              <a:t>sống</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hài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hoà</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với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tự</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nhiên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của</a:t>
            </a:r>
            <a:r>
              <a:rPr lang="en-US" sz="2800" b="1" dirty="0">
                <a:effectLst/>
                <a:latin typeface="Times New Roman" panose="02020603050405020304" pitchFamily="18" charset="0"/>
                <a:ea typeface="MS Mincho" panose="02020609040205080304" pitchFamily="49" charset="-128"/>
              </a:rPr>
              <a:t> con </a:t>
            </a:r>
            <a:r>
              <a:rPr lang="en-US" sz="2800" b="1" dirty="0" err="1">
                <a:effectLst/>
                <a:latin typeface="Times New Roman" panose="02020603050405020304" pitchFamily="18" charset="0"/>
                <a:ea typeface="MS Mincho" panose="02020609040205080304" pitchFamily="49" charset="-128"/>
              </a:rPr>
              <a:t>người</a:t>
            </a:r>
            <a:r>
              <a:rPr lang="en-US" sz="2800" b="1" dirty="0">
                <a:effectLst/>
                <a:latin typeface="Times New Roman" panose="02020603050405020304" pitchFamily="18" charset="0"/>
                <a:ea typeface="MS Mincho" panose="02020609040205080304" pitchFamily="49" charset="-128"/>
              </a:rPr>
              <a:t>.</a:t>
            </a:r>
            <a:endParaRPr lang="en-US" sz="2800" b="1" dirty="0">
              <a:effectLst/>
              <a:latin typeface="Times New Roman" panose="02020603050405020304" pitchFamily="18" charset="0"/>
              <a:ea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694272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3657F022-693F-43DE-80C2-8C56BBD1C708}"/>
              </a:ext>
            </a:extLst>
          </p:cNvPr>
          <p:cNvPicPr>
            <a:picLocks noChangeAspect="1"/>
          </p:cNvPicPr>
          <p:nvPr/>
        </p:nvPicPr>
        <p:blipFill>
          <a:blip r:embed="rId2"/>
          <a:stretch>
            <a:fillRect/>
          </a:stretch>
        </p:blipFill>
        <p:spPr>
          <a:xfrm>
            <a:off x="637117" y="729995"/>
            <a:ext cx="10905066" cy="5398010"/>
          </a:xfrm>
          <a:prstGeom prst="rect">
            <a:avLst/>
          </a:prstGeom>
        </p:spPr>
      </p:pic>
      <p:sp>
        <p:nvSpPr>
          <p:cNvPr id="9" name="TextBox 8">
            <a:extLst>
              <a:ext uri="{FF2B5EF4-FFF2-40B4-BE49-F238E27FC236}">
                <a16:creationId xmlns:a16="http://schemas.microsoft.com/office/drawing/2014/main" id="{75A988B9-844C-4BC3-97BA-80E743DB1F17}"/>
              </a:ext>
            </a:extLst>
          </p:cNvPr>
          <p:cNvSpPr txBox="1"/>
          <p:nvPr/>
        </p:nvSpPr>
        <p:spPr>
          <a:xfrm>
            <a:off x="1294171" y="103236"/>
            <a:ext cx="6098458" cy="548099"/>
          </a:xfrm>
          <a:prstGeom prst="rect">
            <a:avLst/>
          </a:prstGeom>
          <a:noFill/>
        </p:spPr>
        <p:txBody>
          <a:bodyPr wrap="square">
            <a:spAutoFit/>
          </a:bodyPr>
          <a:lstStyle/>
          <a:p>
            <a:pPr>
              <a:lnSpc>
                <a:spcPct val="115000"/>
              </a:lnSpc>
              <a:spcBef>
                <a:spcPts val="600"/>
              </a:spcBef>
              <a:spcAft>
                <a:spcPts val="600"/>
              </a:spcAft>
              <a:tabLst>
                <a:tab pos="1386840" algn="l"/>
              </a:tabLst>
            </a:pPr>
            <a:r>
              <a:rPr lang="en-US" sz="2800" b="1" dirty="0">
                <a:solidFill>
                  <a:srgbClr val="0070C0"/>
                </a:solidFill>
                <a:effectLst/>
                <a:latin typeface="Times New Roman" panose="02020603050405020304" pitchFamily="18" charset="0"/>
                <a:ea typeface="MS Mincho" panose="02020609040205080304" pitchFamily="49" charset="-128"/>
              </a:rPr>
              <a:t>4. </a:t>
            </a:r>
            <a:r>
              <a:rPr lang="en-US" sz="2800" b="1" dirty="0" err="1">
                <a:solidFill>
                  <a:srgbClr val="0070C0"/>
                </a:solidFill>
                <a:effectLst/>
                <a:latin typeface="Times New Roman" panose="02020603050405020304" pitchFamily="18" charset="0"/>
                <a:ea typeface="MS Mincho" panose="02020609040205080304" pitchFamily="49" charset="-128"/>
              </a:rPr>
              <a:t>Đặc</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sắc</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nghệ</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thuật</a:t>
            </a:r>
            <a:endParaRPr lang="en-US" sz="28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DE060AB0-C2E2-4AEC-883A-3347C4D104AE}"/>
              </a:ext>
            </a:extLst>
          </p:cNvPr>
          <p:cNvSpPr txBox="1"/>
          <p:nvPr/>
        </p:nvSpPr>
        <p:spPr>
          <a:xfrm>
            <a:off x="914400" y="983364"/>
            <a:ext cx="10279626" cy="1061637"/>
          </a:xfrm>
          <a:prstGeom prst="rect">
            <a:avLst/>
          </a:prstGeom>
          <a:noFill/>
        </p:spPr>
        <p:txBody>
          <a:bodyPr wrap="square">
            <a:spAutoFit/>
          </a:bodyPr>
          <a:lstStyle/>
          <a:p>
            <a:pPr algn="ctr">
              <a:lnSpc>
                <a:spcPct val="115000"/>
              </a:lnSpc>
              <a:spcBef>
                <a:spcPts val="600"/>
              </a:spcBef>
              <a:spcAft>
                <a:spcPts val="600"/>
              </a:spcAft>
            </a:pPr>
            <a:r>
              <a:rPr lang="de-DE" sz="2400" b="1" dirty="0">
                <a:solidFill>
                  <a:srgbClr val="FF0000"/>
                </a:solidFill>
                <a:effectLst/>
                <a:latin typeface="Times New Roman" panose="02020603050405020304" pitchFamily="18" charset="0"/>
                <a:ea typeface="Times New Roman" panose="02020603050405020304" pitchFamily="18" charset="0"/>
              </a:rPr>
              <a:t>PHIẾU HT 03 : </a:t>
            </a:r>
          </a:p>
          <a:p>
            <a:pPr algn="ctr">
              <a:lnSpc>
                <a:spcPct val="115000"/>
              </a:lnSpc>
              <a:spcBef>
                <a:spcPts val="600"/>
              </a:spcBef>
              <a:spcAft>
                <a:spcPts val="600"/>
              </a:spcAft>
            </a:pPr>
            <a:r>
              <a:rPr lang="de-DE" sz="2400" b="1" dirty="0">
                <a:solidFill>
                  <a:srgbClr val="003366"/>
                </a:solidFill>
                <a:effectLst/>
                <a:latin typeface="Times New Roman" panose="02020603050405020304" pitchFamily="18" charset="0"/>
                <a:ea typeface="Times New Roman" panose="02020603050405020304" pitchFamily="18" charset="0"/>
              </a:rPr>
              <a:t>TÌM HIỂU CÁC YẾU TỐ NGHỆ THUẬT ĐẶC SẮC CỦA VĂN BẢN</a:t>
            </a:r>
            <a:endParaRPr lang="en-US" sz="2400" dirty="0">
              <a:effectLst/>
              <a:latin typeface="Times New Roman" panose="02020603050405020304" pitchFamily="18" charset="0"/>
              <a:ea typeface="Times New Roman" panose="02020603050405020304" pitchFamily="18" charset="0"/>
            </a:endParaRPr>
          </a:p>
        </p:txBody>
      </p:sp>
      <p:graphicFrame>
        <p:nvGraphicFramePr>
          <p:cNvPr id="11" name="Table 10">
            <a:extLst>
              <a:ext uri="{FF2B5EF4-FFF2-40B4-BE49-F238E27FC236}">
                <a16:creationId xmlns:a16="http://schemas.microsoft.com/office/drawing/2014/main" id="{BF9CAD76-6CE5-41DF-81EA-E486F5A37C63}"/>
              </a:ext>
            </a:extLst>
          </p:cNvPr>
          <p:cNvGraphicFramePr>
            <a:graphicFrameLocks noGrp="1"/>
          </p:cNvGraphicFramePr>
          <p:nvPr>
            <p:extLst>
              <p:ext uri="{D42A27DB-BD31-4B8C-83A1-F6EECF244321}">
                <p14:modId xmlns:p14="http://schemas.microsoft.com/office/powerpoint/2010/main" val="1632829139"/>
              </p:ext>
            </p:extLst>
          </p:nvPr>
        </p:nvGraphicFramePr>
        <p:xfrm>
          <a:off x="914400" y="2298370"/>
          <a:ext cx="10441858" cy="3154680"/>
        </p:xfrm>
        <a:graphic>
          <a:graphicData uri="http://schemas.openxmlformats.org/drawingml/2006/table">
            <a:tbl>
              <a:tblPr firstRow="1" firstCol="1" lastRow="1" lastCol="1" bandRow="1" bandCol="1"/>
              <a:tblGrid>
                <a:gridCol w="6423935">
                  <a:extLst>
                    <a:ext uri="{9D8B030D-6E8A-4147-A177-3AD203B41FA5}">
                      <a16:colId xmlns:a16="http://schemas.microsoft.com/office/drawing/2014/main" val="3641332705"/>
                    </a:ext>
                  </a:extLst>
                </a:gridCol>
                <a:gridCol w="4017923">
                  <a:extLst>
                    <a:ext uri="{9D8B030D-6E8A-4147-A177-3AD203B41FA5}">
                      <a16:colId xmlns:a16="http://schemas.microsoft.com/office/drawing/2014/main" val="2800299341"/>
                    </a:ext>
                  </a:extLst>
                </a:gridCol>
              </a:tblGrid>
              <a:tr h="0">
                <a:tc>
                  <a:txBody>
                    <a:bodyPr/>
                    <a:lstStyle/>
                    <a:p>
                      <a:pPr algn="just">
                        <a:lnSpc>
                          <a:spcPct val="115000"/>
                        </a:lnSpc>
                        <a:spcBef>
                          <a:spcPts val="600"/>
                        </a:spcBef>
                        <a:spcAft>
                          <a:spcPts val="600"/>
                        </a:spcAft>
                      </a:pPr>
                      <a:r>
                        <a:rPr lang="de-DE" sz="3600" b="1" dirty="0">
                          <a:effectLst/>
                          <a:latin typeface="Times New Roman" panose="02020603050405020304" pitchFamily="18" charset="0"/>
                          <a:ea typeface="Times New Roman" panose="02020603050405020304" pitchFamily="18" charset="0"/>
                          <a:cs typeface="Times New Roman" panose="02020603050405020304" pitchFamily="18" charset="0"/>
                        </a:rPr>
                        <a:t> Nội dung cần tìm hiểu</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r>
                        <a:rPr lang="de-DE" sz="3600" b="1">
                          <a:effectLst/>
                          <a:latin typeface="Times New Roman" panose="02020603050405020304" pitchFamily="18" charset="0"/>
                          <a:ea typeface="Times New Roman" panose="02020603050405020304" pitchFamily="18" charset="0"/>
                          <a:cs typeface="Times New Roman" panose="02020603050405020304" pitchFamily="18" charset="0"/>
                        </a:rPr>
                        <a:t>Đặc điểm – Ý nghĩa</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5515265"/>
                  </a:ext>
                </a:extLst>
              </a:tr>
              <a:tr h="0">
                <a:tc>
                  <a:txBody>
                    <a:bodyPr/>
                    <a:lstStyle/>
                    <a:p>
                      <a:pPr algn="just">
                        <a:lnSpc>
                          <a:spcPct val="115000"/>
                        </a:lnSpc>
                        <a:spcBef>
                          <a:spcPts val="600"/>
                        </a:spcBef>
                        <a:spcAft>
                          <a:spcPts val="600"/>
                        </a:spcAft>
                      </a:pPr>
                      <a:r>
                        <a:rPr lang="de-DE" sz="3600" dirty="0">
                          <a:effectLst/>
                          <a:latin typeface="Times New Roman" panose="02020603050405020304" pitchFamily="18" charset="0"/>
                          <a:ea typeface="Times New Roman" panose="02020603050405020304" pitchFamily="18" charset="0"/>
                          <a:cs typeface="Times New Roman" panose="02020603050405020304" pitchFamily="18" charset="0"/>
                        </a:rPr>
                        <a:t>1. Các chi tiết kì ảo, hoang đường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de-DE"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17831614"/>
                  </a:ext>
                </a:extLst>
              </a:tr>
              <a:tr h="0">
                <a:tc>
                  <a:txBody>
                    <a:bodyPr/>
                    <a:lstStyle/>
                    <a:p>
                      <a:pPr algn="just">
                        <a:lnSpc>
                          <a:spcPct val="115000"/>
                        </a:lnSpc>
                        <a:spcBef>
                          <a:spcPts val="600"/>
                        </a:spcBef>
                        <a:spcAft>
                          <a:spcPts val="600"/>
                        </a:spcAft>
                      </a:pPr>
                      <a:r>
                        <a:rPr lang="de-DE" sz="3600" dirty="0">
                          <a:effectLst/>
                          <a:latin typeface="Times New Roman" panose="02020603050405020304" pitchFamily="18" charset="0"/>
                          <a:ea typeface="Times New Roman" panose="02020603050405020304" pitchFamily="18" charset="0"/>
                          <a:cs typeface="Times New Roman" panose="02020603050405020304" pitchFamily="18" charset="0"/>
                        </a:rPr>
                        <a:t>2. Xây dựng nhân vật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de-DE"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66891357"/>
                  </a:ext>
                </a:extLst>
              </a:tr>
              <a:tr h="0">
                <a:tc>
                  <a:txBody>
                    <a:bodyPr/>
                    <a:lstStyle/>
                    <a:p>
                      <a:pPr algn="just">
                        <a:lnSpc>
                          <a:spcPct val="115000"/>
                        </a:lnSpc>
                        <a:spcBef>
                          <a:spcPts val="600"/>
                        </a:spcBef>
                        <a:spcAft>
                          <a:spcPts val="600"/>
                        </a:spcAft>
                      </a:pPr>
                      <a:r>
                        <a:rPr lang="de-DE" sz="3600">
                          <a:effectLst/>
                          <a:latin typeface="Times New Roman" panose="02020603050405020304" pitchFamily="18" charset="0"/>
                          <a:ea typeface="Times New Roman" panose="02020603050405020304" pitchFamily="18" charset="0"/>
                          <a:cs typeface="Times New Roman" panose="02020603050405020304" pitchFamily="18" charset="0"/>
                        </a:rPr>
                        <a:t>3. Cốt truyện</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de-DE" sz="3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92454707"/>
                  </a:ext>
                </a:extLst>
              </a:tr>
              <a:tr h="0">
                <a:tc>
                  <a:txBody>
                    <a:bodyPr/>
                    <a:lstStyle/>
                    <a:p>
                      <a:pPr algn="just">
                        <a:lnSpc>
                          <a:spcPct val="115000"/>
                        </a:lnSpc>
                        <a:spcBef>
                          <a:spcPts val="600"/>
                        </a:spcBef>
                        <a:spcAft>
                          <a:spcPts val="600"/>
                        </a:spcAft>
                      </a:pPr>
                      <a:r>
                        <a:rPr lang="de-DE" sz="3600">
                          <a:effectLst/>
                          <a:latin typeface="Times New Roman" panose="02020603050405020304" pitchFamily="18" charset="0"/>
                          <a:ea typeface="Times New Roman" panose="02020603050405020304" pitchFamily="18" charset="0"/>
                          <a:cs typeface="Times New Roman" panose="02020603050405020304" pitchFamily="18" charset="0"/>
                        </a:rPr>
                        <a:t>4. Ngôn ngữ</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de-DE" sz="3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1631896"/>
                  </a:ext>
                </a:extLst>
              </a:tr>
            </a:tbl>
          </a:graphicData>
        </a:graphic>
      </p:graphicFrame>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4065183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F936993-A774-4D88-B6A6-E76AFE5581F4}"/>
              </a:ext>
            </a:extLst>
          </p:cNvPr>
          <p:cNvPicPr>
            <a:picLocks noChangeAspect="1"/>
          </p:cNvPicPr>
          <p:nvPr/>
        </p:nvPicPr>
        <p:blipFill rotWithShape="1">
          <a:blip r:embed="rId2">
            <a:alphaModFix amt="40000"/>
          </a:blip>
          <a:srcRect l="6503" r="5619" b="-1"/>
          <a:stretch/>
        </p:blipFill>
        <p:spPr>
          <a:xfrm>
            <a:off x="3132160" y="1021"/>
            <a:ext cx="9059839" cy="6855958"/>
          </a:xfrm>
          <a:prstGeom prst="rect">
            <a:avLst/>
          </a:prstGeom>
        </p:spPr>
      </p:pic>
      <p:sp>
        <p:nvSpPr>
          <p:cNvPr id="13" name="Freeform: Shape 12">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C84D79E-88E1-4940-95F2-ACA90FE86B68}"/>
              </a:ext>
            </a:extLst>
          </p:cNvPr>
          <p:cNvPicPr>
            <a:picLocks noChangeAspect="1"/>
          </p:cNvPicPr>
          <p:nvPr/>
        </p:nvPicPr>
        <p:blipFill rotWithShape="1">
          <a:blip r:embed="rId3"/>
          <a:srcRect l="20135" r="35422"/>
          <a:stretch/>
        </p:blipFill>
        <p:spPr>
          <a:xfrm>
            <a:off x="0" y="34151"/>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5" name="TextBox 4">
            <a:extLst>
              <a:ext uri="{FF2B5EF4-FFF2-40B4-BE49-F238E27FC236}">
                <a16:creationId xmlns:a16="http://schemas.microsoft.com/office/drawing/2014/main" id="{870C65D6-E1EA-4576-B757-05A495F54DB4}"/>
              </a:ext>
            </a:extLst>
          </p:cNvPr>
          <p:cNvSpPr txBox="1"/>
          <p:nvPr/>
        </p:nvSpPr>
        <p:spPr>
          <a:xfrm>
            <a:off x="253216" y="3010486"/>
            <a:ext cx="5240537" cy="1107996"/>
          </a:xfrm>
          <a:prstGeom prst="rect">
            <a:avLst/>
          </a:prstGeom>
          <a:noFill/>
        </p:spPr>
        <p:txBody>
          <a:bodyPr wrap="none" rtlCol="0">
            <a:spAutoFit/>
          </a:bodyPr>
          <a:lstStyle/>
          <a:p>
            <a:r>
              <a:rPr lang="en-US" sz="6600" b="1" dirty="0">
                <a:latin typeface="Times New Roman" panose="02020603050405020304" pitchFamily="18" charset="0"/>
                <a:cs typeface="Times New Roman" panose="02020603050405020304" pitchFamily="18" charset="0"/>
              </a:rPr>
              <a:t>KHỞI ĐỘNG</a:t>
            </a:r>
          </a:p>
        </p:txBody>
      </p:sp>
      <p:sp>
        <p:nvSpPr>
          <p:cNvPr id="8" name="Hexagon 7">
            <a:extLst>
              <a:ext uri="{FF2B5EF4-FFF2-40B4-BE49-F238E27FC236}">
                <a16:creationId xmlns:a16="http://schemas.microsoft.com/office/drawing/2014/main" id="{051033D6-0889-45BB-B531-BB8E570B782F}"/>
              </a:ext>
            </a:extLst>
          </p:cNvPr>
          <p:cNvSpPr/>
          <p:nvPr/>
        </p:nvSpPr>
        <p:spPr>
          <a:xfrm>
            <a:off x="5628847" y="1651277"/>
            <a:ext cx="6332516" cy="3826413"/>
          </a:xfrm>
          <a:prstGeom prst="hexagon">
            <a:avLst/>
          </a:prstGeom>
          <a:noFill/>
          <a:ln w="5715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1C1F53C-1E92-4357-8A7B-26BD19ED9198}"/>
              </a:ext>
            </a:extLst>
          </p:cNvPr>
          <p:cNvSpPr txBox="1"/>
          <p:nvPr/>
        </p:nvSpPr>
        <p:spPr>
          <a:xfrm>
            <a:off x="6461650" y="2110892"/>
            <a:ext cx="5059987" cy="2867132"/>
          </a:xfrm>
          <a:prstGeom prst="rect">
            <a:avLst/>
          </a:prstGeom>
          <a:noFill/>
        </p:spPr>
        <p:txBody>
          <a:bodyPr wrap="square">
            <a:spAutoFit/>
          </a:bodyPr>
          <a:lstStyle/>
          <a:p>
            <a:pPr marR="177165">
              <a:lnSpc>
                <a:spcPct val="115000"/>
              </a:lnSpc>
              <a:spcBef>
                <a:spcPts val="600"/>
              </a:spcBef>
              <a:spcAft>
                <a:spcPts val="600"/>
              </a:spcAft>
              <a:tabLst>
                <a:tab pos="57150" algn="l"/>
              </a:tabLst>
            </a:pPr>
            <a:r>
              <a:rPr lang="en-US" sz="4000" b="1" dirty="0" err="1">
                <a:effectLst/>
                <a:latin typeface="Times New Roman" panose="02020603050405020304" pitchFamily="18" charset="0"/>
                <a:ea typeface="Times New Roman" panose="02020603050405020304" pitchFamily="18" charset="0"/>
              </a:rPr>
              <a:t>Em</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đã</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đọc</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truyện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thần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thoại</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nào</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của</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Việt</a:t>
            </a:r>
            <a:r>
              <a:rPr lang="en-US" sz="4000" b="1" dirty="0">
                <a:effectLst/>
                <a:latin typeface="Times New Roman" panose="02020603050405020304" pitchFamily="18" charset="0"/>
                <a:ea typeface="Times New Roman" panose="02020603050405020304" pitchFamily="18" charset="0"/>
              </a:rPr>
              <a:t> Nam? </a:t>
            </a:r>
            <a:r>
              <a:rPr lang="en-US" sz="4000" b="1" dirty="0" err="1">
                <a:effectLst/>
                <a:latin typeface="Times New Roman" panose="02020603050405020304" pitchFamily="18" charset="0"/>
                <a:ea typeface="Times New Roman" panose="02020603050405020304" pitchFamily="18" charset="0"/>
              </a:rPr>
              <a:t>Hãy</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kể</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lại</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cho</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cả</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lớp</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cùng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nghe</a:t>
            </a:r>
            <a:r>
              <a:rPr lang="en-US" sz="4000" b="1" dirty="0">
                <a:effectLst/>
                <a:latin typeface="Times New Roman" panose="02020603050405020304" pitchFamily="18" charset="0"/>
                <a:ea typeface="Times New Roman" panose="02020603050405020304" pitchFamily="18" charset="0"/>
              </a:rPr>
              <a:t>.</a:t>
            </a: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327916391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B0A7CBD-BD00-4E80-BCC9-AD8B10422BC7}"/>
              </a:ext>
            </a:extLst>
          </p:cNvPr>
          <p:cNvSpPr/>
          <p:nvPr/>
        </p:nvSpPr>
        <p:spPr>
          <a:xfrm>
            <a:off x="1567641" y="2330252"/>
            <a:ext cx="3970594" cy="4123128"/>
          </a:xfrm>
          <a:prstGeom prst="roundRect">
            <a:avLst>
              <a:gd name="adj" fmla="val 5146"/>
            </a:avLst>
          </a:prstGeom>
          <a:solidFill>
            <a:srgbClr val="CC0066"/>
          </a:solidFill>
          <a:ln w="57150" cap="flat" cmpd="sng" algn="ctr">
            <a:solidFill>
              <a:sysClr val="window" lastClr="FFFFFF"/>
            </a:solidFill>
            <a:prstDash val="solid"/>
            <a:miter lim="800000"/>
          </a:ln>
          <a:effectLst>
            <a:outerShdw blurRad="190500" sx="105000" sy="105000" algn="ctr" rotWithShape="0">
              <a:prstClr val="black">
                <a:alpha val="40000"/>
              </a:prstClr>
            </a:outerShdw>
          </a:effectLst>
        </p:spPr>
        <p:txBody>
          <a:bodyPr rtlCol="0" anchor="ctr"/>
          <a:lstStyle/>
          <a:p>
            <a:pPr algn="just">
              <a:lnSpc>
                <a:spcPct val="115000"/>
              </a:lnSpc>
              <a:spcBef>
                <a:spcPts val="600"/>
              </a:spcBef>
              <a:spcAft>
                <a:spcPts val="600"/>
              </a:spcAft>
            </a:pPr>
            <a:r>
              <a:rPr lang="en-US" sz="2800" b="1">
                <a:solidFill>
                  <a:schemeClr val="bg1"/>
                </a:solidFill>
                <a:effectLst/>
                <a:latin typeface="Times New Roman" panose="02020603050405020304" pitchFamily="18" charset="0"/>
                <a:ea typeface="Calibri" panose="020F0502020204030204" pitchFamily="34" charset="0"/>
              </a:rPr>
              <a:t>Thân thể to lớn, chân dài không tả xiết, thần bước một bước cứ như từ vùng này sang vùng nọ hay từ đỉnh núi này sang đỉnh núi kia.</a:t>
            </a:r>
            <a:endParaRPr lang="en-US" sz="2800" b="1">
              <a:solidFill>
                <a:schemeClr val="bg1"/>
              </a:solidFill>
              <a:effectLst/>
              <a:latin typeface="Times New Roman" panose="02020603050405020304" pitchFamily="18" charset="0"/>
              <a:ea typeface="Times New Roman" panose="02020603050405020304" pitchFamily="18" charset="0"/>
            </a:endParaRPr>
          </a:p>
        </p:txBody>
      </p:sp>
      <p:sp>
        <p:nvSpPr>
          <p:cNvPr id="7" name="Rectangle: Rounded Corners 6">
            <a:extLst>
              <a:ext uri="{FF2B5EF4-FFF2-40B4-BE49-F238E27FC236}">
                <a16:creationId xmlns:a16="http://schemas.microsoft.com/office/drawing/2014/main" id="{39A7EDA3-6B52-447E-B481-7AAE565753F3}"/>
              </a:ext>
            </a:extLst>
          </p:cNvPr>
          <p:cNvSpPr/>
          <p:nvPr/>
        </p:nvSpPr>
        <p:spPr>
          <a:xfrm>
            <a:off x="6653767" y="2330252"/>
            <a:ext cx="3881605" cy="4123127"/>
          </a:xfrm>
          <a:prstGeom prst="roundRect">
            <a:avLst>
              <a:gd name="adj" fmla="val 5146"/>
            </a:avLst>
          </a:prstGeom>
          <a:solidFill>
            <a:srgbClr val="33CC33"/>
          </a:solidFill>
          <a:ln w="57150" cap="flat" cmpd="sng" algn="ctr">
            <a:solidFill>
              <a:sysClr val="window" lastClr="FFFFFF"/>
            </a:solidFill>
            <a:prstDash val="solid"/>
            <a:miter lim="800000"/>
          </a:ln>
          <a:effectLst>
            <a:outerShdw blurRad="190500" sx="105000" sy="105000" algn="ctr" rotWithShape="0">
              <a:prstClr val="black">
                <a:alpha val="40000"/>
              </a:prstClr>
            </a:outerShdw>
          </a:effectLst>
        </p:spPr>
        <p:txBody>
          <a:bodyPr rtlCol="0" anchor="ctr"/>
          <a:lstStyle/>
          <a:p>
            <a:pPr algn="just">
              <a:lnSpc>
                <a:spcPct val="115000"/>
              </a:lnSpc>
              <a:spcBef>
                <a:spcPts val="600"/>
              </a:spcBef>
              <a:spcAft>
                <a:spcPts val="600"/>
              </a:spcAft>
            </a:pPr>
            <a:r>
              <a:rPr lang="en-US" sz="2800" b="1">
                <a:solidFill>
                  <a:schemeClr val="bg1"/>
                </a:solidFill>
                <a:effectLst/>
                <a:latin typeface="Times New Roman" panose="02020603050405020304" pitchFamily="18" charset="0"/>
                <a:ea typeface="Calibri" panose="020F0502020204030204" pitchFamily="34" charset="0"/>
              </a:rPr>
              <a:t>Đội trời lên rồi đào đất, đá đắp thành một cái cột vừa to vừa cao để chống trời, sau đó phá cột đá đi rồi ném vung đá và đất đi khắp mọi nơi mọi chỗ…</a:t>
            </a:r>
            <a:endParaRPr lang="en-US" sz="2800" b="1">
              <a:solidFill>
                <a:schemeClr val="bg1"/>
              </a:solidFill>
              <a:effectLst/>
              <a:latin typeface="Times New Roman" panose="02020603050405020304" pitchFamily="18" charset="0"/>
              <a:ea typeface="Times New Roman" panose="02020603050405020304" pitchFamily="18" charset="0"/>
            </a:endParaRPr>
          </a:p>
        </p:txBody>
      </p:sp>
      <p:sp>
        <p:nvSpPr>
          <p:cNvPr id="11" name="Rectangle: Rounded Corners 10">
            <a:extLst>
              <a:ext uri="{FF2B5EF4-FFF2-40B4-BE49-F238E27FC236}">
                <a16:creationId xmlns:a16="http://schemas.microsoft.com/office/drawing/2014/main" id="{C92228EE-9F49-4383-9A7F-D3AA6288E740}"/>
              </a:ext>
            </a:extLst>
          </p:cNvPr>
          <p:cNvSpPr/>
          <p:nvPr/>
        </p:nvSpPr>
        <p:spPr>
          <a:xfrm>
            <a:off x="3462485" y="554727"/>
            <a:ext cx="5254331" cy="964358"/>
          </a:xfrm>
          <a:prstGeom prst="roundRect">
            <a:avLst>
              <a:gd name="adj" fmla="val 5146"/>
            </a:avLst>
          </a:prstGeom>
          <a:solidFill>
            <a:srgbClr val="FF3300"/>
          </a:solidFill>
          <a:ln w="57150" cap="flat" cmpd="sng" algn="ctr">
            <a:solidFill>
              <a:sysClr val="window" lastClr="FFFFFF"/>
            </a:solidFill>
            <a:prstDash val="solid"/>
            <a:miter lim="800000"/>
          </a:ln>
          <a:effectLst>
            <a:outerShdw blurRad="190500" sx="105000" sy="105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a:solidFill>
                  <a:schemeClr val="bg1"/>
                </a:solidFill>
                <a:effectLst/>
                <a:latin typeface="Times New Roman" panose="02020603050405020304" pitchFamily="18" charset="0"/>
                <a:ea typeface="MS Mincho" panose="02020609040205080304" pitchFamily="49" charset="-128"/>
              </a:rPr>
              <a:t>Các chi tiết kì ảo</a:t>
            </a:r>
            <a:endParaRPr kumimoji="0" lang="en-US" sz="4000" b="0" i="0" u="none" strike="noStrike" kern="0" cap="none" spc="0" normalizeH="0" baseline="0" noProof="0" dirty="0">
              <a:ln>
                <a:noFill/>
              </a:ln>
              <a:solidFill>
                <a:schemeClr val="bg1"/>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9A747B00-6F83-491E-B0CD-F78446E3BB8B}"/>
              </a:ext>
            </a:extLst>
          </p:cNvPr>
          <p:cNvCxnSpPr>
            <a:stCxn id="11" idx="2"/>
            <a:endCxn id="3" idx="0"/>
          </p:cNvCxnSpPr>
          <p:nvPr/>
        </p:nvCxnSpPr>
        <p:spPr>
          <a:xfrm flipH="1">
            <a:off x="3552938" y="1519085"/>
            <a:ext cx="2536713" cy="81116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202FA55-ABCB-4C80-A80C-4B0203E32F18}"/>
              </a:ext>
            </a:extLst>
          </p:cNvPr>
          <p:cNvCxnSpPr>
            <a:stCxn id="11" idx="2"/>
            <a:endCxn id="7" idx="0"/>
          </p:cNvCxnSpPr>
          <p:nvPr/>
        </p:nvCxnSpPr>
        <p:spPr>
          <a:xfrm>
            <a:off x="6089651" y="1519085"/>
            <a:ext cx="2504918" cy="81116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403222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FBF27F7-E1BE-4F26-8A59-76B8D4448DDB}"/>
              </a:ext>
            </a:extLst>
          </p:cNvPr>
          <p:cNvSpPr/>
          <p:nvPr/>
        </p:nvSpPr>
        <p:spPr>
          <a:xfrm>
            <a:off x="6293062" y="1322747"/>
            <a:ext cx="5682628" cy="2106253"/>
          </a:xfrm>
          <a:prstGeom prst="roundRect">
            <a:avLst>
              <a:gd name="adj" fmla="val 402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Connector: Elbow 7">
            <a:extLst>
              <a:ext uri="{FF2B5EF4-FFF2-40B4-BE49-F238E27FC236}">
                <a16:creationId xmlns:a16="http://schemas.microsoft.com/office/drawing/2014/main" id="{8D41166F-0F0F-447A-AA92-C8CFCF6BB76F}"/>
              </a:ext>
            </a:extLst>
          </p:cNvPr>
          <p:cNvCxnSpPr>
            <a:cxnSpLocks/>
            <a:endCxn id="5" idx="1"/>
          </p:cNvCxnSpPr>
          <p:nvPr/>
        </p:nvCxnSpPr>
        <p:spPr>
          <a:xfrm>
            <a:off x="5080471" y="2046754"/>
            <a:ext cx="1212591" cy="329120"/>
          </a:xfrm>
          <a:prstGeom prst="bentConnector3">
            <a:avLst>
              <a:gd name="adj1" fmla="val 50000"/>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C6901F1-E323-4270-959B-63B2F8F2CB54}"/>
              </a:ext>
            </a:extLst>
          </p:cNvPr>
          <p:cNvGrpSpPr/>
          <p:nvPr/>
        </p:nvGrpSpPr>
        <p:grpSpPr>
          <a:xfrm>
            <a:off x="-1001294" y="1091548"/>
            <a:ext cx="6408272" cy="5766452"/>
            <a:chOff x="208074" y="918768"/>
            <a:chExt cx="6408272" cy="5766452"/>
          </a:xfrm>
        </p:grpSpPr>
        <p:sp>
          <p:nvSpPr>
            <p:cNvPr id="12" name="Oval 11">
              <a:extLst>
                <a:ext uri="{FF2B5EF4-FFF2-40B4-BE49-F238E27FC236}">
                  <a16:creationId xmlns:a16="http://schemas.microsoft.com/office/drawing/2014/main" id="{4847F26E-51EA-4644-B038-4A87A519A1BB}"/>
                </a:ext>
              </a:extLst>
            </p:cNvPr>
            <p:cNvSpPr/>
            <p:nvPr/>
          </p:nvSpPr>
          <p:spPr>
            <a:xfrm>
              <a:off x="208074" y="5815683"/>
              <a:ext cx="5628124" cy="869537"/>
            </a:xfrm>
            <a:prstGeom prst="ellipse">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8F7CEAB-2B2F-4B38-B5E3-048171C90131}"/>
                </a:ext>
              </a:extLst>
            </p:cNvPr>
            <p:cNvGrpSpPr/>
            <p:nvPr/>
          </p:nvGrpSpPr>
          <p:grpSpPr>
            <a:xfrm>
              <a:off x="2118918" y="918768"/>
              <a:ext cx="4497428" cy="4643465"/>
              <a:chOff x="4500168" y="899718"/>
              <a:chExt cx="4497428" cy="4643465"/>
            </a:xfrm>
          </p:grpSpPr>
          <p:sp>
            <p:nvSpPr>
              <p:cNvPr id="16" name="Freeform: Shape 15">
                <a:extLst>
                  <a:ext uri="{FF2B5EF4-FFF2-40B4-BE49-F238E27FC236}">
                    <a16:creationId xmlns:a16="http://schemas.microsoft.com/office/drawing/2014/main" id="{B7C7100A-CFE4-42EF-A165-4DD76EC1DD34}"/>
                  </a:ext>
                </a:extLst>
              </p:cNvPr>
              <p:cNvSpPr/>
              <p:nvPr/>
            </p:nvSpPr>
            <p:spPr>
              <a:xfrm>
                <a:off x="4500168" y="899718"/>
                <a:ext cx="4190230" cy="4601364"/>
              </a:xfrm>
              <a:custGeom>
                <a:avLst/>
                <a:gdLst>
                  <a:gd name="connsiteX0" fmla="*/ 2300682 w 4190230"/>
                  <a:gd name="connsiteY0" fmla="*/ 0 h 4601364"/>
                  <a:gd name="connsiteX1" fmla="*/ 4076001 w 4190230"/>
                  <a:gd name="connsiteY1" fmla="*/ 837235 h 4601364"/>
                  <a:gd name="connsiteX2" fmla="*/ 4158479 w 4190230"/>
                  <a:gd name="connsiteY2" fmla="*/ 947532 h 4601364"/>
                  <a:gd name="connsiteX3" fmla="*/ 4155745 w 4190230"/>
                  <a:gd name="connsiteY3" fmla="*/ 949548 h 4601364"/>
                  <a:gd name="connsiteX4" fmla="*/ 4177871 w 4190230"/>
                  <a:gd name="connsiteY4" fmla="*/ 982366 h 4601364"/>
                  <a:gd name="connsiteX5" fmla="*/ 4190230 w 4190230"/>
                  <a:gd name="connsiteY5" fmla="*/ 1043585 h 4601364"/>
                  <a:gd name="connsiteX6" fmla="*/ 4032952 w 4190230"/>
                  <a:gd name="connsiteY6" fmla="*/ 1200863 h 4601364"/>
                  <a:gd name="connsiteX7" fmla="*/ 3875674 w 4190230"/>
                  <a:gd name="connsiteY7" fmla="*/ 1043585 h 4601364"/>
                  <a:gd name="connsiteX8" fmla="*/ 3877516 w 4190230"/>
                  <a:gd name="connsiteY8" fmla="*/ 1034461 h 4601364"/>
                  <a:gd name="connsiteX9" fmla="*/ 3861968 w 4190230"/>
                  <a:gd name="connsiteY9" fmla="*/ 1013668 h 4601364"/>
                  <a:gd name="connsiteX10" fmla="*/ 2300682 w 4190230"/>
                  <a:gd name="connsiteY10" fmla="*/ 277370 h 4601364"/>
                  <a:gd name="connsiteX11" fmla="*/ 277370 w 4190230"/>
                  <a:gd name="connsiteY11" fmla="*/ 2300682 h 4601364"/>
                  <a:gd name="connsiteX12" fmla="*/ 2300682 w 4190230"/>
                  <a:gd name="connsiteY12" fmla="*/ 4323994 h 4601364"/>
                  <a:gd name="connsiteX13" fmla="*/ 2325944 w 4190230"/>
                  <a:gd name="connsiteY13" fmla="*/ 4322719 h 4601364"/>
                  <a:gd name="connsiteX14" fmla="*/ 2329435 w 4190230"/>
                  <a:gd name="connsiteY14" fmla="*/ 4599912 h 4601364"/>
                  <a:gd name="connsiteX15" fmla="*/ 2300682 w 4190230"/>
                  <a:gd name="connsiteY15" fmla="*/ 4601364 h 4601364"/>
                  <a:gd name="connsiteX16" fmla="*/ 0 w 4190230"/>
                  <a:gd name="connsiteY16" fmla="*/ 2300682 h 4601364"/>
                  <a:gd name="connsiteX17" fmla="*/ 2300682 w 4190230"/>
                  <a:gd name="connsiteY17" fmla="*/ 0 h 460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0230" h="4601364">
                    <a:moveTo>
                      <a:pt x="2300682" y="0"/>
                    </a:moveTo>
                    <a:cubicBezTo>
                      <a:pt x="3015413" y="0"/>
                      <a:pt x="3654022" y="325914"/>
                      <a:pt x="4076001" y="837235"/>
                    </a:cubicBezTo>
                    <a:lnTo>
                      <a:pt x="4158479" y="947532"/>
                    </a:lnTo>
                    <a:lnTo>
                      <a:pt x="4155745" y="949548"/>
                    </a:lnTo>
                    <a:lnTo>
                      <a:pt x="4177871" y="982366"/>
                    </a:lnTo>
                    <a:cubicBezTo>
                      <a:pt x="4185829" y="1001182"/>
                      <a:pt x="4190230" y="1021870"/>
                      <a:pt x="4190230" y="1043585"/>
                    </a:cubicBezTo>
                    <a:cubicBezTo>
                      <a:pt x="4190230" y="1130447"/>
                      <a:pt x="4119814" y="1200863"/>
                      <a:pt x="4032952" y="1200863"/>
                    </a:cubicBezTo>
                    <a:cubicBezTo>
                      <a:pt x="3946090" y="1200863"/>
                      <a:pt x="3875674" y="1130447"/>
                      <a:pt x="3875674" y="1043585"/>
                    </a:cubicBezTo>
                    <a:lnTo>
                      <a:pt x="3877516" y="1034461"/>
                    </a:lnTo>
                    <a:lnTo>
                      <a:pt x="3861968" y="1013668"/>
                    </a:lnTo>
                    <a:cubicBezTo>
                      <a:pt x="3490863" y="563992"/>
                      <a:pt x="2929245" y="277370"/>
                      <a:pt x="2300682" y="277370"/>
                    </a:cubicBezTo>
                    <a:cubicBezTo>
                      <a:pt x="1183238" y="277370"/>
                      <a:pt x="277370" y="1183238"/>
                      <a:pt x="277370" y="2300682"/>
                    </a:cubicBezTo>
                    <a:cubicBezTo>
                      <a:pt x="277370" y="3418126"/>
                      <a:pt x="1183238" y="4323994"/>
                      <a:pt x="2300682" y="4323994"/>
                    </a:cubicBezTo>
                    <a:lnTo>
                      <a:pt x="2325944" y="4322719"/>
                    </a:lnTo>
                    <a:lnTo>
                      <a:pt x="2329435" y="4599912"/>
                    </a:lnTo>
                    <a:lnTo>
                      <a:pt x="2300682" y="4601364"/>
                    </a:lnTo>
                    <a:cubicBezTo>
                      <a:pt x="1030050" y="4601364"/>
                      <a:pt x="0" y="3571314"/>
                      <a:pt x="0" y="2300682"/>
                    </a:cubicBezTo>
                    <a:cubicBezTo>
                      <a:pt x="0" y="1030050"/>
                      <a:pt x="1030050" y="0"/>
                      <a:pt x="2300682" y="0"/>
                    </a:cubicBezTo>
                    <a:close/>
                  </a:path>
                </a:pathLst>
              </a:cu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DA57E6BF-6908-438D-A9A7-451833E5AAC9}"/>
                  </a:ext>
                </a:extLst>
              </p:cNvPr>
              <p:cNvSpPr/>
              <p:nvPr/>
            </p:nvSpPr>
            <p:spPr>
              <a:xfrm>
                <a:off x="4769933" y="1130917"/>
                <a:ext cx="4158479" cy="4109924"/>
              </a:xfrm>
              <a:custGeom>
                <a:avLst/>
                <a:gdLst>
                  <a:gd name="connsiteX0" fmla="*/ 2079240 w 4158479"/>
                  <a:gd name="connsiteY0" fmla="*/ 0 h 4109924"/>
                  <a:gd name="connsiteX1" fmla="*/ 4158479 w 4158479"/>
                  <a:gd name="connsiteY1" fmla="*/ 2054962 h 4109924"/>
                  <a:gd name="connsiteX2" fmla="*/ 4157637 w 4158479"/>
                  <a:gd name="connsiteY2" fmla="*/ 2071450 h 4109924"/>
                  <a:gd name="connsiteX3" fmla="*/ 4158479 w 4158479"/>
                  <a:gd name="connsiteY3" fmla="*/ 2075621 h 4109924"/>
                  <a:gd name="connsiteX4" fmla="*/ 4032319 w 4158479"/>
                  <a:gd name="connsiteY4" fmla="*/ 2201781 h 4109924"/>
                  <a:gd name="connsiteX5" fmla="*/ 3906159 w 4158479"/>
                  <a:gd name="connsiteY5" fmla="*/ 2075621 h 4109924"/>
                  <a:gd name="connsiteX6" fmla="*/ 3906951 w 4158479"/>
                  <a:gd name="connsiteY6" fmla="*/ 2071700 h 4109924"/>
                  <a:gd name="connsiteX7" fmla="*/ 3907806 w 4158479"/>
                  <a:gd name="connsiteY7" fmla="*/ 2054962 h 4109924"/>
                  <a:gd name="connsiteX8" fmla="*/ 2079240 w 4158479"/>
                  <a:gd name="connsiteY8" fmla="*/ 247747 h 4109924"/>
                  <a:gd name="connsiteX9" fmla="*/ 250674 w 4158479"/>
                  <a:gd name="connsiteY9" fmla="*/ 2054962 h 4109924"/>
                  <a:gd name="connsiteX10" fmla="*/ 2079240 w 4158479"/>
                  <a:gd name="connsiteY10" fmla="*/ 3862177 h 4109924"/>
                  <a:gd name="connsiteX11" fmla="*/ 2102043 w 4158479"/>
                  <a:gd name="connsiteY11" fmla="*/ 3861040 h 4109924"/>
                  <a:gd name="connsiteX12" fmla="*/ 2105199 w 4158479"/>
                  <a:gd name="connsiteY12" fmla="*/ 4108629 h 4109924"/>
                  <a:gd name="connsiteX13" fmla="*/ 2079240 w 4158479"/>
                  <a:gd name="connsiteY13" fmla="*/ 4109924 h 4109924"/>
                  <a:gd name="connsiteX14" fmla="*/ 0 w 4158479"/>
                  <a:gd name="connsiteY14" fmla="*/ 2054962 h 4109924"/>
                  <a:gd name="connsiteX15" fmla="*/ 2079240 w 4158479"/>
                  <a:gd name="connsiteY15" fmla="*/ 0 h 410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8479" h="4109924">
                    <a:moveTo>
                      <a:pt x="2079240" y="0"/>
                    </a:moveTo>
                    <a:cubicBezTo>
                      <a:pt x="3227572" y="0"/>
                      <a:pt x="4158479" y="920038"/>
                      <a:pt x="4158479" y="2054962"/>
                    </a:cubicBezTo>
                    <a:lnTo>
                      <a:pt x="4157637" y="2071450"/>
                    </a:lnTo>
                    <a:lnTo>
                      <a:pt x="4158479" y="2075621"/>
                    </a:lnTo>
                    <a:cubicBezTo>
                      <a:pt x="4158479" y="2145297"/>
                      <a:pt x="4101995" y="2201781"/>
                      <a:pt x="4032319" y="2201781"/>
                    </a:cubicBezTo>
                    <a:cubicBezTo>
                      <a:pt x="3962643" y="2201781"/>
                      <a:pt x="3906159" y="2145297"/>
                      <a:pt x="3906159" y="2075621"/>
                    </a:cubicBezTo>
                    <a:lnTo>
                      <a:pt x="3906951" y="2071700"/>
                    </a:lnTo>
                    <a:lnTo>
                      <a:pt x="3907806" y="2054962"/>
                    </a:lnTo>
                    <a:cubicBezTo>
                      <a:pt x="3907806" y="1056864"/>
                      <a:pt x="3089129" y="247747"/>
                      <a:pt x="2079240" y="247747"/>
                    </a:cubicBezTo>
                    <a:cubicBezTo>
                      <a:pt x="1069350" y="247747"/>
                      <a:pt x="250674" y="1056864"/>
                      <a:pt x="250674" y="2054962"/>
                    </a:cubicBezTo>
                    <a:cubicBezTo>
                      <a:pt x="250674" y="3053060"/>
                      <a:pt x="1069350" y="3862177"/>
                      <a:pt x="2079240" y="3862177"/>
                    </a:cubicBezTo>
                    <a:lnTo>
                      <a:pt x="2102043" y="3861040"/>
                    </a:lnTo>
                    <a:lnTo>
                      <a:pt x="2105199" y="4108629"/>
                    </a:lnTo>
                    <a:lnTo>
                      <a:pt x="2079240" y="4109924"/>
                    </a:lnTo>
                    <a:cubicBezTo>
                      <a:pt x="930907" y="4109924"/>
                      <a:pt x="0" y="3189886"/>
                      <a:pt x="0" y="2054962"/>
                    </a:cubicBezTo>
                    <a:cubicBezTo>
                      <a:pt x="0" y="920038"/>
                      <a:pt x="930907" y="0"/>
                      <a:pt x="2079240" y="0"/>
                    </a:cubicBezTo>
                    <a:close/>
                  </a:path>
                </a:pathLst>
              </a:cu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2565D86-2C09-420D-88D7-458C506EFA76}"/>
                  </a:ext>
                </a:extLst>
              </p:cNvPr>
              <p:cNvSpPr/>
              <p:nvPr/>
            </p:nvSpPr>
            <p:spPr>
              <a:xfrm>
                <a:off x="6761075" y="4938499"/>
                <a:ext cx="370941" cy="604684"/>
              </a:xfrm>
              <a:custGeom>
                <a:avLst/>
                <a:gdLst>
                  <a:gd name="connsiteX0" fmla="*/ 0 w 357188"/>
                  <a:gd name="connsiteY0" fmla="*/ 0 h 247650"/>
                  <a:gd name="connsiteX1" fmla="*/ 357188 w 357188"/>
                  <a:gd name="connsiteY1" fmla="*/ 128587 h 247650"/>
                  <a:gd name="connsiteX2" fmla="*/ 4763 w 357188"/>
                  <a:gd name="connsiteY2" fmla="*/ 247650 h 247650"/>
                  <a:gd name="connsiteX3" fmla="*/ 52388 w 357188"/>
                  <a:gd name="connsiteY3" fmla="*/ 100012 h 247650"/>
                  <a:gd name="connsiteX4" fmla="*/ 0 w 357188"/>
                  <a:gd name="connsiteY4" fmla="*/ 0 h 247650"/>
                  <a:gd name="connsiteX0" fmla="*/ 0 w 357769"/>
                  <a:gd name="connsiteY0" fmla="*/ 0 h 247650"/>
                  <a:gd name="connsiteX1" fmla="*/ 357188 w 357769"/>
                  <a:gd name="connsiteY1" fmla="*/ 128587 h 247650"/>
                  <a:gd name="connsiteX2" fmla="*/ 4763 w 357769"/>
                  <a:gd name="connsiteY2" fmla="*/ 247650 h 247650"/>
                  <a:gd name="connsiteX3" fmla="*/ 52388 w 357769"/>
                  <a:gd name="connsiteY3" fmla="*/ 100012 h 247650"/>
                  <a:gd name="connsiteX4" fmla="*/ 0 w 357769"/>
                  <a:gd name="connsiteY4" fmla="*/ 0 h 247650"/>
                  <a:gd name="connsiteX0" fmla="*/ 0 w 357769"/>
                  <a:gd name="connsiteY0" fmla="*/ 0 h 247650"/>
                  <a:gd name="connsiteX1" fmla="*/ 357188 w 357769"/>
                  <a:gd name="connsiteY1" fmla="*/ 128587 h 247650"/>
                  <a:gd name="connsiteX2" fmla="*/ 4763 w 357769"/>
                  <a:gd name="connsiteY2" fmla="*/ 247650 h 247650"/>
                  <a:gd name="connsiteX3" fmla="*/ 52388 w 357769"/>
                  <a:gd name="connsiteY3" fmla="*/ 100012 h 247650"/>
                  <a:gd name="connsiteX4" fmla="*/ 0 w 357769"/>
                  <a:gd name="connsiteY4" fmla="*/ 0 h 247650"/>
                  <a:gd name="connsiteX0" fmla="*/ 0 w 357769"/>
                  <a:gd name="connsiteY0" fmla="*/ 0 h 247650"/>
                  <a:gd name="connsiteX1" fmla="*/ 357188 w 357769"/>
                  <a:gd name="connsiteY1" fmla="*/ 128587 h 247650"/>
                  <a:gd name="connsiteX2" fmla="*/ 4763 w 357769"/>
                  <a:gd name="connsiteY2" fmla="*/ 247650 h 247650"/>
                  <a:gd name="connsiteX3" fmla="*/ 42863 w 357769"/>
                  <a:gd name="connsiteY3" fmla="*/ 142875 h 247650"/>
                  <a:gd name="connsiteX4" fmla="*/ 0 w 357769"/>
                  <a:gd name="connsiteY4" fmla="*/ 0 h 247650"/>
                  <a:gd name="connsiteX0" fmla="*/ 0 w 357769"/>
                  <a:gd name="connsiteY0" fmla="*/ 0 h 247650"/>
                  <a:gd name="connsiteX1" fmla="*/ 357188 w 357769"/>
                  <a:gd name="connsiteY1" fmla="*/ 128587 h 247650"/>
                  <a:gd name="connsiteX2" fmla="*/ 4763 w 357769"/>
                  <a:gd name="connsiteY2" fmla="*/ 247650 h 247650"/>
                  <a:gd name="connsiteX3" fmla="*/ 42863 w 357769"/>
                  <a:gd name="connsiteY3" fmla="*/ 142875 h 247650"/>
                  <a:gd name="connsiteX4" fmla="*/ 0 w 357769"/>
                  <a:gd name="connsiteY4" fmla="*/ 0 h 247650"/>
                  <a:gd name="connsiteX0" fmla="*/ 17501 w 375270"/>
                  <a:gd name="connsiteY0" fmla="*/ 0 h 247650"/>
                  <a:gd name="connsiteX1" fmla="*/ 374689 w 375270"/>
                  <a:gd name="connsiteY1" fmla="*/ 128587 h 247650"/>
                  <a:gd name="connsiteX2" fmla="*/ 22264 w 375270"/>
                  <a:gd name="connsiteY2" fmla="*/ 247650 h 247650"/>
                  <a:gd name="connsiteX3" fmla="*/ 60364 w 375270"/>
                  <a:gd name="connsiteY3" fmla="*/ 142875 h 247650"/>
                  <a:gd name="connsiteX4" fmla="*/ 17501 w 375270"/>
                  <a:gd name="connsiteY4" fmla="*/ 0 h 247650"/>
                  <a:gd name="connsiteX0" fmla="*/ 13172 w 370941"/>
                  <a:gd name="connsiteY0" fmla="*/ 0 h 247650"/>
                  <a:gd name="connsiteX1" fmla="*/ 370360 w 370941"/>
                  <a:gd name="connsiteY1" fmla="*/ 128587 h 247650"/>
                  <a:gd name="connsiteX2" fmla="*/ 17935 w 370941"/>
                  <a:gd name="connsiteY2" fmla="*/ 247650 h 247650"/>
                  <a:gd name="connsiteX3" fmla="*/ 75085 w 370941"/>
                  <a:gd name="connsiteY3" fmla="*/ 138112 h 247650"/>
                  <a:gd name="connsiteX4" fmla="*/ 13172 w 370941"/>
                  <a:gd name="connsiteY4" fmla="*/ 0 h 247650"/>
                  <a:gd name="connsiteX0" fmla="*/ 13172 w 370941"/>
                  <a:gd name="connsiteY0" fmla="*/ 0 h 247650"/>
                  <a:gd name="connsiteX1" fmla="*/ 370360 w 370941"/>
                  <a:gd name="connsiteY1" fmla="*/ 128587 h 247650"/>
                  <a:gd name="connsiteX2" fmla="*/ 17935 w 370941"/>
                  <a:gd name="connsiteY2" fmla="*/ 247650 h 247650"/>
                  <a:gd name="connsiteX3" fmla="*/ 75085 w 370941"/>
                  <a:gd name="connsiteY3" fmla="*/ 138112 h 247650"/>
                  <a:gd name="connsiteX4" fmla="*/ 13172 w 370941"/>
                  <a:gd name="connsiteY4" fmla="*/ 0 h 247650"/>
                  <a:gd name="connsiteX0" fmla="*/ 13172 w 370941"/>
                  <a:gd name="connsiteY0" fmla="*/ 0 h 261938"/>
                  <a:gd name="connsiteX1" fmla="*/ 370360 w 370941"/>
                  <a:gd name="connsiteY1" fmla="*/ 128587 h 261938"/>
                  <a:gd name="connsiteX2" fmla="*/ 17935 w 370941"/>
                  <a:gd name="connsiteY2" fmla="*/ 261938 h 261938"/>
                  <a:gd name="connsiteX3" fmla="*/ 75085 w 370941"/>
                  <a:gd name="connsiteY3" fmla="*/ 138112 h 261938"/>
                  <a:gd name="connsiteX4" fmla="*/ 13172 w 370941"/>
                  <a:gd name="connsiteY4" fmla="*/ 0 h 261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41" h="261938">
                    <a:moveTo>
                      <a:pt x="13172" y="0"/>
                    </a:moveTo>
                    <a:cubicBezTo>
                      <a:pt x="132235" y="42862"/>
                      <a:pt x="384647" y="100012"/>
                      <a:pt x="370360" y="128587"/>
                    </a:cubicBezTo>
                    <a:cubicBezTo>
                      <a:pt x="376710" y="163513"/>
                      <a:pt x="135410" y="222250"/>
                      <a:pt x="17935" y="261938"/>
                    </a:cubicBezTo>
                    <a:cubicBezTo>
                      <a:pt x="36985" y="225425"/>
                      <a:pt x="13173" y="193675"/>
                      <a:pt x="75085" y="138112"/>
                    </a:cubicBezTo>
                    <a:cubicBezTo>
                      <a:pt x="13172" y="76199"/>
                      <a:pt x="-20165" y="42862"/>
                      <a:pt x="13172" y="0"/>
                    </a:cubicBezTo>
                    <a:close/>
                  </a:path>
                </a:pathLst>
              </a:custGeom>
              <a:gradFill>
                <a:gsLst>
                  <a:gs pos="33000">
                    <a:schemeClr val="tx1"/>
                  </a:gs>
                  <a:gs pos="52000">
                    <a:schemeClr val="bg1"/>
                  </a:gs>
                  <a:gs pos="6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8A56EB20-87ED-4508-9EEA-1B4882602A6C}"/>
                  </a:ext>
                </a:extLst>
              </p:cNvPr>
              <p:cNvSpPr/>
              <p:nvPr/>
            </p:nvSpPr>
            <p:spPr>
              <a:xfrm>
                <a:off x="8621214" y="3012209"/>
                <a:ext cx="376382" cy="376382"/>
              </a:xfrm>
              <a:prstGeom prst="ellipse">
                <a:avLst/>
              </a:prstGeom>
              <a:solidFill>
                <a:schemeClr val="bg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1C95ACAA-DE4A-4DFF-A49A-1FC42E7C9882}"/>
                  </a:ext>
                </a:extLst>
              </p:cNvPr>
              <p:cNvSpPr/>
              <p:nvPr/>
            </p:nvSpPr>
            <p:spPr>
              <a:xfrm>
                <a:off x="8313049" y="1757806"/>
                <a:ext cx="376382" cy="376382"/>
              </a:xfrm>
              <a:prstGeom prst="ellipse">
                <a:avLst/>
              </a:prstGeom>
              <a:solidFill>
                <a:schemeClr val="bg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A19C30CE-E3BD-40FB-97BE-80FC98FC2882}"/>
                  </a:ext>
                </a:extLst>
              </p:cNvPr>
              <p:cNvSpPr txBox="1"/>
              <p:nvPr/>
            </p:nvSpPr>
            <p:spPr>
              <a:xfrm>
                <a:off x="8634460" y="2941868"/>
                <a:ext cx="2962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2</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3EE9416-FBB6-4DB2-80FB-A0AAEE267BD6}"/>
                  </a:ext>
                </a:extLst>
              </p:cNvPr>
              <p:cNvSpPr txBox="1"/>
              <p:nvPr/>
            </p:nvSpPr>
            <p:spPr>
              <a:xfrm>
                <a:off x="8327262" y="1672282"/>
                <a:ext cx="2962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1</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45" name="Rectangle: Rounded Corners 44">
            <a:extLst>
              <a:ext uri="{FF2B5EF4-FFF2-40B4-BE49-F238E27FC236}">
                <a16:creationId xmlns:a16="http://schemas.microsoft.com/office/drawing/2014/main" id="{13178404-7B53-46C0-BB1E-B2B03843C637}"/>
              </a:ext>
            </a:extLst>
          </p:cNvPr>
          <p:cNvSpPr/>
          <p:nvPr/>
        </p:nvSpPr>
        <p:spPr>
          <a:xfrm>
            <a:off x="6169740" y="3793720"/>
            <a:ext cx="5733516" cy="2106253"/>
          </a:xfrm>
          <a:prstGeom prst="roundRect">
            <a:avLst>
              <a:gd name="adj" fmla="val 41597"/>
            </a:avLst>
          </a:prstGeom>
          <a:gradFill flip="none" rotWithShape="1">
            <a:gsLst>
              <a:gs pos="0">
                <a:srgbClr val="66FF66"/>
              </a:gs>
              <a:gs pos="64000">
                <a:srgbClr val="33CC3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 name="Connector: Elbow 47">
            <a:extLst>
              <a:ext uri="{FF2B5EF4-FFF2-40B4-BE49-F238E27FC236}">
                <a16:creationId xmlns:a16="http://schemas.microsoft.com/office/drawing/2014/main" id="{7FE3903A-AD98-40F3-9175-724C44164D55}"/>
              </a:ext>
            </a:extLst>
          </p:cNvPr>
          <p:cNvCxnSpPr>
            <a:cxnSpLocks/>
          </p:cNvCxnSpPr>
          <p:nvPr/>
        </p:nvCxnSpPr>
        <p:spPr>
          <a:xfrm rot="16200000" flipH="1">
            <a:off x="5137591" y="3582176"/>
            <a:ext cx="1397159" cy="936449"/>
          </a:xfrm>
          <a:prstGeom prst="bentConnector3">
            <a:avLst>
              <a:gd name="adj1" fmla="val 50000"/>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76AB6F6-9CA1-41F3-84F3-C95564ACE089}"/>
              </a:ext>
            </a:extLst>
          </p:cNvPr>
          <p:cNvSpPr txBox="1"/>
          <p:nvPr/>
        </p:nvSpPr>
        <p:spPr>
          <a:xfrm>
            <a:off x="1782751" y="2326316"/>
            <a:ext cx="2902672" cy="1938992"/>
          </a:xfrm>
          <a:prstGeom prst="rect">
            <a:avLst/>
          </a:prstGeom>
          <a:noFill/>
        </p:spPr>
        <p:txBody>
          <a:bodyPr wrap="square">
            <a:spAutoFit/>
          </a:bodyPr>
          <a:lstStyle/>
          <a:p>
            <a:pPr algn="ctr"/>
            <a:r>
              <a:rPr lang="en-US" sz="4000" b="1" dirty="0">
                <a:solidFill>
                  <a:srgbClr val="262626"/>
                </a:solidFill>
                <a:effectLst/>
                <a:latin typeface="Times New Roman" panose="02020603050405020304" pitchFamily="18" charset="0"/>
                <a:ea typeface="Times New Roman" panose="02020603050405020304" pitchFamily="18" charset="0"/>
              </a:rPr>
              <a:t>Ý </a:t>
            </a:r>
            <a:r>
              <a:rPr lang="en-US" sz="4000" b="1" dirty="0" err="1">
                <a:solidFill>
                  <a:srgbClr val="262626"/>
                </a:solidFill>
                <a:effectLst/>
                <a:latin typeface="Times New Roman" panose="02020603050405020304" pitchFamily="18" charset="0"/>
                <a:ea typeface="Times New Roman" panose="02020603050405020304" pitchFamily="18" charset="0"/>
              </a:rPr>
              <a:t>nghĩa</a:t>
            </a:r>
            <a:r>
              <a:rPr lang="en-US" sz="4000" b="1" dirty="0">
                <a:solidFill>
                  <a:srgbClr val="262626"/>
                </a:solidFill>
                <a:effectLst/>
                <a:latin typeface="Times New Roman" panose="02020603050405020304" pitchFamily="18" charset="0"/>
                <a:ea typeface="Times New Roman" panose="02020603050405020304" pitchFamily="18" charset="0"/>
              </a:rPr>
              <a:t> </a:t>
            </a:r>
            <a:r>
              <a:rPr lang="en-US" sz="4000" b="1" dirty="0" err="1">
                <a:solidFill>
                  <a:srgbClr val="262626"/>
                </a:solidFill>
                <a:effectLst/>
                <a:latin typeface="Times New Roman" panose="02020603050405020304" pitchFamily="18" charset="0"/>
                <a:ea typeface="Times New Roman" panose="02020603050405020304" pitchFamily="18" charset="0"/>
              </a:rPr>
              <a:t>của</a:t>
            </a:r>
            <a:r>
              <a:rPr lang="en-US" sz="4000" b="1" dirty="0">
                <a:solidFill>
                  <a:srgbClr val="262626"/>
                </a:solidFill>
                <a:effectLst/>
                <a:latin typeface="Times New Roman" panose="02020603050405020304" pitchFamily="18" charset="0"/>
                <a:ea typeface="Times New Roman" panose="02020603050405020304" pitchFamily="18" charset="0"/>
              </a:rPr>
              <a:t> </a:t>
            </a:r>
            <a:r>
              <a:rPr lang="en-US" sz="4000" b="1" dirty="0" err="1">
                <a:solidFill>
                  <a:srgbClr val="262626"/>
                </a:solidFill>
                <a:effectLst/>
                <a:latin typeface="Times New Roman" panose="02020603050405020304" pitchFamily="18" charset="0"/>
                <a:ea typeface="Times New Roman" panose="02020603050405020304" pitchFamily="18" charset="0"/>
              </a:rPr>
              <a:t>những</a:t>
            </a:r>
            <a:r>
              <a:rPr lang="en-US" sz="4000" b="1" dirty="0">
                <a:solidFill>
                  <a:srgbClr val="262626"/>
                </a:solidFill>
                <a:effectLst/>
                <a:latin typeface="Times New Roman" panose="02020603050405020304" pitchFamily="18" charset="0"/>
                <a:ea typeface="Times New Roman" panose="02020603050405020304" pitchFamily="18" charset="0"/>
              </a:rPr>
              <a:t> chi </a:t>
            </a:r>
            <a:r>
              <a:rPr lang="en-US" sz="4000" b="1" dirty="0" err="1">
                <a:solidFill>
                  <a:srgbClr val="262626"/>
                </a:solidFill>
                <a:effectLst/>
                <a:latin typeface="Times New Roman" panose="02020603050405020304" pitchFamily="18" charset="0"/>
                <a:ea typeface="Times New Roman" panose="02020603050405020304" pitchFamily="18" charset="0"/>
              </a:rPr>
              <a:t>tiết</a:t>
            </a:r>
            <a:r>
              <a:rPr lang="en-US" sz="4000" b="1" dirty="0">
                <a:solidFill>
                  <a:srgbClr val="262626"/>
                </a:solidFill>
                <a:effectLst/>
                <a:latin typeface="Times New Roman" panose="02020603050405020304" pitchFamily="18" charset="0"/>
                <a:ea typeface="Times New Roman" panose="02020603050405020304" pitchFamily="18" charset="0"/>
              </a:rPr>
              <a:t> </a:t>
            </a:r>
            <a:r>
              <a:rPr lang="en-US" sz="4000" b="1" dirty="0" err="1">
                <a:solidFill>
                  <a:srgbClr val="262626"/>
                </a:solidFill>
                <a:effectLst/>
                <a:latin typeface="Times New Roman" panose="02020603050405020304" pitchFamily="18" charset="0"/>
                <a:ea typeface="Times New Roman" panose="02020603050405020304" pitchFamily="18" charset="0"/>
              </a:rPr>
              <a:t>kì</a:t>
            </a:r>
            <a:r>
              <a:rPr lang="en-US" sz="4000" b="1" dirty="0">
                <a:solidFill>
                  <a:srgbClr val="262626"/>
                </a:solidFill>
                <a:effectLst/>
                <a:latin typeface="Times New Roman" panose="02020603050405020304" pitchFamily="18" charset="0"/>
                <a:ea typeface="Times New Roman" panose="02020603050405020304" pitchFamily="18" charset="0"/>
              </a:rPr>
              <a:t> </a:t>
            </a:r>
            <a:r>
              <a:rPr lang="en-US" sz="4000" b="1" dirty="0" err="1">
                <a:solidFill>
                  <a:srgbClr val="262626"/>
                </a:solidFill>
                <a:effectLst/>
                <a:latin typeface="Times New Roman" panose="02020603050405020304" pitchFamily="18" charset="0"/>
                <a:ea typeface="Times New Roman" panose="02020603050405020304" pitchFamily="18" charset="0"/>
              </a:rPr>
              <a:t>ảo</a:t>
            </a:r>
            <a:endParaRPr lang="en-US" sz="4000" b="1" dirty="0"/>
          </a:p>
        </p:txBody>
      </p:sp>
      <p:sp>
        <p:nvSpPr>
          <p:cNvPr id="56" name="Oval 55">
            <a:extLst>
              <a:ext uri="{FF2B5EF4-FFF2-40B4-BE49-F238E27FC236}">
                <a16:creationId xmlns:a16="http://schemas.microsoft.com/office/drawing/2014/main" id="{3D99AE6C-C47D-4507-91D3-053DCEA328C4}"/>
              </a:ext>
            </a:extLst>
          </p:cNvPr>
          <p:cNvSpPr/>
          <p:nvPr/>
        </p:nvSpPr>
        <p:spPr>
          <a:xfrm>
            <a:off x="5941230" y="1907691"/>
            <a:ext cx="1030402" cy="1042000"/>
          </a:xfrm>
          <a:prstGeom prst="ellipse">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43A6211C-AAE6-48FC-8CBC-33502E72D8BD}"/>
              </a:ext>
            </a:extLst>
          </p:cNvPr>
          <p:cNvSpPr/>
          <p:nvPr/>
        </p:nvSpPr>
        <p:spPr>
          <a:xfrm>
            <a:off x="5817830" y="4241183"/>
            <a:ext cx="1042000" cy="1042000"/>
          </a:xfrm>
          <a:prstGeom prst="ellipse">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FC42FE64-71CA-407F-A7DF-0C56F6644986}"/>
              </a:ext>
            </a:extLst>
          </p:cNvPr>
          <p:cNvSpPr txBox="1"/>
          <p:nvPr/>
        </p:nvSpPr>
        <p:spPr>
          <a:xfrm>
            <a:off x="7040486" y="1467932"/>
            <a:ext cx="4687500" cy="1815882"/>
          </a:xfrm>
          <a:prstGeom prst="rect">
            <a:avLst/>
          </a:prstGeom>
          <a:noFill/>
        </p:spPr>
        <p:txBody>
          <a:bodyPr wrap="square">
            <a:spAutoFit/>
          </a:bodyPr>
          <a:lstStyle/>
          <a:p>
            <a:r>
              <a:rPr lang="en-US" sz="2800" dirty="0">
                <a:solidFill>
                  <a:schemeClr val="bg1"/>
                </a:solidFill>
                <a:effectLst/>
                <a:latin typeface="Times New Roman" panose="02020603050405020304" pitchFamily="18" charset="0"/>
                <a:ea typeface="Times New Roman" panose="02020603050405020304" pitchFamily="18" charset="0"/>
              </a:rPr>
              <a:t>Chi </a:t>
            </a:r>
            <a:r>
              <a:rPr lang="en-US" sz="2800" dirty="0" err="1">
                <a:solidFill>
                  <a:schemeClr val="bg1"/>
                </a:solidFill>
                <a:effectLst/>
                <a:latin typeface="Times New Roman" panose="02020603050405020304" pitchFamily="18" charset="0"/>
                <a:ea typeface="Times New Roman" panose="02020603050405020304" pitchFamily="18" charset="0"/>
              </a:rPr>
              <a:t>tiết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kì</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ảo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thể</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hiện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trí</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tưởng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tượng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gian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về</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sức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mạnh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vị</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thần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Trụ</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công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cuộc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tạo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lập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thế</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giới</a:t>
            </a:r>
            <a:r>
              <a:rPr lang="en-US" sz="2800" dirty="0">
                <a:solidFill>
                  <a:schemeClr val="bg1"/>
                </a:solidFill>
                <a:effectLst/>
                <a:latin typeface="Times New Roman" panose="02020603050405020304" pitchFamily="18" charset="0"/>
                <a:ea typeface="Times New Roman" panose="02020603050405020304" pitchFamily="18" charset="0"/>
              </a:rPr>
              <a:t>.  </a:t>
            </a:r>
            <a:endParaRPr lang="en-US" sz="2800" dirty="0">
              <a:solidFill>
                <a:schemeClr val="bg1"/>
              </a:solidFill>
            </a:endParaRPr>
          </a:p>
        </p:txBody>
      </p:sp>
      <p:sp>
        <p:nvSpPr>
          <p:cNvPr id="64" name="TextBox 63">
            <a:extLst>
              <a:ext uri="{FF2B5EF4-FFF2-40B4-BE49-F238E27FC236}">
                <a16:creationId xmlns:a16="http://schemas.microsoft.com/office/drawing/2014/main" id="{B90FDF6E-8A44-4485-B44F-BD35C6B28414}"/>
              </a:ext>
            </a:extLst>
          </p:cNvPr>
          <p:cNvSpPr txBox="1"/>
          <p:nvPr/>
        </p:nvSpPr>
        <p:spPr>
          <a:xfrm>
            <a:off x="6878993" y="3889251"/>
            <a:ext cx="4639907" cy="1745863"/>
          </a:xfrm>
          <a:prstGeom prst="rect">
            <a:avLst/>
          </a:prstGeom>
          <a:noFill/>
        </p:spPr>
        <p:txBody>
          <a:bodyPr wrap="square">
            <a:spAutoFit/>
          </a:bodyPr>
          <a:lstStyle/>
          <a:p>
            <a:pPr algn="just">
              <a:lnSpc>
                <a:spcPct val="115000"/>
              </a:lnSpc>
              <a:spcBef>
                <a:spcPts val="600"/>
              </a:spcBef>
              <a:spcAft>
                <a:spcPts val="600"/>
              </a:spcAft>
            </a:pPr>
            <a:r>
              <a:rPr lang="en-US" sz="3200" dirty="0" err="1">
                <a:solidFill>
                  <a:schemeClr val="bg1"/>
                </a:solidFill>
                <a:effectLst/>
                <a:latin typeface="Times New Roman" panose="02020603050405020304" pitchFamily="18" charset="0"/>
                <a:ea typeface="Times New Roman" panose="02020603050405020304" pitchFamily="18" charset="0"/>
              </a:rPr>
              <a:t>Cũng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có</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lúc</a:t>
            </a:r>
            <a:r>
              <a:rPr lang="en-US" sz="3200" dirty="0">
                <a:solidFill>
                  <a:schemeClr val="bg1"/>
                </a:solidFill>
                <a:effectLst/>
                <a:latin typeface="Times New Roman" panose="02020603050405020304" pitchFamily="18" charset="0"/>
                <a:ea typeface="Times New Roman" panose="02020603050405020304" pitchFamily="18" charset="0"/>
              </a:rPr>
              <a:t> chi </a:t>
            </a:r>
            <a:r>
              <a:rPr lang="en-US" sz="3200" dirty="0" err="1">
                <a:solidFill>
                  <a:schemeClr val="bg1"/>
                </a:solidFill>
                <a:effectLst/>
                <a:latin typeface="Times New Roman" panose="02020603050405020304" pitchFamily="18" charset="0"/>
                <a:ea typeface="Times New Roman" panose="02020603050405020304" pitchFamily="18" charset="0"/>
              </a:rPr>
              <a:t>tiết</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kì</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ảo</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chỉ</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đơn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giản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nhằm</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lý</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giải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những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hiện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tượng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tự</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nhiên</a:t>
            </a:r>
            <a:r>
              <a:rPr lang="en-US" sz="3200" dirty="0">
                <a:solidFill>
                  <a:schemeClr val="bg1"/>
                </a:solidFill>
                <a:effectLst/>
                <a:latin typeface="Times New Roman" panose="02020603050405020304" pitchFamily="18" charset="0"/>
                <a:ea typeface="Times New Roman" panose="02020603050405020304" pitchFamily="18" charset="0"/>
              </a:rPr>
              <a:t>.</a:t>
            </a: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2433897262"/>
      </p:ext>
    </p:extLst>
  </p:cSld>
  <p:clrMapOvr>
    <a:masterClrMapping/>
  </p:clrMapOvr>
  <p:transition spd="slow" advClick="0"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left)">
                                      <p:cBhvr>
                                        <p:cTn id="15" dur="500"/>
                                        <p:tgtEl>
                                          <p:spTgt spid="5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wipe(left)">
                                      <p:cBhvr>
                                        <p:cTn id="26" dur="500"/>
                                        <p:tgtEl>
                                          <p:spTgt spid="6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animBg="1"/>
      <p:bldP spid="56" grpId="0" animBg="1"/>
      <p:bldP spid="57" grpId="0" animBg="1"/>
      <p:bldP spid="59" grpId="0"/>
      <p:bldP spid="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1CE8F83-20D5-4BF3-986B-32D87848CAFD}"/>
              </a:ext>
            </a:extLst>
          </p:cNvPr>
          <p:cNvGrpSpPr/>
          <p:nvPr/>
        </p:nvGrpSpPr>
        <p:grpSpPr>
          <a:xfrm>
            <a:off x="1228365" y="611297"/>
            <a:ext cx="9722570" cy="5635404"/>
            <a:chOff x="1344961" y="611297"/>
            <a:chExt cx="9160205" cy="5635404"/>
          </a:xfrm>
        </p:grpSpPr>
        <p:sp>
          <p:nvSpPr>
            <p:cNvPr id="4" name="Arrow: Up 3">
              <a:extLst>
                <a:ext uri="{FF2B5EF4-FFF2-40B4-BE49-F238E27FC236}">
                  <a16:creationId xmlns:a16="http://schemas.microsoft.com/office/drawing/2014/main" id="{12B2D601-8375-405F-B778-33914AE3BB75}"/>
                </a:ext>
              </a:extLst>
            </p:cNvPr>
            <p:cNvSpPr/>
            <p:nvPr/>
          </p:nvSpPr>
          <p:spPr>
            <a:xfrm>
              <a:off x="1344961" y="952333"/>
              <a:ext cx="2337073" cy="2146628"/>
            </a:xfrm>
            <a:prstGeom prst="upArrow">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 name="Freeform: Shape 4">
              <a:extLst>
                <a:ext uri="{FF2B5EF4-FFF2-40B4-BE49-F238E27FC236}">
                  <a16:creationId xmlns:a16="http://schemas.microsoft.com/office/drawing/2014/main" id="{DAB700F8-DE9C-4E1C-B802-5D6D088DC1D8}"/>
                </a:ext>
              </a:extLst>
            </p:cNvPr>
            <p:cNvSpPr/>
            <p:nvPr/>
          </p:nvSpPr>
          <p:spPr>
            <a:xfrm>
              <a:off x="4209770" y="611297"/>
              <a:ext cx="6123535" cy="2817698"/>
            </a:xfrm>
            <a:custGeom>
              <a:avLst/>
              <a:gdLst>
                <a:gd name="connsiteX0" fmla="*/ 0 w 5950229"/>
                <a:gd name="connsiteY0" fmla="*/ 0 h 2817698"/>
                <a:gd name="connsiteX1" fmla="*/ 5950229 w 5950229"/>
                <a:gd name="connsiteY1" fmla="*/ 0 h 2817698"/>
                <a:gd name="connsiteX2" fmla="*/ 5950229 w 5950229"/>
                <a:gd name="connsiteY2" fmla="*/ 2817698 h 2817698"/>
                <a:gd name="connsiteX3" fmla="*/ 0 w 5950229"/>
                <a:gd name="connsiteY3" fmla="*/ 2817698 h 2817698"/>
                <a:gd name="connsiteX4" fmla="*/ 0 w 5950229"/>
                <a:gd name="connsiteY4" fmla="*/ 0 h 281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0229" h="2817698">
                  <a:moveTo>
                    <a:pt x="0" y="0"/>
                  </a:moveTo>
                  <a:lnTo>
                    <a:pt x="5950229" y="0"/>
                  </a:lnTo>
                  <a:lnTo>
                    <a:pt x="5950229" y="2817698"/>
                  </a:lnTo>
                  <a:lnTo>
                    <a:pt x="0" y="28176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2024" tIns="0" rIns="192024" bIns="192024" numCol="1" spcCol="1270" anchor="ctr" anchorCtr="0">
              <a:noAutofit/>
            </a:bodyPr>
            <a:lstStyle/>
            <a:p>
              <a:pPr marL="0" lvl="0" indent="0" algn="just" defTabSz="1200150">
                <a:lnSpc>
                  <a:spcPct val="90000"/>
                </a:lnSpc>
                <a:spcBef>
                  <a:spcPct val="0"/>
                </a:spcBef>
                <a:spcAft>
                  <a:spcPct val="35000"/>
                </a:spcAft>
                <a:buNone/>
              </a:pPr>
              <a:r>
                <a:rPr lang="en-US" sz="2700" b="1" kern="1200" dirty="0" err="1">
                  <a:latin typeface="Times New Roman" panose="02020603050405020304" pitchFamily="18" charset="0"/>
                  <a:cs typeface="Times New Roman" panose="02020603050405020304" pitchFamily="18" charset="0"/>
                </a:rPr>
                <a:t>Xây</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dựng</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nhân</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vật</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chức</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năng</a:t>
              </a:r>
              <a:r>
                <a:rPr lang="en-US" sz="2700" b="1" kern="1200" dirty="0">
                  <a:latin typeface="Times New Roman" panose="02020603050405020304" pitchFamily="18" charset="0"/>
                  <a:cs typeface="Times New Roman" panose="02020603050405020304" pitchFamily="18" charset="0"/>
                </a:rPr>
                <a:t>:</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có</a:t>
              </a:r>
              <a:r>
                <a:rPr lang="en-US" sz="2700" kern="1200" dirty="0">
                  <a:latin typeface="Times New Roman" panose="02020603050405020304" pitchFamily="18" charset="0"/>
                  <a:cs typeface="Times New Roman" panose="02020603050405020304" pitchFamily="18" charset="0"/>
                </a:rPr>
                <a:t> ý </a:t>
              </a:r>
              <a:r>
                <a:rPr lang="en-US" sz="2700" kern="1200" dirty="0" err="1">
                  <a:latin typeface="Times New Roman" panose="02020603050405020304" pitchFamily="18" charset="0"/>
                  <a:cs typeface="Times New Roman" panose="02020603050405020304" pitchFamily="18" charset="0"/>
                </a:rPr>
                <a:t>nghĩa</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cắt</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nghĩa</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lí</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giải</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các</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hiện</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tượng</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tự</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nhiên</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và</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đời</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sống</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xã</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hội</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thể</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hiện</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niềm</a:t>
              </a:r>
              <a:r>
                <a:rPr lang="en-US" sz="2700" kern="1200" dirty="0">
                  <a:latin typeface="Times New Roman" panose="02020603050405020304" pitchFamily="18" charset="0"/>
                  <a:cs typeface="Times New Roman" panose="02020603050405020304" pitchFamily="18" charset="0"/>
                </a:rPr>
                <a:t> tin </a:t>
              </a:r>
              <a:r>
                <a:rPr lang="en-US" sz="2700" kern="1200" dirty="0" err="1">
                  <a:latin typeface="Times New Roman" panose="02020603050405020304" pitchFamily="18" charset="0"/>
                  <a:cs typeface="Times New Roman" panose="02020603050405020304" pitchFamily="18" charset="0"/>
                </a:rPr>
                <a:t>của</a:t>
              </a:r>
              <a:r>
                <a:rPr lang="en-US" sz="2700" kern="1200" dirty="0">
                  <a:latin typeface="Times New Roman" panose="02020603050405020304" pitchFamily="18" charset="0"/>
                  <a:cs typeface="Times New Roman" panose="02020603050405020304" pitchFamily="18" charset="0"/>
                </a:rPr>
                <a:t> con </a:t>
              </a:r>
              <a:r>
                <a:rPr lang="en-US" sz="2700" kern="1200" dirty="0" err="1">
                  <a:latin typeface="Times New Roman" panose="02020603050405020304" pitchFamily="18" charset="0"/>
                  <a:cs typeface="Times New Roman" panose="02020603050405020304" pitchFamily="18" charset="0"/>
                </a:rPr>
                <a:t>người</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cổ</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sơ</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cũng</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như</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những</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khát</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vọng</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tinh</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thần</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có</a:t>
              </a:r>
              <a:r>
                <a:rPr lang="en-US" sz="2700" kern="1200" dirty="0">
                  <a:latin typeface="Times New Roman" panose="02020603050405020304" pitchFamily="18" charset="0"/>
                  <a:cs typeface="Times New Roman" panose="02020603050405020304" pitchFamily="18" charset="0"/>
                </a:rPr>
                <a:t> ý </a:t>
              </a:r>
              <a:r>
                <a:rPr lang="en-US" sz="2700" kern="1200" dirty="0" err="1">
                  <a:latin typeface="Times New Roman" panose="02020603050405020304" pitchFamily="18" charset="0"/>
                  <a:cs typeface="Times New Roman" panose="02020603050405020304" pitchFamily="18" charset="0"/>
                </a:rPr>
                <a:t>nghĩa</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lâu</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dài</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của</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nhân</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loại</a:t>
              </a:r>
              <a:r>
                <a:rPr lang="en-US" sz="2700" kern="1200" dirty="0">
                  <a:latin typeface="Times New Roman" panose="02020603050405020304" pitchFamily="18" charset="0"/>
                  <a:cs typeface="Times New Roman" panose="02020603050405020304" pitchFamily="18" charset="0"/>
                </a:rPr>
                <a:t>.</a:t>
              </a:r>
            </a:p>
          </p:txBody>
        </p:sp>
        <p:sp>
          <p:nvSpPr>
            <p:cNvPr id="6" name="Arrow: Down 5">
              <a:extLst>
                <a:ext uri="{FF2B5EF4-FFF2-40B4-BE49-F238E27FC236}">
                  <a16:creationId xmlns:a16="http://schemas.microsoft.com/office/drawing/2014/main" id="{C699B901-36C6-4C90-9A05-FA4393929B49}"/>
                </a:ext>
              </a:extLst>
            </p:cNvPr>
            <p:cNvSpPr/>
            <p:nvPr/>
          </p:nvSpPr>
          <p:spPr>
            <a:xfrm>
              <a:off x="2229830" y="3759038"/>
              <a:ext cx="2337073" cy="2146628"/>
            </a:xfrm>
            <a:prstGeom prst="downArrow">
              <a:avLst/>
            </a:pr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7" name="Freeform: Shape 6">
              <a:extLst>
                <a:ext uri="{FF2B5EF4-FFF2-40B4-BE49-F238E27FC236}">
                  <a16:creationId xmlns:a16="http://schemas.microsoft.com/office/drawing/2014/main" id="{99AFE537-EA9B-42F9-BB46-C858C8D0E0F1}"/>
                </a:ext>
              </a:extLst>
            </p:cNvPr>
            <p:cNvSpPr/>
            <p:nvPr/>
          </p:nvSpPr>
          <p:spPr>
            <a:xfrm>
              <a:off x="4554937" y="3429003"/>
              <a:ext cx="5950229" cy="2817698"/>
            </a:xfrm>
            <a:custGeom>
              <a:avLst/>
              <a:gdLst>
                <a:gd name="connsiteX0" fmla="*/ 0 w 5950229"/>
                <a:gd name="connsiteY0" fmla="*/ 0 h 2817698"/>
                <a:gd name="connsiteX1" fmla="*/ 5950229 w 5950229"/>
                <a:gd name="connsiteY1" fmla="*/ 0 h 2817698"/>
                <a:gd name="connsiteX2" fmla="*/ 5950229 w 5950229"/>
                <a:gd name="connsiteY2" fmla="*/ 2817698 h 2817698"/>
                <a:gd name="connsiteX3" fmla="*/ 0 w 5950229"/>
                <a:gd name="connsiteY3" fmla="*/ 2817698 h 2817698"/>
                <a:gd name="connsiteX4" fmla="*/ 0 w 5950229"/>
                <a:gd name="connsiteY4" fmla="*/ 0 h 281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0229" h="2817698">
                  <a:moveTo>
                    <a:pt x="0" y="0"/>
                  </a:moveTo>
                  <a:lnTo>
                    <a:pt x="5950229" y="0"/>
                  </a:lnTo>
                  <a:lnTo>
                    <a:pt x="5950229" y="2817698"/>
                  </a:lnTo>
                  <a:lnTo>
                    <a:pt x="0" y="28176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0" rIns="184912" bIns="184912" numCol="1" spcCol="1270" anchor="ctr" anchorCtr="0">
              <a:noAutofit/>
            </a:bodyPr>
            <a:lstStyle/>
            <a:p>
              <a:pPr marL="0" lvl="0" indent="0" algn="just" defTabSz="1155700">
                <a:lnSpc>
                  <a:spcPct val="90000"/>
                </a:lnSpc>
                <a:spcBef>
                  <a:spcPct val="0"/>
                </a:spcBef>
                <a:spcAft>
                  <a:spcPct val="35000"/>
                </a:spcAft>
                <a:buNone/>
              </a:pPr>
              <a:r>
                <a:rPr lang="en-US" sz="2600" b="1" kern="1200" dirty="0" err="1">
                  <a:latin typeface="Times New Roman" panose="02020603050405020304" pitchFamily="18" charset="0"/>
                  <a:cs typeface="Times New Roman" panose="02020603050405020304" pitchFamily="18" charset="0"/>
                </a:rPr>
                <a:t>Cốt</a:t>
              </a:r>
              <a:r>
                <a:rPr lang="en-US" sz="2600" b="1" kern="1200" dirty="0">
                  <a:latin typeface="Times New Roman" panose="02020603050405020304" pitchFamily="18" charset="0"/>
                  <a:cs typeface="Times New Roman" panose="02020603050405020304" pitchFamily="18" charset="0"/>
                </a:rPr>
                <a:t> </a:t>
              </a:r>
              <a:r>
                <a:rPr lang="en-US" sz="2600" b="1" kern="1200" dirty="0" err="1">
                  <a:latin typeface="Times New Roman" panose="02020603050405020304" pitchFamily="18" charset="0"/>
                  <a:cs typeface="Times New Roman" panose="02020603050405020304" pitchFamily="18" charset="0"/>
                </a:rPr>
                <a:t>truyện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đơn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giản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ngắn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gọn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nhưng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hấp</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dẫn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sinh</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động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có</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những</a:t>
              </a:r>
              <a:r>
                <a:rPr lang="en-US" sz="2600" kern="1200" dirty="0">
                  <a:latin typeface="Times New Roman" panose="02020603050405020304" pitchFamily="18" charset="0"/>
                  <a:cs typeface="Times New Roman" panose="02020603050405020304" pitchFamily="18" charset="0"/>
                </a:rPr>
                <a:t> chi </a:t>
              </a:r>
              <a:r>
                <a:rPr lang="en-US" sz="2600" kern="1200" dirty="0" err="1">
                  <a:latin typeface="Times New Roman" panose="02020603050405020304" pitchFamily="18" charset="0"/>
                  <a:cs typeface="Times New Roman" panose="02020603050405020304" pitchFamily="18" charset="0"/>
                </a:rPr>
                <a:t>tiết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bất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ngờ</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thú</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vị</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thể</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hiện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trí</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tưởng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tượng</a:t>
              </a:r>
              <a:r>
                <a:rPr lang="en-US" sz="2600" kern="1200" dirty="0">
                  <a:latin typeface="Times New Roman" panose="02020603050405020304" pitchFamily="18" charset="0"/>
                  <a:cs typeface="Times New Roman" panose="02020603050405020304" pitchFamily="18" charset="0"/>
                </a:rPr>
                <a:t> bay </a:t>
              </a:r>
              <a:r>
                <a:rPr lang="en-US" sz="2600" kern="1200" dirty="0" err="1">
                  <a:latin typeface="Times New Roman" panose="02020603050405020304" pitchFamily="18" charset="0"/>
                  <a:cs typeface="Times New Roman" panose="02020603050405020304" pitchFamily="18" charset="0"/>
                </a:rPr>
                <a:t>bổng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lãng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mạn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sức</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sáng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tạo</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kì</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diệu</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của</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dân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gian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góp</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phần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làm</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nên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sức</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cuốn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hút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và</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sức</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sống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lâu</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bền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cho</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thần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thoại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Việt</a:t>
              </a:r>
              <a:r>
                <a:rPr lang="en-US" sz="2600" kern="1200" dirty="0">
                  <a:latin typeface="Times New Roman" panose="02020603050405020304" pitchFamily="18" charset="0"/>
                  <a:cs typeface="Times New Roman" panose="02020603050405020304" pitchFamily="18" charset="0"/>
                </a:rPr>
                <a:t>.</a:t>
              </a:r>
            </a:p>
          </p:txBody>
        </p:sp>
      </p:grpSp>
      <p:sp>
        <p:nvSpPr>
          <p:cNvPr id="8" name="Hexagon 7">
            <a:extLst>
              <a:ext uri="{FF2B5EF4-FFF2-40B4-BE49-F238E27FC236}">
                <a16:creationId xmlns:a16="http://schemas.microsoft.com/office/drawing/2014/main" id="{482D4C08-6763-4407-9865-B62428F2B5F1}"/>
              </a:ext>
            </a:extLst>
          </p:cNvPr>
          <p:cNvSpPr/>
          <p:nvPr/>
        </p:nvSpPr>
        <p:spPr>
          <a:xfrm>
            <a:off x="4064755" y="1087693"/>
            <a:ext cx="154622" cy="164936"/>
          </a:xfrm>
          <a:prstGeom prst="hexagon">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3B7B6CC3-D2C6-454E-8F61-3B2F8F0B77D3}"/>
              </a:ext>
            </a:extLst>
          </p:cNvPr>
          <p:cNvSpPr/>
          <p:nvPr/>
        </p:nvSpPr>
        <p:spPr>
          <a:xfrm>
            <a:off x="4480787" y="3728639"/>
            <a:ext cx="154622" cy="164936"/>
          </a:xfrm>
          <a:prstGeom prst="hexagon">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008634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ade Gothic Next Light"/>
              <a:ea typeface="+mn-ea"/>
              <a:cs typeface="+mn-cs"/>
            </a:endParaRPr>
          </a:p>
        </p:txBody>
      </p:sp>
      <p:pic>
        <p:nvPicPr>
          <p:cNvPr id="4" name="Picture 3">
            <a:extLst>
              <a:ext uri="{FF2B5EF4-FFF2-40B4-BE49-F238E27FC236}">
                <a16:creationId xmlns:a16="http://schemas.microsoft.com/office/drawing/2014/main" id="{00741E71-29B0-41DF-B84D-0BDB7D2B91CB}"/>
              </a:ext>
            </a:extLst>
          </p:cNvPr>
          <p:cNvPicPr>
            <a:picLocks noChangeAspect="1"/>
          </p:cNvPicPr>
          <p:nvPr/>
        </p:nvPicPr>
        <p:blipFill rotWithShape="1">
          <a:blip r:embed="rId2">
            <a:alphaModFix/>
          </a:blip>
          <a:srcRect b="12130"/>
          <a:stretch/>
        </p:blipFill>
        <p:spPr>
          <a:xfrm>
            <a:off x="20" y="1571"/>
            <a:ext cx="12191980" cy="6856429"/>
          </a:xfrm>
          <a:prstGeom prst="rect">
            <a:avLst/>
          </a:prstGeom>
        </p:spPr>
      </p:pic>
      <p:sp useBgFill="1">
        <p:nvSpPr>
          <p:cNvPr id="17" name="Oval 10">
            <a:extLst>
              <a:ext uri="{FF2B5EF4-FFF2-40B4-BE49-F238E27FC236}">
                <a16:creationId xmlns:a16="http://schemas.microsoft.com/office/drawing/2014/main" id="{07F1F8E1-08C9-4C32-8CD0-F0DEB444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197" y="1114197"/>
            <a:ext cx="4629606" cy="46296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ade Gothic Next Light"/>
              <a:ea typeface="+mn-ea"/>
              <a:cs typeface="+mn-cs"/>
            </a:endParaRPr>
          </a:p>
        </p:txBody>
      </p:sp>
      <p:cxnSp>
        <p:nvCxnSpPr>
          <p:cNvPr id="18" name="Straight Connector 12">
            <a:extLst>
              <a:ext uri="{FF2B5EF4-FFF2-40B4-BE49-F238E27FC236}">
                <a16:creationId xmlns:a16="http://schemas.microsoft.com/office/drawing/2014/main" id="{414C5C93-B9E9-4392-ADCF-ABF21209DD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62423" y="396058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51A5029-9043-4831-98F6-952DF95F4671}"/>
              </a:ext>
            </a:extLst>
          </p:cNvPr>
          <p:cNvSpPr txBox="1"/>
          <p:nvPr/>
        </p:nvSpPr>
        <p:spPr>
          <a:xfrm>
            <a:off x="1567017" y="1822786"/>
            <a:ext cx="3344196" cy="2034660"/>
          </a:xfrm>
          <a:prstGeom prst="rect">
            <a:avLst/>
          </a:prstGeom>
          <a:noFill/>
        </p:spPr>
        <p:txBody>
          <a:bodyPr wrap="square">
            <a:spAutoFit/>
          </a:bodyPr>
          <a:lstStyle/>
          <a:p>
            <a:pPr algn="just">
              <a:lnSpc>
                <a:spcPct val="115000"/>
              </a:lnSpc>
              <a:spcBef>
                <a:spcPts val="600"/>
              </a:spcBef>
              <a:spcAft>
                <a:spcPts val="600"/>
              </a:spcAft>
            </a:pPr>
            <a:r>
              <a:rPr lang="en-US" sz="2800" b="1" dirty="0" err="1">
                <a:solidFill>
                  <a:srgbClr val="262626"/>
                </a:solidFill>
                <a:effectLst/>
                <a:latin typeface="Times New Roman" panose="02020603050405020304" pitchFamily="18" charset="0"/>
                <a:ea typeface="Times New Roman" panose="02020603050405020304" pitchFamily="18" charset="0"/>
              </a:rPr>
              <a:t>Ngôn</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ngữ</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tự</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sự</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thể</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hiện</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lối</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tư</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duy</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hồn</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nhiên</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chất</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phác</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của</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người</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cổ</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đại</a:t>
            </a:r>
            <a:r>
              <a:rPr lang="en-US" sz="2800" b="1" dirty="0">
                <a:solidFill>
                  <a:srgbClr val="262626"/>
                </a:solidFill>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653191294"/>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2" name="Connector: Elbow 1">
            <a:extLst>
              <a:ext uri="{FF2B5EF4-FFF2-40B4-BE49-F238E27FC236}">
                <a16:creationId xmlns:a16="http://schemas.microsoft.com/office/drawing/2014/main" id="{4B936A0E-BE1E-40CC-A605-3DAFA1C60BF1}"/>
              </a:ext>
            </a:extLst>
          </p:cNvPr>
          <p:cNvCxnSpPr>
            <a:cxnSpLocks/>
            <a:endCxn id="47" idx="0"/>
          </p:cNvCxnSpPr>
          <p:nvPr/>
        </p:nvCxnSpPr>
        <p:spPr>
          <a:xfrm rot="5400000">
            <a:off x="5077151" y="1377233"/>
            <a:ext cx="2267038" cy="153450"/>
          </a:xfrm>
          <a:prstGeom prst="bentConnector3">
            <a:avLst/>
          </a:prstGeom>
          <a:ln w="317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 name="Connector: Elbow 2">
            <a:extLst>
              <a:ext uri="{FF2B5EF4-FFF2-40B4-BE49-F238E27FC236}">
                <a16:creationId xmlns:a16="http://schemas.microsoft.com/office/drawing/2014/main" id="{E662BBBC-AA86-4918-8F52-86C09778B6E8}"/>
              </a:ext>
            </a:extLst>
          </p:cNvPr>
          <p:cNvCxnSpPr>
            <a:cxnSpLocks/>
            <a:stCxn id="11" idx="5"/>
            <a:endCxn id="37" idx="0"/>
          </p:cNvCxnSpPr>
          <p:nvPr/>
        </p:nvCxnSpPr>
        <p:spPr>
          <a:xfrm rot="16200000" flipH="1">
            <a:off x="7401911" y="1290143"/>
            <a:ext cx="1029784" cy="1295388"/>
          </a:xfrm>
          <a:prstGeom prst="bentConnector3">
            <a:avLst/>
          </a:prstGeom>
          <a:ln w="317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 name="Connector: Elbow 3">
            <a:extLst>
              <a:ext uri="{FF2B5EF4-FFF2-40B4-BE49-F238E27FC236}">
                <a16:creationId xmlns:a16="http://schemas.microsoft.com/office/drawing/2014/main" id="{04661F3D-C621-4D98-8AB7-4DC14E189776}"/>
              </a:ext>
            </a:extLst>
          </p:cNvPr>
          <p:cNvCxnSpPr>
            <a:cxnSpLocks/>
            <a:stCxn id="11" idx="3"/>
            <a:endCxn id="28" idx="0"/>
          </p:cNvCxnSpPr>
          <p:nvPr/>
        </p:nvCxnSpPr>
        <p:spPr>
          <a:xfrm rot="5400000">
            <a:off x="3812205" y="1238245"/>
            <a:ext cx="925987" cy="1295387"/>
          </a:xfrm>
          <a:prstGeom prst="bentConnector3">
            <a:avLst/>
          </a:prstGeom>
          <a:ln w="317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id="{4125331C-C96C-4C8D-A04C-384102820981}"/>
              </a:ext>
            </a:extLst>
          </p:cNvPr>
          <p:cNvCxnSpPr>
            <a:cxnSpLocks/>
            <a:stCxn id="10" idx="2"/>
            <a:endCxn id="20" idx="0"/>
          </p:cNvCxnSpPr>
          <p:nvPr/>
        </p:nvCxnSpPr>
        <p:spPr>
          <a:xfrm rot="10800000" flipV="1">
            <a:off x="1633929" y="249836"/>
            <a:ext cx="2653259" cy="399842"/>
          </a:xfrm>
          <a:prstGeom prst="bentConnector2">
            <a:avLst/>
          </a:prstGeom>
          <a:ln w="317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CBA5610F-6404-4842-89E1-59CC1195E9A1}"/>
              </a:ext>
            </a:extLst>
          </p:cNvPr>
          <p:cNvCxnSpPr>
            <a:cxnSpLocks/>
            <a:stCxn id="56" idx="0"/>
            <a:endCxn id="10" idx="6"/>
          </p:cNvCxnSpPr>
          <p:nvPr/>
        </p:nvCxnSpPr>
        <p:spPr>
          <a:xfrm rot="16200000" flipV="1">
            <a:off x="9113980" y="-959331"/>
            <a:ext cx="84600" cy="2502934"/>
          </a:xfrm>
          <a:prstGeom prst="bentConnector2">
            <a:avLst/>
          </a:prstGeom>
          <a:ln w="317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13E08DE-12BC-4783-87A0-4171B5952C01}"/>
              </a:ext>
            </a:extLst>
          </p:cNvPr>
          <p:cNvGrpSpPr/>
          <p:nvPr/>
        </p:nvGrpSpPr>
        <p:grpSpPr>
          <a:xfrm>
            <a:off x="4287187" y="-1558977"/>
            <a:ext cx="3617626" cy="3617626"/>
            <a:chOff x="3712564" y="-1094282"/>
            <a:chExt cx="4766872" cy="4766872"/>
          </a:xfrm>
        </p:grpSpPr>
        <p:sp>
          <p:nvSpPr>
            <p:cNvPr id="10" name="Oval 9">
              <a:extLst>
                <a:ext uri="{FF2B5EF4-FFF2-40B4-BE49-F238E27FC236}">
                  <a16:creationId xmlns:a16="http://schemas.microsoft.com/office/drawing/2014/main" id="{78F6A54D-278F-4A37-B48D-9A2BE62C6422}"/>
                </a:ext>
              </a:extLst>
            </p:cNvPr>
            <p:cNvSpPr/>
            <p:nvPr/>
          </p:nvSpPr>
          <p:spPr>
            <a:xfrm>
              <a:off x="3712564" y="-1094282"/>
              <a:ext cx="4766872" cy="4766872"/>
            </a:xfrm>
            <a:prstGeom prst="ellipse">
              <a:avLst/>
            </a:prstGeom>
            <a:gradFill flip="none" rotWithShape="1">
              <a:gsLst>
                <a:gs pos="0">
                  <a:schemeClr val="bg1"/>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76E3B90-5B69-4DB5-839C-19761A746C5B}"/>
                </a:ext>
              </a:extLst>
            </p:cNvPr>
            <p:cNvSpPr/>
            <p:nvPr/>
          </p:nvSpPr>
          <p:spPr>
            <a:xfrm>
              <a:off x="3909934" y="-896912"/>
              <a:ext cx="4372132" cy="4372132"/>
            </a:xfrm>
            <a:prstGeom prst="ellipse">
              <a:avLst/>
            </a:prstGeom>
            <a:gradFill>
              <a:gsLst>
                <a:gs pos="0">
                  <a:schemeClr val="bg1"/>
                </a:gs>
                <a:gs pos="100000">
                  <a:schemeClr val="bg1">
                    <a:lumMod val="85000"/>
                  </a:schemeClr>
                </a:gs>
              </a:gsLst>
              <a:lin ang="5400000" scaled="1"/>
            </a:gradFill>
            <a:ln>
              <a:noFill/>
            </a:ln>
            <a:effectLst>
              <a:innerShdw blurRad="2667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5B13A05C-2200-4DA4-9F68-B4F992434A7C}"/>
              </a:ext>
            </a:extLst>
          </p:cNvPr>
          <p:cNvGrpSpPr/>
          <p:nvPr/>
        </p:nvGrpSpPr>
        <p:grpSpPr>
          <a:xfrm>
            <a:off x="824459" y="608851"/>
            <a:ext cx="1650340" cy="3135260"/>
            <a:chOff x="824459" y="608851"/>
            <a:chExt cx="1650340" cy="3135260"/>
          </a:xfrm>
        </p:grpSpPr>
        <p:grpSp>
          <p:nvGrpSpPr>
            <p:cNvPr id="13" name="Group 12">
              <a:extLst>
                <a:ext uri="{FF2B5EF4-FFF2-40B4-BE49-F238E27FC236}">
                  <a16:creationId xmlns:a16="http://schemas.microsoft.com/office/drawing/2014/main" id="{F877ADF9-9F0D-47DB-85A3-5921CE36E18F}"/>
                </a:ext>
              </a:extLst>
            </p:cNvPr>
            <p:cNvGrpSpPr/>
            <p:nvPr/>
          </p:nvGrpSpPr>
          <p:grpSpPr>
            <a:xfrm>
              <a:off x="824459" y="608851"/>
              <a:ext cx="1650340" cy="3135260"/>
              <a:chOff x="929390" y="467194"/>
              <a:chExt cx="2078204" cy="3948101"/>
            </a:xfrm>
          </p:grpSpPr>
          <p:sp>
            <p:nvSpPr>
              <p:cNvPr id="17" name="Rectangle: Rounded Corners 16">
                <a:extLst>
                  <a:ext uri="{FF2B5EF4-FFF2-40B4-BE49-F238E27FC236}">
                    <a16:creationId xmlns:a16="http://schemas.microsoft.com/office/drawing/2014/main" id="{8D81A715-AA49-4132-9F28-5F837176A0BC}"/>
                  </a:ext>
                </a:extLst>
              </p:cNvPr>
              <p:cNvSpPr/>
              <p:nvPr/>
            </p:nvSpPr>
            <p:spPr>
              <a:xfrm>
                <a:off x="929390" y="1088036"/>
                <a:ext cx="2078204" cy="3327259"/>
              </a:xfrm>
              <a:prstGeom prst="roundRect">
                <a:avLst>
                  <a:gd name="adj" fmla="val 7108"/>
                </a:avLst>
              </a:prstGeom>
              <a:gradFill flip="none" rotWithShape="1">
                <a:gsLst>
                  <a:gs pos="0">
                    <a:srgbClr val="FFFF99"/>
                  </a:gs>
                  <a:gs pos="100000">
                    <a:srgbClr val="FF99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D209D33-5FE4-4723-AB5B-6A94ECA3038B}"/>
                  </a:ext>
                </a:extLst>
              </p:cNvPr>
              <p:cNvGrpSpPr/>
              <p:nvPr/>
            </p:nvGrpSpPr>
            <p:grpSpPr>
              <a:xfrm>
                <a:off x="1327878" y="467194"/>
                <a:ext cx="1241685" cy="1241685"/>
                <a:chOff x="3712564" y="-1094282"/>
                <a:chExt cx="4766871" cy="4766872"/>
              </a:xfrm>
            </p:grpSpPr>
            <p:sp>
              <p:nvSpPr>
                <p:cNvPr id="19" name="Oval 18">
                  <a:extLst>
                    <a:ext uri="{FF2B5EF4-FFF2-40B4-BE49-F238E27FC236}">
                      <a16:creationId xmlns:a16="http://schemas.microsoft.com/office/drawing/2014/main" id="{38F53E70-BF79-4051-B869-D9D702C2C0BB}"/>
                    </a:ext>
                  </a:extLst>
                </p:cNvPr>
                <p:cNvSpPr/>
                <p:nvPr/>
              </p:nvSpPr>
              <p:spPr>
                <a:xfrm>
                  <a:off x="3712564" y="-1094282"/>
                  <a:ext cx="4766871" cy="4766872"/>
                </a:xfrm>
                <a:prstGeom prst="ellipse">
                  <a:avLst/>
                </a:prstGeom>
                <a:gradFill flip="none" rotWithShape="1">
                  <a:gsLst>
                    <a:gs pos="0">
                      <a:srgbClr val="FFFF99"/>
                    </a:gs>
                    <a:gs pos="100000">
                      <a:srgbClr val="FF9900"/>
                    </a:gs>
                  </a:gsLst>
                  <a:lin ang="5400000" scaled="1"/>
                  <a:tileRect/>
                </a:gradFill>
                <a:ln>
                  <a:noFill/>
                </a:ln>
                <a:effectLst>
                  <a:outerShdw blurRad="127000" dist="127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DD30252F-7B18-4688-BBEC-7B15F05E6E2E}"/>
                    </a:ext>
                  </a:extLst>
                </p:cNvPr>
                <p:cNvSpPr/>
                <p:nvPr/>
              </p:nvSpPr>
              <p:spPr>
                <a:xfrm>
                  <a:off x="3909933" y="-896913"/>
                  <a:ext cx="4372131" cy="4372131"/>
                </a:xfrm>
                <a:prstGeom prst="ellipse">
                  <a:avLst/>
                </a:prstGeom>
                <a:gradFill>
                  <a:gsLst>
                    <a:gs pos="0">
                      <a:schemeClr val="bg1"/>
                    </a:gs>
                    <a:gs pos="100000">
                      <a:schemeClr val="bg1">
                        <a:lumMod val="85000"/>
                      </a:schemeClr>
                    </a:gs>
                  </a:gsLst>
                  <a:lin ang="5400000" scaled="1"/>
                </a:gradFill>
                <a:ln>
                  <a:noFill/>
                </a:ln>
                <a:effectLst>
                  <a:innerShdw blurRad="2667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TextBox 15">
              <a:extLst>
                <a:ext uri="{FF2B5EF4-FFF2-40B4-BE49-F238E27FC236}">
                  <a16:creationId xmlns:a16="http://schemas.microsoft.com/office/drawing/2014/main" id="{7209A224-B6E9-46E9-B258-5A1A8D835B0D}"/>
                </a:ext>
              </a:extLst>
            </p:cNvPr>
            <p:cNvSpPr txBox="1"/>
            <p:nvPr/>
          </p:nvSpPr>
          <p:spPr>
            <a:xfrm>
              <a:off x="1181731" y="652428"/>
              <a:ext cx="904392" cy="830997"/>
            </a:xfrm>
            <a:prstGeom prst="rect">
              <a:avLst/>
            </a:prstGeom>
            <a:noFill/>
          </p:spPr>
          <p:txBody>
            <a:bodyPr wrap="square" rtlCol="0">
              <a:spAutoFit/>
            </a:bodyPr>
            <a:lstStyle>
              <a:defPPr>
                <a:defRPr lang="en-US"/>
              </a:defPPr>
              <a:lvl1pPr algn="ctr">
                <a:defRPr sz="2400" spc="600">
                  <a:solidFill>
                    <a:schemeClr val="bg1">
                      <a:lumMod val="50000"/>
                    </a:schemeClr>
                  </a:solidFill>
                  <a:latin typeface="#9Slide03 Bebas Neue ZSmall" panose="020B0606020202050201"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FF9900"/>
                </a:solidFill>
                <a:effectLst/>
                <a:uLnTx/>
                <a:uFillTx/>
                <a:latin typeface="#9Slide03 Bebas Neue ZSmall" panose="020B0606020202050201" pitchFamily="34" charset="0"/>
                <a:ea typeface="+mn-ea"/>
                <a:cs typeface="+mn-cs"/>
              </a:endParaRPr>
            </a:p>
          </p:txBody>
        </p:sp>
      </p:grpSp>
      <p:grpSp>
        <p:nvGrpSpPr>
          <p:cNvPr id="21" name="Group 20">
            <a:extLst>
              <a:ext uri="{FF2B5EF4-FFF2-40B4-BE49-F238E27FC236}">
                <a16:creationId xmlns:a16="http://schemas.microsoft.com/office/drawing/2014/main" id="{8B78B457-543E-421C-BE14-C69CFB86250E}"/>
              </a:ext>
            </a:extLst>
          </p:cNvPr>
          <p:cNvGrpSpPr/>
          <p:nvPr/>
        </p:nvGrpSpPr>
        <p:grpSpPr>
          <a:xfrm>
            <a:off x="2818034" y="2348932"/>
            <a:ext cx="1618939" cy="3521144"/>
            <a:chOff x="2818034" y="2698614"/>
            <a:chExt cx="1618939" cy="3434626"/>
          </a:xfrm>
        </p:grpSpPr>
        <p:grpSp>
          <p:nvGrpSpPr>
            <p:cNvPr id="22" name="Group 21">
              <a:extLst>
                <a:ext uri="{FF2B5EF4-FFF2-40B4-BE49-F238E27FC236}">
                  <a16:creationId xmlns:a16="http://schemas.microsoft.com/office/drawing/2014/main" id="{0E9369C2-8C5B-4B2E-B0AC-9E2904BB6480}"/>
                </a:ext>
              </a:extLst>
            </p:cNvPr>
            <p:cNvGrpSpPr/>
            <p:nvPr/>
          </p:nvGrpSpPr>
          <p:grpSpPr>
            <a:xfrm>
              <a:off x="2818034" y="2698614"/>
              <a:ext cx="1618939" cy="3434626"/>
              <a:chOff x="929389" y="467194"/>
              <a:chExt cx="2038662" cy="4325080"/>
            </a:xfrm>
          </p:grpSpPr>
          <p:sp>
            <p:nvSpPr>
              <p:cNvPr id="26" name="Rectangle: Rounded Corners 25">
                <a:extLst>
                  <a:ext uri="{FF2B5EF4-FFF2-40B4-BE49-F238E27FC236}">
                    <a16:creationId xmlns:a16="http://schemas.microsoft.com/office/drawing/2014/main" id="{9216C6B8-EB41-4CE0-A7D3-0D0DB4994B4D}"/>
                  </a:ext>
                </a:extLst>
              </p:cNvPr>
              <p:cNvSpPr/>
              <p:nvPr/>
            </p:nvSpPr>
            <p:spPr>
              <a:xfrm>
                <a:off x="929389" y="1088034"/>
                <a:ext cx="2038662" cy="3704240"/>
              </a:xfrm>
              <a:prstGeom prst="roundRect">
                <a:avLst>
                  <a:gd name="adj" fmla="val 7108"/>
                </a:avLst>
              </a:prstGeom>
              <a:gradFill flip="none" rotWithShape="1">
                <a:gsLst>
                  <a:gs pos="0">
                    <a:srgbClr val="FF66FF"/>
                  </a:gs>
                  <a:gs pos="100000">
                    <a:srgbClr val="FF006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0DBD6F47-68BE-4F43-827A-85CB508C451B}"/>
                  </a:ext>
                </a:extLst>
              </p:cNvPr>
              <p:cNvGrpSpPr/>
              <p:nvPr/>
            </p:nvGrpSpPr>
            <p:grpSpPr>
              <a:xfrm>
                <a:off x="1327878" y="467194"/>
                <a:ext cx="1241685" cy="1241685"/>
                <a:chOff x="3712564" y="-1094282"/>
                <a:chExt cx="4766871" cy="4766872"/>
              </a:xfrm>
            </p:grpSpPr>
            <p:sp>
              <p:nvSpPr>
                <p:cNvPr id="28" name="Oval 27">
                  <a:extLst>
                    <a:ext uri="{FF2B5EF4-FFF2-40B4-BE49-F238E27FC236}">
                      <a16:creationId xmlns:a16="http://schemas.microsoft.com/office/drawing/2014/main" id="{BFA97A5F-C30A-4EF6-B6AC-C9E06594E965}"/>
                    </a:ext>
                  </a:extLst>
                </p:cNvPr>
                <p:cNvSpPr/>
                <p:nvPr/>
              </p:nvSpPr>
              <p:spPr>
                <a:xfrm>
                  <a:off x="3712564" y="-1094282"/>
                  <a:ext cx="4766871" cy="4766872"/>
                </a:xfrm>
                <a:prstGeom prst="ellipse">
                  <a:avLst/>
                </a:prstGeom>
                <a:gradFill flip="none" rotWithShape="1">
                  <a:gsLst>
                    <a:gs pos="0">
                      <a:srgbClr val="FF66FF"/>
                    </a:gs>
                    <a:gs pos="100000">
                      <a:srgbClr val="FF0066"/>
                    </a:gs>
                  </a:gsLst>
                  <a:lin ang="5400000" scaled="1"/>
                  <a:tileRect/>
                </a:gradFill>
                <a:ln>
                  <a:noFill/>
                </a:ln>
                <a:effectLst>
                  <a:outerShdw blurRad="127000" dist="127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E2F0C93A-6DD7-41BB-B673-1F32F8986011}"/>
                    </a:ext>
                  </a:extLst>
                </p:cNvPr>
                <p:cNvSpPr/>
                <p:nvPr/>
              </p:nvSpPr>
              <p:spPr>
                <a:xfrm>
                  <a:off x="3909933" y="-896913"/>
                  <a:ext cx="4372131" cy="4372131"/>
                </a:xfrm>
                <a:prstGeom prst="ellipse">
                  <a:avLst/>
                </a:prstGeom>
                <a:gradFill>
                  <a:gsLst>
                    <a:gs pos="0">
                      <a:schemeClr val="bg1"/>
                    </a:gs>
                    <a:gs pos="100000">
                      <a:schemeClr val="bg1">
                        <a:lumMod val="85000"/>
                      </a:schemeClr>
                    </a:gs>
                  </a:gsLst>
                  <a:lin ang="5400000" scaled="1"/>
                </a:gradFill>
                <a:ln>
                  <a:noFill/>
                </a:ln>
                <a:effectLst>
                  <a:innerShdw blurRad="2667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5" name="TextBox 24">
              <a:extLst>
                <a:ext uri="{FF2B5EF4-FFF2-40B4-BE49-F238E27FC236}">
                  <a16:creationId xmlns:a16="http://schemas.microsoft.com/office/drawing/2014/main" id="{4C963D7C-8D01-44A6-9010-D7565267804A}"/>
                </a:ext>
              </a:extLst>
            </p:cNvPr>
            <p:cNvSpPr txBox="1"/>
            <p:nvPr/>
          </p:nvSpPr>
          <p:spPr>
            <a:xfrm>
              <a:off x="3154439" y="2706927"/>
              <a:ext cx="904392" cy="830997"/>
            </a:xfrm>
            <a:prstGeom prst="rect">
              <a:avLst/>
            </a:prstGeom>
            <a:noFill/>
          </p:spPr>
          <p:txBody>
            <a:bodyPr wrap="square" rtlCol="0">
              <a:spAutoFit/>
            </a:bodyPr>
            <a:lstStyle>
              <a:defPPr>
                <a:defRPr lang="en-US"/>
              </a:defPPr>
              <a:lvl1pPr algn="ctr">
                <a:defRPr sz="2400" spc="600">
                  <a:solidFill>
                    <a:schemeClr val="bg1">
                      <a:lumMod val="50000"/>
                    </a:schemeClr>
                  </a:solidFill>
                  <a:latin typeface="#9Slide03 Bebas Neue ZSmall" panose="020B0606020202050201"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FF0066"/>
                </a:solidFill>
                <a:effectLst/>
                <a:uLnTx/>
                <a:uFillTx/>
                <a:latin typeface="#9Slide03 Bebas Neue ZSmall" panose="020B0606020202050201" pitchFamily="34" charset="0"/>
                <a:ea typeface="+mn-ea"/>
                <a:cs typeface="+mn-cs"/>
              </a:endParaRPr>
            </a:p>
          </p:txBody>
        </p:sp>
      </p:grpSp>
      <p:grpSp>
        <p:nvGrpSpPr>
          <p:cNvPr id="30" name="Group 29">
            <a:extLst>
              <a:ext uri="{FF2B5EF4-FFF2-40B4-BE49-F238E27FC236}">
                <a16:creationId xmlns:a16="http://schemas.microsoft.com/office/drawing/2014/main" id="{4B06B250-210C-4AAA-8CCA-EEFB44D0B900}"/>
              </a:ext>
            </a:extLst>
          </p:cNvPr>
          <p:cNvGrpSpPr/>
          <p:nvPr/>
        </p:nvGrpSpPr>
        <p:grpSpPr>
          <a:xfrm>
            <a:off x="7755027" y="2452729"/>
            <a:ext cx="1618939" cy="3313890"/>
            <a:chOff x="7755026" y="2698614"/>
            <a:chExt cx="1618939" cy="3313890"/>
          </a:xfrm>
        </p:grpSpPr>
        <p:grpSp>
          <p:nvGrpSpPr>
            <p:cNvPr id="31" name="Group 30">
              <a:extLst>
                <a:ext uri="{FF2B5EF4-FFF2-40B4-BE49-F238E27FC236}">
                  <a16:creationId xmlns:a16="http://schemas.microsoft.com/office/drawing/2014/main" id="{C82AB9BF-7E60-457C-AD8F-BD5D4D69EC0B}"/>
                </a:ext>
              </a:extLst>
            </p:cNvPr>
            <p:cNvGrpSpPr/>
            <p:nvPr/>
          </p:nvGrpSpPr>
          <p:grpSpPr>
            <a:xfrm>
              <a:off x="7755026" y="2698614"/>
              <a:ext cx="1618939" cy="3313890"/>
              <a:chOff x="929389" y="467194"/>
              <a:chExt cx="2038662" cy="4173043"/>
            </a:xfrm>
          </p:grpSpPr>
          <p:sp>
            <p:nvSpPr>
              <p:cNvPr id="35" name="Rectangle: Rounded Corners 34">
                <a:extLst>
                  <a:ext uri="{FF2B5EF4-FFF2-40B4-BE49-F238E27FC236}">
                    <a16:creationId xmlns:a16="http://schemas.microsoft.com/office/drawing/2014/main" id="{24953DDE-6CF3-4340-9875-6333635DF7DA}"/>
                  </a:ext>
                </a:extLst>
              </p:cNvPr>
              <p:cNvSpPr/>
              <p:nvPr/>
            </p:nvSpPr>
            <p:spPr>
              <a:xfrm>
                <a:off x="929389" y="1088036"/>
                <a:ext cx="2038662" cy="3552201"/>
              </a:xfrm>
              <a:prstGeom prst="roundRect">
                <a:avLst>
                  <a:gd name="adj" fmla="val 7108"/>
                </a:avLst>
              </a:prstGeom>
              <a:gradFill flip="none" rotWithShape="1">
                <a:gsLst>
                  <a:gs pos="0">
                    <a:srgbClr val="99FFCC"/>
                  </a:gs>
                  <a:gs pos="100000">
                    <a:srgbClr val="00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E582B6B7-0B83-46EA-8FD6-92AF027706A9}"/>
                  </a:ext>
                </a:extLst>
              </p:cNvPr>
              <p:cNvGrpSpPr/>
              <p:nvPr/>
            </p:nvGrpSpPr>
            <p:grpSpPr>
              <a:xfrm>
                <a:off x="1327878" y="467194"/>
                <a:ext cx="1241685" cy="1241685"/>
                <a:chOff x="3712564" y="-1094282"/>
                <a:chExt cx="4766871" cy="4766872"/>
              </a:xfrm>
            </p:grpSpPr>
            <p:sp>
              <p:nvSpPr>
                <p:cNvPr id="37" name="Oval 36">
                  <a:extLst>
                    <a:ext uri="{FF2B5EF4-FFF2-40B4-BE49-F238E27FC236}">
                      <a16:creationId xmlns:a16="http://schemas.microsoft.com/office/drawing/2014/main" id="{01352592-2472-4368-96FF-6EA5F2D920BC}"/>
                    </a:ext>
                  </a:extLst>
                </p:cNvPr>
                <p:cNvSpPr/>
                <p:nvPr/>
              </p:nvSpPr>
              <p:spPr>
                <a:xfrm>
                  <a:off x="3712564" y="-1094282"/>
                  <a:ext cx="4766871" cy="4766872"/>
                </a:xfrm>
                <a:prstGeom prst="ellipse">
                  <a:avLst/>
                </a:prstGeom>
                <a:gradFill flip="none" rotWithShape="1">
                  <a:gsLst>
                    <a:gs pos="0">
                      <a:srgbClr val="99FFCC"/>
                    </a:gs>
                    <a:gs pos="100000">
                      <a:srgbClr val="00CC00"/>
                    </a:gs>
                  </a:gsLst>
                  <a:lin ang="5400000" scaled="1"/>
                  <a:tileRect/>
                </a:gradFill>
                <a:ln>
                  <a:noFill/>
                </a:ln>
                <a:effectLst>
                  <a:outerShdw blurRad="127000" dist="127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00D5303D-8D78-42F9-BE72-A85432B3C4FD}"/>
                    </a:ext>
                  </a:extLst>
                </p:cNvPr>
                <p:cNvSpPr/>
                <p:nvPr/>
              </p:nvSpPr>
              <p:spPr>
                <a:xfrm>
                  <a:off x="3909933" y="-896913"/>
                  <a:ext cx="4372131" cy="4372131"/>
                </a:xfrm>
                <a:prstGeom prst="ellipse">
                  <a:avLst/>
                </a:prstGeom>
                <a:gradFill>
                  <a:gsLst>
                    <a:gs pos="0">
                      <a:schemeClr val="bg1"/>
                    </a:gs>
                    <a:gs pos="100000">
                      <a:schemeClr val="bg1">
                        <a:lumMod val="85000"/>
                      </a:schemeClr>
                    </a:gs>
                  </a:gsLst>
                  <a:lin ang="5400000" scaled="1"/>
                </a:gradFill>
                <a:ln>
                  <a:noFill/>
                </a:ln>
                <a:effectLst>
                  <a:innerShdw blurRad="2667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4" name="TextBox 33">
              <a:extLst>
                <a:ext uri="{FF2B5EF4-FFF2-40B4-BE49-F238E27FC236}">
                  <a16:creationId xmlns:a16="http://schemas.microsoft.com/office/drawing/2014/main" id="{F2CF3F04-38FE-43CB-B6A2-6A4D3671BD2A}"/>
                </a:ext>
              </a:extLst>
            </p:cNvPr>
            <p:cNvSpPr txBox="1"/>
            <p:nvPr/>
          </p:nvSpPr>
          <p:spPr>
            <a:xfrm>
              <a:off x="8063022" y="2706927"/>
              <a:ext cx="904392" cy="830997"/>
            </a:xfrm>
            <a:prstGeom prst="rect">
              <a:avLst/>
            </a:prstGeom>
            <a:noFill/>
          </p:spPr>
          <p:txBody>
            <a:bodyPr wrap="square" rtlCol="0">
              <a:spAutoFit/>
            </a:bodyPr>
            <a:lstStyle>
              <a:defPPr>
                <a:defRPr lang="en-US"/>
              </a:defPPr>
              <a:lvl1pPr algn="ctr">
                <a:defRPr sz="2400" spc="600">
                  <a:solidFill>
                    <a:schemeClr val="bg1">
                      <a:lumMod val="50000"/>
                    </a:schemeClr>
                  </a:solidFill>
                  <a:latin typeface="#9Slide03 Bebas Neue ZSmall" panose="020B0606020202050201"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CC00"/>
                </a:solidFill>
                <a:effectLst/>
                <a:uLnTx/>
                <a:uFillTx/>
                <a:latin typeface="#9Slide03 Bebas Neue ZSmall" panose="020B0606020202050201" pitchFamily="34" charset="0"/>
                <a:ea typeface="+mn-ea"/>
                <a:cs typeface="+mn-cs"/>
              </a:endParaRPr>
            </a:p>
          </p:txBody>
        </p:sp>
      </p:grpSp>
      <p:grpSp>
        <p:nvGrpSpPr>
          <p:cNvPr id="39" name="Group 38">
            <a:extLst>
              <a:ext uri="{FF2B5EF4-FFF2-40B4-BE49-F238E27FC236}">
                <a16:creationId xmlns:a16="http://schemas.microsoft.com/office/drawing/2014/main" id="{92E06459-BFE5-4C41-A289-F3E44794B904}"/>
              </a:ext>
            </a:extLst>
          </p:cNvPr>
          <p:cNvGrpSpPr/>
          <p:nvPr/>
        </p:nvGrpSpPr>
        <p:grpSpPr>
          <a:xfrm>
            <a:off x="4664155" y="2549246"/>
            <a:ext cx="2863690" cy="3912562"/>
            <a:chOff x="4626210" y="4137670"/>
            <a:chExt cx="2863690" cy="4178233"/>
          </a:xfrm>
        </p:grpSpPr>
        <p:grpSp>
          <p:nvGrpSpPr>
            <p:cNvPr id="40" name="Group 39">
              <a:extLst>
                <a:ext uri="{FF2B5EF4-FFF2-40B4-BE49-F238E27FC236}">
                  <a16:creationId xmlns:a16="http://schemas.microsoft.com/office/drawing/2014/main" id="{A51D05A5-387B-4982-8761-B11EC62D3278}"/>
                </a:ext>
              </a:extLst>
            </p:cNvPr>
            <p:cNvGrpSpPr/>
            <p:nvPr/>
          </p:nvGrpSpPr>
          <p:grpSpPr>
            <a:xfrm>
              <a:off x="4626210" y="4137670"/>
              <a:ext cx="2863690" cy="4178233"/>
              <a:chOff x="97876" y="467194"/>
              <a:chExt cx="3606124" cy="5261473"/>
            </a:xfrm>
          </p:grpSpPr>
          <p:sp>
            <p:nvSpPr>
              <p:cNvPr id="44" name="Rectangle: Rounded Corners 43">
                <a:extLst>
                  <a:ext uri="{FF2B5EF4-FFF2-40B4-BE49-F238E27FC236}">
                    <a16:creationId xmlns:a16="http://schemas.microsoft.com/office/drawing/2014/main" id="{73F45ABD-6F0F-4FE2-8AA0-56B78ADB2C15}"/>
                  </a:ext>
                </a:extLst>
              </p:cNvPr>
              <p:cNvSpPr/>
              <p:nvPr/>
            </p:nvSpPr>
            <p:spPr>
              <a:xfrm>
                <a:off x="97876" y="1260924"/>
                <a:ext cx="3606124" cy="4467743"/>
              </a:xfrm>
              <a:prstGeom prst="roundRect">
                <a:avLst>
                  <a:gd name="adj" fmla="val 7108"/>
                </a:avLst>
              </a:prstGeom>
              <a:gradFill flip="none" rotWithShape="1">
                <a:gsLst>
                  <a:gs pos="0">
                    <a:srgbClr val="99FFCC"/>
                  </a:gs>
                  <a:gs pos="100000">
                    <a:srgbClr val="00CC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a:extLst>
                  <a:ext uri="{FF2B5EF4-FFF2-40B4-BE49-F238E27FC236}">
                    <a16:creationId xmlns:a16="http://schemas.microsoft.com/office/drawing/2014/main" id="{4109EF60-D3A3-46CB-AAD5-36C8CBCA78EA}"/>
                  </a:ext>
                </a:extLst>
              </p:cNvPr>
              <p:cNvGrpSpPr/>
              <p:nvPr/>
            </p:nvGrpSpPr>
            <p:grpSpPr>
              <a:xfrm>
                <a:off x="1327878" y="467194"/>
                <a:ext cx="1241685" cy="1241685"/>
                <a:chOff x="3712564" y="-1094282"/>
                <a:chExt cx="4766871" cy="4766872"/>
              </a:xfrm>
            </p:grpSpPr>
            <p:sp>
              <p:nvSpPr>
                <p:cNvPr id="46" name="Oval 45">
                  <a:extLst>
                    <a:ext uri="{FF2B5EF4-FFF2-40B4-BE49-F238E27FC236}">
                      <a16:creationId xmlns:a16="http://schemas.microsoft.com/office/drawing/2014/main" id="{FE430F11-23C5-4887-8B47-D0964B18A4FA}"/>
                    </a:ext>
                  </a:extLst>
                </p:cNvPr>
                <p:cNvSpPr/>
                <p:nvPr/>
              </p:nvSpPr>
              <p:spPr>
                <a:xfrm>
                  <a:off x="3712564" y="-1094282"/>
                  <a:ext cx="4766871" cy="4766872"/>
                </a:xfrm>
                <a:prstGeom prst="ellipse">
                  <a:avLst/>
                </a:prstGeom>
                <a:gradFill flip="none" rotWithShape="1">
                  <a:gsLst>
                    <a:gs pos="0">
                      <a:srgbClr val="99FFCC"/>
                    </a:gs>
                    <a:gs pos="100000">
                      <a:srgbClr val="00CCFF"/>
                    </a:gs>
                  </a:gsLst>
                  <a:lin ang="5400000" scaled="1"/>
                  <a:tileRect/>
                </a:gradFill>
                <a:ln>
                  <a:noFill/>
                </a:ln>
                <a:effectLst>
                  <a:outerShdw blurRad="127000" dist="127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44EF8540-A8C0-49AB-B4E5-A76B80DC888E}"/>
                    </a:ext>
                  </a:extLst>
                </p:cNvPr>
                <p:cNvSpPr/>
                <p:nvPr/>
              </p:nvSpPr>
              <p:spPr>
                <a:xfrm>
                  <a:off x="3909935" y="-896911"/>
                  <a:ext cx="4372133" cy="4372129"/>
                </a:xfrm>
                <a:prstGeom prst="ellipse">
                  <a:avLst/>
                </a:prstGeom>
                <a:gradFill>
                  <a:gsLst>
                    <a:gs pos="0">
                      <a:schemeClr val="bg1"/>
                    </a:gs>
                    <a:gs pos="100000">
                      <a:schemeClr val="bg1">
                        <a:lumMod val="85000"/>
                      </a:schemeClr>
                    </a:gs>
                  </a:gsLst>
                  <a:lin ang="5400000" scaled="1"/>
                </a:gradFill>
                <a:ln>
                  <a:noFill/>
                </a:ln>
                <a:effectLst>
                  <a:innerShdw blurRad="2667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43" name="TextBox 42">
              <a:extLst>
                <a:ext uri="{FF2B5EF4-FFF2-40B4-BE49-F238E27FC236}">
                  <a16:creationId xmlns:a16="http://schemas.microsoft.com/office/drawing/2014/main" id="{9027DDB3-B019-4204-B008-0CB36BFE75F3}"/>
                </a:ext>
              </a:extLst>
            </p:cNvPr>
            <p:cNvSpPr txBox="1"/>
            <p:nvPr/>
          </p:nvSpPr>
          <p:spPr>
            <a:xfrm>
              <a:off x="5651435" y="4167756"/>
              <a:ext cx="904392" cy="830997"/>
            </a:xfrm>
            <a:prstGeom prst="rect">
              <a:avLst/>
            </a:prstGeom>
            <a:noFill/>
          </p:spPr>
          <p:txBody>
            <a:bodyPr wrap="square" rtlCol="0">
              <a:spAutoFit/>
            </a:bodyPr>
            <a:lstStyle>
              <a:defPPr>
                <a:defRPr lang="en-US"/>
              </a:defPPr>
              <a:lvl1pPr algn="ctr">
                <a:defRPr sz="2400" spc="600">
                  <a:solidFill>
                    <a:schemeClr val="bg1">
                      <a:lumMod val="50000"/>
                    </a:schemeClr>
                  </a:solidFill>
                  <a:latin typeface="#9Slide03 Bebas Neue ZSmall" panose="020B0606020202050201"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CCFF"/>
                </a:solidFill>
                <a:effectLst/>
                <a:uLnTx/>
                <a:uFillTx/>
                <a:latin typeface="#9Slide03 Bebas Neue ZSmall" panose="020B0606020202050201" pitchFamily="34" charset="0"/>
                <a:ea typeface="+mn-ea"/>
                <a:cs typeface="+mn-cs"/>
              </a:endParaRPr>
            </a:p>
          </p:txBody>
        </p:sp>
      </p:grpSp>
      <p:grpSp>
        <p:nvGrpSpPr>
          <p:cNvPr id="48" name="Group 47">
            <a:extLst>
              <a:ext uri="{FF2B5EF4-FFF2-40B4-BE49-F238E27FC236}">
                <a16:creationId xmlns:a16="http://schemas.microsoft.com/office/drawing/2014/main" id="{CA2BF0C0-9E4A-4F40-B896-3C962AE8FCB3}"/>
              </a:ext>
            </a:extLst>
          </p:cNvPr>
          <p:cNvGrpSpPr/>
          <p:nvPr/>
        </p:nvGrpSpPr>
        <p:grpSpPr>
          <a:xfrm>
            <a:off x="9463052" y="293609"/>
            <a:ext cx="2199277" cy="4839545"/>
            <a:chOff x="9555188" y="591612"/>
            <a:chExt cx="2199277" cy="4839545"/>
          </a:xfrm>
        </p:grpSpPr>
        <p:grpSp>
          <p:nvGrpSpPr>
            <p:cNvPr id="49" name="Group 48">
              <a:extLst>
                <a:ext uri="{FF2B5EF4-FFF2-40B4-BE49-F238E27FC236}">
                  <a16:creationId xmlns:a16="http://schemas.microsoft.com/office/drawing/2014/main" id="{283A692C-EDFC-4269-80EA-2947BC62098A}"/>
                </a:ext>
              </a:extLst>
            </p:cNvPr>
            <p:cNvGrpSpPr/>
            <p:nvPr/>
          </p:nvGrpSpPr>
          <p:grpSpPr>
            <a:xfrm>
              <a:off x="9555188" y="591612"/>
              <a:ext cx="2199277" cy="4839545"/>
              <a:chOff x="759107" y="467194"/>
              <a:chExt cx="2769457" cy="6094236"/>
            </a:xfrm>
          </p:grpSpPr>
          <p:sp>
            <p:nvSpPr>
              <p:cNvPr id="53" name="Rectangle: Rounded Corners 52">
                <a:extLst>
                  <a:ext uri="{FF2B5EF4-FFF2-40B4-BE49-F238E27FC236}">
                    <a16:creationId xmlns:a16="http://schemas.microsoft.com/office/drawing/2014/main" id="{B4607B21-9665-4FA3-A259-357460A87BBF}"/>
                  </a:ext>
                </a:extLst>
              </p:cNvPr>
              <p:cNvSpPr/>
              <p:nvPr/>
            </p:nvSpPr>
            <p:spPr>
              <a:xfrm>
                <a:off x="759107" y="1088035"/>
                <a:ext cx="2769457" cy="5473395"/>
              </a:xfrm>
              <a:prstGeom prst="roundRect">
                <a:avLst>
                  <a:gd name="adj" fmla="val 7108"/>
                </a:avLst>
              </a:prstGeom>
              <a:gradFill flip="none" rotWithShape="1">
                <a:gsLst>
                  <a:gs pos="0">
                    <a:srgbClr val="FF99FF"/>
                  </a:gs>
                  <a:gs pos="100000">
                    <a:srgbClr val="CC009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4" name="Group 53">
                <a:extLst>
                  <a:ext uri="{FF2B5EF4-FFF2-40B4-BE49-F238E27FC236}">
                    <a16:creationId xmlns:a16="http://schemas.microsoft.com/office/drawing/2014/main" id="{9E84E95B-337E-4DBE-9195-197094665131}"/>
                  </a:ext>
                </a:extLst>
              </p:cNvPr>
              <p:cNvGrpSpPr/>
              <p:nvPr/>
            </p:nvGrpSpPr>
            <p:grpSpPr>
              <a:xfrm>
                <a:off x="1327878" y="467194"/>
                <a:ext cx="1241685" cy="1241685"/>
                <a:chOff x="3712564" y="-1094282"/>
                <a:chExt cx="4766871" cy="4766872"/>
              </a:xfrm>
            </p:grpSpPr>
            <p:sp>
              <p:nvSpPr>
                <p:cNvPr id="55" name="Oval 54">
                  <a:extLst>
                    <a:ext uri="{FF2B5EF4-FFF2-40B4-BE49-F238E27FC236}">
                      <a16:creationId xmlns:a16="http://schemas.microsoft.com/office/drawing/2014/main" id="{3B387F4C-2EBE-4297-8A51-1298538048F3}"/>
                    </a:ext>
                  </a:extLst>
                </p:cNvPr>
                <p:cNvSpPr/>
                <p:nvPr/>
              </p:nvSpPr>
              <p:spPr>
                <a:xfrm>
                  <a:off x="3712564" y="-1094282"/>
                  <a:ext cx="4766871" cy="4766872"/>
                </a:xfrm>
                <a:prstGeom prst="ellipse">
                  <a:avLst/>
                </a:prstGeom>
                <a:gradFill flip="none" rotWithShape="1">
                  <a:gsLst>
                    <a:gs pos="0">
                      <a:srgbClr val="FF99FF"/>
                    </a:gs>
                    <a:gs pos="100000">
                      <a:srgbClr val="CC0099"/>
                    </a:gs>
                  </a:gsLst>
                  <a:lin ang="5400000" scaled="1"/>
                  <a:tileRect/>
                </a:gradFill>
                <a:ln>
                  <a:noFill/>
                </a:ln>
                <a:effectLst>
                  <a:outerShdw blurRad="127000" dist="127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795AF858-C12A-46CE-B0BF-59A142AD3477}"/>
                    </a:ext>
                  </a:extLst>
                </p:cNvPr>
                <p:cNvSpPr/>
                <p:nvPr/>
              </p:nvSpPr>
              <p:spPr>
                <a:xfrm>
                  <a:off x="3909933" y="-896913"/>
                  <a:ext cx="4372131" cy="4372131"/>
                </a:xfrm>
                <a:prstGeom prst="ellipse">
                  <a:avLst/>
                </a:prstGeom>
                <a:gradFill>
                  <a:gsLst>
                    <a:gs pos="0">
                      <a:schemeClr val="bg1"/>
                    </a:gs>
                    <a:gs pos="100000">
                      <a:schemeClr val="bg1">
                        <a:lumMod val="85000"/>
                      </a:schemeClr>
                    </a:gs>
                  </a:gsLst>
                  <a:lin ang="5400000" scaled="1"/>
                </a:gradFill>
                <a:ln>
                  <a:noFill/>
                </a:ln>
                <a:effectLst>
                  <a:innerShdw blurRad="2667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52" name="TextBox 51">
              <a:extLst>
                <a:ext uri="{FF2B5EF4-FFF2-40B4-BE49-F238E27FC236}">
                  <a16:creationId xmlns:a16="http://schemas.microsoft.com/office/drawing/2014/main" id="{0332D740-B6EF-47A1-9DE8-3F80D2070E01}"/>
                </a:ext>
              </a:extLst>
            </p:cNvPr>
            <p:cNvSpPr txBox="1"/>
            <p:nvPr/>
          </p:nvSpPr>
          <p:spPr>
            <a:xfrm>
              <a:off x="10269735" y="714801"/>
              <a:ext cx="904392" cy="830997"/>
            </a:xfrm>
            <a:prstGeom prst="rect">
              <a:avLst/>
            </a:prstGeom>
            <a:noFill/>
          </p:spPr>
          <p:txBody>
            <a:bodyPr wrap="square" rtlCol="0">
              <a:spAutoFit/>
            </a:bodyPr>
            <a:lstStyle>
              <a:defPPr>
                <a:defRPr lang="en-US"/>
              </a:defPPr>
              <a:lvl1pPr algn="ctr">
                <a:defRPr sz="2400" spc="600">
                  <a:solidFill>
                    <a:schemeClr val="bg1">
                      <a:lumMod val="50000"/>
                    </a:schemeClr>
                  </a:solidFill>
                  <a:latin typeface="#9Slide03 Bebas Neue ZSmall" panose="020B0606020202050201"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CC0099"/>
                </a:solidFill>
                <a:effectLst/>
                <a:uLnTx/>
                <a:uFillTx/>
                <a:latin typeface="#9Slide03 Bebas Neue ZSmall" panose="020B0606020202050201" pitchFamily="34" charset="0"/>
                <a:ea typeface="+mn-ea"/>
                <a:cs typeface="+mn-cs"/>
              </a:endParaRPr>
            </a:p>
          </p:txBody>
        </p:sp>
      </p:grpSp>
      <p:sp>
        <p:nvSpPr>
          <p:cNvPr id="58" name="TextBox 57">
            <a:extLst>
              <a:ext uri="{FF2B5EF4-FFF2-40B4-BE49-F238E27FC236}">
                <a16:creationId xmlns:a16="http://schemas.microsoft.com/office/drawing/2014/main" id="{18F41E94-CF13-4AB0-A939-9DB1DE6B970A}"/>
              </a:ext>
            </a:extLst>
          </p:cNvPr>
          <p:cNvSpPr txBox="1"/>
          <p:nvPr/>
        </p:nvSpPr>
        <p:spPr>
          <a:xfrm>
            <a:off x="4520629" y="5367"/>
            <a:ext cx="3123269" cy="1333442"/>
          </a:xfrm>
          <a:prstGeom prst="rect">
            <a:avLst/>
          </a:prstGeom>
          <a:noFill/>
        </p:spPr>
        <p:txBody>
          <a:bodyPr wrap="square">
            <a:spAutoFit/>
          </a:bodyPr>
          <a:lstStyle/>
          <a:p>
            <a:pPr algn="ctr">
              <a:lnSpc>
                <a:spcPct val="115000"/>
              </a:lnSpc>
              <a:spcBef>
                <a:spcPts val="600"/>
              </a:spcBef>
              <a:spcAft>
                <a:spcPts val="600"/>
              </a:spcAft>
              <a:tabLst>
                <a:tab pos="1386840" algn="l"/>
              </a:tabLst>
            </a:pPr>
            <a:r>
              <a:rPr lang="en-US" sz="3200" b="1" dirty="0">
                <a:solidFill>
                  <a:srgbClr val="FF0000"/>
                </a:solidFill>
                <a:effectLst/>
                <a:latin typeface="Times New Roman" panose="02020603050405020304" pitchFamily="18" charset="0"/>
                <a:ea typeface="MS Mincho" panose="02020609040205080304" pitchFamily="49" charset="-128"/>
              </a:rPr>
              <a:t>III. </a:t>
            </a:r>
            <a:r>
              <a:rPr lang="en-US" sz="3200" b="1" dirty="0" err="1">
                <a:solidFill>
                  <a:srgbClr val="FF0000"/>
                </a:solidFill>
                <a:effectLst/>
                <a:latin typeface="Times New Roman" panose="02020603050405020304" pitchFamily="18" charset="0"/>
                <a:ea typeface="MS Mincho" panose="02020609040205080304" pitchFamily="49" charset="-128"/>
              </a:rPr>
              <a:t>Tổng</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kết</a:t>
            </a:r>
            <a:endParaRPr lang="en-US" sz="3200" dirty="0">
              <a:effectLst/>
              <a:latin typeface="Times New Roman" panose="02020603050405020304" pitchFamily="18" charset="0"/>
              <a:ea typeface="Times New Roman" panose="02020603050405020304" pitchFamily="18" charset="0"/>
            </a:endParaRPr>
          </a:p>
          <a:p>
            <a:pPr algn="ctr">
              <a:lnSpc>
                <a:spcPct val="115000"/>
              </a:lnSpc>
              <a:spcBef>
                <a:spcPts val="600"/>
              </a:spcBef>
              <a:spcAft>
                <a:spcPts val="600"/>
              </a:spcAft>
            </a:pPr>
            <a:r>
              <a:rPr lang="en-US" sz="3200" b="1" dirty="0">
                <a:solidFill>
                  <a:srgbClr val="0070C0"/>
                </a:solidFill>
                <a:effectLst/>
                <a:latin typeface="Times New Roman" panose="02020603050405020304" pitchFamily="18" charset="0"/>
                <a:ea typeface="MS Mincho" panose="02020609040205080304" pitchFamily="49" charset="-128"/>
              </a:rPr>
              <a:t>1. </a:t>
            </a:r>
            <a:r>
              <a:rPr lang="en-US" sz="3200" b="1" dirty="0" err="1">
                <a:solidFill>
                  <a:srgbClr val="0070C0"/>
                </a:solidFill>
                <a:effectLst/>
                <a:latin typeface="Times New Roman" panose="02020603050405020304" pitchFamily="18" charset="0"/>
                <a:ea typeface="MS Mincho" panose="02020609040205080304" pitchFamily="49" charset="-128"/>
              </a:rPr>
              <a:t>Nghệ</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thuật</a:t>
            </a:r>
            <a:endParaRPr lang="en-US" sz="3200" dirty="0">
              <a:effectLst/>
              <a:latin typeface="Times New Roman" panose="02020603050405020304" pitchFamily="18" charset="0"/>
              <a:ea typeface="Times New Roman" panose="02020603050405020304" pitchFamily="18" charset="0"/>
            </a:endParaRPr>
          </a:p>
        </p:txBody>
      </p:sp>
      <p:sp>
        <p:nvSpPr>
          <p:cNvPr id="60" name="TextBox 59">
            <a:extLst>
              <a:ext uri="{FF2B5EF4-FFF2-40B4-BE49-F238E27FC236}">
                <a16:creationId xmlns:a16="http://schemas.microsoft.com/office/drawing/2014/main" id="{99F29067-FE3E-4F32-8C19-C262A62583F1}"/>
              </a:ext>
            </a:extLst>
          </p:cNvPr>
          <p:cNvSpPr txBox="1"/>
          <p:nvPr/>
        </p:nvSpPr>
        <p:spPr>
          <a:xfrm>
            <a:off x="4717898" y="3479968"/>
            <a:ext cx="2756204" cy="3025700"/>
          </a:xfrm>
          <a:prstGeom prst="rect">
            <a:avLst/>
          </a:prstGeom>
          <a:noFill/>
        </p:spPr>
        <p:txBody>
          <a:bodyPr wrap="square">
            <a:spAutoFit/>
          </a:bodyPr>
          <a:lstStyle/>
          <a:p>
            <a:pPr algn="just">
              <a:lnSpc>
                <a:spcPct val="115000"/>
              </a:lnSpc>
              <a:spcBef>
                <a:spcPts val="600"/>
              </a:spcBef>
              <a:spcAft>
                <a:spcPts val="600"/>
              </a:spcAft>
            </a:pPr>
            <a:r>
              <a:rPr lang="en-US" sz="2800" b="1" dirty="0" err="1">
                <a:effectLst/>
                <a:latin typeface="Times New Roman" panose="02020603050405020304" pitchFamily="18" charset="0"/>
                <a:ea typeface="Times New Roman" panose="02020603050405020304" pitchFamily="18" charset="0"/>
              </a:rPr>
              <a:t>Thời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gian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phiếm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chỉ</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mang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tính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ước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lệ</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không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gian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vũ</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với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nhiều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cõi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nhau</a:t>
            </a:r>
            <a:r>
              <a:rPr lang="en-US" sz="2800" b="1" dirty="0">
                <a:effectLst/>
                <a:latin typeface="Times New Roman" panose="02020603050405020304" pitchFamily="18" charset="0"/>
                <a:ea typeface="Times New Roman" panose="02020603050405020304" pitchFamily="18" charset="0"/>
              </a:rPr>
              <a:t>.</a:t>
            </a:r>
          </a:p>
        </p:txBody>
      </p:sp>
      <p:sp>
        <p:nvSpPr>
          <p:cNvPr id="62" name="TextBox 61">
            <a:extLst>
              <a:ext uri="{FF2B5EF4-FFF2-40B4-BE49-F238E27FC236}">
                <a16:creationId xmlns:a16="http://schemas.microsoft.com/office/drawing/2014/main" id="{88B941CF-FAF5-4258-B698-99583A36B88F}"/>
              </a:ext>
            </a:extLst>
          </p:cNvPr>
          <p:cNvSpPr txBox="1"/>
          <p:nvPr/>
        </p:nvSpPr>
        <p:spPr>
          <a:xfrm>
            <a:off x="896304" y="1709451"/>
            <a:ext cx="1463438" cy="2034660"/>
          </a:xfrm>
          <a:prstGeom prst="rect">
            <a:avLst/>
          </a:prstGeom>
          <a:noFill/>
        </p:spPr>
        <p:txBody>
          <a:bodyPr wrap="square">
            <a:spAutoFit/>
          </a:bodyPr>
          <a:lstStyle/>
          <a:p>
            <a:pPr algn="ctr">
              <a:lnSpc>
                <a:spcPct val="115000"/>
              </a:lnSpc>
              <a:spcBef>
                <a:spcPts val="600"/>
              </a:spcBef>
              <a:spcAft>
                <a:spcPts val="600"/>
              </a:spcAft>
            </a:pPr>
            <a:r>
              <a:rPr lang="vi-VN" sz="2800" b="1" dirty="0">
                <a:effectLst/>
                <a:latin typeface="Times New Roman" panose="02020603050405020304" pitchFamily="18" charset="0"/>
                <a:ea typeface="Calibri" panose="020F0502020204030204" pitchFamily="34" charset="0"/>
              </a:rPr>
              <a:t>Chi tiết t</a:t>
            </a:r>
            <a:r>
              <a:rPr lang="en-US" sz="2800" b="1" dirty="0" err="1">
                <a:effectLst/>
                <a:latin typeface="Times New Roman" panose="02020603050405020304" pitchFamily="18" charset="0"/>
                <a:ea typeface="Calibri" panose="020F0502020204030204" pitchFamily="34" charset="0"/>
              </a:rPr>
              <a:t>ưở</a:t>
            </a:r>
            <a:r>
              <a:rPr lang="vi-VN" sz="2800" b="1" dirty="0">
                <a:effectLst/>
                <a:latin typeface="Times New Roman" panose="02020603050405020304" pitchFamily="18" charset="0"/>
                <a:ea typeface="Calibri" panose="020F0502020204030204" pitchFamily="34" charset="0"/>
              </a:rPr>
              <a:t>ng tượng kì ảo.</a:t>
            </a:r>
            <a:endParaRPr lang="en-US" sz="2800" b="1" dirty="0">
              <a:effectLst/>
              <a:latin typeface="Times New Roman" panose="02020603050405020304" pitchFamily="18" charset="0"/>
              <a:ea typeface="Times New Roman" panose="02020603050405020304" pitchFamily="18" charset="0"/>
            </a:endParaRPr>
          </a:p>
        </p:txBody>
      </p:sp>
      <p:sp>
        <p:nvSpPr>
          <p:cNvPr id="64" name="TextBox 63">
            <a:extLst>
              <a:ext uri="{FF2B5EF4-FFF2-40B4-BE49-F238E27FC236}">
                <a16:creationId xmlns:a16="http://schemas.microsoft.com/office/drawing/2014/main" id="{E557DDA0-1E44-4272-BB7C-214E49397EAE}"/>
              </a:ext>
            </a:extLst>
          </p:cNvPr>
          <p:cNvSpPr txBox="1"/>
          <p:nvPr/>
        </p:nvSpPr>
        <p:spPr>
          <a:xfrm>
            <a:off x="2916314" y="3269399"/>
            <a:ext cx="1459174" cy="2677656"/>
          </a:xfrm>
          <a:prstGeom prst="rect">
            <a:avLst/>
          </a:prstGeom>
          <a:noFill/>
        </p:spPr>
        <p:txBody>
          <a:bodyPr wrap="square">
            <a:spAutoFit/>
          </a:bodyPr>
          <a:lstStyle/>
          <a:p>
            <a:pPr algn="ctr"/>
            <a:r>
              <a:rPr lang="en-US" sz="2800" b="1" dirty="0" err="1">
                <a:effectLst/>
                <a:latin typeface="Times New Roman" panose="02020603050405020304" pitchFamily="18" charset="0"/>
                <a:ea typeface="Times New Roman" panose="02020603050405020304" pitchFamily="18" charset="0"/>
              </a:rPr>
              <a:t>Xây</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dựng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nhân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vật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chức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năng</a:t>
            </a:r>
            <a:r>
              <a:rPr lang="en-US" sz="2800" b="1" dirty="0">
                <a:effectLst/>
                <a:latin typeface="Times New Roman" panose="02020603050405020304" pitchFamily="18" charset="0"/>
                <a:ea typeface="Times New Roman" panose="02020603050405020304" pitchFamily="18" charset="0"/>
              </a:rPr>
              <a:t>.</a:t>
            </a:r>
            <a:endParaRPr lang="en-US" sz="2800" b="1" dirty="0"/>
          </a:p>
        </p:txBody>
      </p:sp>
      <p:sp>
        <p:nvSpPr>
          <p:cNvPr id="66" name="TextBox 65">
            <a:extLst>
              <a:ext uri="{FF2B5EF4-FFF2-40B4-BE49-F238E27FC236}">
                <a16:creationId xmlns:a16="http://schemas.microsoft.com/office/drawing/2014/main" id="{9A5452D7-1CE9-4ACA-8622-01C4F01DC3CB}"/>
              </a:ext>
            </a:extLst>
          </p:cNvPr>
          <p:cNvSpPr txBox="1"/>
          <p:nvPr/>
        </p:nvSpPr>
        <p:spPr>
          <a:xfrm>
            <a:off x="7890252" y="3431040"/>
            <a:ext cx="1391578" cy="1815882"/>
          </a:xfrm>
          <a:prstGeom prst="rect">
            <a:avLst/>
          </a:prstGeom>
          <a:noFill/>
        </p:spPr>
        <p:txBody>
          <a:bodyPr wrap="square">
            <a:spAutoFit/>
          </a:bodyPr>
          <a:lstStyle/>
          <a:p>
            <a:pPr algn="ctr"/>
            <a:r>
              <a:rPr lang="en-US" sz="2800" b="1" dirty="0" err="1">
                <a:effectLst/>
                <a:latin typeface="Times New Roman" panose="02020603050405020304" pitchFamily="18" charset="0"/>
                <a:ea typeface="Times New Roman" panose="02020603050405020304" pitchFamily="18" charset="0"/>
              </a:rPr>
              <a:t>Ngôn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tự</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sự</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hồn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nhiên</a:t>
            </a:r>
            <a:r>
              <a:rPr lang="en-US" sz="2800" b="1" dirty="0">
                <a:effectLst/>
                <a:latin typeface="Times New Roman" panose="02020603050405020304" pitchFamily="18" charset="0"/>
                <a:ea typeface="Times New Roman" panose="02020603050405020304" pitchFamily="18" charset="0"/>
              </a:rPr>
              <a:t>. </a:t>
            </a:r>
            <a:endParaRPr lang="en-US" sz="2800" b="1" dirty="0"/>
          </a:p>
        </p:txBody>
      </p:sp>
      <p:sp>
        <p:nvSpPr>
          <p:cNvPr id="68" name="TextBox 67">
            <a:extLst>
              <a:ext uri="{FF2B5EF4-FFF2-40B4-BE49-F238E27FC236}">
                <a16:creationId xmlns:a16="http://schemas.microsoft.com/office/drawing/2014/main" id="{F6CDC649-B99D-4905-9B3F-7BDCB0D352A5}"/>
              </a:ext>
            </a:extLst>
          </p:cNvPr>
          <p:cNvSpPr txBox="1"/>
          <p:nvPr/>
        </p:nvSpPr>
        <p:spPr>
          <a:xfrm>
            <a:off x="9614394" y="1201013"/>
            <a:ext cx="2049441" cy="4016741"/>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2800" b="1" dirty="0" err="1">
                <a:effectLst/>
                <a:latin typeface="Times New Roman" panose="02020603050405020304" pitchFamily="18" charset="0"/>
                <a:ea typeface="Times New Roman" panose="02020603050405020304" pitchFamily="18" charset="0"/>
              </a:rPr>
              <a:t>Cốt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truyện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đơn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giản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nhưng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hấp</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dẫn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sinh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động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có</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rPr>
              <a:t> chi </a:t>
            </a:r>
            <a:r>
              <a:rPr lang="en-US" sz="2800" b="1" dirty="0" err="1">
                <a:effectLst/>
                <a:latin typeface="Times New Roman" panose="02020603050405020304" pitchFamily="18" charset="0"/>
                <a:ea typeface="Times New Roman" panose="02020603050405020304" pitchFamily="18" charset="0"/>
              </a:rPr>
              <a:t>tiết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bất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ngờ</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thú</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vị</a:t>
            </a:r>
            <a:r>
              <a:rPr lang="en-US" sz="2800" b="1" dirty="0">
                <a:solidFill>
                  <a:srgbClr val="0D0D0D"/>
                </a:solidFill>
                <a:effectLst/>
                <a:latin typeface="Times New Roman" panose="02020603050405020304" pitchFamily="18" charset="0"/>
                <a:ea typeface="MS Mincho" panose="02020609040205080304" pitchFamily="49" charset="-128"/>
              </a:rPr>
              <a:t>.</a:t>
            </a:r>
            <a:endParaRPr lang="en-US" sz="2800" b="1" dirty="0">
              <a:effectLst/>
              <a:latin typeface="Times New Roman" panose="02020603050405020304" pitchFamily="18" charset="0"/>
              <a:ea typeface="Times New Roman" panose="02020603050405020304" pitchFamily="18" charset="0"/>
            </a:endParaRPr>
          </a:p>
        </p:txBody>
      </p:sp>
      <p:sp>
        <p:nvSpPr>
          <p:cNvPr id="7" name="Footer Placeholder 6"/>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927800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500"/>
                                        <p:tgtEl>
                                          <p:spTgt spid="1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circle(in)">
                                      <p:cBhvr>
                                        <p:cTn id="15" dur="2000"/>
                                        <p:tgtEl>
                                          <p:spTgt spid="6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1500"/>
                                        <p:tgtEl>
                                          <p:spTgt spid="2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circle(in)">
                                      <p:cBhvr>
                                        <p:cTn id="28" dur="20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up)">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circle(in)">
                                      <p:cBhvr>
                                        <p:cTn id="38" dur="1500"/>
                                        <p:tgtEl>
                                          <p:spTgt spid="39"/>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circle(in)">
                                      <p:cBhvr>
                                        <p:cTn id="41" dur="2000"/>
                                        <p:tgtEl>
                                          <p:spTgt spid="6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up)">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circle(in)">
                                      <p:cBhvr>
                                        <p:cTn id="51" dur="1500"/>
                                        <p:tgtEl>
                                          <p:spTgt spid="30"/>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circle(in)">
                                      <p:cBhvr>
                                        <p:cTn id="54" dur="2000"/>
                                        <p:tgtEl>
                                          <p:spTgt spid="6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left)">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circle(in)">
                                      <p:cBhvr>
                                        <p:cTn id="64" dur="1500"/>
                                        <p:tgtEl>
                                          <p:spTgt spid="48"/>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circle(in)">
                                      <p:cBhvr>
                                        <p:cTn id="67" dur="2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4" grpId="0"/>
      <p:bldP spid="66" grpId="0"/>
      <p:bldP spid="6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B15A959-DB9D-42B1-81D8-0195EC237BF7}"/>
              </a:ext>
            </a:extLst>
          </p:cNvPr>
          <p:cNvGrpSpPr/>
          <p:nvPr/>
        </p:nvGrpSpPr>
        <p:grpSpPr>
          <a:xfrm>
            <a:off x="5544046" y="1386348"/>
            <a:ext cx="5968709" cy="4055805"/>
            <a:chOff x="-78343" y="2091128"/>
            <a:chExt cx="4208286" cy="2675744"/>
          </a:xfrm>
        </p:grpSpPr>
        <p:sp>
          <p:nvSpPr>
            <p:cNvPr id="11" name="Hexagon 10">
              <a:extLst>
                <a:ext uri="{FF2B5EF4-FFF2-40B4-BE49-F238E27FC236}">
                  <a16:creationId xmlns:a16="http://schemas.microsoft.com/office/drawing/2014/main" id="{5EEFD469-D147-48EC-BA8D-E159889415D5}"/>
                </a:ext>
              </a:extLst>
            </p:cNvPr>
            <p:cNvSpPr/>
            <p:nvPr/>
          </p:nvSpPr>
          <p:spPr>
            <a:xfrm>
              <a:off x="1478179" y="2285999"/>
              <a:ext cx="2651764" cy="2286002"/>
            </a:xfrm>
            <a:prstGeom prst="hexagon">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 11">
              <a:extLst>
                <a:ext uri="{FF2B5EF4-FFF2-40B4-BE49-F238E27FC236}">
                  <a16:creationId xmlns:a16="http://schemas.microsoft.com/office/drawing/2014/main" id="{33D5000D-913F-435A-81B7-8F5D5DB3E6A4}"/>
                </a:ext>
              </a:extLst>
            </p:cNvPr>
            <p:cNvSpPr/>
            <p:nvPr/>
          </p:nvSpPr>
          <p:spPr>
            <a:xfrm>
              <a:off x="861484" y="2091128"/>
              <a:ext cx="3103864" cy="267574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0A0E7FD-56F1-47C5-9E51-5FDB67C26773}"/>
                </a:ext>
              </a:extLst>
            </p:cNvPr>
            <p:cNvSpPr/>
            <p:nvPr/>
          </p:nvSpPr>
          <p:spPr>
            <a:xfrm>
              <a:off x="-78343" y="2400301"/>
              <a:ext cx="1478280" cy="1835799"/>
            </a:xfrm>
            <a:custGeom>
              <a:avLst/>
              <a:gdLst>
                <a:gd name="connsiteX0" fmla="*/ 790575 w 1466850"/>
                <a:gd name="connsiteY0" fmla="*/ 0 h 1724025"/>
                <a:gd name="connsiteX1" fmla="*/ 0 w 1466850"/>
                <a:gd name="connsiteY1" fmla="*/ 1381125 h 1724025"/>
                <a:gd name="connsiteX2" fmla="*/ 142875 w 1466850"/>
                <a:gd name="connsiteY2" fmla="*/ 1724025 h 1724025"/>
                <a:gd name="connsiteX3" fmla="*/ 704850 w 1466850"/>
                <a:gd name="connsiteY3" fmla="*/ 1676400 h 1724025"/>
                <a:gd name="connsiteX4" fmla="*/ 1466850 w 1466850"/>
                <a:gd name="connsiteY4" fmla="*/ 352425 h 1724025"/>
                <a:gd name="connsiteX5" fmla="*/ 790575 w 1466850"/>
                <a:gd name="connsiteY5" fmla="*/ 0 h 1724025"/>
                <a:gd name="connsiteX0" fmla="*/ 790575 w 1466850"/>
                <a:gd name="connsiteY0" fmla="*/ 0 h 1724025"/>
                <a:gd name="connsiteX1" fmla="*/ 0 w 1466850"/>
                <a:gd name="connsiteY1" fmla="*/ 1381125 h 1724025"/>
                <a:gd name="connsiteX2" fmla="*/ 142875 w 1466850"/>
                <a:gd name="connsiteY2" fmla="*/ 1724025 h 1724025"/>
                <a:gd name="connsiteX3" fmla="*/ 704850 w 1466850"/>
                <a:gd name="connsiteY3" fmla="*/ 1676400 h 1724025"/>
                <a:gd name="connsiteX4" fmla="*/ 1466850 w 1466850"/>
                <a:gd name="connsiteY4" fmla="*/ 352425 h 1724025"/>
                <a:gd name="connsiteX5" fmla="*/ 790575 w 1466850"/>
                <a:gd name="connsiteY5" fmla="*/ 0 h 1724025"/>
                <a:gd name="connsiteX0" fmla="*/ 805768 w 1482043"/>
                <a:gd name="connsiteY0" fmla="*/ 0 h 1724025"/>
                <a:gd name="connsiteX1" fmla="*/ 15193 w 1482043"/>
                <a:gd name="connsiteY1" fmla="*/ 1381125 h 1724025"/>
                <a:gd name="connsiteX2" fmla="*/ 158068 w 1482043"/>
                <a:gd name="connsiteY2" fmla="*/ 1724025 h 1724025"/>
                <a:gd name="connsiteX3" fmla="*/ 720043 w 1482043"/>
                <a:gd name="connsiteY3" fmla="*/ 1676400 h 1724025"/>
                <a:gd name="connsiteX4" fmla="*/ 1482043 w 1482043"/>
                <a:gd name="connsiteY4" fmla="*/ 352425 h 1724025"/>
                <a:gd name="connsiteX5" fmla="*/ 805768 w 1482043"/>
                <a:gd name="connsiteY5" fmla="*/ 0 h 1724025"/>
                <a:gd name="connsiteX0" fmla="*/ 802005 w 1478280"/>
                <a:gd name="connsiteY0" fmla="*/ 0 h 1809750"/>
                <a:gd name="connsiteX1" fmla="*/ 11430 w 1478280"/>
                <a:gd name="connsiteY1" fmla="*/ 1381125 h 1809750"/>
                <a:gd name="connsiteX2" fmla="*/ 182880 w 1478280"/>
                <a:gd name="connsiteY2" fmla="*/ 1809750 h 1809750"/>
                <a:gd name="connsiteX3" fmla="*/ 716280 w 1478280"/>
                <a:gd name="connsiteY3" fmla="*/ 1676400 h 1809750"/>
                <a:gd name="connsiteX4" fmla="*/ 1478280 w 1478280"/>
                <a:gd name="connsiteY4" fmla="*/ 352425 h 1809750"/>
                <a:gd name="connsiteX5" fmla="*/ 802005 w 1478280"/>
                <a:gd name="connsiteY5" fmla="*/ 0 h 1809750"/>
                <a:gd name="connsiteX0" fmla="*/ 802005 w 1478280"/>
                <a:gd name="connsiteY0" fmla="*/ 0 h 1823908"/>
                <a:gd name="connsiteX1" fmla="*/ 11430 w 1478280"/>
                <a:gd name="connsiteY1" fmla="*/ 1381125 h 1823908"/>
                <a:gd name="connsiteX2" fmla="*/ 182880 w 1478280"/>
                <a:gd name="connsiteY2" fmla="*/ 1809750 h 1823908"/>
                <a:gd name="connsiteX3" fmla="*/ 716280 w 1478280"/>
                <a:gd name="connsiteY3" fmla="*/ 1676400 h 1823908"/>
                <a:gd name="connsiteX4" fmla="*/ 1478280 w 1478280"/>
                <a:gd name="connsiteY4" fmla="*/ 352425 h 1823908"/>
                <a:gd name="connsiteX5" fmla="*/ 802005 w 1478280"/>
                <a:gd name="connsiteY5" fmla="*/ 0 h 1823908"/>
                <a:gd name="connsiteX0" fmla="*/ 802005 w 1478280"/>
                <a:gd name="connsiteY0" fmla="*/ 0 h 1835799"/>
                <a:gd name="connsiteX1" fmla="*/ 11430 w 1478280"/>
                <a:gd name="connsiteY1" fmla="*/ 1381125 h 1835799"/>
                <a:gd name="connsiteX2" fmla="*/ 182880 w 1478280"/>
                <a:gd name="connsiteY2" fmla="*/ 1809750 h 1835799"/>
                <a:gd name="connsiteX3" fmla="*/ 716280 w 1478280"/>
                <a:gd name="connsiteY3" fmla="*/ 1676400 h 1835799"/>
                <a:gd name="connsiteX4" fmla="*/ 1478280 w 1478280"/>
                <a:gd name="connsiteY4" fmla="*/ 352425 h 1835799"/>
                <a:gd name="connsiteX5" fmla="*/ 802005 w 1478280"/>
                <a:gd name="connsiteY5" fmla="*/ 0 h 183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280" h="1835799">
                  <a:moveTo>
                    <a:pt x="802005" y="0"/>
                  </a:moveTo>
                  <a:lnTo>
                    <a:pt x="11430" y="1381125"/>
                  </a:lnTo>
                  <a:cubicBezTo>
                    <a:pt x="-26670" y="1495425"/>
                    <a:pt x="30480" y="1724025"/>
                    <a:pt x="182880" y="1809750"/>
                  </a:cubicBezTo>
                  <a:cubicBezTo>
                    <a:pt x="474980" y="1870075"/>
                    <a:pt x="586105" y="1825625"/>
                    <a:pt x="716280" y="1676400"/>
                  </a:cubicBezTo>
                  <a:lnTo>
                    <a:pt x="1478280" y="352425"/>
                  </a:lnTo>
                  <a:lnTo>
                    <a:pt x="802005" y="0"/>
                  </a:lnTo>
                  <a:close/>
                </a:path>
              </a:pathLst>
            </a:custGeom>
            <a:gradFill>
              <a:gsLst>
                <a:gs pos="6000">
                  <a:schemeClr val="bg1">
                    <a:alpha val="0"/>
                  </a:schemeClr>
                </a:gs>
                <a:gs pos="85000">
                  <a:schemeClr val="tx1">
                    <a:lumMod val="85000"/>
                    <a:lumOff val="15000"/>
                    <a:alpha val="38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02EFC62-3C45-4A22-A323-DE931275BD03}"/>
                </a:ext>
              </a:extLst>
            </p:cNvPr>
            <p:cNvSpPr/>
            <p:nvPr/>
          </p:nvSpPr>
          <p:spPr>
            <a:xfrm>
              <a:off x="590308" y="2285999"/>
              <a:ext cx="809626" cy="809626"/>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FC629EE7-4119-43FE-AB15-1B6D7F7E50DD}"/>
              </a:ext>
            </a:extLst>
          </p:cNvPr>
          <p:cNvGrpSpPr/>
          <p:nvPr/>
        </p:nvGrpSpPr>
        <p:grpSpPr>
          <a:xfrm>
            <a:off x="-129855" y="1504335"/>
            <a:ext cx="6397099" cy="3937820"/>
            <a:chOff x="-284818" y="2091128"/>
            <a:chExt cx="4414761" cy="2675744"/>
          </a:xfrm>
        </p:grpSpPr>
        <p:sp>
          <p:nvSpPr>
            <p:cNvPr id="4" name="Hexagon 3">
              <a:extLst>
                <a:ext uri="{FF2B5EF4-FFF2-40B4-BE49-F238E27FC236}">
                  <a16:creationId xmlns:a16="http://schemas.microsoft.com/office/drawing/2014/main" id="{2D88F30C-A606-44F2-B067-CDCFA9F327AB}"/>
                </a:ext>
              </a:extLst>
            </p:cNvPr>
            <p:cNvSpPr/>
            <p:nvPr/>
          </p:nvSpPr>
          <p:spPr>
            <a:xfrm>
              <a:off x="1478179" y="2285999"/>
              <a:ext cx="2651764" cy="2286002"/>
            </a:xfrm>
            <a:prstGeom prst="hexagon">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exagon 4">
              <a:extLst>
                <a:ext uri="{FF2B5EF4-FFF2-40B4-BE49-F238E27FC236}">
                  <a16:creationId xmlns:a16="http://schemas.microsoft.com/office/drawing/2014/main" id="{444DEA31-21E3-4180-800D-3DF4FB0144D2}"/>
                </a:ext>
              </a:extLst>
            </p:cNvPr>
            <p:cNvSpPr/>
            <p:nvPr/>
          </p:nvSpPr>
          <p:spPr>
            <a:xfrm>
              <a:off x="861484" y="2091128"/>
              <a:ext cx="3103864" cy="267574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34B2D9D-2B5C-4641-914D-8528196AA00B}"/>
                </a:ext>
              </a:extLst>
            </p:cNvPr>
            <p:cNvSpPr/>
            <p:nvPr/>
          </p:nvSpPr>
          <p:spPr>
            <a:xfrm>
              <a:off x="-284818" y="2400301"/>
              <a:ext cx="1478280" cy="1835799"/>
            </a:xfrm>
            <a:custGeom>
              <a:avLst/>
              <a:gdLst>
                <a:gd name="connsiteX0" fmla="*/ 790575 w 1466850"/>
                <a:gd name="connsiteY0" fmla="*/ 0 h 1724025"/>
                <a:gd name="connsiteX1" fmla="*/ 0 w 1466850"/>
                <a:gd name="connsiteY1" fmla="*/ 1381125 h 1724025"/>
                <a:gd name="connsiteX2" fmla="*/ 142875 w 1466850"/>
                <a:gd name="connsiteY2" fmla="*/ 1724025 h 1724025"/>
                <a:gd name="connsiteX3" fmla="*/ 704850 w 1466850"/>
                <a:gd name="connsiteY3" fmla="*/ 1676400 h 1724025"/>
                <a:gd name="connsiteX4" fmla="*/ 1466850 w 1466850"/>
                <a:gd name="connsiteY4" fmla="*/ 352425 h 1724025"/>
                <a:gd name="connsiteX5" fmla="*/ 790575 w 1466850"/>
                <a:gd name="connsiteY5" fmla="*/ 0 h 1724025"/>
                <a:gd name="connsiteX0" fmla="*/ 790575 w 1466850"/>
                <a:gd name="connsiteY0" fmla="*/ 0 h 1724025"/>
                <a:gd name="connsiteX1" fmla="*/ 0 w 1466850"/>
                <a:gd name="connsiteY1" fmla="*/ 1381125 h 1724025"/>
                <a:gd name="connsiteX2" fmla="*/ 142875 w 1466850"/>
                <a:gd name="connsiteY2" fmla="*/ 1724025 h 1724025"/>
                <a:gd name="connsiteX3" fmla="*/ 704850 w 1466850"/>
                <a:gd name="connsiteY3" fmla="*/ 1676400 h 1724025"/>
                <a:gd name="connsiteX4" fmla="*/ 1466850 w 1466850"/>
                <a:gd name="connsiteY4" fmla="*/ 352425 h 1724025"/>
                <a:gd name="connsiteX5" fmla="*/ 790575 w 1466850"/>
                <a:gd name="connsiteY5" fmla="*/ 0 h 1724025"/>
                <a:gd name="connsiteX0" fmla="*/ 805768 w 1482043"/>
                <a:gd name="connsiteY0" fmla="*/ 0 h 1724025"/>
                <a:gd name="connsiteX1" fmla="*/ 15193 w 1482043"/>
                <a:gd name="connsiteY1" fmla="*/ 1381125 h 1724025"/>
                <a:gd name="connsiteX2" fmla="*/ 158068 w 1482043"/>
                <a:gd name="connsiteY2" fmla="*/ 1724025 h 1724025"/>
                <a:gd name="connsiteX3" fmla="*/ 720043 w 1482043"/>
                <a:gd name="connsiteY3" fmla="*/ 1676400 h 1724025"/>
                <a:gd name="connsiteX4" fmla="*/ 1482043 w 1482043"/>
                <a:gd name="connsiteY4" fmla="*/ 352425 h 1724025"/>
                <a:gd name="connsiteX5" fmla="*/ 805768 w 1482043"/>
                <a:gd name="connsiteY5" fmla="*/ 0 h 1724025"/>
                <a:gd name="connsiteX0" fmla="*/ 802005 w 1478280"/>
                <a:gd name="connsiteY0" fmla="*/ 0 h 1809750"/>
                <a:gd name="connsiteX1" fmla="*/ 11430 w 1478280"/>
                <a:gd name="connsiteY1" fmla="*/ 1381125 h 1809750"/>
                <a:gd name="connsiteX2" fmla="*/ 182880 w 1478280"/>
                <a:gd name="connsiteY2" fmla="*/ 1809750 h 1809750"/>
                <a:gd name="connsiteX3" fmla="*/ 716280 w 1478280"/>
                <a:gd name="connsiteY3" fmla="*/ 1676400 h 1809750"/>
                <a:gd name="connsiteX4" fmla="*/ 1478280 w 1478280"/>
                <a:gd name="connsiteY4" fmla="*/ 352425 h 1809750"/>
                <a:gd name="connsiteX5" fmla="*/ 802005 w 1478280"/>
                <a:gd name="connsiteY5" fmla="*/ 0 h 1809750"/>
                <a:gd name="connsiteX0" fmla="*/ 802005 w 1478280"/>
                <a:gd name="connsiteY0" fmla="*/ 0 h 1823908"/>
                <a:gd name="connsiteX1" fmla="*/ 11430 w 1478280"/>
                <a:gd name="connsiteY1" fmla="*/ 1381125 h 1823908"/>
                <a:gd name="connsiteX2" fmla="*/ 182880 w 1478280"/>
                <a:gd name="connsiteY2" fmla="*/ 1809750 h 1823908"/>
                <a:gd name="connsiteX3" fmla="*/ 716280 w 1478280"/>
                <a:gd name="connsiteY3" fmla="*/ 1676400 h 1823908"/>
                <a:gd name="connsiteX4" fmla="*/ 1478280 w 1478280"/>
                <a:gd name="connsiteY4" fmla="*/ 352425 h 1823908"/>
                <a:gd name="connsiteX5" fmla="*/ 802005 w 1478280"/>
                <a:gd name="connsiteY5" fmla="*/ 0 h 1823908"/>
                <a:gd name="connsiteX0" fmla="*/ 802005 w 1478280"/>
                <a:gd name="connsiteY0" fmla="*/ 0 h 1835799"/>
                <a:gd name="connsiteX1" fmla="*/ 11430 w 1478280"/>
                <a:gd name="connsiteY1" fmla="*/ 1381125 h 1835799"/>
                <a:gd name="connsiteX2" fmla="*/ 182880 w 1478280"/>
                <a:gd name="connsiteY2" fmla="*/ 1809750 h 1835799"/>
                <a:gd name="connsiteX3" fmla="*/ 716280 w 1478280"/>
                <a:gd name="connsiteY3" fmla="*/ 1676400 h 1835799"/>
                <a:gd name="connsiteX4" fmla="*/ 1478280 w 1478280"/>
                <a:gd name="connsiteY4" fmla="*/ 352425 h 1835799"/>
                <a:gd name="connsiteX5" fmla="*/ 802005 w 1478280"/>
                <a:gd name="connsiteY5" fmla="*/ 0 h 183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280" h="1835799">
                  <a:moveTo>
                    <a:pt x="802005" y="0"/>
                  </a:moveTo>
                  <a:lnTo>
                    <a:pt x="11430" y="1381125"/>
                  </a:lnTo>
                  <a:cubicBezTo>
                    <a:pt x="-26670" y="1495425"/>
                    <a:pt x="30480" y="1724025"/>
                    <a:pt x="182880" y="1809750"/>
                  </a:cubicBezTo>
                  <a:cubicBezTo>
                    <a:pt x="474980" y="1870075"/>
                    <a:pt x="586105" y="1825625"/>
                    <a:pt x="716280" y="1676400"/>
                  </a:cubicBezTo>
                  <a:lnTo>
                    <a:pt x="1478280" y="352425"/>
                  </a:lnTo>
                  <a:lnTo>
                    <a:pt x="802005" y="0"/>
                  </a:lnTo>
                  <a:close/>
                </a:path>
              </a:pathLst>
            </a:custGeom>
            <a:gradFill>
              <a:gsLst>
                <a:gs pos="6000">
                  <a:schemeClr val="bg1">
                    <a:alpha val="0"/>
                  </a:schemeClr>
                </a:gs>
                <a:gs pos="85000">
                  <a:schemeClr val="tx1">
                    <a:lumMod val="85000"/>
                    <a:lumOff val="15000"/>
                    <a:alpha val="38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8601EE4-D1FC-43C6-8C67-FE50C85E04A5}"/>
                </a:ext>
              </a:extLst>
            </p:cNvPr>
            <p:cNvSpPr/>
            <p:nvPr/>
          </p:nvSpPr>
          <p:spPr>
            <a:xfrm>
              <a:off x="383833" y="2285999"/>
              <a:ext cx="809626" cy="809626"/>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TextBox 31">
            <a:extLst>
              <a:ext uri="{FF2B5EF4-FFF2-40B4-BE49-F238E27FC236}">
                <a16:creationId xmlns:a16="http://schemas.microsoft.com/office/drawing/2014/main" id="{5866E271-888A-49FF-A5C7-4282F9C9394B}"/>
              </a:ext>
            </a:extLst>
          </p:cNvPr>
          <p:cNvSpPr txBox="1"/>
          <p:nvPr/>
        </p:nvSpPr>
        <p:spPr>
          <a:xfrm>
            <a:off x="2407547" y="1989760"/>
            <a:ext cx="2864482" cy="2878480"/>
          </a:xfrm>
          <a:prstGeom prst="rect">
            <a:avLst/>
          </a:prstGeom>
          <a:noFill/>
        </p:spPr>
        <p:txBody>
          <a:bodyPr wrap="square">
            <a:spAutoFit/>
          </a:bodyPr>
          <a:lstStyle/>
          <a:p>
            <a:pPr algn="just">
              <a:lnSpc>
                <a:spcPct val="115000"/>
              </a:lnSpc>
              <a:spcBef>
                <a:spcPts val="600"/>
              </a:spcBef>
              <a:spcAft>
                <a:spcPts val="600"/>
              </a:spcAft>
            </a:pPr>
            <a:r>
              <a:rPr lang="en-US" sz="3200" b="1" dirty="0" err="1">
                <a:effectLst/>
                <a:latin typeface="Times New Roman" panose="02020603050405020304" pitchFamily="18" charset="0"/>
                <a:ea typeface="Times New Roman" panose="02020603050405020304" pitchFamily="18" charset="0"/>
              </a:rPr>
              <a:t>Truyện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kể</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về</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vị</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thần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Trụ</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trời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đắp</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cột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chống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trời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tạo</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lập</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nên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trời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và</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đất</a:t>
            </a:r>
            <a:r>
              <a:rPr lang="en-US" sz="3200" b="1" dirty="0">
                <a:effectLst/>
                <a:latin typeface="Times New Roman" panose="02020603050405020304" pitchFamily="18" charset="0"/>
                <a:ea typeface="Times New Roman" panose="02020603050405020304" pitchFamily="18" charset="0"/>
              </a:rPr>
              <a:t>.</a:t>
            </a:r>
          </a:p>
        </p:txBody>
      </p:sp>
      <p:sp>
        <p:nvSpPr>
          <p:cNvPr id="33" name="TextBox 32">
            <a:extLst>
              <a:ext uri="{FF2B5EF4-FFF2-40B4-BE49-F238E27FC236}">
                <a16:creationId xmlns:a16="http://schemas.microsoft.com/office/drawing/2014/main" id="{B7537331-A1A2-4E46-A401-DF6541E50390}"/>
              </a:ext>
            </a:extLst>
          </p:cNvPr>
          <p:cNvSpPr txBox="1"/>
          <p:nvPr/>
        </p:nvSpPr>
        <p:spPr>
          <a:xfrm>
            <a:off x="7640720" y="1711226"/>
            <a:ext cx="3112393" cy="3521220"/>
          </a:xfrm>
          <a:prstGeom prst="rect">
            <a:avLst/>
          </a:prstGeom>
          <a:noFill/>
        </p:spPr>
        <p:txBody>
          <a:bodyPr wrap="square">
            <a:spAutoFit/>
          </a:bodyPr>
          <a:lstStyle/>
          <a:p>
            <a:pPr algn="just">
              <a:lnSpc>
                <a:spcPct val="115000"/>
              </a:lnSpc>
              <a:spcBef>
                <a:spcPts val="600"/>
              </a:spcBef>
              <a:spcAft>
                <a:spcPts val="600"/>
              </a:spcAft>
            </a:pPr>
            <a:r>
              <a:rPr lang="en-US" sz="2800" b="1" dirty="0">
                <a:effectLst/>
                <a:latin typeface="Times New Roman" panose="02020603050405020304" pitchFamily="18" charset="0"/>
                <a:ea typeface="Times New Roman" panose="02020603050405020304" pitchFamily="18" charset="0"/>
              </a:rPr>
              <a:t>Qua </a:t>
            </a:r>
            <a:r>
              <a:rPr lang="en-US" sz="2800" b="1" dirty="0" err="1">
                <a:effectLst/>
                <a:latin typeface="Times New Roman" panose="02020603050405020304" pitchFamily="18" charset="0"/>
                <a:ea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chuyện</a:t>
            </a:r>
            <a:r>
              <a:rPr lang="en-US" sz="2800" b="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Thần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Trụ</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trời</a:t>
            </a:r>
            <a:r>
              <a:rPr lang="nl-NL" sz="2800" b="1" dirty="0">
                <a:effectLst/>
                <a:latin typeface="Times New Roman" panose="02020603050405020304" pitchFamily="18" charset="0"/>
                <a:ea typeface="Times New Roman" panose="02020603050405020304" pitchFamily="18" charset="0"/>
              </a:rPr>
              <a:t>, người nguyên thủy thể hiện cách nhận thức  và </a:t>
            </a:r>
            <a:r>
              <a:rPr lang="en-US" sz="2800" b="1" dirty="0" err="1">
                <a:effectLst/>
                <a:latin typeface="Times New Roman" panose="02020603050405020304" pitchFamily="18" charset="0"/>
                <a:ea typeface="Times New Roman" panose="02020603050405020304" pitchFamily="18" charset="0"/>
              </a:rPr>
              <a:t>lí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giải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sự</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thành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thế</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giới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tự</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nhiên</a:t>
            </a:r>
            <a:r>
              <a:rPr lang="en-US" sz="2800" b="1" dirty="0">
                <a:effectLst/>
                <a:latin typeface="Times New Roman" panose="02020603050405020304" pitchFamily="18" charset="0"/>
                <a:ea typeface="Times New Roman" panose="02020603050405020304" pitchFamily="18" charset="0"/>
              </a:rPr>
              <a:t>.</a:t>
            </a:r>
          </a:p>
        </p:txBody>
      </p:sp>
      <p:sp>
        <p:nvSpPr>
          <p:cNvPr id="35" name="TextBox 34">
            <a:extLst>
              <a:ext uri="{FF2B5EF4-FFF2-40B4-BE49-F238E27FC236}">
                <a16:creationId xmlns:a16="http://schemas.microsoft.com/office/drawing/2014/main" id="{CD169E17-B164-437C-A6C1-B81A2337FFF0}"/>
              </a:ext>
            </a:extLst>
          </p:cNvPr>
          <p:cNvSpPr txBox="1"/>
          <p:nvPr/>
        </p:nvSpPr>
        <p:spPr>
          <a:xfrm>
            <a:off x="839037" y="199188"/>
            <a:ext cx="6393424" cy="613245"/>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3200" b="1" dirty="0">
                <a:solidFill>
                  <a:srgbClr val="0070C0"/>
                </a:solidFill>
                <a:effectLst/>
                <a:latin typeface="Times New Roman" panose="02020603050405020304" pitchFamily="18" charset="0"/>
                <a:ea typeface="MS Mincho" panose="02020609040205080304" pitchFamily="49" charset="-128"/>
              </a:rPr>
              <a:t>2. </a:t>
            </a:r>
            <a:r>
              <a:rPr lang="en-US" sz="3200" b="1" dirty="0" err="1">
                <a:solidFill>
                  <a:srgbClr val="0070C0"/>
                </a:solidFill>
                <a:effectLst/>
                <a:latin typeface="Times New Roman" panose="02020603050405020304" pitchFamily="18" charset="0"/>
                <a:ea typeface="MS Mincho" panose="02020609040205080304" pitchFamily="49" charset="-128"/>
              </a:rPr>
              <a:t>Nội</a:t>
            </a:r>
            <a:r>
              <a:rPr lang="en-US" sz="3200" b="1" dirty="0">
                <a:solidFill>
                  <a:srgbClr val="0070C0"/>
                </a:solidFill>
                <a:effectLst/>
                <a:latin typeface="Times New Roman" panose="02020603050405020304" pitchFamily="18" charset="0"/>
                <a:ea typeface="MS Mincho" panose="02020609040205080304" pitchFamily="49" charset="-128"/>
              </a:rPr>
              <a:t> dung, ý </a:t>
            </a:r>
            <a:r>
              <a:rPr lang="en-US" sz="3200" b="1" dirty="0" err="1">
                <a:solidFill>
                  <a:srgbClr val="0070C0"/>
                </a:solidFill>
                <a:effectLst/>
                <a:latin typeface="Times New Roman" panose="02020603050405020304" pitchFamily="18" charset="0"/>
                <a:ea typeface="MS Mincho" panose="02020609040205080304" pitchFamily="49" charset="-128"/>
              </a:rPr>
              <a:t>nghĩa</a:t>
            </a:r>
            <a:endParaRPr lang="en-US" sz="3200" dirty="0">
              <a:effectLst/>
              <a:latin typeface="Times New Roman" panose="02020603050405020304" pitchFamily="18" charset="0"/>
              <a:ea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3867108146"/>
      </p:ext>
    </p:extLst>
  </p:cSld>
  <p:clrMapOvr>
    <a:masterClrMapping/>
  </p:clrMapOvr>
  <p:transition spd="slow" advClick="0" advTm="5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1000" fill="hold"/>
                                        <p:tgtEl>
                                          <p:spTgt spid="33"/>
                                        </p:tgtEl>
                                        <p:attrNameLst>
                                          <p:attrName>ppt_w</p:attrName>
                                        </p:attrNameLst>
                                      </p:cBhvr>
                                      <p:tavLst>
                                        <p:tav tm="0">
                                          <p:val>
                                            <p:fltVal val="0"/>
                                          </p:val>
                                        </p:tav>
                                        <p:tav tm="100000">
                                          <p:val>
                                            <p:strVal val="#ppt_w"/>
                                          </p:val>
                                        </p:tav>
                                      </p:tavLst>
                                    </p:anim>
                                    <p:anim calcmode="lin" valueType="num">
                                      <p:cBhvr>
                                        <p:cTn id="22" dur="1000" fill="hold"/>
                                        <p:tgtEl>
                                          <p:spTgt spid="33"/>
                                        </p:tgtEl>
                                        <p:attrNameLst>
                                          <p:attrName>ppt_h</p:attrName>
                                        </p:attrNameLst>
                                      </p:cBhvr>
                                      <p:tavLst>
                                        <p:tav tm="0">
                                          <p:val>
                                            <p:fltVal val="0"/>
                                          </p:val>
                                        </p:tav>
                                        <p:tav tm="100000">
                                          <p:val>
                                            <p:strVal val="#ppt_h"/>
                                          </p:val>
                                        </p:tav>
                                      </p:tavLst>
                                    </p:anim>
                                    <p:anim calcmode="lin" valueType="num">
                                      <p:cBhvr>
                                        <p:cTn id="23" dur="1000" fill="hold"/>
                                        <p:tgtEl>
                                          <p:spTgt spid="33"/>
                                        </p:tgtEl>
                                        <p:attrNameLst>
                                          <p:attrName>style.rotation</p:attrName>
                                        </p:attrNameLst>
                                      </p:cBhvr>
                                      <p:tavLst>
                                        <p:tav tm="0">
                                          <p:val>
                                            <p:fltVal val="90"/>
                                          </p:val>
                                        </p:tav>
                                        <p:tav tm="100000">
                                          <p:val>
                                            <p:fltVal val="0"/>
                                          </p:val>
                                        </p:tav>
                                      </p:tavLst>
                                    </p:anim>
                                    <p:animEffect transition="in" filter="fade">
                                      <p:cBhvr>
                                        <p:cTn id="24" dur="1000"/>
                                        <p:tgtEl>
                                          <p:spTgt spid="33"/>
                                        </p:tgtEl>
                                      </p:cBhvr>
                                    </p:animEffect>
                                  </p:childTnLst>
                                </p:cTn>
                              </p:par>
                              <p:par>
                                <p:cTn id="25" presetID="3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A43BFFA-A27E-4CBA-BA52-C07C9166F782}"/>
              </a:ext>
            </a:extLst>
          </p:cNvPr>
          <p:cNvGrpSpPr/>
          <p:nvPr/>
        </p:nvGrpSpPr>
        <p:grpSpPr>
          <a:xfrm>
            <a:off x="1885799" y="1130300"/>
            <a:ext cx="8420402" cy="4478184"/>
            <a:chOff x="2036204" y="2379816"/>
            <a:chExt cx="8420402" cy="4478184"/>
          </a:xfrm>
        </p:grpSpPr>
        <p:sp>
          <p:nvSpPr>
            <p:cNvPr id="25" name="Freeform: Shape 24">
              <a:extLst>
                <a:ext uri="{FF2B5EF4-FFF2-40B4-BE49-F238E27FC236}">
                  <a16:creationId xmlns:a16="http://schemas.microsoft.com/office/drawing/2014/main" id="{1E171689-8001-4859-AAB1-F3CE8C8375D8}"/>
                </a:ext>
              </a:extLst>
            </p:cNvPr>
            <p:cNvSpPr/>
            <p:nvPr/>
          </p:nvSpPr>
          <p:spPr>
            <a:xfrm>
              <a:off x="6096000" y="3244861"/>
              <a:ext cx="3182949" cy="368275"/>
            </a:xfrm>
            <a:custGeom>
              <a:avLst/>
              <a:gdLst/>
              <a:ahLst/>
              <a:cxnLst/>
              <a:rect l="0" t="0" r="0" b="0"/>
              <a:pathLst>
                <a:path>
                  <a:moveTo>
                    <a:pt x="0" y="0"/>
                  </a:moveTo>
                  <a:lnTo>
                    <a:pt x="0" y="184137"/>
                  </a:lnTo>
                  <a:lnTo>
                    <a:pt x="3182949" y="184137"/>
                  </a:lnTo>
                  <a:lnTo>
                    <a:pt x="3182949" y="36827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6" name="Freeform: Shape 25">
              <a:extLst>
                <a:ext uri="{FF2B5EF4-FFF2-40B4-BE49-F238E27FC236}">
                  <a16:creationId xmlns:a16="http://schemas.microsoft.com/office/drawing/2014/main" id="{63D1C0FA-ED3B-44E3-9F06-893893B942D5}"/>
                </a:ext>
              </a:extLst>
            </p:cNvPr>
            <p:cNvSpPr/>
            <p:nvPr/>
          </p:nvSpPr>
          <p:spPr>
            <a:xfrm>
              <a:off x="6096000" y="3244861"/>
              <a:ext cx="1060983" cy="368275"/>
            </a:xfrm>
            <a:custGeom>
              <a:avLst/>
              <a:gdLst/>
              <a:ahLst/>
              <a:cxnLst/>
              <a:rect l="0" t="0" r="0" b="0"/>
              <a:pathLst>
                <a:path>
                  <a:moveTo>
                    <a:pt x="0" y="0"/>
                  </a:moveTo>
                  <a:lnTo>
                    <a:pt x="0" y="184137"/>
                  </a:lnTo>
                  <a:lnTo>
                    <a:pt x="1060983" y="184137"/>
                  </a:lnTo>
                  <a:lnTo>
                    <a:pt x="1060983" y="36827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7" name="Freeform: Shape 26">
              <a:extLst>
                <a:ext uri="{FF2B5EF4-FFF2-40B4-BE49-F238E27FC236}">
                  <a16:creationId xmlns:a16="http://schemas.microsoft.com/office/drawing/2014/main" id="{2E6E3D69-7B4A-4B95-9CD3-D360B46DB957}"/>
                </a:ext>
              </a:extLst>
            </p:cNvPr>
            <p:cNvSpPr/>
            <p:nvPr/>
          </p:nvSpPr>
          <p:spPr>
            <a:xfrm>
              <a:off x="5035016" y="3244861"/>
              <a:ext cx="1060983" cy="368275"/>
            </a:xfrm>
            <a:custGeom>
              <a:avLst/>
              <a:gdLst/>
              <a:ahLst/>
              <a:cxnLst/>
              <a:rect l="0" t="0" r="0" b="0"/>
              <a:pathLst>
                <a:path>
                  <a:moveTo>
                    <a:pt x="1060983" y="0"/>
                  </a:moveTo>
                  <a:lnTo>
                    <a:pt x="1060983" y="184137"/>
                  </a:lnTo>
                  <a:lnTo>
                    <a:pt x="0" y="184137"/>
                  </a:lnTo>
                  <a:lnTo>
                    <a:pt x="0" y="36827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8" name="Freeform: Shape 27">
              <a:extLst>
                <a:ext uri="{FF2B5EF4-FFF2-40B4-BE49-F238E27FC236}">
                  <a16:creationId xmlns:a16="http://schemas.microsoft.com/office/drawing/2014/main" id="{478FF232-82DC-4406-9BD7-EF72EB00C6EA}"/>
                </a:ext>
              </a:extLst>
            </p:cNvPr>
            <p:cNvSpPr/>
            <p:nvPr/>
          </p:nvSpPr>
          <p:spPr>
            <a:xfrm>
              <a:off x="2913050" y="3244861"/>
              <a:ext cx="3182949" cy="368275"/>
            </a:xfrm>
            <a:custGeom>
              <a:avLst/>
              <a:gdLst/>
              <a:ahLst/>
              <a:cxnLst/>
              <a:rect l="0" t="0" r="0" b="0"/>
              <a:pathLst>
                <a:path>
                  <a:moveTo>
                    <a:pt x="3182949" y="0"/>
                  </a:moveTo>
                  <a:lnTo>
                    <a:pt x="3182949" y="184137"/>
                  </a:lnTo>
                  <a:lnTo>
                    <a:pt x="0" y="184137"/>
                  </a:lnTo>
                  <a:lnTo>
                    <a:pt x="0" y="36827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9" name="Freeform: Shape 28">
              <a:extLst>
                <a:ext uri="{FF2B5EF4-FFF2-40B4-BE49-F238E27FC236}">
                  <a16:creationId xmlns:a16="http://schemas.microsoft.com/office/drawing/2014/main" id="{6A37B779-6E0F-4C23-92EA-43A555D09524}"/>
                </a:ext>
              </a:extLst>
            </p:cNvPr>
            <p:cNvSpPr/>
            <p:nvPr/>
          </p:nvSpPr>
          <p:spPr>
            <a:xfrm>
              <a:off x="2036204" y="2379816"/>
              <a:ext cx="8420401" cy="865045"/>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3. </a:t>
              </a:r>
              <a:r>
                <a:rPr lang="en-US" sz="2800" b="1" kern="1200" dirty="0" err="1">
                  <a:latin typeface="Times New Roman" panose="02020603050405020304" pitchFamily="18" charset="0"/>
                  <a:cs typeface="Times New Roman" panose="02020603050405020304" pitchFamily="18" charset="0"/>
                </a:rPr>
                <a:t>Những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điều</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cần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chú</a:t>
              </a:r>
              <a:r>
                <a:rPr lang="en-US" sz="2800" b="1" kern="1200" dirty="0">
                  <a:latin typeface="Times New Roman" panose="02020603050405020304" pitchFamily="18" charset="0"/>
                  <a:cs typeface="Times New Roman" panose="02020603050405020304" pitchFamily="18" charset="0"/>
                </a:rPr>
                <a:t> ý </a:t>
              </a:r>
              <a:r>
                <a:rPr lang="en-US" sz="2800" b="1" kern="1200" dirty="0" err="1">
                  <a:latin typeface="Times New Roman" panose="02020603050405020304" pitchFamily="18" charset="0"/>
                  <a:cs typeface="Times New Roman" panose="02020603050405020304" pitchFamily="18" charset="0"/>
                </a:rPr>
                <a:t>khi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tìm</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hiểu</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thể</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loại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thần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thoại</a:t>
              </a:r>
              <a:r>
                <a:rPr lang="en-US" sz="2800" b="1" kern="1200" dirty="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B09BBBA7-F803-48BB-ACC4-971D2C9C6F83}"/>
                </a:ext>
              </a:extLst>
            </p:cNvPr>
            <p:cNvSpPr/>
            <p:nvPr/>
          </p:nvSpPr>
          <p:spPr>
            <a:xfrm>
              <a:off x="2036204" y="3613137"/>
              <a:ext cx="2054502" cy="3244863"/>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yếu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trưng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cốt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a:t>
              </a:r>
            </a:p>
          </p:txBody>
        </p:sp>
        <p:sp>
          <p:nvSpPr>
            <p:cNvPr id="31" name="Freeform: Shape 30">
              <a:extLst>
                <a:ext uri="{FF2B5EF4-FFF2-40B4-BE49-F238E27FC236}">
                  <a16:creationId xmlns:a16="http://schemas.microsoft.com/office/drawing/2014/main" id="{B3AAD0D7-986B-481E-8601-85D521F38C00}"/>
                </a:ext>
              </a:extLst>
            </p:cNvPr>
            <p:cNvSpPr/>
            <p:nvPr/>
          </p:nvSpPr>
          <p:spPr>
            <a:xfrm>
              <a:off x="4158170" y="3613137"/>
              <a:ext cx="2054502" cy="3244863"/>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chi </a:t>
              </a:r>
              <a:r>
                <a:rPr lang="en-US" sz="2800" kern="1200" dirty="0" err="1">
                  <a:latin typeface="Times New Roman" panose="02020603050405020304" pitchFamily="18" charset="0"/>
                  <a:cs typeface="Times New Roman" panose="02020603050405020304" pitchFamily="18" charset="0"/>
                </a:rPr>
                <a:t>tiết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chúng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chỉnh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phẩm</a:t>
              </a:r>
              <a:r>
                <a:rPr lang="en-US" sz="2800" kern="1200" dirty="0">
                  <a:latin typeface="Times New Roman" panose="02020603050405020304" pitchFamily="18" charset="0"/>
                  <a:cs typeface="Times New Roman" panose="02020603050405020304" pitchFamily="18" charset="0"/>
                </a:rPr>
                <a:t>.</a:t>
              </a:r>
            </a:p>
          </p:txBody>
        </p:sp>
        <p:sp>
          <p:nvSpPr>
            <p:cNvPr id="32" name="Freeform: Shape 31">
              <a:extLst>
                <a:ext uri="{FF2B5EF4-FFF2-40B4-BE49-F238E27FC236}">
                  <a16:creationId xmlns:a16="http://schemas.microsoft.com/office/drawing/2014/main" id="{6461EFE0-01E0-499D-91E1-EC590EB9CDEB}"/>
                </a:ext>
              </a:extLst>
            </p:cNvPr>
            <p:cNvSpPr/>
            <p:nvPr/>
          </p:nvSpPr>
          <p:spPr>
            <a:xfrm>
              <a:off x="6280137" y="3613137"/>
              <a:ext cx="2054502" cy="3244863"/>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bao </a:t>
              </a:r>
              <a:r>
                <a:rPr lang="en-US" sz="2800" kern="1200" dirty="0" err="1">
                  <a:latin typeface="Times New Roman" panose="02020603050405020304" pitchFamily="18" charset="0"/>
                  <a:cs typeface="Times New Roman" panose="02020603050405020304" pitchFamily="18" charset="0"/>
                </a:rPr>
                <a:t>quát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điệp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phẩm</a:t>
              </a:r>
              <a:endParaRPr lang="en-US" sz="2800" kern="1200" dirty="0">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AE74AA55-7507-4B01-A223-692B6D8F90D7}"/>
                </a:ext>
              </a:extLst>
            </p:cNvPr>
            <p:cNvSpPr/>
            <p:nvPr/>
          </p:nvSpPr>
          <p:spPr>
            <a:xfrm>
              <a:off x="8402104" y="3613137"/>
              <a:ext cx="2054502" cy="3244863"/>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gũi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giữa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thuộc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nền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nhau</a:t>
              </a:r>
              <a:r>
                <a:rPr lang="en-US" sz="2800" kern="1200" dirty="0">
                  <a:latin typeface="Times New Roman" panose="02020603050405020304" pitchFamily="18" charset="0"/>
                  <a:cs typeface="Times New Roman" panose="02020603050405020304" pitchFamily="18" charset="0"/>
                </a:rPr>
                <a:t>.</a:t>
              </a:r>
            </a:p>
          </p:txBody>
        </p:sp>
      </p:gr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2901496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0">
            <a:extLst>
              <a:ext uri="{FF2B5EF4-FFF2-40B4-BE49-F238E27FC236}">
                <a16:creationId xmlns:a16="http://schemas.microsoft.com/office/drawing/2014/main" id="{C9044227-071D-4831-94D0-C92D4840B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CF82CD-77A8-4659-A9B5-D26440241634}"/>
              </a:ext>
            </a:extLst>
          </p:cNvPr>
          <p:cNvSpPr>
            <a:spLocks noGrp="1"/>
          </p:cNvSpPr>
          <p:nvPr>
            <p:ph type="ctrTitle"/>
          </p:nvPr>
        </p:nvSpPr>
        <p:spPr>
          <a:xfrm>
            <a:off x="4354513" y="841375"/>
            <a:ext cx="3505200" cy="3114698"/>
          </a:xfrm>
        </p:spPr>
        <p:txBody>
          <a:bodyPr>
            <a:normAutofit/>
          </a:bodyPr>
          <a:lstStyle/>
          <a:p>
            <a:r>
              <a:rPr lang="en-US" sz="6600" b="1" dirty="0">
                <a:solidFill>
                  <a:schemeClr val="bg1"/>
                </a:solidFill>
                <a:latin typeface="Times New Roman" panose="02020603050405020304" pitchFamily="18" charset="0"/>
                <a:cs typeface="Times New Roman" panose="02020603050405020304" pitchFamily="18" charset="0"/>
              </a:rPr>
              <a:t>LUYỆN</a:t>
            </a:r>
            <a:br>
              <a:rPr lang="en-US" sz="6600" b="1" dirty="0">
                <a:solidFill>
                  <a:schemeClr val="bg1"/>
                </a:solidFill>
                <a:latin typeface="Times New Roman" panose="02020603050405020304" pitchFamily="18" charset="0"/>
                <a:cs typeface="Times New Roman" panose="02020603050405020304" pitchFamily="18" charset="0"/>
              </a:rPr>
            </a:br>
            <a:r>
              <a:rPr lang="en-US" sz="6600" b="1" dirty="0">
                <a:solidFill>
                  <a:schemeClr val="bg1"/>
                </a:solidFill>
                <a:latin typeface="Times New Roman" panose="02020603050405020304" pitchFamily="18" charset="0"/>
                <a:cs typeface="Times New Roman" panose="02020603050405020304" pitchFamily="18" charset="0"/>
              </a:rPr>
              <a:t>TẬP</a:t>
            </a:r>
          </a:p>
        </p:txBody>
      </p:sp>
      <p:pic>
        <p:nvPicPr>
          <p:cNvPr id="5" name="Picture 4">
            <a:extLst>
              <a:ext uri="{FF2B5EF4-FFF2-40B4-BE49-F238E27FC236}">
                <a16:creationId xmlns:a16="http://schemas.microsoft.com/office/drawing/2014/main" id="{6AA40B42-0F2B-4D1B-9628-8305E93DD676}"/>
              </a:ext>
            </a:extLst>
          </p:cNvPr>
          <p:cNvPicPr>
            <a:picLocks noChangeAspect="1"/>
          </p:cNvPicPr>
          <p:nvPr/>
        </p:nvPicPr>
        <p:blipFill rotWithShape="1">
          <a:blip r:embed="rId2"/>
          <a:srcRect t="800" r="-1" b="12262"/>
          <a:stretch/>
        </p:blipFill>
        <p:spPr>
          <a:xfrm>
            <a:off x="20" y="2"/>
            <a:ext cx="3834650" cy="3333747"/>
          </a:xfrm>
          <a:custGeom>
            <a:avLst/>
            <a:gdLst/>
            <a:ahLst/>
            <a:cxnLst/>
            <a:rect l="l" t="t" r="r" b="b"/>
            <a:pathLst>
              <a:path w="3834670" h="3333747">
                <a:moveTo>
                  <a:pt x="0" y="0"/>
                </a:moveTo>
                <a:lnTo>
                  <a:pt x="3066495" y="0"/>
                </a:lnTo>
                <a:lnTo>
                  <a:pt x="3427241" y="1211943"/>
                </a:lnTo>
                <a:lnTo>
                  <a:pt x="3834670" y="3333747"/>
                </a:lnTo>
                <a:lnTo>
                  <a:pt x="0" y="3333747"/>
                </a:lnTo>
                <a:close/>
              </a:path>
            </a:pathLst>
          </a:custGeom>
        </p:spPr>
      </p:pic>
      <p:pic>
        <p:nvPicPr>
          <p:cNvPr id="6" name="Picture 5">
            <a:extLst>
              <a:ext uri="{FF2B5EF4-FFF2-40B4-BE49-F238E27FC236}">
                <a16:creationId xmlns:a16="http://schemas.microsoft.com/office/drawing/2014/main" id="{E7C0A43E-EB20-4F1F-BAAF-B09A227A8E4E}"/>
              </a:ext>
            </a:extLst>
          </p:cNvPr>
          <p:cNvPicPr>
            <a:picLocks noChangeAspect="1"/>
          </p:cNvPicPr>
          <p:nvPr/>
        </p:nvPicPr>
        <p:blipFill rotWithShape="1">
          <a:blip r:embed="rId3"/>
          <a:srcRect l="7892" r="1862" b="1"/>
          <a:stretch/>
        </p:blipFill>
        <p:spPr>
          <a:xfrm>
            <a:off x="1" y="3562350"/>
            <a:ext cx="3986041" cy="3295650"/>
          </a:xfrm>
          <a:custGeom>
            <a:avLst/>
            <a:gdLst/>
            <a:ahLst/>
            <a:cxnLst/>
            <a:rect l="l" t="t" r="r" b="b"/>
            <a:pathLst>
              <a:path w="3986041" h="3295650">
                <a:moveTo>
                  <a:pt x="3878566" y="0"/>
                </a:moveTo>
                <a:lnTo>
                  <a:pt x="3986041" y="559707"/>
                </a:lnTo>
                <a:lnTo>
                  <a:pt x="3751724" y="3295650"/>
                </a:lnTo>
                <a:lnTo>
                  <a:pt x="0" y="3295650"/>
                </a:lnTo>
                <a:lnTo>
                  <a:pt x="0" y="1"/>
                </a:lnTo>
                <a:close/>
              </a:path>
            </a:pathLst>
          </a:custGeom>
        </p:spPr>
      </p:pic>
      <p:grpSp>
        <p:nvGrpSpPr>
          <p:cNvPr id="21" name="Group 12">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a:effectLst>
            <a:outerShdw blurRad="381000" dist="152400" algn="ctr" rotWithShape="0">
              <a:srgbClr val="000000">
                <a:alpha val="10000"/>
              </a:srgbClr>
            </a:outerShdw>
          </a:effectLst>
        </p:grpSpPr>
        <p:sp>
          <p:nvSpPr>
            <p:cNvPr id="14" name="Freeform: Shape 13">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14">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EB4ED6C4-DA2B-491B-94CC-4E98A8C52BC6}"/>
              </a:ext>
            </a:extLst>
          </p:cNvPr>
          <p:cNvPicPr>
            <a:picLocks noChangeAspect="1"/>
          </p:cNvPicPr>
          <p:nvPr/>
        </p:nvPicPr>
        <p:blipFill rotWithShape="1">
          <a:blip r:embed="rId5"/>
          <a:srcRect l="21318" r="13013"/>
          <a:stretch/>
        </p:blipFill>
        <p:spPr>
          <a:xfrm>
            <a:off x="8240079" y="-1"/>
            <a:ext cx="3951921" cy="6858000"/>
          </a:xfrm>
          <a:custGeom>
            <a:avLst/>
            <a:gdLst/>
            <a:ahLst/>
            <a:cxnLst/>
            <a:rect l="l" t="t" r="r" b="b"/>
            <a:pathLst>
              <a:path w="3951921" h="6858000">
                <a:moveTo>
                  <a:pt x="224707" y="0"/>
                </a:moveTo>
                <a:lnTo>
                  <a:pt x="3951921" y="0"/>
                </a:lnTo>
                <a:lnTo>
                  <a:pt x="3951921" y="6858000"/>
                </a:lnTo>
                <a:lnTo>
                  <a:pt x="886146" y="6858000"/>
                </a:lnTo>
                <a:lnTo>
                  <a:pt x="558800" y="5721062"/>
                </a:lnTo>
                <a:lnTo>
                  <a:pt x="0" y="2712496"/>
                </a:lnTo>
                <a:close/>
              </a:path>
            </a:pathLst>
          </a:custGeom>
        </p:spPr>
      </p:pic>
      <p:grpSp>
        <p:nvGrpSpPr>
          <p:cNvPr id="17" name="Group 16">
            <a:extLst>
              <a:ext uri="{FF2B5EF4-FFF2-40B4-BE49-F238E27FC236}">
                <a16:creationId xmlns:a16="http://schemas.microsoft.com/office/drawing/2014/main" id="{57B65906-47BE-4CEA-9E50-301890FFE4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1339053" cy="6858000"/>
            <a:chOff x="2748588" y="0"/>
            <a:chExt cx="1339053" cy="6858000"/>
          </a:xfrm>
          <a:effectLst>
            <a:outerShdw blurRad="381000" dist="152400" dir="10800000" algn="ctr" rotWithShape="0">
              <a:srgbClr val="000000">
                <a:alpha val="10000"/>
              </a:srgbClr>
            </a:outerShdw>
          </a:effectLst>
        </p:grpSpPr>
        <p:sp>
          <p:nvSpPr>
            <p:cNvPr id="18" name="Freeform: Shape 17">
              <a:extLst>
                <a:ext uri="{FF2B5EF4-FFF2-40B4-BE49-F238E27FC236}">
                  <a16:creationId xmlns:a16="http://schemas.microsoft.com/office/drawing/2014/main" id="{E9C1A977-5AC1-49DC-B315-CAB53CF6F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2AEEAD2A-AA94-4108-8639-95E861AED1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Footer Placeholder 2"/>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654714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3">
            <a:extLst>
              <a:ext uri="{FF2B5EF4-FFF2-40B4-BE49-F238E27FC236}">
                <a16:creationId xmlns:a16="http://schemas.microsoft.com/office/drawing/2014/main" id="{AE59E51C-35B7-4D29-9E8F-984FFA7539D1}"/>
              </a:ext>
            </a:extLst>
          </p:cNvPr>
          <p:cNvPicPr>
            <a:picLocks noChangeAspect="1"/>
          </p:cNvPicPr>
          <p:nvPr/>
        </p:nvPicPr>
        <p:blipFill rotWithShape="1">
          <a:blip r:embed="rId2"/>
          <a:srcRect l="8779" r="14953" b="-1"/>
          <a:stretch/>
        </p:blipFill>
        <p:spPr>
          <a:xfrm>
            <a:off x="921910" y="1028700"/>
            <a:ext cx="6943384" cy="4779608"/>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20" name="TextBox 19">
            <a:extLst>
              <a:ext uri="{FF2B5EF4-FFF2-40B4-BE49-F238E27FC236}">
                <a16:creationId xmlns:a16="http://schemas.microsoft.com/office/drawing/2014/main" id="{270D956F-DFE2-4056-9092-17BA45AD2D6B}"/>
              </a:ext>
            </a:extLst>
          </p:cNvPr>
          <p:cNvSpPr txBox="1"/>
          <p:nvPr/>
        </p:nvSpPr>
        <p:spPr>
          <a:xfrm>
            <a:off x="5528442" y="510547"/>
            <a:ext cx="3203415" cy="646331"/>
          </a:xfrm>
          <a:prstGeom prst="rect">
            <a:avLst/>
          </a:prstGeom>
          <a:noFill/>
        </p:spPr>
        <p:txBody>
          <a:bodyPr wrap="square">
            <a:spAutoFit/>
          </a:bodyPr>
          <a:lstStyle/>
          <a:p>
            <a:r>
              <a:rPr lang="en-US" sz="3600" b="1" dirty="0" err="1">
                <a:solidFill>
                  <a:srgbClr val="0D0D0D"/>
                </a:solidFill>
                <a:effectLst/>
                <a:latin typeface="Times New Roman" panose="02020603050405020304" pitchFamily="18" charset="0"/>
                <a:ea typeface="Times New Roman" panose="02020603050405020304" pitchFamily="18" charset="0"/>
              </a:rPr>
              <a:t>Nhóm</a:t>
            </a:r>
            <a:r>
              <a:rPr lang="en-US" sz="3600" b="1" dirty="0">
                <a:solidFill>
                  <a:srgbClr val="0D0D0D"/>
                </a:solidFill>
                <a:effectLst/>
                <a:latin typeface="Times New Roman" panose="02020603050405020304" pitchFamily="18" charset="0"/>
                <a:ea typeface="Times New Roman" panose="02020603050405020304" pitchFamily="18" charset="0"/>
              </a:rPr>
              <a:t> 1, 2</a:t>
            </a:r>
            <a:endParaRPr lang="en-US" sz="3600" dirty="0"/>
          </a:p>
        </p:txBody>
      </p:sp>
      <p:sp>
        <p:nvSpPr>
          <p:cNvPr id="22" name="TextBox 21">
            <a:extLst>
              <a:ext uri="{FF2B5EF4-FFF2-40B4-BE49-F238E27FC236}">
                <a16:creationId xmlns:a16="http://schemas.microsoft.com/office/drawing/2014/main" id="{37EA94B6-87DE-4C8B-8414-DFE0A039FC89}"/>
              </a:ext>
            </a:extLst>
          </p:cNvPr>
          <p:cNvSpPr txBox="1"/>
          <p:nvPr/>
        </p:nvSpPr>
        <p:spPr>
          <a:xfrm>
            <a:off x="7884308" y="1267546"/>
            <a:ext cx="3659991" cy="4512261"/>
          </a:xfrm>
          <a:prstGeom prst="rect">
            <a:avLst/>
          </a:prstGeom>
          <a:noFill/>
        </p:spPr>
        <p:txBody>
          <a:bodyPr wrap="square">
            <a:spAutoFit/>
          </a:bodyPr>
          <a:lstStyle/>
          <a:p>
            <a:pPr algn="just">
              <a:lnSpc>
                <a:spcPct val="115000"/>
              </a:lnSpc>
              <a:spcBef>
                <a:spcPts val="600"/>
              </a:spcBef>
              <a:spcAft>
                <a:spcPts val="600"/>
              </a:spcAft>
            </a:pPr>
            <a:r>
              <a:rPr lang="en-US" sz="2800" b="1" u="sng" dirty="0" err="1">
                <a:effectLst/>
                <a:latin typeface="Times New Roman" panose="02020603050405020304" pitchFamily="18" charset="0"/>
                <a:ea typeface="Times New Roman" panose="02020603050405020304" pitchFamily="18" charset="0"/>
              </a:rPr>
              <a:t>Câu</a:t>
            </a:r>
            <a:r>
              <a:rPr lang="en-US" sz="2800" b="1" u="sng" dirty="0">
                <a:effectLst/>
                <a:latin typeface="Times New Roman" panose="02020603050405020304" pitchFamily="18" charset="0"/>
                <a:ea typeface="Times New Roman" panose="02020603050405020304" pitchFamily="18" charset="0"/>
              </a:rPr>
              <a:t> </a:t>
            </a:r>
            <a:r>
              <a:rPr lang="en-US" sz="2800" b="1" u="sng" dirty="0" err="1">
                <a:effectLst/>
                <a:latin typeface="Times New Roman" panose="02020603050405020304" pitchFamily="18" charset="0"/>
                <a:ea typeface="Times New Roman" panose="02020603050405020304" pitchFamily="18" charset="0"/>
              </a:rPr>
              <a:t>hỏi</a:t>
            </a:r>
            <a:r>
              <a:rPr lang="en-US" sz="2800" b="1" u="sng" dirty="0">
                <a:effectLst/>
                <a:latin typeface="Times New Roman" panose="02020603050405020304" pitchFamily="18" charset="0"/>
                <a:ea typeface="Times New Roman" panose="02020603050405020304" pitchFamily="18" charset="0"/>
              </a:rPr>
              <a:t> 1</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thoại</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Thần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Trụ</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thuyết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lớp</a:t>
            </a:r>
            <a:r>
              <a:rPr lang="en-US" sz="2800" dirty="0">
                <a:effectLst/>
                <a:latin typeface="Times New Roman" panose="02020603050405020304" pitchFamily="18" charset="0"/>
                <a:ea typeface="Times New Roman" panose="02020603050405020304" pitchFamily="18" charset="0"/>
              </a:rPr>
              <a:t> 6 </a:t>
            </a:r>
            <a:r>
              <a:rPr lang="en-US" sz="2800" dirty="0" err="1">
                <a:effectLst/>
                <a:latin typeface="Times New Roman" panose="02020603050405020304" pitchFamily="18" charset="0"/>
                <a:ea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Thánh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Gióng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Sự</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tích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Hồ</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Gươm</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601030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3">
            <a:extLst>
              <a:ext uri="{FF2B5EF4-FFF2-40B4-BE49-F238E27FC236}">
                <a16:creationId xmlns:a16="http://schemas.microsoft.com/office/drawing/2014/main" id="{AE59E51C-35B7-4D29-9E8F-984FFA7539D1}"/>
              </a:ext>
            </a:extLst>
          </p:cNvPr>
          <p:cNvPicPr>
            <a:picLocks noChangeAspect="1"/>
          </p:cNvPicPr>
          <p:nvPr/>
        </p:nvPicPr>
        <p:blipFill rotWithShape="1">
          <a:blip r:embed="rId2"/>
          <a:srcRect l="8779" r="14953" b="-1"/>
          <a:stretch/>
        </p:blipFill>
        <p:spPr>
          <a:xfrm>
            <a:off x="933643" y="1356349"/>
            <a:ext cx="6175256" cy="4250853"/>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26" name="TextBox 25">
            <a:extLst>
              <a:ext uri="{FF2B5EF4-FFF2-40B4-BE49-F238E27FC236}">
                <a16:creationId xmlns:a16="http://schemas.microsoft.com/office/drawing/2014/main" id="{897F8870-FD45-4EDE-9228-E9F694BFAFB5}"/>
              </a:ext>
            </a:extLst>
          </p:cNvPr>
          <p:cNvSpPr txBox="1"/>
          <p:nvPr/>
        </p:nvSpPr>
        <p:spPr>
          <a:xfrm>
            <a:off x="2364600" y="465020"/>
            <a:ext cx="2781460" cy="646331"/>
          </a:xfrm>
          <a:prstGeom prst="rect">
            <a:avLst/>
          </a:prstGeom>
          <a:noFill/>
        </p:spPr>
        <p:txBody>
          <a:bodyPr wrap="square">
            <a:spAutoFit/>
          </a:bodyPr>
          <a:lstStyle/>
          <a:p>
            <a:r>
              <a:rPr lang="en-US" sz="3600" b="1" dirty="0" err="1">
                <a:solidFill>
                  <a:srgbClr val="0D0D0D"/>
                </a:solidFill>
                <a:effectLst/>
                <a:latin typeface="Times New Roman" panose="02020603050405020304" pitchFamily="18" charset="0"/>
                <a:ea typeface="Times New Roman" panose="02020603050405020304" pitchFamily="18" charset="0"/>
              </a:rPr>
              <a:t>Nhóm</a:t>
            </a:r>
            <a:r>
              <a:rPr lang="en-US" sz="3600" b="1" dirty="0">
                <a:solidFill>
                  <a:srgbClr val="0D0D0D"/>
                </a:solidFill>
                <a:effectLst/>
                <a:latin typeface="Times New Roman" panose="02020603050405020304" pitchFamily="18" charset="0"/>
                <a:ea typeface="Times New Roman" panose="02020603050405020304" pitchFamily="18" charset="0"/>
              </a:rPr>
              <a:t> 3, 4</a:t>
            </a:r>
            <a:endParaRPr lang="en-US" sz="3600" dirty="0"/>
          </a:p>
        </p:txBody>
      </p:sp>
      <p:sp>
        <p:nvSpPr>
          <p:cNvPr id="28" name="TextBox 27">
            <a:extLst>
              <a:ext uri="{FF2B5EF4-FFF2-40B4-BE49-F238E27FC236}">
                <a16:creationId xmlns:a16="http://schemas.microsoft.com/office/drawing/2014/main" id="{7B8E1231-022A-42B8-AA51-C59D5C24CB26}"/>
              </a:ext>
            </a:extLst>
          </p:cNvPr>
          <p:cNvSpPr txBox="1"/>
          <p:nvPr/>
        </p:nvSpPr>
        <p:spPr>
          <a:xfrm>
            <a:off x="7094468" y="977884"/>
            <a:ext cx="4670846" cy="5007781"/>
          </a:xfrm>
          <a:prstGeom prst="rect">
            <a:avLst/>
          </a:prstGeom>
          <a:noFill/>
        </p:spPr>
        <p:txBody>
          <a:bodyPr wrap="square">
            <a:spAutoFit/>
          </a:bodyPr>
          <a:lstStyle/>
          <a:p>
            <a:pPr>
              <a:lnSpc>
                <a:spcPct val="115000"/>
              </a:lnSpc>
              <a:spcBef>
                <a:spcPts val="600"/>
              </a:spcBef>
              <a:spcAft>
                <a:spcPts val="600"/>
              </a:spcAft>
            </a:pPr>
            <a:r>
              <a:rPr lang="en-US" sz="2800" b="1" u="sng" dirty="0" err="1">
                <a:solidFill>
                  <a:srgbClr val="000000"/>
                </a:solidFill>
                <a:effectLst/>
                <a:latin typeface="Times New Roman" panose="02020603050405020304" pitchFamily="18" charset="0"/>
                <a:ea typeface="Times New Roman" panose="02020603050405020304" pitchFamily="18" charset="0"/>
              </a:rPr>
              <a:t>Câu</a:t>
            </a:r>
            <a:r>
              <a:rPr lang="en-US" sz="2800" b="1" u="sng" dirty="0">
                <a:solidFill>
                  <a:srgbClr val="000000"/>
                </a:solidFill>
                <a:effectLst/>
                <a:latin typeface="Times New Roman" panose="02020603050405020304" pitchFamily="18" charset="0"/>
                <a:ea typeface="Times New Roman" panose="02020603050405020304" pitchFamily="18" charset="0"/>
              </a:rPr>
              <a:t> </a:t>
            </a:r>
            <a:r>
              <a:rPr lang="en-US" sz="2800" b="1" u="sng" dirty="0" err="1">
                <a:solidFill>
                  <a:srgbClr val="000000"/>
                </a:solidFill>
                <a:effectLst/>
                <a:latin typeface="Times New Roman" panose="02020603050405020304" pitchFamily="18" charset="0"/>
                <a:ea typeface="Times New Roman" panose="02020603050405020304" pitchFamily="18" charset="0"/>
              </a:rPr>
              <a:t>hỏi</a:t>
            </a:r>
            <a:r>
              <a:rPr lang="en-US" sz="2800" b="1" u="sng" dirty="0">
                <a:solidFill>
                  <a:srgbClr val="000000"/>
                </a:solidFill>
                <a:effectLst/>
                <a:latin typeface="Times New Roman" panose="02020603050405020304" pitchFamily="18" charset="0"/>
                <a:ea typeface="Times New Roman" panose="02020603050405020304" pitchFamily="18" charset="0"/>
              </a:rPr>
              <a:t> 2</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phẳng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mâm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vuông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trùm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bát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úp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Trụ</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nhớ</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thuyết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tóm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tắt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thuyết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ra </a:t>
            </a:r>
            <a:r>
              <a:rPr lang="en-US" sz="2800" dirty="0" err="1">
                <a:solidFill>
                  <a:srgbClr val="000000"/>
                </a:solidFill>
                <a:effectLst/>
                <a:latin typeface="Times New Roman" panose="02020603050405020304" pitchFamily="18" charset="0"/>
                <a:ea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phẩm</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222470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83FA766D-3260-4E0A-9E7F-A2C93DFF1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A1243F2-4C2E-430B-8EBF-AE49025E84FE}"/>
              </a:ext>
            </a:extLst>
          </p:cNvPr>
          <p:cNvPicPr>
            <a:picLocks noChangeAspect="1"/>
          </p:cNvPicPr>
          <p:nvPr/>
        </p:nvPicPr>
        <p:blipFill rotWithShape="1">
          <a:blip r:embed="rId2"/>
          <a:srcRect r="2222" b="-2"/>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sp>
        <p:nvSpPr>
          <p:cNvPr id="15" name="Freeform: Shape 14">
            <a:extLst>
              <a:ext uri="{FF2B5EF4-FFF2-40B4-BE49-F238E27FC236}">
                <a16:creationId xmlns:a16="http://schemas.microsoft.com/office/drawing/2014/main" id="{CB435A06-5FFD-4CF8-BE06-3796EC420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AD18E47-1A6B-4653-9E38-9E5BE2BF693B}"/>
              </a:ext>
            </a:extLst>
          </p:cNvPr>
          <p:cNvPicPr>
            <a:picLocks noChangeAspect="1"/>
          </p:cNvPicPr>
          <p:nvPr/>
        </p:nvPicPr>
        <p:blipFill rotWithShape="1">
          <a:blip r:embed="rId3"/>
          <a:srcRect t="1358" r="-5" b="6108"/>
          <a:stretch/>
        </p:blipFill>
        <p:spPr>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17" name="Freeform: Shape 16">
            <a:extLst>
              <a:ext uri="{FF2B5EF4-FFF2-40B4-BE49-F238E27FC236}">
                <a16:creationId xmlns:a16="http://schemas.microsoft.com/office/drawing/2014/main" id="{5E10DA6E-C3FF-4539-BF84-4775BB7E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5AF49EE-C686-458D-82EB-7DF174FDD25E}"/>
              </a:ext>
            </a:extLst>
          </p:cNvPr>
          <p:cNvPicPr>
            <a:picLocks noChangeAspect="1"/>
          </p:cNvPicPr>
          <p:nvPr/>
        </p:nvPicPr>
        <p:blipFill rotWithShape="1">
          <a:blip r:embed="rId4"/>
          <a:srcRect l="28077" r="21601" b="3"/>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
        <p:nvSpPr>
          <p:cNvPr id="11" name="TextBox 10">
            <a:extLst>
              <a:ext uri="{FF2B5EF4-FFF2-40B4-BE49-F238E27FC236}">
                <a16:creationId xmlns:a16="http://schemas.microsoft.com/office/drawing/2014/main" id="{196B0645-B445-4999-8866-7994CA5267F5}"/>
              </a:ext>
            </a:extLst>
          </p:cNvPr>
          <p:cNvSpPr txBox="1"/>
          <p:nvPr/>
        </p:nvSpPr>
        <p:spPr>
          <a:xfrm>
            <a:off x="3689425" y="5175638"/>
            <a:ext cx="7053428" cy="923330"/>
          </a:xfrm>
          <a:prstGeom prst="rect">
            <a:avLst/>
          </a:prstGeom>
          <a:noFill/>
        </p:spPr>
        <p:txBody>
          <a:bodyPr wrap="square">
            <a:spAutoFit/>
          </a:bodyPr>
          <a:lstStyle/>
          <a:p>
            <a:pPr marL="685800" indent="-685800">
              <a:buFont typeface="Wingdings" panose="05000000000000000000" pitchFamily="2" charset="2"/>
              <a:buChar char="q"/>
            </a:pPr>
            <a:r>
              <a:rPr lang="en-US" sz="5400" b="1" dirty="0" err="1">
                <a:effectLst/>
                <a:latin typeface="Times New Roman" panose="02020603050405020304" pitchFamily="18" charset="0"/>
                <a:ea typeface="Times New Roman" panose="02020603050405020304" pitchFamily="18" charset="0"/>
              </a:rPr>
              <a:t>Các</a:t>
            </a:r>
            <a:r>
              <a:rPr lang="en-US" sz="5400" b="1" dirty="0">
                <a:effectLst/>
                <a:latin typeface="Times New Roman" panose="02020603050405020304" pitchFamily="18" charset="0"/>
                <a:ea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rPr>
              <a:t>vị</a:t>
            </a:r>
            <a:r>
              <a:rPr lang="en-US" sz="5400" b="1" dirty="0">
                <a:effectLst/>
                <a:latin typeface="Times New Roman" panose="02020603050405020304" pitchFamily="18" charset="0"/>
                <a:ea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rPr>
              <a:t>thần</a:t>
            </a:r>
            <a:r>
              <a:rPr lang="en-US" sz="5400" b="1" dirty="0">
                <a:effectLst/>
                <a:latin typeface="Times New Roman" panose="02020603050405020304" pitchFamily="18" charset="0"/>
                <a:ea typeface="Times New Roman" panose="02020603050405020304" pitchFamily="18" charset="0"/>
              </a:rPr>
              <a:t> ở </a:t>
            </a:r>
            <a:r>
              <a:rPr lang="en-US" sz="5400" b="1" dirty="0" err="1">
                <a:effectLst/>
                <a:latin typeface="Times New Roman" panose="02020603050405020304" pitchFamily="18" charset="0"/>
                <a:ea typeface="Times New Roman" panose="02020603050405020304" pitchFamily="18" charset="0"/>
              </a:rPr>
              <a:t>cõi</a:t>
            </a:r>
            <a:r>
              <a:rPr lang="en-US" sz="5400" b="1" dirty="0">
                <a:effectLst/>
                <a:latin typeface="Times New Roman" panose="02020603050405020304" pitchFamily="18" charset="0"/>
                <a:ea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rPr>
              <a:t>Đất</a:t>
            </a:r>
            <a:endParaRPr lang="en-US" sz="5400" dirty="0"/>
          </a:p>
        </p:txBody>
      </p:sp>
      <p:sp>
        <p:nvSpPr>
          <p:cNvPr id="7" name="TextBox 6">
            <a:extLst>
              <a:ext uri="{FF2B5EF4-FFF2-40B4-BE49-F238E27FC236}">
                <a16:creationId xmlns:a16="http://schemas.microsoft.com/office/drawing/2014/main" id="{E83FDE73-3F96-48CF-9F41-1C60BDB65215}"/>
              </a:ext>
            </a:extLst>
          </p:cNvPr>
          <p:cNvSpPr txBox="1"/>
          <p:nvPr/>
        </p:nvSpPr>
        <p:spPr>
          <a:xfrm>
            <a:off x="5309848" y="3132852"/>
            <a:ext cx="1906291"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Bếp</a:t>
            </a:r>
            <a:endParaRPr lang="en-US" sz="32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6C7B536-E2BF-4140-AD30-85AADBD6309F}"/>
              </a:ext>
            </a:extLst>
          </p:cNvPr>
          <p:cNvSpPr txBox="1"/>
          <p:nvPr/>
        </p:nvSpPr>
        <p:spPr>
          <a:xfrm>
            <a:off x="242215" y="5052528"/>
            <a:ext cx="1947969"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Lửa</a:t>
            </a:r>
            <a:endParaRPr lang="en-US" sz="32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1DC79C9-5BDB-4033-8EFD-438363C81196}"/>
              </a:ext>
            </a:extLst>
          </p:cNvPr>
          <p:cNvSpPr txBox="1"/>
          <p:nvPr/>
        </p:nvSpPr>
        <p:spPr>
          <a:xfrm>
            <a:off x="9980509" y="4257821"/>
            <a:ext cx="1859805"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endParaRPr lang="en-US" sz="3200" b="1" dirty="0">
              <a:latin typeface="Times New Roman" panose="02020603050405020304" pitchFamily="18" charset="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97930632"/>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hape, rectangle&#10;&#10;Description automatically generated">
            <a:extLst>
              <a:ext uri="{FF2B5EF4-FFF2-40B4-BE49-F238E27FC236}">
                <a16:creationId xmlns:a16="http://schemas.microsoft.com/office/drawing/2014/main" id="{5FBEA9D8-17DA-480A-BE73-F1C2730844F3}"/>
              </a:ext>
            </a:extLst>
          </p:cNvPr>
          <p:cNvPicPr>
            <a:picLocks noChangeAspect="1"/>
          </p:cNvPicPr>
          <p:nvPr/>
        </p:nvPicPr>
        <p:blipFill rotWithShape="1">
          <a:blip r:embed="rId2"/>
          <a:srcRect b="4028"/>
          <a:stretch/>
        </p:blipFill>
        <p:spPr>
          <a:xfrm>
            <a:off x="838200" y="754148"/>
            <a:ext cx="10515600" cy="4995575"/>
          </a:xfrm>
          <a:prstGeom prst="rect">
            <a:avLst/>
          </a:prstGeom>
        </p:spPr>
      </p:pic>
      <p:cxnSp>
        <p:nvCxnSpPr>
          <p:cNvPr id="16" name="Straight Connector 15">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B70EB8B-B8F0-409E-A4F0-3509BCFAE13F}"/>
              </a:ext>
            </a:extLst>
          </p:cNvPr>
          <p:cNvSpPr txBox="1"/>
          <p:nvPr/>
        </p:nvSpPr>
        <p:spPr>
          <a:xfrm>
            <a:off x="4566236" y="292844"/>
            <a:ext cx="3046828" cy="613245"/>
          </a:xfrm>
          <a:prstGeom prst="rect">
            <a:avLst/>
          </a:prstGeom>
          <a:noFill/>
        </p:spPr>
        <p:txBody>
          <a:bodyPr wrap="square">
            <a:spAutoFit/>
          </a:bodyPr>
          <a:lstStyle/>
          <a:p>
            <a:pPr algn="ctr">
              <a:lnSpc>
                <a:spcPct val="115000"/>
              </a:lnSpc>
              <a:spcBef>
                <a:spcPts val="600"/>
              </a:spcBef>
              <a:spcAft>
                <a:spcPts val="600"/>
              </a:spcAft>
            </a:pPr>
            <a:r>
              <a:rPr lang="pt-BR" sz="3200" b="1" u="sng" dirty="0">
                <a:solidFill>
                  <a:srgbClr val="000000"/>
                </a:solidFill>
                <a:effectLst/>
                <a:latin typeface="Times New Roman" panose="02020603050405020304" pitchFamily="18" charset="0"/>
                <a:ea typeface="Times New Roman" panose="02020603050405020304" pitchFamily="18" charset="0"/>
              </a:rPr>
              <a:t>Câu hỏi 1:</a:t>
            </a:r>
            <a:endParaRPr lang="en-US" sz="32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7B5764EE-4EF8-4FCC-BDB3-9DDC86734C45}"/>
              </a:ext>
            </a:extLst>
          </p:cNvPr>
          <p:cNvSpPr txBox="1"/>
          <p:nvPr/>
        </p:nvSpPr>
        <p:spPr>
          <a:xfrm>
            <a:off x="1578077" y="1211885"/>
            <a:ext cx="9129252" cy="3851054"/>
          </a:xfrm>
          <a:prstGeom prst="rect">
            <a:avLst/>
          </a:prstGeom>
          <a:noFill/>
        </p:spPr>
        <p:txBody>
          <a:bodyPr wrap="square">
            <a:spAutoFit/>
          </a:bodyPr>
          <a:lstStyle/>
          <a:p>
            <a:pPr>
              <a:lnSpc>
                <a:spcPct val="150000"/>
              </a:lnSpc>
              <a:spcBef>
                <a:spcPts val="600"/>
              </a:spcBef>
              <a:spcAft>
                <a:spcPts val="600"/>
              </a:spcAft>
            </a:pPr>
            <a:r>
              <a:rPr lang="pt-BR" sz="3200" b="1" dirty="0">
                <a:effectLst/>
                <a:latin typeface="Times New Roman" panose="02020603050405020304" pitchFamily="18" charset="0"/>
                <a:ea typeface="Times New Roman" panose="02020603050405020304" pitchFamily="18" charset="0"/>
              </a:rPr>
              <a:t>* Giống nhau: </a:t>
            </a:r>
            <a:r>
              <a:rPr lang="pt-BR" sz="3200" dirty="0">
                <a:effectLst/>
                <a:latin typeface="Times New Roman" panose="02020603050405020304" pitchFamily="18" charset="0"/>
                <a:ea typeface="Times New Roman" panose="02020603050405020304" pitchFamily="18" charset="0"/>
              </a:rPr>
              <a:t>Đều giải thích bằng các chi tiết hoang đường, kì ảo:</a:t>
            </a:r>
            <a:endParaRPr lang="en-US" sz="3200" dirty="0">
              <a:effectLst/>
              <a:latin typeface="Times New Roman" panose="02020603050405020304" pitchFamily="18" charset="0"/>
              <a:ea typeface="Times New Roman" panose="02020603050405020304" pitchFamily="18" charset="0"/>
            </a:endParaRPr>
          </a:p>
          <a:p>
            <a:pPr>
              <a:lnSpc>
                <a:spcPct val="150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Truyện thần thoại Thần Trụ trời: Vũ trụ vốn là cõi hỗn độn, nhờ có thần Trụ trời đắp đất tạo cột chống trời, làm cho trời và đất tách rời nhau.</a:t>
            </a:r>
            <a:endParaRPr lang="en-US" sz="3200" dirty="0">
              <a:effectLst/>
              <a:latin typeface="Times New Roman" panose="02020603050405020304" pitchFamily="18" charset="0"/>
              <a:ea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77237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hape, rectangle&#10;&#10;Description automatically generated">
            <a:extLst>
              <a:ext uri="{FF2B5EF4-FFF2-40B4-BE49-F238E27FC236}">
                <a16:creationId xmlns:a16="http://schemas.microsoft.com/office/drawing/2014/main" id="{5FBEA9D8-17DA-480A-BE73-F1C2730844F3}"/>
              </a:ext>
            </a:extLst>
          </p:cNvPr>
          <p:cNvPicPr>
            <a:picLocks noChangeAspect="1"/>
          </p:cNvPicPr>
          <p:nvPr/>
        </p:nvPicPr>
        <p:blipFill rotWithShape="1">
          <a:blip r:embed="rId2"/>
          <a:srcRect b="4028"/>
          <a:stretch/>
        </p:blipFill>
        <p:spPr>
          <a:xfrm>
            <a:off x="838200" y="754148"/>
            <a:ext cx="10515600" cy="4995575"/>
          </a:xfrm>
          <a:prstGeom prst="rect">
            <a:avLst/>
          </a:prstGeom>
        </p:spPr>
      </p:pic>
      <p:cxnSp>
        <p:nvCxnSpPr>
          <p:cNvPr id="16" name="Straight Connector 15">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B70EB8B-B8F0-409E-A4F0-3509BCFAE13F}"/>
              </a:ext>
            </a:extLst>
          </p:cNvPr>
          <p:cNvSpPr txBox="1"/>
          <p:nvPr/>
        </p:nvSpPr>
        <p:spPr>
          <a:xfrm>
            <a:off x="4566236" y="292844"/>
            <a:ext cx="3046828" cy="613245"/>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pt-BR" sz="32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Câu hỏi 1:</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47AEBCC8-BCF0-4506-AC84-1AD812AEEDC5}"/>
              </a:ext>
            </a:extLst>
          </p:cNvPr>
          <p:cNvSpPr txBox="1"/>
          <p:nvPr/>
        </p:nvSpPr>
        <p:spPr>
          <a:xfrm>
            <a:off x="1302774" y="1381783"/>
            <a:ext cx="9586451" cy="3906454"/>
          </a:xfrm>
          <a:prstGeom prst="rect">
            <a:avLst/>
          </a:prstGeom>
          <a:noFill/>
        </p:spPr>
        <p:txBody>
          <a:bodyPr wrap="square">
            <a:spAutoFit/>
          </a:bodyPr>
          <a:lstStyle/>
          <a:p>
            <a:pPr>
              <a:lnSpc>
                <a:spcPct val="115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Truyền thuyết Thánh Gióng:</a:t>
            </a:r>
            <a:endParaRPr lang="en-US" sz="32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Những bui tre đằng ngà ở huyện Gia Bình vì ngựa phun lửa bị cháy mới ngả sang màu vàng.</a:t>
            </a:r>
            <a:endParaRPr lang="en-US" sz="32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Những vết chân ngựa sắt nay hoá thành những ao đầm liên tiếp.</a:t>
            </a:r>
            <a:endParaRPr lang="en-US" sz="32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Lửa đã thiêu cháy một làng, về sau gọi là làng Cháy.</a:t>
            </a:r>
            <a:endParaRPr lang="en-US" sz="3200" dirty="0">
              <a:effectLst/>
              <a:latin typeface="Times New Roman" panose="02020603050405020304" pitchFamily="18" charset="0"/>
              <a:ea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82642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wipe(down)">
                                      <p:cBhvr>
                                        <p:cTn id="7" dur="5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wipe(down)">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Effect transition="in" filter="wipe(down)">
                                      <p:cBhvr>
                                        <p:cTn id="1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hape, rectangle&#10;&#10;Description automatically generated">
            <a:extLst>
              <a:ext uri="{FF2B5EF4-FFF2-40B4-BE49-F238E27FC236}">
                <a16:creationId xmlns:a16="http://schemas.microsoft.com/office/drawing/2014/main" id="{5FBEA9D8-17DA-480A-BE73-F1C2730844F3}"/>
              </a:ext>
            </a:extLst>
          </p:cNvPr>
          <p:cNvPicPr>
            <a:picLocks noChangeAspect="1"/>
          </p:cNvPicPr>
          <p:nvPr/>
        </p:nvPicPr>
        <p:blipFill rotWithShape="1">
          <a:blip r:embed="rId2"/>
          <a:srcRect b="4028"/>
          <a:stretch/>
        </p:blipFill>
        <p:spPr>
          <a:xfrm>
            <a:off x="838200" y="754148"/>
            <a:ext cx="10515600" cy="4995575"/>
          </a:xfrm>
          <a:prstGeom prst="rect">
            <a:avLst/>
          </a:prstGeom>
        </p:spPr>
      </p:pic>
      <p:cxnSp>
        <p:nvCxnSpPr>
          <p:cNvPr id="16" name="Straight Connector 15">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B70EB8B-B8F0-409E-A4F0-3509BCFAE13F}"/>
              </a:ext>
            </a:extLst>
          </p:cNvPr>
          <p:cNvSpPr txBox="1"/>
          <p:nvPr/>
        </p:nvSpPr>
        <p:spPr>
          <a:xfrm>
            <a:off x="4566236" y="292844"/>
            <a:ext cx="3046828" cy="613245"/>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pt-BR" sz="32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Câu hỏi 1:</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D43AE5CC-13F9-4718-B461-4881E7CFE654}"/>
              </a:ext>
            </a:extLst>
          </p:cNvPr>
          <p:cNvSpPr txBox="1"/>
          <p:nvPr/>
        </p:nvSpPr>
        <p:spPr>
          <a:xfrm>
            <a:off x="1252179" y="1165206"/>
            <a:ext cx="9674941" cy="4435830"/>
          </a:xfrm>
          <a:prstGeom prst="rect">
            <a:avLst/>
          </a:prstGeom>
          <a:noFill/>
        </p:spPr>
        <p:txBody>
          <a:bodyPr wrap="square">
            <a:spAutoFit/>
          </a:bodyPr>
          <a:lstStyle/>
          <a:p>
            <a:pPr>
              <a:lnSpc>
                <a:spcPct val="150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Truyền thuyết </a:t>
            </a:r>
            <a:r>
              <a:rPr lang="pt-BR" sz="3200" i="1" dirty="0">
                <a:effectLst/>
                <a:latin typeface="Times New Roman" panose="02020603050405020304" pitchFamily="18" charset="0"/>
                <a:ea typeface="Times New Roman" panose="02020603050405020304" pitchFamily="18" charset="0"/>
              </a:rPr>
              <a:t>Sự tích Hồ Gươm</a:t>
            </a:r>
            <a:r>
              <a:rPr lang="pt-BR" sz="3200" dirty="0">
                <a:effectLst/>
                <a:latin typeface="Times New Roman" panose="02020603050405020304" pitchFamily="18" charset="0"/>
                <a:ea typeface="Times New Roman" panose="02020603050405020304" pitchFamily="18" charset="0"/>
              </a:rPr>
              <a:t>: giải thích tên gọi Hồ Gươm hay hồ Hoàn Kiếm thông qua câu chuyện Đức Long Quân cho vua Lê Lợi mượn gươm để đánh giặc, khi giặc ta thì sai Rùa Vàng đến đòi. Tương truyền gươm và rùa đã chìm đáy nước, người ta vẫn còn thấy vật gì sáng le lói ở đáy hồ xanh.</a:t>
            </a:r>
            <a:endParaRPr lang="en-US" sz="3200" dirty="0">
              <a:effectLst/>
              <a:latin typeface="Times New Roman" panose="02020603050405020304" pitchFamily="18" charset="0"/>
              <a:ea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964497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hape, rectangle&#10;&#10;Description automatically generated">
            <a:extLst>
              <a:ext uri="{FF2B5EF4-FFF2-40B4-BE49-F238E27FC236}">
                <a16:creationId xmlns:a16="http://schemas.microsoft.com/office/drawing/2014/main" id="{5FBEA9D8-17DA-480A-BE73-F1C2730844F3}"/>
              </a:ext>
            </a:extLst>
          </p:cNvPr>
          <p:cNvPicPr>
            <a:picLocks noChangeAspect="1"/>
          </p:cNvPicPr>
          <p:nvPr/>
        </p:nvPicPr>
        <p:blipFill rotWithShape="1">
          <a:blip r:embed="rId2"/>
          <a:srcRect b="4028"/>
          <a:stretch/>
        </p:blipFill>
        <p:spPr>
          <a:xfrm>
            <a:off x="838200" y="754148"/>
            <a:ext cx="10515600" cy="4995575"/>
          </a:xfrm>
          <a:prstGeom prst="rect">
            <a:avLst/>
          </a:prstGeom>
        </p:spPr>
      </p:pic>
      <p:cxnSp>
        <p:nvCxnSpPr>
          <p:cNvPr id="16" name="Straight Connector 15">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B70EB8B-B8F0-409E-A4F0-3509BCFAE13F}"/>
              </a:ext>
            </a:extLst>
          </p:cNvPr>
          <p:cNvSpPr txBox="1"/>
          <p:nvPr/>
        </p:nvSpPr>
        <p:spPr>
          <a:xfrm>
            <a:off x="4566236" y="292844"/>
            <a:ext cx="3046828" cy="613245"/>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pt-BR" sz="32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Câu hỏi 1:</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BA93DF11-BCE1-4263-8AF2-A94CF004E759}"/>
              </a:ext>
            </a:extLst>
          </p:cNvPr>
          <p:cNvSpPr txBox="1"/>
          <p:nvPr/>
        </p:nvSpPr>
        <p:spPr>
          <a:xfrm>
            <a:off x="1206909" y="1014850"/>
            <a:ext cx="9778181" cy="4743606"/>
          </a:xfrm>
          <a:prstGeom prst="rect">
            <a:avLst/>
          </a:prstGeom>
          <a:noFill/>
        </p:spPr>
        <p:txBody>
          <a:bodyPr wrap="square">
            <a:spAutoFit/>
          </a:bodyPr>
          <a:lstStyle/>
          <a:p>
            <a:pPr>
              <a:lnSpc>
                <a:spcPct val="150000"/>
              </a:lnSpc>
              <a:spcBef>
                <a:spcPts val="600"/>
              </a:spcBef>
              <a:spcAft>
                <a:spcPts val="600"/>
              </a:spcAft>
            </a:pPr>
            <a:r>
              <a:rPr lang="pt-BR" sz="3200" b="1" dirty="0">
                <a:effectLst/>
                <a:latin typeface="Times New Roman" panose="02020603050405020304" pitchFamily="18" charset="0"/>
                <a:ea typeface="Times New Roman" panose="02020603050405020304" pitchFamily="18" charset="0"/>
              </a:rPr>
              <a:t>*Khác nhau:</a:t>
            </a:r>
            <a:endParaRPr lang="en-US" sz="3200" dirty="0">
              <a:effectLst/>
              <a:latin typeface="Times New Roman" panose="02020603050405020304" pitchFamily="18" charset="0"/>
              <a:ea typeface="Times New Roman" panose="02020603050405020304" pitchFamily="18" charset="0"/>
            </a:endParaRPr>
          </a:p>
          <a:p>
            <a:pPr>
              <a:lnSpc>
                <a:spcPct val="150000"/>
              </a:lnSpc>
              <a:spcBef>
                <a:spcPts val="600"/>
              </a:spcBef>
              <a:spcAft>
                <a:spcPts val="600"/>
              </a:spcAft>
            </a:pPr>
            <a:r>
              <a:rPr lang="pt-BR" sz="3200" b="1" dirty="0">
                <a:effectLst/>
                <a:latin typeface="Times New Roman" panose="02020603050405020304" pitchFamily="18" charset="0"/>
                <a:ea typeface="Times New Roman" panose="02020603050405020304" pitchFamily="18" charset="0"/>
              </a:rPr>
              <a:t>- </a:t>
            </a:r>
            <a:r>
              <a:rPr lang="pt-BR" sz="3200" dirty="0">
                <a:effectLst/>
                <a:latin typeface="Times New Roman" panose="02020603050405020304" pitchFamily="18" charset="0"/>
                <a:ea typeface="Times New Roman" panose="02020603050405020304" pitchFamily="18" charset="0"/>
              </a:rPr>
              <a:t>Cách giải thích tự nhiên của Thần thoại: hoàn toàn là hư cấu theo trí tượng tượng phong phú của nhân dân xa xưa.</a:t>
            </a:r>
            <a:endParaRPr lang="en-US" sz="3200" dirty="0">
              <a:effectLst/>
              <a:latin typeface="Times New Roman" panose="02020603050405020304" pitchFamily="18" charset="0"/>
              <a:ea typeface="Times New Roman" panose="02020603050405020304" pitchFamily="18" charset="0"/>
            </a:endParaRPr>
          </a:p>
          <a:p>
            <a:pPr>
              <a:lnSpc>
                <a:spcPct val="150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Cách giải thích của truyền thuyết: giải thích cảnh vật địa phương gắn với các yếu tố lịch sử, liên quan tới lịch sử theo quan niệm nhân dân.</a:t>
            </a:r>
            <a:endParaRPr lang="en-US" sz="3200" dirty="0">
              <a:effectLst/>
              <a:latin typeface="Times New Roman" panose="02020603050405020304" pitchFamily="18" charset="0"/>
              <a:ea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24720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wipe(down)">
                                      <p:cBhvr>
                                        <p:cTn id="7" dur="5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wipe(down)">
                                      <p:cBhvr>
                                        <p:cTn id="1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hape, rectangle&#10;&#10;Description automatically generated">
            <a:extLst>
              <a:ext uri="{FF2B5EF4-FFF2-40B4-BE49-F238E27FC236}">
                <a16:creationId xmlns:a16="http://schemas.microsoft.com/office/drawing/2014/main" id="{5FBEA9D8-17DA-480A-BE73-F1C2730844F3}"/>
              </a:ext>
            </a:extLst>
          </p:cNvPr>
          <p:cNvPicPr>
            <a:picLocks noChangeAspect="1"/>
          </p:cNvPicPr>
          <p:nvPr/>
        </p:nvPicPr>
        <p:blipFill rotWithShape="1">
          <a:blip r:embed="rId2"/>
          <a:srcRect b="4028"/>
          <a:stretch/>
        </p:blipFill>
        <p:spPr>
          <a:xfrm>
            <a:off x="838200" y="754148"/>
            <a:ext cx="10515600" cy="4995575"/>
          </a:xfrm>
          <a:prstGeom prst="rect">
            <a:avLst/>
          </a:prstGeom>
        </p:spPr>
      </p:pic>
      <p:cxnSp>
        <p:nvCxnSpPr>
          <p:cNvPr id="16" name="Straight Connector 15">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B70EB8B-B8F0-409E-A4F0-3509BCFAE13F}"/>
              </a:ext>
            </a:extLst>
          </p:cNvPr>
          <p:cNvSpPr txBox="1"/>
          <p:nvPr/>
        </p:nvSpPr>
        <p:spPr>
          <a:xfrm>
            <a:off x="4566236" y="292844"/>
            <a:ext cx="3046828" cy="613245"/>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pt-BR" sz="32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Câu hỏi </a:t>
            </a:r>
            <a:r>
              <a:rPr lang="pt-BR" sz="3200" b="1" u="sng" dirty="0">
                <a:solidFill>
                  <a:srgbClr val="000000"/>
                </a:solidFill>
                <a:latin typeface="Times New Roman" panose="02020603050405020304" pitchFamily="18" charset="0"/>
                <a:ea typeface="Times New Roman" panose="02020603050405020304" pitchFamily="18" charset="0"/>
              </a:rPr>
              <a:t>2</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78562FFA-BCFB-4D43-B2CD-183C7F5F4867}"/>
              </a:ext>
            </a:extLst>
          </p:cNvPr>
          <p:cNvSpPr txBox="1"/>
          <p:nvPr/>
        </p:nvSpPr>
        <p:spPr>
          <a:xfrm>
            <a:off x="1251154" y="1094924"/>
            <a:ext cx="9689691" cy="4654800"/>
          </a:xfrm>
          <a:prstGeom prst="rect">
            <a:avLst/>
          </a:prstGeom>
          <a:noFill/>
        </p:spPr>
        <p:txBody>
          <a:bodyPr wrap="square">
            <a:spAutoFit/>
          </a:bodyPr>
          <a:lstStyle/>
          <a:p>
            <a:pPr>
              <a:lnSpc>
                <a:spcPct val="115000"/>
              </a:lnSpc>
              <a:spcBef>
                <a:spcPts val="600"/>
              </a:spcBef>
              <a:spcAft>
                <a:spcPts val="600"/>
              </a:spcAft>
            </a:pP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Cách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rPr>
              <a:t> dung </a:t>
            </a:r>
            <a:r>
              <a:rPr lang="en-US" sz="3600" dirty="0" err="1">
                <a:solidFill>
                  <a:srgbClr val="000000"/>
                </a:solidFill>
                <a:effectLst/>
                <a:latin typeface="Times New Roman" panose="02020603050405020304" pitchFamily="18" charset="0"/>
                <a:ea typeface="Times New Roman" panose="02020603050405020304" pitchFamily="18" charset="0"/>
              </a:rPr>
              <a:t>và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miêu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tả</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đất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câu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đất</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phẳng</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như</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cái</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mâm</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vuông</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trời</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trùm</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lên</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như</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cái</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bát</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úp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truyện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Thần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Trụ</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gợi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nhớ</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đến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truyền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thuyết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Sự</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tích</a:t>
            </a:r>
            <a:r>
              <a:rPr lang="en-US" sz="3600" dirty="0">
                <a:solidFill>
                  <a:srgbClr val="000000"/>
                </a:solidFill>
                <a:effectLst/>
                <a:latin typeface="Times New Roman" panose="02020603050405020304" pitchFamily="18" charset="0"/>
                <a:ea typeface="Times New Roman" panose="02020603050405020304" pitchFamily="18" charset="0"/>
              </a:rPr>
              <a:t> bánh </a:t>
            </a:r>
            <a:r>
              <a:rPr lang="en-US" sz="3600" dirty="0" err="1">
                <a:solidFill>
                  <a:srgbClr val="000000"/>
                </a:solidFill>
                <a:effectLst/>
                <a:latin typeface="Times New Roman" panose="02020603050405020304" pitchFamily="18" charset="0"/>
                <a:ea typeface="Times New Roman" panose="02020603050405020304" pitchFamily="18" charset="0"/>
              </a:rPr>
              <a:t>chưng</a:t>
            </a:r>
            <a:r>
              <a:rPr lang="en-US" sz="3600" dirty="0">
                <a:solidFill>
                  <a:srgbClr val="000000"/>
                </a:solidFill>
                <a:effectLst/>
                <a:latin typeface="Times New Roman" panose="02020603050405020304" pitchFamily="18" charset="0"/>
                <a:ea typeface="Times New Roman" panose="02020603050405020304" pitchFamily="18" charset="0"/>
              </a:rPr>
              <a:t>, bánh </a:t>
            </a:r>
            <a:r>
              <a:rPr lang="en-US" sz="3600" dirty="0" err="1">
                <a:solidFill>
                  <a:srgbClr val="000000"/>
                </a:solidFill>
                <a:effectLst/>
                <a:latin typeface="Times New Roman" panose="02020603050405020304" pitchFamily="18" charset="0"/>
                <a:ea typeface="Times New Roman" panose="02020603050405020304" pitchFamily="18" charset="0"/>
              </a:rPr>
              <a:t>dày</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người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Việt</a:t>
            </a:r>
            <a:r>
              <a:rPr lang="en-US" sz="3600" dirty="0">
                <a:solidFill>
                  <a:srgbClr val="000000"/>
                </a:solidFill>
                <a:effectLst/>
                <a:latin typeface="Times New Roman" panose="02020603050405020304" pitchFamily="18" charset="0"/>
                <a:ea typeface="Times New Roman" panose="02020603050405020304" pitchFamily="18" charset="0"/>
              </a:rPr>
              <a:t> Nam.</a:t>
            </a:r>
            <a:endParaRPr lang="en-US" sz="36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en-US" sz="3600" dirty="0">
                <a:solidFill>
                  <a:srgbClr val="000000"/>
                </a:solidFill>
                <a:effectLst/>
                <a:latin typeface="Times New Roman" panose="02020603050405020304" pitchFamily="18" charset="0"/>
                <a:ea typeface="Times New Roman" panose="02020603050405020304" pitchFamily="18" charset="0"/>
              </a:rPr>
              <a:t>- HS </a:t>
            </a:r>
            <a:r>
              <a:rPr lang="en-US" sz="3600" dirty="0" err="1">
                <a:solidFill>
                  <a:srgbClr val="000000"/>
                </a:solidFill>
                <a:effectLst/>
                <a:latin typeface="Times New Roman" panose="02020603050405020304" pitchFamily="18" charset="0"/>
                <a:ea typeface="Times New Roman" panose="02020603050405020304" pitchFamily="18" charset="0"/>
              </a:rPr>
              <a:t>tóm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tắt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truyền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thuyết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Sự</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tích</a:t>
            </a:r>
            <a:r>
              <a:rPr lang="en-US" sz="3600" dirty="0">
                <a:solidFill>
                  <a:srgbClr val="000000"/>
                </a:solidFill>
                <a:effectLst/>
                <a:latin typeface="Times New Roman" panose="02020603050405020304" pitchFamily="18" charset="0"/>
                <a:ea typeface="Times New Roman" panose="02020603050405020304" pitchFamily="18" charset="0"/>
              </a:rPr>
              <a:t> bánh </a:t>
            </a:r>
            <a:r>
              <a:rPr lang="en-US" sz="3600" dirty="0" err="1">
                <a:solidFill>
                  <a:srgbClr val="000000"/>
                </a:solidFill>
                <a:effectLst/>
                <a:latin typeface="Times New Roman" panose="02020603050405020304" pitchFamily="18" charset="0"/>
                <a:ea typeface="Times New Roman" panose="02020603050405020304" pitchFamily="18" charset="0"/>
              </a:rPr>
              <a:t>chưng</a:t>
            </a:r>
            <a:r>
              <a:rPr lang="en-US" sz="3600" dirty="0">
                <a:solidFill>
                  <a:srgbClr val="000000"/>
                </a:solidFill>
                <a:effectLst/>
                <a:latin typeface="Times New Roman" panose="02020603050405020304" pitchFamily="18" charset="0"/>
                <a:ea typeface="Times New Roman" panose="02020603050405020304" pitchFamily="18" charset="0"/>
              </a:rPr>
              <a:t>, bánh </a:t>
            </a:r>
            <a:r>
              <a:rPr lang="en-US" sz="3600" dirty="0" err="1">
                <a:solidFill>
                  <a:srgbClr val="000000"/>
                </a:solidFill>
                <a:effectLst/>
                <a:latin typeface="Times New Roman" panose="02020603050405020304" pitchFamily="18" charset="0"/>
                <a:ea typeface="Times New Roman" panose="02020603050405020304" pitchFamily="18" charset="0"/>
              </a:rPr>
              <a:t>dày</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367409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hape, rectangle&#10;&#10;Description automatically generated">
            <a:extLst>
              <a:ext uri="{FF2B5EF4-FFF2-40B4-BE49-F238E27FC236}">
                <a16:creationId xmlns:a16="http://schemas.microsoft.com/office/drawing/2014/main" id="{5FBEA9D8-17DA-480A-BE73-F1C2730844F3}"/>
              </a:ext>
            </a:extLst>
          </p:cNvPr>
          <p:cNvPicPr>
            <a:picLocks noChangeAspect="1"/>
          </p:cNvPicPr>
          <p:nvPr/>
        </p:nvPicPr>
        <p:blipFill rotWithShape="1">
          <a:blip r:embed="rId2"/>
          <a:srcRect b="4028"/>
          <a:stretch/>
        </p:blipFill>
        <p:spPr>
          <a:xfrm>
            <a:off x="838200" y="754148"/>
            <a:ext cx="10515600" cy="4995575"/>
          </a:xfrm>
          <a:prstGeom prst="rect">
            <a:avLst/>
          </a:prstGeom>
        </p:spPr>
      </p:pic>
      <p:cxnSp>
        <p:nvCxnSpPr>
          <p:cNvPr id="16" name="Straight Connector 15">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B70EB8B-B8F0-409E-A4F0-3509BCFAE13F}"/>
              </a:ext>
            </a:extLst>
          </p:cNvPr>
          <p:cNvSpPr txBox="1"/>
          <p:nvPr/>
        </p:nvSpPr>
        <p:spPr>
          <a:xfrm>
            <a:off x="4566236" y="292844"/>
            <a:ext cx="3046828" cy="613245"/>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pt-BR" sz="32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Câu hỏi 2</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3D6A02DC-89B4-452A-B4C7-87DFBBD970B2}"/>
              </a:ext>
            </a:extLst>
          </p:cNvPr>
          <p:cNvSpPr txBox="1"/>
          <p:nvPr/>
        </p:nvSpPr>
        <p:spPr>
          <a:xfrm>
            <a:off x="1312606" y="1108276"/>
            <a:ext cx="9748684" cy="4171591"/>
          </a:xfrm>
          <a:prstGeom prst="rect">
            <a:avLst/>
          </a:prstGeom>
          <a:noFill/>
        </p:spPr>
        <p:txBody>
          <a:bodyPr wrap="square">
            <a:spAutoFit/>
          </a:bodyPr>
          <a:lstStyle/>
          <a:p>
            <a:pPr marL="30480" marR="30480" algn="just">
              <a:lnSpc>
                <a:spcPct val="115000"/>
              </a:lnSpc>
              <a:spcBef>
                <a:spcPts val="600"/>
              </a:spcBef>
              <a:spcAft>
                <a:spcPts val="600"/>
              </a:spcAft>
            </a:pPr>
            <a:r>
              <a:rPr lang="vi-VN" sz="3600" dirty="0">
                <a:solidFill>
                  <a:srgbClr val="000000"/>
                </a:solidFill>
                <a:effectLst/>
                <a:latin typeface="Times New Roman" panose="02020603050405020304" pitchFamily="18" charset="0"/>
                <a:ea typeface="Times New Roman" panose="02020603050405020304" pitchFamily="18" charset="0"/>
              </a:rPr>
              <a:t>- Điểm tương đồng giữa hai tác phẩm:</a:t>
            </a:r>
            <a:endParaRPr lang="en-US" sz="3600" dirty="0">
              <a:effectLst/>
              <a:latin typeface="Times New Roman" panose="02020603050405020304" pitchFamily="18" charset="0"/>
              <a:ea typeface="Times New Roman" panose="02020603050405020304" pitchFamily="18" charset="0"/>
            </a:endParaRPr>
          </a:p>
          <a:p>
            <a:pPr marR="30480" algn="just">
              <a:lnSpc>
                <a:spcPct val="115000"/>
              </a:lnSpc>
              <a:spcBef>
                <a:spcPts val="600"/>
              </a:spcBef>
              <a:spcAft>
                <a:spcPts val="600"/>
              </a:spcAft>
            </a:pPr>
            <a:r>
              <a:rPr lang="en-US" sz="3600" dirty="0">
                <a:solidFill>
                  <a:srgbClr val="000000"/>
                </a:solidFill>
                <a:effectLst/>
                <a:latin typeface="Times New Roman" panose="02020603050405020304" pitchFamily="18" charset="0"/>
                <a:ea typeface="Times New Roman" panose="02020603050405020304" pitchFamily="18" charset="0"/>
              </a:rPr>
              <a:t>+ </a:t>
            </a:r>
            <a:r>
              <a:rPr lang="vi-VN" sz="3600" dirty="0">
                <a:solidFill>
                  <a:srgbClr val="000000"/>
                </a:solidFill>
                <a:effectLst/>
                <a:latin typeface="Times New Roman" panose="02020603050405020304" pitchFamily="18" charset="0"/>
                <a:ea typeface="Times New Roman" panose="02020603050405020304" pitchFamily="18" charset="0"/>
              </a:rPr>
              <a:t>Đều đưa ra lí giải sự xuất hiện của một hiện tượng </a:t>
            </a:r>
            <a:r>
              <a:rPr lang="en-US" sz="3600" dirty="0" err="1">
                <a:solidFill>
                  <a:srgbClr val="000000"/>
                </a:solidFill>
                <a:effectLst/>
                <a:latin typeface="Times New Roman" panose="02020603050405020304" pitchFamily="18" charset="0"/>
                <a:ea typeface="Times New Roman" panose="02020603050405020304" pitchFamily="18" charset="0"/>
              </a:rPr>
              <a:t>tự</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nhiên</a:t>
            </a:r>
            <a:r>
              <a:rPr lang="en-US" sz="3600" dirty="0">
                <a:solidFill>
                  <a:srgbClr val="000000"/>
                </a:solidFill>
                <a:effectLst/>
                <a:latin typeface="Times New Roman" panose="02020603050405020304" pitchFamily="18" charset="0"/>
                <a:ea typeface="Times New Roman" panose="02020603050405020304" pitchFamily="18" charset="0"/>
              </a:rPr>
              <a:t> </a:t>
            </a:r>
            <a:r>
              <a:rPr lang="vi-VN" sz="3600" dirty="0">
                <a:solidFill>
                  <a:srgbClr val="000000"/>
                </a:solidFill>
                <a:effectLst/>
                <a:latin typeface="Times New Roman" panose="02020603050405020304" pitchFamily="18" charset="0"/>
                <a:ea typeface="Times New Roman" panose="02020603050405020304" pitchFamily="18" charset="0"/>
              </a:rPr>
              <a:t>hay sự ra đời của nét văn hoá.</a:t>
            </a:r>
            <a:endParaRPr lang="en-US" sz="3600" dirty="0">
              <a:effectLst/>
              <a:latin typeface="Times New Roman" panose="02020603050405020304" pitchFamily="18" charset="0"/>
              <a:ea typeface="Times New Roman" panose="02020603050405020304" pitchFamily="18" charset="0"/>
            </a:endParaRPr>
          </a:p>
          <a:p>
            <a:pPr marL="30480" marR="30480" algn="just">
              <a:lnSpc>
                <a:spcPct val="115000"/>
              </a:lnSpc>
              <a:spcBef>
                <a:spcPts val="600"/>
              </a:spcBef>
              <a:spcAft>
                <a:spcPts val="600"/>
              </a:spcAft>
            </a:pPr>
            <a:r>
              <a:rPr lang="vi-VN"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Đều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xuất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hiện</a:t>
            </a:r>
            <a:r>
              <a:rPr lang="en-US" sz="3600" dirty="0">
                <a:solidFill>
                  <a:srgbClr val="000000"/>
                </a:solidFill>
                <a:effectLst/>
                <a:latin typeface="Times New Roman" panose="02020603050405020304" pitchFamily="18" charset="0"/>
                <a:ea typeface="Times New Roman" panose="02020603050405020304" pitchFamily="18" charset="0"/>
              </a:rPr>
              <a:t> chi </a:t>
            </a:r>
            <a:r>
              <a:rPr lang="en-US" sz="3600" dirty="0" err="1">
                <a:solidFill>
                  <a:srgbClr val="000000"/>
                </a:solidFill>
                <a:effectLst/>
                <a:latin typeface="Times New Roman" panose="02020603050405020304" pitchFamily="18" charset="0"/>
                <a:ea typeface="Times New Roman" panose="02020603050405020304" pitchFamily="18" charset="0"/>
              </a:rPr>
              <a:t>tiết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mô</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tả</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cách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rPr>
              <a:t> dung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người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xưa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về</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dáng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không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gian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vũ</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trụ</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thế</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giời</a:t>
            </a:r>
            <a:r>
              <a:rPr lang="en-US" sz="3600" dirty="0">
                <a:solidFill>
                  <a:srgbClr val="000000"/>
                </a:solidFill>
                <a:effectLst/>
                <a:latin typeface="Times New Roman" panose="02020603050405020304" pitchFamily="18" charset="0"/>
                <a:ea typeface="Times New Roman" panose="02020603050405020304" pitchFamily="18" charset="0"/>
              </a:rPr>
              <a:t> (</a:t>
            </a:r>
            <a:r>
              <a:rPr lang="vi-VN" sz="3600" dirty="0">
                <a:solidFill>
                  <a:srgbClr val="000000"/>
                </a:solidFill>
                <a:effectLst/>
                <a:latin typeface="Times New Roman" panose="02020603050405020304" pitchFamily="18" charset="0"/>
                <a:ea typeface="Times New Roman" panose="02020603050405020304" pitchFamily="18" charset="0"/>
              </a:rPr>
              <a:t>trời hình tròn, đất hình vuông).</a:t>
            </a:r>
            <a:endParaRPr lang="en-US" sz="3600" dirty="0">
              <a:effectLst/>
              <a:latin typeface="Times New Roman" panose="02020603050405020304" pitchFamily="18" charset="0"/>
              <a:ea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409615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wipe(down)">
                                      <p:cBhvr>
                                        <p:cTn id="7" dur="5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wipe(down)">
                                      <p:cBhvr>
                                        <p:cTn id="1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E3C06-4E53-4662-A2C1-B402CEA4830A}"/>
              </a:ext>
            </a:extLst>
          </p:cNvPr>
          <p:cNvPicPr>
            <a:picLocks noChangeAspect="1"/>
          </p:cNvPicPr>
          <p:nvPr/>
        </p:nvPicPr>
        <p:blipFill rotWithShape="1">
          <a:blip r:embed="rId2"/>
          <a:srcRect l="21148" r="27469" b="1"/>
          <a:stretch/>
        </p:blipFill>
        <p:spPr>
          <a:xfrm>
            <a:off x="4654296" y="10"/>
            <a:ext cx="7537707" cy="6857990"/>
          </a:xfrm>
          <a:prstGeom prst="rect">
            <a:avLst/>
          </a:prstGeom>
        </p:spPr>
      </p:pic>
      <p:sp>
        <p:nvSpPr>
          <p:cNvPr id="67" name="Rectangle 66">
            <a:extLst>
              <a:ext uri="{FF2B5EF4-FFF2-40B4-BE49-F238E27FC236}">
                <a16:creationId xmlns:a16="http://schemas.microsoft.com/office/drawing/2014/main" id="{E9DCA5EA-C9F1-43F7-8CD9-E7D77919E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099" y="806357"/>
            <a:ext cx="6734553"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32D4CF-4AD4-4682-88CB-278B71B68ECB}"/>
              </a:ext>
            </a:extLst>
          </p:cNvPr>
          <p:cNvPicPr>
            <a:picLocks noChangeAspect="1"/>
          </p:cNvPicPr>
          <p:nvPr/>
        </p:nvPicPr>
        <p:blipFill rotWithShape="1">
          <a:blip r:embed="rId2"/>
          <a:srcRect l="14148" r="20468"/>
          <a:stretch/>
        </p:blipFill>
        <p:spPr>
          <a:xfrm>
            <a:off x="962403" y="979071"/>
            <a:ext cx="6409944" cy="4583188"/>
          </a:xfrm>
          <a:prstGeom prst="rect">
            <a:avLst/>
          </a:prstGeom>
        </p:spPr>
      </p:pic>
      <p:sp>
        <p:nvSpPr>
          <p:cNvPr id="15" name="TextBox 14">
            <a:extLst>
              <a:ext uri="{FF2B5EF4-FFF2-40B4-BE49-F238E27FC236}">
                <a16:creationId xmlns:a16="http://schemas.microsoft.com/office/drawing/2014/main" id="{BC532DEB-45A1-4F67-A96C-F774DE8B1073}"/>
              </a:ext>
            </a:extLst>
          </p:cNvPr>
          <p:cNvSpPr txBox="1"/>
          <p:nvPr/>
        </p:nvSpPr>
        <p:spPr>
          <a:xfrm>
            <a:off x="1556616" y="135225"/>
            <a:ext cx="2503468" cy="584775"/>
          </a:xfrm>
          <a:prstGeom prst="rect">
            <a:avLst/>
          </a:prstGeom>
          <a:noFill/>
        </p:spPr>
        <p:txBody>
          <a:bodyPr wrap="square">
            <a:spAutoFit/>
          </a:bodyPr>
          <a:lstStyle/>
          <a:p>
            <a:r>
              <a:rPr lang="en-US" sz="3200" b="1" dirty="0" err="1">
                <a:solidFill>
                  <a:srgbClr val="0070C0"/>
                </a:solidFill>
                <a:effectLst/>
                <a:latin typeface="Times New Roman" panose="02020603050405020304" pitchFamily="18" charset="0"/>
                <a:ea typeface="Times New Roman" panose="02020603050405020304" pitchFamily="18" charset="0"/>
              </a:rPr>
              <a:t>Nhiệm</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vụ</a:t>
            </a:r>
            <a:r>
              <a:rPr lang="en-US" sz="3200" b="1" dirty="0">
                <a:solidFill>
                  <a:srgbClr val="0070C0"/>
                </a:solidFill>
                <a:effectLst/>
                <a:latin typeface="Times New Roman" panose="02020603050405020304" pitchFamily="18" charset="0"/>
                <a:ea typeface="Times New Roman" panose="02020603050405020304" pitchFamily="18" charset="0"/>
              </a:rPr>
              <a:t> 2.</a:t>
            </a:r>
            <a:r>
              <a:rPr lang="en-US" sz="3200" i="1" dirty="0">
                <a:solidFill>
                  <a:srgbClr val="0070C0"/>
                </a:solidFill>
                <a:effectLst/>
                <a:latin typeface="Times New Roman" panose="02020603050405020304" pitchFamily="18" charset="0"/>
                <a:ea typeface="Times New Roman" panose="02020603050405020304" pitchFamily="18" charset="0"/>
              </a:rPr>
              <a:t> </a:t>
            </a:r>
            <a:endParaRPr lang="en-US" sz="3200" dirty="0"/>
          </a:p>
        </p:txBody>
      </p:sp>
      <p:sp>
        <p:nvSpPr>
          <p:cNvPr id="17" name="TextBox 16">
            <a:extLst>
              <a:ext uri="{FF2B5EF4-FFF2-40B4-BE49-F238E27FC236}">
                <a16:creationId xmlns:a16="http://schemas.microsoft.com/office/drawing/2014/main" id="{1EB7CA8C-926A-45F7-A326-F16AA9B441A3}"/>
              </a:ext>
            </a:extLst>
          </p:cNvPr>
          <p:cNvSpPr txBox="1"/>
          <p:nvPr/>
        </p:nvSpPr>
        <p:spPr>
          <a:xfrm>
            <a:off x="1516648" y="1764186"/>
            <a:ext cx="4825454" cy="2589620"/>
          </a:xfrm>
          <a:prstGeom prst="rect">
            <a:avLst/>
          </a:prstGeom>
          <a:noFill/>
        </p:spPr>
        <p:txBody>
          <a:bodyPr wrap="square">
            <a:spAutoFit/>
          </a:bodyPr>
          <a:lstStyle/>
          <a:p>
            <a:pPr>
              <a:lnSpc>
                <a:spcPct val="115000"/>
              </a:lnSpc>
              <a:spcBef>
                <a:spcPts val="600"/>
              </a:spcBef>
              <a:spcAft>
                <a:spcPts val="600"/>
              </a:spcAft>
            </a:pPr>
            <a:r>
              <a:rPr lang="en-US" sz="3600" dirty="0" err="1">
                <a:solidFill>
                  <a:schemeClr val="bg1"/>
                </a:solidFill>
                <a:effectLst/>
                <a:latin typeface="Times New Roman" panose="02020603050405020304" pitchFamily="18" charset="0"/>
                <a:ea typeface="Times New Roman" panose="02020603050405020304" pitchFamily="18" charset="0"/>
              </a:rPr>
              <a:t>Vẽ</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hoặc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miêu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tả</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bằng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lời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về</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hình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ảnh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thần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Trụ</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trời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theo</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hình</a:t>
            </a:r>
            <a:r>
              <a:rPr lang="en-US" sz="3600" dirty="0">
                <a:solidFill>
                  <a:schemeClr val="bg1"/>
                </a:solidFill>
                <a:effectLst/>
                <a:latin typeface="Times New Roman" panose="02020603050405020304" pitchFamily="18" charset="0"/>
                <a:ea typeface="Times New Roman" panose="02020603050405020304" pitchFamily="18" charset="0"/>
              </a:rPr>
              <a:t> dung, </a:t>
            </a:r>
            <a:r>
              <a:rPr lang="en-US" sz="3600" dirty="0" err="1">
                <a:solidFill>
                  <a:schemeClr val="bg1"/>
                </a:solidFill>
                <a:effectLst/>
                <a:latin typeface="Times New Roman" panose="02020603050405020304" pitchFamily="18" charset="0"/>
                <a:ea typeface="Times New Roman" panose="02020603050405020304" pitchFamily="18" charset="0"/>
              </a:rPr>
              <a:t>tưởng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tượng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của</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em</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81220B4B-0E75-40F3-BD8E-632D8741B912}"/>
              </a:ext>
            </a:extLst>
          </p:cNvPr>
          <p:cNvSpPr txBox="1"/>
          <p:nvPr/>
        </p:nvSpPr>
        <p:spPr>
          <a:xfrm>
            <a:off x="7197732" y="14604"/>
            <a:ext cx="3046771" cy="707886"/>
          </a:xfrm>
          <a:prstGeom prst="rect">
            <a:avLst/>
          </a:prstGeom>
          <a:noFill/>
        </p:spPr>
        <p:txBody>
          <a:bodyPr wrap="square">
            <a:spAutoFit/>
          </a:bodyPr>
          <a:lstStyle/>
          <a:p>
            <a:r>
              <a:rPr lang="en-US" sz="4000" b="1" dirty="0" err="1">
                <a:solidFill>
                  <a:schemeClr val="bg1"/>
                </a:solidFill>
                <a:effectLst/>
                <a:latin typeface="Times New Roman" panose="02020603050405020304" pitchFamily="18" charset="0"/>
                <a:ea typeface="Times New Roman" panose="02020603050405020304" pitchFamily="18" charset="0"/>
              </a:rPr>
              <a:t>Nhiệm</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vụ</a:t>
            </a:r>
            <a:r>
              <a:rPr lang="en-US" sz="4000" b="1" dirty="0">
                <a:solidFill>
                  <a:schemeClr val="bg1"/>
                </a:solidFill>
                <a:effectLst/>
                <a:latin typeface="Times New Roman" panose="02020603050405020304" pitchFamily="18" charset="0"/>
                <a:ea typeface="Times New Roman" panose="02020603050405020304" pitchFamily="18" charset="0"/>
              </a:rPr>
              <a:t> 3</a:t>
            </a:r>
            <a:endParaRPr lang="en-US" sz="4000" dirty="0">
              <a:solidFill>
                <a:schemeClr val="bg1"/>
              </a:solidFill>
            </a:endParaRPr>
          </a:p>
        </p:txBody>
      </p:sp>
      <p:sp>
        <p:nvSpPr>
          <p:cNvPr id="21" name="TextBox 20">
            <a:extLst>
              <a:ext uri="{FF2B5EF4-FFF2-40B4-BE49-F238E27FC236}">
                <a16:creationId xmlns:a16="http://schemas.microsoft.com/office/drawing/2014/main" id="{81BBE78B-1583-4179-A0DC-43D61C81F9BF}"/>
              </a:ext>
            </a:extLst>
          </p:cNvPr>
          <p:cNvSpPr txBox="1"/>
          <p:nvPr/>
        </p:nvSpPr>
        <p:spPr>
          <a:xfrm>
            <a:off x="7853861" y="1267127"/>
            <a:ext cx="3871108" cy="4512261"/>
          </a:xfrm>
          <a:prstGeom prst="rect">
            <a:avLst/>
          </a:prstGeom>
          <a:noFill/>
        </p:spPr>
        <p:txBody>
          <a:bodyPr wrap="square">
            <a:spAutoFit/>
          </a:bodyPr>
          <a:lstStyle/>
          <a:p>
            <a:pPr>
              <a:lnSpc>
                <a:spcPct val="115000"/>
              </a:lnSpc>
              <a:spcBef>
                <a:spcPts val="600"/>
              </a:spcBef>
              <a:spcAft>
                <a:spcPts val="600"/>
              </a:spcAft>
            </a:pPr>
            <a:r>
              <a:rPr lang="en-US" sz="2800" dirty="0" err="1">
                <a:solidFill>
                  <a:schemeClr val="bg1"/>
                </a:solidFill>
                <a:effectLst/>
                <a:latin typeface="Times New Roman" panose="02020603050405020304" pitchFamily="18" charset="0"/>
                <a:ea typeface="Times New Roman" panose="02020603050405020304" pitchFamily="18" charset="0"/>
              </a:rPr>
              <a:t>Tìm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đọc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số</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truyện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thần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thoại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Việt</a:t>
            </a:r>
            <a:r>
              <a:rPr lang="en-US" sz="2800" dirty="0">
                <a:solidFill>
                  <a:schemeClr val="bg1"/>
                </a:solidFill>
                <a:effectLst/>
                <a:latin typeface="Times New Roman" panose="02020603050405020304" pitchFamily="18" charset="0"/>
                <a:ea typeface="Times New Roman" panose="02020603050405020304" pitchFamily="18" charset="0"/>
              </a:rPr>
              <a:t> Nam </a:t>
            </a:r>
            <a:r>
              <a:rPr lang="en-US" sz="2800" dirty="0" err="1">
                <a:solidFill>
                  <a:schemeClr val="bg1"/>
                </a:solidFill>
                <a:effectLst/>
                <a:latin typeface="Times New Roman" panose="02020603050405020304" pitchFamily="18" charset="0"/>
                <a:ea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thế</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giới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Chọn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phẩm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bạn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yêu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thích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để</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chỉ</a:t>
            </a:r>
            <a:r>
              <a:rPr lang="en-US" sz="2800" dirty="0">
                <a:solidFill>
                  <a:schemeClr val="bg1"/>
                </a:solidFill>
                <a:effectLst/>
                <a:latin typeface="Times New Roman" panose="02020603050405020304" pitchFamily="18" charset="0"/>
                <a:ea typeface="Times New Roman" panose="02020603050405020304" pitchFamily="18" charset="0"/>
              </a:rPr>
              <a:t> ra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yếu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tố</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đặc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trưng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truyện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thần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thoại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cốt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truyện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gian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không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gian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vật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kể</a:t>
            </a:r>
            <a:r>
              <a:rPr lang="en-US" sz="2800" dirty="0">
                <a:solidFill>
                  <a:schemeClr val="bg1"/>
                </a:solidFill>
                <a:effectLst/>
                <a:latin typeface="Times New Roman" panose="02020603050405020304" pitchFamily="18" charset="0"/>
                <a:ea typeface="Times New Roman" panose="02020603050405020304" pitchFamily="18" charset="0"/>
              </a:rPr>
              <a:t>,…</a:t>
            </a:r>
          </a:p>
        </p:txBody>
      </p:sp>
      <p:sp>
        <p:nvSpPr>
          <p:cNvPr id="3" name="Footer Placeholder 2"/>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6482836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D4304B1A-8B0F-4C54-919F-18568E53A3F3}"/>
              </a:ext>
            </a:extLst>
          </p:cNvPr>
          <p:cNvPicPr>
            <a:picLocks noChangeAspect="1"/>
          </p:cNvPicPr>
          <p:nvPr/>
        </p:nvPicPr>
        <p:blipFill rotWithShape="1">
          <a:blip r:embed="rId2">
            <a:duotone>
              <a:prstClr val="black"/>
              <a:schemeClr val="tx2">
                <a:tint val="45000"/>
                <a:satMod val="400000"/>
              </a:schemeClr>
            </a:duotone>
            <a:alphaModFix amt="35000"/>
          </a:blip>
          <a:srcRect l="4325" r="7648"/>
          <a:stretch/>
        </p:blipFill>
        <p:spPr>
          <a:xfrm>
            <a:off x="-19" y="10"/>
            <a:ext cx="12192000" cy="6855948"/>
          </a:xfrm>
          <a:prstGeom prst="rect">
            <a:avLst/>
          </a:prstGeom>
        </p:spPr>
      </p:pic>
      <p:sp>
        <p:nvSpPr>
          <p:cNvPr id="3" name="Oval 2">
            <a:extLst>
              <a:ext uri="{FF2B5EF4-FFF2-40B4-BE49-F238E27FC236}">
                <a16:creationId xmlns:a16="http://schemas.microsoft.com/office/drawing/2014/main" id="{FEACFC8E-2530-4563-828B-B17692F85CD5}"/>
              </a:ext>
            </a:extLst>
          </p:cNvPr>
          <p:cNvSpPr/>
          <p:nvPr/>
        </p:nvSpPr>
        <p:spPr>
          <a:xfrm>
            <a:off x="495300" y="1533833"/>
            <a:ext cx="5890752" cy="4077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algn="ctr">
              <a:lnSpc>
                <a:spcPct val="90000"/>
              </a:lnSpc>
              <a:spcAft>
                <a:spcPts val="600"/>
              </a:spcAft>
            </a:pPr>
            <a:r>
              <a:rPr lang="en-US" sz="4000" b="1">
                <a:solidFill>
                  <a:schemeClr val="tx1"/>
                </a:solidFill>
                <a:effectLst/>
                <a:latin typeface="Times New Roman" panose="02020603050405020304" pitchFamily="18" charset="0"/>
                <a:cs typeface="Times New Roman" panose="02020603050405020304" pitchFamily="18" charset="0"/>
              </a:rPr>
              <a:t>2. Nhiệm vụ 2</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2"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8CFA7E5-5C75-4DF9-B3FA-A648A54AB019}"/>
              </a:ext>
            </a:extLst>
          </p:cNvPr>
          <p:cNvPicPr>
            <a:picLocks noChangeAspect="1"/>
          </p:cNvPicPr>
          <p:nvPr/>
        </p:nvPicPr>
        <p:blipFill rotWithShape="1">
          <a:blip r:embed="rId3"/>
          <a:srcRect r="3" b="8518"/>
          <a:stretch/>
        </p:blipFill>
        <p:spPr>
          <a:xfrm>
            <a:off x="6893344"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13" name="TextBox 12">
            <a:extLst>
              <a:ext uri="{FF2B5EF4-FFF2-40B4-BE49-F238E27FC236}">
                <a16:creationId xmlns:a16="http://schemas.microsoft.com/office/drawing/2014/main" id="{1F95CBAD-5088-4CF9-BF65-E207230D35D1}"/>
              </a:ext>
            </a:extLst>
          </p:cNvPr>
          <p:cNvSpPr txBox="1"/>
          <p:nvPr/>
        </p:nvSpPr>
        <p:spPr>
          <a:xfrm>
            <a:off x="999203" y="2846647"/>
            <a:ext cx="4882945" cy="1745863"/>
          </a:xfrm>
          <a:prstGeom prst="rect">
            <a:avLst/>
          </a:prstGeom>
          <a:noFill/>
        </p:spPr>
        <p:txBody>
          <a:bodyPr wrap="square">
            <a:spAutoFit/>
          </a:bodyPr>
          <a:lstStyle/>
          <a:p>
            <a:pPr algn="ctr">
              <a:lnSpc>
                <a:spcPct val="115000"/>
              </a:lnSpc>
              <a:spcBef>
                <a:spcPts val="600"/>
              </a:spcBef>
              <a:spcAft>
                <a:spcPts val="600"/>
              </a:spcAft>
            </a:pPr>
            <a:r>
              <a:rPr lang="pt-BR" sz="3200" b="1" dirty="0">
                <a:latin typeface="Times New Roman" panose="02020603050405020304" pitchFamily="18" charset="0"/>
                <a:ea typeface="Times New Roman" panose="02020603050405020304" pitchFamily="18" charset="0"/>
              </a:rPr>
              <a:t>H</a:t>
            </a:r>
            <a:r>
              <a:rPr lang="pt-BR" sz="3200" b="1" dirty="0">
                <a:effectLst/>
                <a:latin typeface="Times New Roman" panose="02020603050405020304" pitchFamily="18" charset="0"/>
                <a:ea typeface="Times New Roman" panose="02020603050405020304" pitchFamily="18" charset="0"/>
              </a:rPr>
              <a:t>ình dung và vẽ tranh hoặc dựa vào văn bản truyện để miêu tả bằng lời.</a:t>
            </a:r>
            <a:endParaRPr lang="en-US" sz="3200" b="1" dirty="0">
              <a:effectLst/>
              <a:latin typeface="Times New Roman" panose="02020603050405020304" pitchFamily="18" charset="0"/>
              <a:ea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281408104"/>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4A78C32D-D309-49F6-87C4-B97339ED9147}"/>
              </a:ext>
            </a:extLst>
          </p:cNvPr>
          <p:cNvPicPr>
            <a:picLocks noChangeAspect="1"/>
          </p:cNvPicPr>
          <p:nvPr/>
        </p:nvPicPr>
        <p:blipFill>
          <a:blip r:embed="rId2"/>
          <a:stretch>
            <a:fillRect/>
          </a:stretch>
        </p:blipFill>
        <p:spPr>
          <a:xfrm>
            <a:off x="806836" y="471948"/>
            <a:ext cx="10565628" cy="5513215"/>
          </a:xfrm>
          <a:prstGeom prst="rect">
            <a:avLst/>
          </a:prstGeom>
        </p:spPr>
      </p:pic>
      <p:sp>
        <p:nvSpPr>
          <p:cNvPr id="3" name="Oval 2">
            <a:extLst>
              <a:ext uri="{FF2B5EF4-FFF2-40B4-BE49-F238E27FC236}">
                <a16:creationId xmlns:a16="http://schemas.microsoft.com/office/drawing/2014/main" id="{C22B1732-649F-4214-81AA-183F2650E072}"/>
              </a:ext>
            </a:extLst>
          </p:cNvPr>
          <p:cNvSpPr/>
          <p:nvPr/>
        </p:nvSpPr>
        <p:spPr>
          <a:xfrm>
            <a:off x="3641418" y="221226"/>
            <a:ext cx="4896464" cy="8074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pt-BR" sz="3600" b="1">
                <a:solidFill>
                  <a:srgbClr val="0070C0"/>
                </a:solidFill>
                <a:effectLst/>
                <a:latin typeface="Times New Roman" panose="02020603050405020304" pitchFamily="18" charset="0"/>
                <a:ea typeface="Times New Roman" panose="02020603050405020304" pitchFamily="18" charset="0"/>
              </a:rPr>
              <a:t>3. Nhiệm vụ 3:</a:t>
            </a:r>
            <a:endParaRPr lang="en-US" sz="360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C0CB1D28-F4FA-4059-9346-2D1DEC7D227D}"/>
              </a:ext>
            </a:extLst>
          </p:cNvPr>
          <p:cNvSpPr txBox="1"/>
          <p:nvPr/>
        </p:nvSpPr>
        <p:spPr>
          <a:xfrm>
            <a:off x="1179871" y="1182114"/>
            <a:ext cx="9984658" cy="4552015"/>
          </a:xfrm>
          <a:prstGeom prst="rect">
            <a:avLst/>
          </a:prstGeom>
          <a:noFill/>
        </p:spPr>
        <p:txBody>
          <a:bodyPr wrap="square">
            <a:spAutoFit/>
          </a:bodyPr>
          <a:lstStyle/>
          <a:p>
            <a:pPr algn="just">
              <a:lnSpc>
                <a:spcPct val="115000"/>
              </a:lnSpc>
              <a:spcBef>
                <a:spcPts val="600"/>
              </a:spcBef>
              <a:spcAft>
                <a:spcPts val="600"/>
              </a:spcAft>
            </a:pPr>
            <a:r>
              <a:rPr lang="en-US" sz="2400" dirty="0" err="1">
                <a:solidFill>
                  <a:srgbClr val="0D0D0D"/>
                </a:solidFill>
                <a:effectLst/>
                <a:latin typeface="Times New Roman" panose="02020603050405020304" pitchFamily="18" charset="0"/>
                <a:ea typeface="Times New Roman" panose="02020603050405020304" pitchFamily="18" charset="0"/>
              </a:rPr>
              <a:t>Ví</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dụ</a:t>
            </a:r>
            <a:r>
              <a:rPr lang="en-US" sz="2400" dirty="0">
                <a:solidFill>
                  <a:srgbClr val="0D0D0D"/>
                </a:solidFill>
                <a:effectLst/>
                <a:latin typeface="Times New Roman" panose="02020603050405020304" pitchFamily="18" charset="0"/>
                <a:ea typeface="Times New Roman" panose="02020603050405020304" pitchFamily="18" charset="0"/>
              </a:rPr>
              <a:t>: </a:t>
            </a:r>
            <a:r>
              <a:rPr lang="vi-VN" sz="2400" dirty="0">
                <a:solidFill>
                  <a:srgbClr val="0D0D0D"/>
                </a:solidFill>
                <a:effectLst/>
                <a:latin typeface="Times New Roman" panose="02020603050405020304" pitchFamily="18" charset="0"/>
                <a:ea typeface="Times New Roman" panose="02020603050405020304" pitchFamily="18" charset="0"/>
              </a:rPr>
              <a:t>Thần thoại </a:t>
            </a:r>
            <a:r>
              <a:rPr lang="vi-VN" sz="2400" i="1" dirty="0">
                <a:solidFill>
                  <a:srgbClr val="0D0D0D"/>
                </a:solidFill>
                <a:effectLst/>
                <a:latin typeface="Times New Roman" panose="02020603050405020304" pitchFamily="18" charset="0"/>
                <a:ea typeface="Times New Roman" panose="02020603050405020304" pitchFamily="18" charset="0"/>
              </a:rPr>
              <a:t>Nữ oa vá trời</a:t>
            </a:r>
            <a:r>
              <a:rPr lang="vi-VN" sz="2400" dirty="0">
                <a:solidFill>
                  <a:srgbClr val="0D0D0D"/>
                </a:solidFill>
                <a:effectLst/>
                <a:latin typeface="Times New Roman" panose="02020603050405020304" pitchFamily="18" charset="0"/>
                <a:ea typeface="Times New Roman" panose="02020603050405020304" pitchFamily="18" charset="0"/>
              </a:rPr>
              <a:t> (Trung Quốc)</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400" dirty="0">
                <a:solidFill>
                  <a:srgbClr val="0D0D0D"/>
                </a:solidFill>
                <a:effectLst/>
                <a:latin typeface="Times New Roman" panose="02020603050405020304" pitchFamily="18" charset="0"/>
                <a:ea typeface="Times New Roman" panose="02020603050405020304" pitchFamily="18" charset="0"/>
              </a:rPr>
              <a:t>- Cốt truyện: Truyện kể về sự việc các vị thần đánh nhau, một cột chống trời ở phía Tây Bắc bị sập, gây tai họa khủng khiếp cho con người. Bà Nữ Oa – người sinh ra muôn loài đã không quản khó khan, vất vả ngày đêm vá trời để cứu loài người. </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400" dirty="0">
                <a:solidFill>
                  <a:srgbClr val="0D0D0D"/>
                </a:solidFill>
                <a:effectLst/>
                <a:latin typeface="Times New Roman" panose="02020603050405020304" pitchFamily="18" charset="0"/>
                <a:ea typeface="Times New Roman" panose="02020603050405020304" pitchFamily="18" charset="0"/>
              </a:rPr>
              <a:t>- Thời gian: phiếm chỉ, không xác định.</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400" dirty="0">
                <a:solidFill>
                  <a:srgbClr val="0D0D0D"/>
                </a:solidFill>
                <a:effectLst/>
                <a:latin typeface="Times New Roman" panose="02020603050405020304" pitchFamily="18" charset="0"/>
                <a:ea typeface="Times New Roman" panose="02020603050405020304" pitchFamily="18" charset="0"/>
              </a:rPr>
              <a:t>- Không gian: không gian vũ trụ (trời)</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400" dirty="0">
                <a:solidFill>
                  <a:srgbClr val="0D0D0D"/>
                </a:solidFill>
                <a:effectLst/>
                <a:latin typeface="Times New Roman" panose="02020603050405020304" pitchFamily="18" charset="0"/>
                <a:ea typeface="Times New Roman" panose="02020603050405020304" pitchFamily="18" charset="0"/>
              </a:rPr>
              <a:t>- Nhân vật chính: bà Nữ Oa</a:t>
            </a:r>
            <a:endParaRPr lang="en-US" sz="2400" dirty="0">
              <a:effectLst/>
              <a:latin typeface="Times New Roman" panose="02020603050405020304" pitchFamily="18" charset="0"/>
              <a:ea typeface="Times New Roman" panose="02020603050405020304" pitchFamily="18" charset="0"/>
            </a:endParaRPr>
          </a:p>
          <a:p>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Ngôi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Ngôi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số</a:t>
            </a:r>
            <a:r>
              <a:rPr lang="en-US" sz="2400" dirty="0">
                <a:solidFill>
                  <a:srgbClr val="0D0D0D"/>
                </a:solidFill>
                <a:effectLst/>
                <a:latin typeface="Times New Roman" panose="02020603050405020304" pitchFamily="18" charset="0"/>
                <a:ea typeface="Times New Roman" panose="02020603050405020304" pitchFamily="18" charset="0"/>
              </a:rPr>
              <a:t> 3</a:t>
            </a:r>
            <a:endParaRPr lang="en-US" sz="2400" dirty="0"/>
          </a:p>
        </p:txBody>
      </p:sp>
      <p:sp>
        <p:nvSpPr>
          <p:cNvPr id="4" name="Footer Placeholder 3"/>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3983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down)">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down)">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down)">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wipe(down)">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ade Gothic Next Light"/>
              <a:ea typeface="+mn-ea"/>
              <a:cs typeface="+mn-cs"/>
            </a:endParaRPr>
          </a:p>
        </p:txBody>
      </p:sp>
      <p:pic>
        <p:nvPicPr>
          <p:cNvPr id="4" name="Picture 3">
            <a:extLst>
              <a:ext uri="{FF2B5EF4-FFF2-40B4-BE49-F238E27FC236}">
                <a16:creationId xmlns:a16="http://schemas.microsoft.com/office/drawing/2014/main" id="{00741E71-29B0-41DF-B84D-0BDB7D2B91CB}"/>
              </a:ext>
            </a:extLst>
          </p:cNvPr>
          <p:cNvPicPr>
            <a:picLocks noChangeAspect="1"/>
          </p:cNvPicPr>
          <p:nvPr/>
        </p:nvPicPr>
        <p:blipFill rotWithShape="1">
          <a:blip r:embed="rId2">
            <a:alphaModFix/>
          </a:blip>
          <a:srcRect b="12130"/>
          <a:stretch/>
        </p:blipFill>
        <p:spPr>
          <a:xfrm>
            <a:off x="20" y="1571"/>
            <a:ext cx="12191980" cy="6856429"/>
          </a:xfrm>
          <a:prstGeom prst="rect">
            <a:avLst/>
          </a:prstGeom>
        </p:spPr>
      </p:pic>
      <p:sp useBgFill="1">
        <p:nvSpPr>
          <p:cNvPr id="16" name="Oval 10">
            <a:extLst>
              <a:ext uri="{FF2B5EF4-FFF2-40B4-BE49-F238E27FC236}">
                <a16:creationId xmlns:a16="http://schemas.microsoft.com/office/drawing/2014/main" id="{07F1F8E1-08C9-4C32-8CD0-F0DEB444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197" y="1114197"/>
            <a:ext cx="4629606" cy="46296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ade Gothic Next Light"/>
              <a:ea typeface="+mn-ea"/>
              <a:cs typeface="+mn-cs"/>
            </a:endParaRPr>
          </a:p>
        </p:txBody>
      </p:sp>
      <p:sp>
        <p:nvSpPr>
          <p:cNvPr id="2" name="Title 1">
            <a:extLst>
              <a:ext uri="{FF2B5EF4-FFF2-40B4-BE49-F238E27FC236}">
                <a16:creationId xmlns:a16="http://schemas.microsoft.com/office/drawing/2014/main" id="{1BFC7F94-ABAF-4E17-AF46-742A3D21781F}"/>
              </a:ext>
            </a:extLst>
          </p:cNvPr>
          <p:cNvSpPr>
            <a:spLocks noGrp="1"/>
          </p:cNvSpPr>
          <p:nvPr>
            <p:ph type="ctrTitle"/>
          </p:nvPr>
        </p:nvSpPr>
        <p:spPr>
          <a:xfrm>
            <a:off x="1153552" y="2206774"/>
            <a:ext cx="3788896" cy="1425728"/>
          </a:xfrm>
        </p:spPr>
        <p:txBody>
          <a:bodyPr anchor="b">
            <a:noAutofit/>
          </a:bodyPr>
          <a:lstStyle/>
          <a:p>
            <a:pPr algn="ctr"/>
            <a:r>
              <a:rPr lang="en-US" sz="4400" dirty="0">
                <a:latin typeface="Times New Roman" panose="02020603050405020304" pitchFamily="18" charset="0"/>
                <a:cs typeface="Times New Roman" panose="02020603050405020304" pitchFamily="18" charset="0"/>
              </a:rPr>
              <a:t>VẬN DỤNG</a:t>
            </a:r>
          </a:p>
        </p:txBody>
      </p:sp>
      <p:cxnSp>
        <p:nvCxnSpPr>
          <p:cNvPr id="17" name="Straight Connector 12">
            <a:extLst>
              <a:ext uri="{FF2B5EF4-FFF2-40B4-BE49-F238E27FC236}">
                <a16:creationId xmlns:a16="http://schemas.microsoft.com/office/drawing/2014/main" id="{414C5C93-B9E9-4392-ADCF-ABF21209DD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62423" y="396058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527783011"/>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2D1B8-0887-4D2B-8C42-999040132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4887944-107B-435C-9BEB-7A2E4334E128}"/>
              </a:ext>
            </a:extLst>
          </p:cNvPr>
          <p:cNvPicPr>
            <a:picLocks noChangeAspect="1"/>
          </p:cNvPicPr>
          <p:nvPr/>
        </p:nvPicPr>
        <p:blipFill>
          <a:blip r:embed="rId2"/>
          <a:stretch>
            <a:fillRect/>
          </a:stretch>
        </p:blipFill>
        <p:spPr>
          <a:xfrm>
            <a:off x="639366" y="903334"/>
            <a:ext cx="3483526" cy="2090115"/>
          </a:xfrm>
          <a:prstGeom prst="rect">
            <a:avLst/>
          </a:prstGeom>
        </p:spPr>
      </p:pic>
      <p:sp>
        <p:nvSpPr>
          <p:cNvPr id="14" name="Rectangle 13">
            <a:extLst>
              <a:ext uri="{FF2B5EF4-FFF2-40B4-BE49-F238E27FC236}">
                <a16:creationId xmlns:a16="http://schemas.microsoft.com/office/drawing/2014/main" id="{FA085277-BAF7-40CC-A608-B030CA969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C12190-41D2-4AFB-8A7B-3B90736D1ABF}"/>
              </a:ext>
            </a:extLst>
          </p:cNvPr>
          <p:cNvPicPr>
            <a:picLocks noChangeAspect="1"/>
          </p:cNvPicPr>
          <p:nvPr/>
        </p:nvPicPr>
        <p:blipFill>
          <a:blip r:embed="rId3"/>
          <a:stretch>
            <a:fillRect/>
          </a:stretch>
        </p:blipFill>
        <p:spPr>
          <a:xfrm>
            <a:off x="5172745" y="628649"/>
            <a:ext cx="2639484" cy="2639484"/>
          </a:xfrm>
          <a:prstGeom prst="rect">
            <a:avLst/>
          </a:prstGeom>
        </p:spPr>
      </p:pic>
      <p:sp>
        <p:nvSpPr>
          <p:cNvPr id="16" name="Rectangle 15">
            <a:extLst>
              <a:ext uri="{FF2B5EF4-FFF2-40B4-BE49-F238E27FC236}">
                <a16:creationId xmlns:a16="http://schemas.microsoft.com/office/drawing/2014/main" id="{64009F90-86BF-44AE-B0EB-D68140E0E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88BF769-15E6-44D7-9F43-F9E260634457}"/>
              </a:ext>
            </a:extLst>
          </p:cNvPr>
          <p:cNvPicPr>
            <a:picLocks noChangeAspect="1"/>
          </p:cNvPicPr>
          <p:nvPr/>
        </p:nvPicPr>
        <p:blipFill>
          <a:blip r:embed="rId4"/>
          <a:stretch>
            <a:fillRect/>
          </a:stretch>
        </p:blipFill>
        <p:spPr>
          <a:xfrm>
            <a:off x="9228276" y="628649"/>
            <a:ext cx="1979613" cy="2639484"/>
          </a:xfrm>
          <a:prstGeom prst="rect">
            <a:avLst/>
          </a:prstGeom>
        </p:spPr>
      </p:pic>
      <p:pic>
        <p:nvPicPr>
          <p:cNvPr id="7" name="Picture 6">
            <a:extLst>
              <a:ext uri="{FF2B5EF4-FFF2-40B4-BE49-F238E27FC236}">
                <a16:creationId xmlns:a16="http://schemas.microsoft.com/office/drawing/2014/main" id="{FB64750D-8486-47F9-9B29-BFAAA38B8A3B}"/>
              </a:ext>
            </a:extLst>
          </p:cNvPr>
          <p:cNvPicPr>
            <a:picLocks noChangeAspect="1"/>
          </p:cNvPicPr>
          <p:nvPr/>
        </p:nvPicPr>
        <p:blipFill>
          <a:blip r:embed="rId5"/>
          <a:stretch>
            <a:fillRect/>
          </a:stretch>
        </p:blipFill>
        <p:spPr>
          <a:xfrm>
            <a:off x="639366" y="3723625"/>
            <a:ext cx="3483526" cy="2177203"/>
          </a:xfrm>
          <a:prstGeom prst="rect">
            <a:avLst/>
          </a:prstGeom>
        </p:spPr>
      </p:pic>
      <p:cxnSp>
        <p:nvCxnSpPr>
          <p:cNvPr id="18" name="Straight Connector 17">
            <a:extLst>
              <a:ext uri="{FF2B5EF4-FFF2-40B4-BE49-F238E27FC236}">
                <a16:creationId xmlns:a16="http://schemas.microsoft.com/office/drawing/2014/main" id="{14254369-4B26-4D6A-A4CD-BE3438297C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C37BFD9-5663-46A3-8DDB-3B882C2307FE}"/>
              </a:ext>
            </a:extLst>
          </p:cNvPr>
          <p:cNvSpPr txBox="1"/>
          <p:nvPr/>
        </p:nvSpPr>
        <p:spPr>
          <a:xfrm>
            <a:off x="4971881" y="4501871"/>
            <a:ext cx="6902485" cy="923330"/>
          </a:xfrm>
          <a:prstGeom prst="rect">
            <a:avLst/>
          </a:prstGeom>
          <a:noFill/>
        </p:spPr>
        <p:txBody>
          <a:bodyPr wrap="square">
            <a:spAutoFit/>
          </a:bodyPr>
          <a:lstStyle/>
          <a:p>
            <a:r>
              <a:rPr lang="en-US" sz="5400" b="1" dirty="0" err="1">
                <a:effectLst/>
                <a:latin typeface="Times New Roman" panose="02020603050405020304" pitchFamily="18" charset="0"/>
                <a:ea typeface="Times New Roman" panose="02020603050405020304" pitchFamily="18" charset="0"/>
              </a:rPr>
              <a:t>Các</a:t>
            </a:r>
            <a:r>
              <a:rPr lang="en-US" sz="5400" b="1" dirty="0">
                <a:effectLst/>
                <a:latin typeface="Times New Roman" panose="02020603050405020304" pitchFamily="18" charset="0"/>
                <a:ea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rPr>
              <a:t>vị</a:t>
            </a:r>
            <a:r>
              <a:rPr lang="en-US" sz="5400" b="1" dirty="0">
                <a:effectLst/>
                <a:latin typeface="Times New Roman" panose="02020603050405020304" pitchFamily="18" charset="0"/>
                <a:ea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rPr>
              <a:t>thần</a:t>
            </a:r>
            <a:r>
              <a:rPr lang="en-US" sz="5400" b="1" dirty="0">
                <a:effectLst/>
                <a:latin typeface="Times New Roman" panose="02020603050405020304" pitchFamily="18" charset="0"/>
                <a:ea typeface="Times New Roman" panose="02020603050405020304" pitchFamily="18" charset="0"/>
              </a:rPr>
              <a:t> ở </a:t>
            </a:r>
            <a:r>
              <a:rPr lang="en-US" sz="5400" b="1" dirty="0" err="1">
                <a:effectLst/>
                <a:latin typeface="Times New Roman" panose="02020603050405020304" pitchFamily="18" charset="0"/>
                <a:ea typeface="Times New Roman" panose="02020603050405020304" pitchFamily="18" charset="0"/>
              </a:rPr>
              <a:t>cõi</a:t>
            </a:r>
            <a:r>
              <a:rPr lang="en-US" sz="5400" b="1" dirty="0">
                <a:effectLst/>
                <a:latin typeface="Times New Roman" panose="02020603050405020304" pitchFamily="18" charset="0"/>
                <a:ea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rPr>
              <a:t>Nước</a:t>
            </a:r>
            <a:endParaRPr lang="en-US" sz="5400" dirty="0"/>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2031549922"/>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E3C06-4E53-4662-A2C1-B402CEA4830A}"/>
              </a:ext>
            </a:extLst>
          </p:cNvPr>
          <p:cNvPicPr>
            <a:picLocks noChangeAspect="1"/>
          </p:cNvPicPr>
          <p:nvPr/>
        </p:nvPicPr>
        <p:blipFill rotWithShape="1">
          <a:blip r:embed="rId2"/>
          <a:srcRect l="21148" r="27469" b="1"/>
          <a:stretch/>
        </p:blipFill>
        <p:spPr>
          <a:xfrm>
            <a:off x="4654296" y="10"/>
            <a:ext cx="7537707" cy="6857990"/>
          </a:xfrm>
          <a:prstGeom prst="rect">
            <a:avLst/>
          </a:prstGeom>
        </p:spPr>
      </p:pic>
      <p:sp>
        <p:nvSpPr>
          <p:cNvPr id="67" name="Rectangle 66">
            <a:extLst>
              <a:ext uri="{FF2B5EF4-FFF2-40B4-BE49-F238E27FC236}">
                <a16:creationId xmlns:a16="http://schemas.microsoft.com/office/drawing/2014/main" id="{E9DCA5EA-C9F1-43F7-8CD9-E7D77919E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099" y="806357"/>
            <a:ext cx="6734553"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732D4CF-4AD4-4682-88CB-278B71B68ECB}"/>
              </a:ext>
            </a:extLst>
          </p:cNvPr>
          <p:cNvPicPr>
            <a:picLocks noChangeAspect="1"/>
          </p:cNvPicPr>
          <p:nvPr/>
        </p:nvPicPr>
        <p:blipFill rotWithShape="1">
          <a:blip r:embed="rId2"/>
          <a:srcRect l="14148" r="20468"/>
          <a:stretch/>
        </p:blipFill>
        <p:spPr>
          <a:xfrm>
            <a:off x="962403" y="979071"/>
            <a:ext cx="6409944" cy="4583188"/>
          </a:xfrm>
          <a:prstGeom prst="rect">
            <a:avLst/>
          </a:prstGeom>
        </p:spPr>
      </p:pic>
      <p:sp>
        <p:nvSpPr>
          <p:cNvPr id="15" name="TextBox 14">
            <a:extLst>
              <a:ext uri="{FF2B5EF4-FFF2-40B4-BE49-F238E27FC236}">
                <a16:creationId xmlns:a16="http://schemas.microsoft.com/office/drawing/2014/main" id="{BC532DEB-45A1-4F67-A96C-F774DE8B1073}"/>
              </a:ext>
            </a:extLst>
          </p:cNvPr>
          <p:cNvSpPr txBox="1"/>
          <p:nvPr/>
        </p:nvSpPr>
        <p:spPr>
          <a:xfrm>
            <a:off x="1556616" y="135225"/>
            <a:ext cx="250346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Dãy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a:t>
            </a:r>
          </a:p>
        </p:txBody>
      </p:sp>
      <p:sp>
        <p:nvSpPr>
          <p:cNvPr id="10" name="TextBox 9">
            <a:extLst>
              <a:ext uri="{FF2B5EF4-FFF2-40B4-BE49-F238E27FC236}">
                <a16:creationId xmlns:a16="http://schemas.microsoft.com/office/drawing/2014/main" id="{699E93C4-06AF-48DE-89F0-5327642E3B63}"/>
              </a:ext>
            </a:extLst>
          </p:cNvPr>
          <p:cNvSpPr txBox="1"/>
          <p:nvPr/>
        </p:nvSpPr>
        <p:spPr>
          <a:xfrm>
            <a:off x="1586654" y="1892393"/>
            <a:ext cx="5161441" cy="2589620"/>
          </a:xfrm>
          <a:prstGeom prst="rect">
            <a:avLst/>
          </a:prstGeom>
          <a:noFill/>
        </p:spPr>
        <p:txBody>
          <a:bodyPr wrap="square">
            <a:spAutoFit/>
          </a:bodyPr>
          <a:lstStyle/>
          <a:p>
            <a:pPr algn="just">
              <a:lnSpc>
                <a:spcPct val="115000"/>
              </a:lnSpc>
              <a:spcBef>
                <a:spcPts val="600"/>
              </a:spcBef>
              <a:spcAft>
                <a:spcPts val="600"/>
              </a:spcAft>
              <a:tabLst>
                <a:tab pos="472440" algn="l"/>
              </a:tabLst>
            </a:pPr>
            <a:r>
              <a:rPr lang="en-US" sz="3600" b="1" dirty="0" err="1">
                <a:solidFill>
                  <a:schemeClr val="bg1"/>
                </a:solidFill>
                <a:effectLst/>
                <a:latin typeface="Times New Roman" panose="02020603050405020304" pitchFamily="18" charset="0"/>
                <a:ea typeface="Calibri" panose="020F0502020204030204" pitchFamily="34" charset="0"/>
              </a:rPr>
              <a:t>Câu</a:t>
            </a:r>
            <a:r>
              <a:rPr lang="en-US" sz="3600" b="1" dirty="0">
                <a:solidFill>
                  <a:schemeClr val="bg1"/>
                </a:solidFill>
                <a:effectLst/>
                <a:latin typeface="Times New Roman" panose="02020603050405020304" pitchFamily="18" charset="0"/>
                <a:ea typeface="Calibri" panose="020F0502020204030204" pitchFamily="34" charset="0"/>
              </a:rPr>
              <a:t> 1. </a:t>
            </a:r>
            <a:r>
              <a:rPr lang="en-US" sz="3600" i="1" dirty="0" err="1">
                <a:solidFill>
                  <a:schemeClr val="bg1"/>
                </a:solidFill>
                <a:effectLst/>
                <a:latin typeface="Times New Roman" panose="02020603050405020304" pitchFamily="18" charset="0"/>
                <a:ea typeface="Calibri" panose="020F0502020204030204" pitchFamily="34" charset="0"/>
              </a:rPr>
              <a:t>Ngoài</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thần</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Trụ</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trời</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em</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có</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biết</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hiện</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tượng</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tự</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nhiên</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nào</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được</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gắn</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với</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các</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vị</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thần</a:t>
            </a:r>
            <a:r>
              <a:rPr lang="en-US" sz="3600" i="1" dirty="0">
                <a:solidFill>
                  <a:schemeClr val="bg1"/>
                </a:solidFill>
                <a:effectLst/>
                <a:latin typeface="Times New Roman" panose="02020603050405020304" pitchFamily="18" charset="0"/>
                <a:ea typeface="Calibri" panose="020F0502020204030204" pitchFamily="34" charset="0"/>
              </a:rPr>
              <a:t>? </a:t>
            </a:r>
            <a:r>
              <a:rPr lang="en-US" sz="3600" i="1" dirty="0" err="1">
                <a:solidFill>
                  <a:schemeClr val="bg1"/>
                </a:solidFill>
                <a:effectLst/>
                <a:latin typeface="Times New Roman" panose="02020603050405020304" pitchFamily="18" charset="0"/>
                <a:ea typeface="Calibri" panose="020F0502020204030204" pitchFamily="34" charset="0"/>
              </a:rPr>
              <a:t>Hãy</a:t>
            </a:r>
            <a:r>
              <a:rPr lang="en-US" sz="3600" i="1" dirty="0">
                <a:solidFill>
                  <a:schemeClr val="bg1"/>
                </a:solidFill>
                <a:effectLst/>
                <a:latin typeface="Times New Roman" panose="02020603050405020304" pitchFamily="18" charset="0"/>
                <a:ea typeface="Calibri" panose="020F0502020204030204" pitchFamily="34" charset="0"/>
              </a:rPr>
              <a:t> chia </a:t>
            </a:r>
            <a:r>
              <a:rPr lang="en-US" sz="3600" i="1" dirty="0" err="1">
                <a:solidFill>
                  <a:schemeClr val="bg1"/>
                </a:solidFill>
                <a:effectLst/>
                <a:latin typeface="Times New Roman" panose="02020603050405020304" pitchFamily="18" charset="0"/>
                <a:ea typeface="Calibri" panose="020F0502020204030204" pitchFamily="34" charset="0"/>
              </a:rPr>
              <a:t>sẻ</a:t>
            </a:r>
            <a:r>
              <a:rPr lang="en-US" sz="3600" i="1" dirty="0">
                <a:solidFill>
                  <a:schemeClr val="bg1"/>
                </a:solidFill>
                <a:effectLst/>
                <a:latin typeface="Times New Roman" panose="02020603050405020304" pitchFamily="18" charset="0"/>
                <a:ea typeface="Calibri" panose="020F0502020204030204" pitchFamily="34" charset="0"/>
              </a:rPr>
              <a:t>.</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27738A87-28EF-4195-9CE3-E38EA8FFCB49}"/>
              </a:ext>
            </a:extLst>
          </p:cNvPr>
          <p:cNvSpPr txBox="1"/>
          <p:nvPr/>
        </p:nvSpPr>
        <p:spPr>
          <a:xfrm>
            <a:off x="7327882" y="73669"/>
            <a:ext cx="1848499" cy="646331"/>
          </a:xfrm>
          <a:prstGeom prst="rect">
            <a:avLst/>
          </a:prstGeom>
          <a:noFill/>
        </p:spPr>
        <p:txBody>
          <a:bodyPr wrap="square">
            <a:spAutoFit/>
          </a:bodyPr>
          <a:lstStyle/>
          <a:p>
            <a:r>
              <a:rPr lang="pt-BR" sz="3600" b="1" dirty="0">
                <a:solidFill>
                  <a:schemeClr val="bg1"/>
                </a:solidFill>
                <a:effectLst/>
                <a:latin typeface="Times New Roman" panose="02020603050405020304" pitchFamily="18" charset="0"/>
                <a:ea typeface="Calibri" panose="020F0502020204030204" pitchFamily="34" charset="0"/>
              </a:rPr>
              <a:t>Dãy 2</a:t>
            </a:r>
            <a:endParaRPr lang="en-US" sz="3600" dirty="0">
              <a:solidFill>
                <a:schemeClr val="bg1"/>
              </a:solidFill>
            </a:endParaRPr>
          </a:p>
        </p:txBody>
      </p:sp>
      <p:sp>
        <p:nvSpPr>
          <p:cNvPr id="14" name="TextBox 13">
            <a:extLst>
              <a:ext uri="{FF2B5EF4-FFF2-40B4-BE49-F238E27FC236}">
                <a16:creationId xmlns:a16="http://schemas.microsoft.com/office/drawing/2014/main" id="{C53F5A65-A8ED-4C21-BE7A-8112FEADCE7E}"/>
              </a:ext>
            </a:extLst>
          </p:cNvPr>
          <p:cNvSpPr txBox="1"/>
          <p:nvPr/>
        </p:nvSpPr>
        <p:spPr>
          <a:xfrm>
            <a:off x="7696956" y="1378924"/>
            <a:ext cx="3821944" cy="4016741"/>
          </a:xfrm>
          <a:prstGeom prst="rect">
            <a:avLst/>
          </a:prstGeom>
          <a:noFill/>
        </p:spPr>
        <p:txBody>
          <a:bodyPr wrap="square">
            <a:spAutoFit/>
          </a:bodyPr>
          <a:lstStyle/>
          <a:p>
            <a:pPr algn="just">
              <a:lnSpc>
                <a:spcPct val="115000"/>
              </a:lnSpc>
              <a:spcBef>
                <a:spcPts val="600"/>
              </a:spcBef>
              <a:spcAft>
                <a:spcPts val="600"/>
              </a:spcAft>
            </a:pPr>
            <a:r>
              <a:rPr lang="pt-BR" sz="2800" b="1" dirty="0">
                <a:solidFill>
                  <a:schemeClr val="bg1"/>
                </a:solidFill>
                <a:effectLst/>
                <a:latin typeface="Times New Roman" panose="02020603050405020304" pitchFamily="18" charset="0"/>
                <a:ea typeface="Calibri" panose="020F0502020204030204" pitchFamily="34" charset="0"/>
              </a:rPr>
              <a:t>Câu 2. </a:t>
            </a:r>
            <a:r>
              <a:rPr lang="pt-BR" sz="2800" b="1" i="1" dirty="0">
                <a:solidFill>
                  <a:schemeClr val="bg1"/>
                </a:solidFill>
                <a:effectLst/>
                <a:latin typeface="Times New Roman" panose="02020603050405020304" pitchFamily="18" charset="0"/>
                <a:ea typeface="Times New Roman" panose="02020603050405020304" pitchFamily="18" charset="0"/>
              </a:rPr>
              <a:t>Trong thần thoại các nước khác, em có biết vị thần nào có công trạng giống thần Trụ trời trong thần thoại Việt Nam không? Hãy chia sẻ câu chuyện về vị thần đó.</a:t>
            </a:r>
            <a:endParaRPr lang="en-US" sz="2800" b="1" dirty="0">
              <a:solidFill>
                <a:schemeClr val="bg1"/>
              </a:solidFill>
              <a:effectLst/>
              <a:latin typeface="Times New Roman" panose="02020603050405020304" pitchFamily="18" charset="0"/>
              <a:ea typeface="Times New Roman" panose="02020603050405020304" pitchFamily="18" charset="0"/>
            </a:endParaRPr>
          </a:p>
        </p:txBody>
      </p:sp>
      <p:sp>
        <p:nvSpPr>
          <p:cNvPr id="3" name="Footer Placeholder 2"/>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18656419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A78C32D-D309-49F6-87C4-B97339ED9147}"/>
              </a:ext>
            </a:extLst>
          </p:cNvPr>
          <p:cNvPicPr>
            <a:picLocks noChangeAspect="1"/>
          </p:cNvPicPr>
          <p:nvPr/>
        </p:nvPicPr>
        <p:blipFill>
          <a:blip r:embed="rId2"/>
          <a:stretch>
            <a:fillRect/>
          </a:stretch>
        </p:blipFill>
        <p:spPr>
          <a:xfrm>
            <a:off x="806836" y="471948"/>
            <a:ext cx="10565628" cy="5513215"/>
          </a:xfrm>
          <a:prstGeom prst="rect">
            <a:avLst/>
          </a:prstGeom>
        </p:spPr>
      </p:pic>
      <p:sp>
        <p:nvSpPr>
          <p:cNvPr id="3" name="Oval 2">
            <a:extLst>
              <a:ext uri="{FF2B5EF4-FFF2-40B4-BE49-F238E27FC236}">
                <a16:creationId xmlns:a16="http://schemas.microsoft.com/office/drawing/2014/main" id="{C22B1732-649F-4214-81AA-183F2650E072}"/>
              </a:ext>
            </a:extLst>
          </p:cNvPr>
          <p:cNvSpPr/>
          <p:nvPr/>
        </p:nvSpPr>
        <p:spPr>
          <a:xfrm>
            <a:off x="3641418" y="221226"/>
            <a:ext cx="4896464" cy="8074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pPr>
            <a:r>
              <a:rPr lang="en-US" sz="3600" b="1">
                <a:solidFill>
                  <a:srgbClr val="000000"/>
                </a:solidFill>
                <a:effectLst/>
                <a:latin typeface="Times New Roman" panose="02020603050405020304" pitchFamily="18" charset="0"/>
                <a:ea typeface="Times New Roman" panose="02020603050405020304" pitchFamily="18" charset="0"/>
              </a:rPr>
              <a:t>Câu 1:</a:t>
            </a:r>
            <a:endParaRPr lang="en-US" sz="320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19E5C4AD-54AB-4B85-B59C-A32B17D4C0A0}"/>
              </a:ext>
            </a:extLst>
          </p:cNvPr>
          <p:cNvSpPr txBox="1"/>
          <p:nvPr/>
        </p:nvSpPr>
        <p:spPr>
          <a:xfrm>
            <a:off x="1266092" y="1279422"/>
            <a:ext cx="9650437" cy="4318875"/>
          </a:xfrm>
          <a:prstGeom prst="rect">
            <a:avLst/>
          </a:prstGeom>
          <a:noFill/>
        </p:spPr>
        <p:txBody>
          <a:bodyPr wrap="square">
            <a:spAutoFit/>
          </a:bodyPr>
          <a:lstStyle/>
          <a:p>
            <a:pPr algn="just">
              <a:lnSpc>
                <a:spcPct val="115000"/>
              </a:lnSpc>
              <a:spcBef>
                <a:spcPts val="600"/>
              </a:spcBef>
              <a:spcAft>
                <a:spcPts val="600"/>
              </a:spcAft>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4 </a:t>
            </a:r>
            <a:r>
              <a:rPr lang="en-US" sz="3200" dirty="0" err="1">
                <a:solidFill>
                  <a:srgbClr val="000000"/>
                </a:solidFill>
                <a:effectLst/>
                <a:latin typeface="Times New Roman" panose="02020603050405020304" pitchFamily="18" charset="0"/>
                <a:ea typeface="Times New Roman" panose="02020603050405020304" pitchFamily="18" charset="0"/>
              </a:rPr>
              <a:t>mùa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mùa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màng</a:t>
            </a:r>
            <a:r>
              <a:rPr lang="en-US" sz="3200" dirty="0">
                <a:solidFill>
                  <a:srgbClr val="000000"/>
                </a:solidFill>
                <a:effectLst/>
                <a:latin typeface="Times New Roman" panose="02020603050405020304" pitchFamily="18" charset="0"/>
                <a:ea typeface="Times New Roman" panose="02020603050405020304" pitchFamily="18" charset="0"/>
              </a:rPr>
              <a:t> ở </a:t>
            </a:r>
            <a:r>
              <a:rPr lang="en-US" sz="3200" dirty="0" err="1">
                <a:solidFill>
                  <a:srgbClr val="000000"/>
                </a:solidFill>
                <a:effectLst/>
                <a:latin typeface="Times New Roman" panose="02020603050405020304" pitchFamily="18" charset="0"/>
                <a:ea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Tây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lúa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gạo</a:t>
            </a:r>
            <a:r>
              <a:rPr lang="en-US" sz="3200" dirty="0">
                <a:solidFill>
                  <a:srgbClr val="000000"/>
                </a:solidFill>
                <a:effectLst/>
                <a:latin typeface="Times New Roman" panose="02020603050405020304" pitchFamily="18" charset="0"/>
                <a:ea typeface="Times New Roman" panose="02020603050405020304" pitchFamily="18" charset="0"/>
              </a:rPr>
              <a:t> ở </a:t>
            </a:r>
            <a:r>
              <a:rPr lang="en-US" sz="3200" dirty="0" err="1">
                <a:solidFill>
                  <a:srgbClr val="000000"/>
                </a:solidFill>
                <a:effectLst/>
                <a:latin typeface="Times New Roman" panose="02020603050405020304" pitchFamily="18" charset="0"/>
                <a:ea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Đông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sông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suối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gió</a:t>
            </a:r>
            <a:r>
              <a:rPr lang="en-US" sz="3200" dirty="0">
                <a:solidFill>
                  <a:srgbClr val="000000"/>
                </a:solidFill>
                <a:effectLst/>
                <a:latin typeface="Times New Roman" panose="02020603050405020304" pitchFamily="18" charset="0"/>
                <a:ea typeface="Times New Roman" panose="02020603050405020304" pitchFamily="18" charset="0"/>
              </a:rPr>
              <a:t>…</a:t>
            </a:r>
            <a:r>
              <a:rPr lang="en-US" sz="3200" dirty="0" err="1">
                <a:solidFill>
                  <a:srgbClr val="000000"/>
                </a:solidFill>
                <a:effectLst/>
                <a:latin typeface="Times New Roman" panose="02020603050405020304" pitchFamily="18" charset="0"/>
                <a:ea typeface="Times New Roman" panose="02020603050405020304" pitchFamily="18" charset="0"/>
              </a:rPr>
              <a:t>nơi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endParaRPr lang="en-US" sz="32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rPr>
              <a:t>-</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thoại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Ấn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Độ</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lửa</a:t>
            </a:r>
            <a:r>
              <a:rPr lang="en-US" sz="3200" dirty="0">
                <a:effectLst/>
                <a:latin typeface="Times New Roman" panose="02020603050405020304" pitchFamily="18" charset="0"/>
                <a:ea typeface="Times New Roman" panose="02020603050405020304" pitchFamily="18" charset="0"/>
              </a:rPr>
              <a:t> Agni</a:t>
            </a:r>
          </a:p>
          <a:p>
            <a:pPr algn="just">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thoại</a:t>
            </a:r>
            <a:r>
              <a:rPr lang="en-US" sz="3200" dirty="0">
                <a:effectLst/>
                <a:latin typeface="Times New Roman" panose="02020603050405020304" pitchFamily="18" charset="0"/>
                <a:ea typeface="Times New Roman" panose="02020603050405020304" pitchFamily="18" charset="0"/>
              </a:rPr>
              <a:t> Hi </a:t>
            </a:r>
            <a:r>
              <a:rPr lang="en-US" sz="3200" dirty="0" err="1">
                <a:effectLst/>
                <a:latin typeface="Times New Roman" panose="02020603050405020304" pitchFamily="18" charset="0"/>
                <a:ea typeface="Times New Roman" panose="02020603050405020304" pitchFamily="18" charset="0"/>
              </a:rPr>
              <a:t>Lạp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Sấm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Sét</a:t>
            </a:r>
            <a:r>
              <a:rPr lang="en-US" sz="3200" dirty="0">
                <a:effectLst/>
                <a:latin typeface="Times New Roman" panose="02020603050405020304" pitchFamily="18" charset="0"/>
                <a:ea typeface="Times New Roman" panose="02020603050405020304" pitchFamily="18" charset="0"/>
              </a:rPr>
              <a:t> Zeus, </a:t>
            </a:r>
            <a:r>
              <a:rPr lang="en-US" sz="3200" dirty="0" err="1">
                <a:effectLst/>
                <a:latin typeface="Times New Roman" panose="02020603050405020304" pitchFamily="18" charset="0"/>
                <a:ea typeface="Times New Roman" panose="02020603050405020304" pitchFamily="18" charset="0"/>
              </a:rPr>
              <a:t>Nữ</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hôn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đình</a:t>
            </a:r>
            <a:r>
              <a:rPr lang="en-US" sz="3200" dirty="0">
                <a:effectLst/>
                <a:latin typeface="Times New Roman" panose="02020603050405020304" pitchFamily="18" charset="0"/>
                <a:ea typeface="Times New Roman" panose="02020603050405020304" pitchFamily="18" charset="0"/>
              </a:rPr>
              <a:t> Hera, </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biển</a:t>
            </a:r>
            <a:r>
              <a:rPr lang="en-US" sz="3200" dirty="0">
                <a:effectLst/>
                <a:latin typeface="Times New Roman" panose="02020603050405020304" pitchFamily="18" charset="0"/>
                <a:ea typeface="Times New Roman" panose="02020603050405020304" pitchFamily="18" charset="0"/>
              </a:rPr>
              <a:t> Poseidon, </a:t>
            </a:r>
            <a:r>
              <a:rPr lang="en-US" sz="3200" dirty="0" err="1">
                <a:effectLst/>
                <a:latin typeface="Times New Roman" panose="02020603050405020304" pitchFamily="18" charset="0"/>
                <a:ea typeface="Times New Roman" panose="02020603050405020304" pitchFamily="18" charset="0"/>
              </a:rPr>
              <a:t>Nữ</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lửa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đình</a:t>
            </a:r>
            <a:r>
              <a:rPr lang="en-US" sz="3200" dirty="0">
                <a:effectLst/>
                <a:latin typeface="Times New Roman" panose="02020603050405020304" pitchFamily="18" charset="0"/>
                <a:ea typeface="Times New Roman" panose="02020603050405020304" pitchFamily="18" charset="0"/>
              </a:rPr>
              <a:t> Hestia…</a:t>
            </a:r>
          </a:p>
        </p:txBody>
      </p:sp>
      <p:sp>
        <p:nvSpPr>
          <p:cNvPr id="4" name="Footer Placeholder 3"/>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420439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A78C32D-D309-49F6-87C4-B97339ED9147}"/>
              </a:ext>
            </a:extLst>
          </p:cNvPr>
          <p:cNvPicPr>
            <a:picLocks noChangeAspect="1"/>
          </p:cNvPicPr>
          <p:nvPr/>
        </p:nvPicPr>
        <p:blipFill>
          <a:blip r:embed="rId2"/>
          <a:stretch>
            <a:fillRect/>
          </a:stretch>
        </p:blipFill>
        <p:spPr>
          <a:xfrm>
            <a:off x="806836" y="471948"/>
            <a:ext cx="10565628" cy="5513215"/>
          </a:xfrm>
          <a:prstGeom prst="rect">
            <a:avLst/>
          </a:prstGeom>
        </p:spPr>
      </p:pic>
      <p:sp>
        <p:nvSpPr>
          <p:cNvPr id="3" name="Oval 2">
            <a:extLst>
              <a:ext uri="{FF2B5EF4-FFF2-40B4-BE49-F238E27FC236}">
                <a16:creationId xmlns:a16="http://schemas.microsoft.com/office/drawing/2014/main" id="{C22B1732-649F-4214-81AA-183F2650E072}"/>
              </a:ext>
            </a:extLst>
          </p:cNvPr>
          <p:cNvSpPr/>
          <p:nvPr/>
        </p:nvSpPr>
        <p:spPr>
          <a:xfrm>
            <a:off x="3641418" y="221226"/>
            <a:ext cx="4896464" cy="8074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BC6B7DFF-FE7D-4729-8951-F717988A4167}"/>
              </a:ext>
            </a:extLst>
          </p:cNvPr>
          <p:cNvSpPr txBox="1"/>
          <p:nvPr/>
        </p:nvSpPr>
        <p:spPr>
          <a:xfrm>
            <a:off x="1349770" y="2134190"/>
            <a:ext cx="4024089" cy="2589620"/>
          </a:xfrm>
          <a:prstGeom prst="rect">
            <a:avLst/>
          </a:prstGeom>
          <a:noFill/>
        </p:spPr>
        <p:txBody>
          <a:bodyPr wrap="square">
            <a:spAutoFit/>
          </a:bodyPr>
          <a:lstStyle/>
          <a:p>
            <a:pPr algn="just">
              <a:lnSpc>
                <a:spcPct val="115000"/>
              </a:lnSpc>
              <a:spcBef>
                <a:spcPts val="600"/>
              </a:spcBef>
              <a:spcAft>
                <a:spcPts val="600"/>
              </a:spcAft>
            </a:pPr>
            <a:r>
              <a:rPr lang="pt-BR" sz="3600" b="1" dirty="0">
                <a:effectLst/>
                <a:latin typeface="Times New Roman" panose="02020603050405020304" pitchFamily="18" charset="0"/>
                <a:ea typeface="Times New Roman" panose="02020603050405020304" pitchFamily="18" charset="0"/>
              </a:rPr>
              <a:t>Ví dụ: </a:t>
            </a:r>
            <a:r>
              <a:rPr lang="pt-BR" sz="3600" dirty="0">
                <a:effectLst/>
                <a:latin typeface="Times New Roman" panose="02020603050405020304" pitchFamily="18" charset="0"/>
                <a:ea typeface="Times New Roman" panose="02020603050405020304" pitchFamily="18" charset="0"/>
              </a:rPr>
              <a:t>Truyện Bàn Cổ khai thiên lập địa (Thần thoại Trung Quốc).</a:t>
            </a:r>
            <a:endParaRPr lang="en-US" sz="36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FFBD5EDF-1B3F-49E1-871C-5D3FD8649DD8}"/>
              </a:ext>
            </a:extLst>
          </p:cNvPr>
          <p:cNvPicPr>
            <a:picLocks noChangeAspect="1"/>
          </p:cNvPicPr>
          <p:nvPr/>
        </p:nvPicPr>
        <p:blipFill>
          <a:blip r:embed="rId3"/>
          <a:stretch>
            <a:fillRect/>
          </a:stretch>
        </p:blipFill>
        <p:spPr>
          <a:xfrm>
            <a:off x="6096000" y="2000250"/>
            <a:ext cx="4181475" cy="2857500"/>
          </a:xfrm>
          <a:prstGeom prst="rect">
            <a:avLst/>
          </a:prstGeom>
        </p:spPr>
      </p:pic>
      <p:sp>
        <p:nvSpPr>
          <p:cNvPr id="4" name="Footer Placeholder 3"/>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255864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D45B5DD-475A-4195-859D-8F0D9C7BDAD9}"/>
              </a:ext>
            </a:extLst>
          </p:cNvPr>
          <p:cNvPicPr>
            <a:picLocks noChangeAspect="1"/>
          </p:cNvPicPr>
          <p:nvPr/>
        </p:nvPicPr>
        <p:blipFill rotWithShape="1">
          <a:blip r:embed="rId2"/>
          <a:srcRect t="5707" r="1" b="15946"/>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F304077A-0CA9-4B33-9A09-AC6BC3C307D9}"/>
              </a:ext>
            </a:extLst>
          </p:cNvPr>
          <p:cNvSpPr>
            <a:spLocks noGrp="1"/>
          </p:cNvSpPr>
          <p:nvPr>
            <p:ph type="subTitle" idx="1"/>
          </p:nvPr>
        </p:nvSpPr>
        <p:spPr>
          <a:xfrm>
            <a:off x="1226659" y="2382169"/>
            <a:ext cx="10058400" cy="1282707"/>
          </a:xfrm>
          <a:effectLst>
            <a:outerShdw blurRad="50800" dist="38100" dir="2700000" algn="tl" rotWithShape="0">
              <a:prstClr val="black">
                <a:alpha val="40000"/>
              </a:prstClr>
            </a:outerShdw>
          </a:effectLst>
        </p:spPr>
        <p:txBody>
          <a:bodyPr>
            <a:normAutofit/>
          </a:bodyPr>
          <a:lstStyle/>
          <a:p>
            <a:r>
              <a:rPr lang="en-US" sz="5400" b="1" dirty="0">
                <a:solidFill>
                  <a:srgbClr val="FFFFFF"/>
                </a:solidFill>
                <a:latin typeface="Times New Roman" panose="02020603050405020304" pitchFamily="18" charset="0"/>
                <a:cs typeface="Times New Roman" panose="02020603050405020304" pitchFamily="18" charset="0"/>
              </a:rPr>
              <a:t>HÌNH THÀNH KIẾN THỨC</a:t>
            </a:r>
          </a:p>
        </p:txBody>
      </p:sp>
      <p:pic>
        <p:nvPicPr>
          <p:cNvPr id="5" name="Picture 4">
            <a:extLst>
              <a:ext uri="{FF2B5EF4-FFF2-40B4-BE49-F238E27FC236}">
                <a16:creationId xmlns:a16="http://schemas.microsoft.com/office/drawing/2014/main" id="{8F98DD1C-59B8-4E87-B66B-DFA1388C46E7}"/>
              </a:ext>
            </a:extLst>
          </p:cNvPr>
          <p:cNvPicPr>
            <a:picLocks noChangeAspect="1"/>
          </p:cNvPicPr>
          <p:nvPr/>
        </p:nvPicPr>
        <p:blipFill>
          <a:blip r:embed="rId3"/>
          <a:stretch>
            <a:fillRect/>
          </a:stretch>
        </p:blipFill>
        <p:spPr>
          <a:xfrm>
            <a:off x="3048" y="-74045"/>
            <a:ext cx="3350884" cy="2134549"/>
          </a:xfrm>
          <a:prstGeom prst="rect">
            <a:avLst/>
          </a:prstGeom>
          <a:effectLst>
            <a:softEdge rad="635000"/>
          </a:effectLst>
        </p:spPr>
      </p:pic>
      <p:pic>
        <p:nvPicPr>
          <p:cNvPr id="6" name="Picture 5">
            <a:extLst>
              <a:ext uri="{FF2B5EF4-FFF2-40B4-BE49-F238E27FC236}">
                <a16:creationId xmlns:a16="http://schemas.microsoft.com/office/drawing/2014/main" id="{DE738049-22FD-4696-B193-33385B325B38}"/>
              </a:ext>
            </a:extLst>
          </p:cNvPr>
          <p:cNvPicPr>
            <a:picLocks noChangeAspect="1"/>
          </p:cNvPicPr>
          <p:nvPr/>
        </p:nvPicPr>
        <p:blipFill>
          <a:blip r:embed="rId4"/>
          <a:stretch>
            <a:fillRect/>
          </a:stretch>
        </p:blipFill>
        <p:spPr>
          <a:xfrm>
            <a:off x="7926526" y="3951463"/>
            <a:ext cx="3358533" cy="2505982"/>
          </a:xfrm>
          <a:prstGeom prst="rect">
            <a:avLst/>
          </a:prstGeom>
          <a:effectLst>
            <a:softEdge rad="635000"/>
          </a:effectLst>
        </p:spPr>
      </p:pic>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4040163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Condensed Light"/>
              <a:ea typeface="+mn-ea"/>
              <a:cs typeface="+mn-cs"/>
            </a:endParaRPr>
          </a:p>
        </p:txBody>
      </p:sp>
      <p:pic>
        <p:nvPicPr>
          <p:cNvPr id="4" name="Picture 3">
            <a:extLst>
              <a:ext uri="{FF2B5EF4-FFF2-40B4-BE49-F238E27FC236}">
                <a16:creationId xmlns:a16="http://schemas.microsoft.com/office/drawing/2014/main" id="{EB4ED6C4-DA2B-491B-94CC-4E98A8C52BC6}"/>
              </a:ext>
            </a:extLst>
          </p:cNvPr>
          <p:cNvPicPr>
            <a:picLocks noChangeAspect="1"/>
          </p:cNvPicPr>
          <p:nvPr/>
        </p:nvPicPr>
        <p:blipFill rotWithShape="1">
          <a:blip r:embed="rId2"/>
          <a:srcRect l="24845" r="16539" b="-1"/>
          <a:stretch/>
        </p:blipFill>
        <p:spPr>
          <a:xfrm>
            <a:off x="8658226" y="-4762"/>
            <a:ext cx="3541857" cy="6886079"/>
          </a:xfrm>
          <a:custGeom>
            <a:avLst/>
            <a:gdLst/>
            <a:ahLst/>
            <a:cxnLst/>
            <a:rect l="l" t="t" r="r" b="b"/>
            <a:pathLst>
              <a:path w="3541857" h="6886079">
                <a:moveTo>
                  <a:pt x="1248072" y="0"/>
                </a:moveTo>
                <a:lnTo>
                  <a:pt x="3541857" y="0"/>
                </a:lnTo>
                <a:lnTo>
                  <a:pt x="3541857" y="6886079"/>
                </a:lnTo>
                <a:lnTo>
                  <a:pt x="0" y="6864521"/>
                </a:lnTo>
                <a:close/>
              </a:path>
            </a:pathLst>
          </a:custGeom>
        </p:spPr>
      </p:pic>
      <p:cxnSp>
        <p:nvCxnSpPr>
          <p:cNvPr id="14" name="Straight Connector 10">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878186" y="1"/>
            <a:ext cx="345294" cy="688131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10AC2-20ED-4628-9A8E-14F8437B5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794205" y="-4764"/>
            <a:ext cx="5397796" cy="104143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7E47B8F-93F1-4F93-9A1E-4797485AA63E}"/>
              </a:ext>
            </a:extLst>
          </p:cNvPr>
          <p:cNvSpPr txBox="1"/>
          <p:nvPr/>
        </p:nvSpPr>
        <p:spPr>
          <a:xfrm>
            <a:off x="774260" y="2311751"/>
            <a:ext cx="7617216" cy="548099"/>
          </a:xfrm>
          <a:prstGeom prst="rect">
            <a:avLst/>
          </a:prstGeom>
          <a:noFill/>
        </p:spPr>
        <p:txBody>
          <a:bodyPr wrap="square">
            <a:spAutoFit/>
          </a:bodyPr>
          <a:lstStyle/>
          <a:p>
            <a:pPr algn="ctr">
              <a:lnSpc>
                <a:spcPct val="115000"/>
              </a:lnSpc>
              <a:spcBef>
                <a:spcPts val="600"/>
              </a:spcBef>
              <a:spcAft>
                <a:spcPts val="600"/>
              </a:spcAft>
            </a:pPr>
            <a:r>
              <a:rPr lang="en-US" sz="2800" b="1" dirty="0" err="1">
                <a:solidFill>
                  <a:srgbClr val="FF0000"/>
                </a:solidFill>
                <a:effectLst/>
                <a:latin typeface="Times New Roman" panose="02020603050405020304" pitchFamily="18" charset="0"/>
                <a:ea typeface="Times New Roman" panose="02020603050405020304" pitchFamily="18" charset="0"/>
              </a:rPr>
              <a:t>Phiếu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học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tập</a:t>
            </a:r>
            <a:r>
              <a:rPr lang="en-US" sz="2800" b="1" dirty="0">
                <a:solidFill>
                  <a:srgbClr val="FF0000"/>
                </a:solidFill>
                <a:effectLst/>
                <a:latin typeface="Times New Roman" panose="02020603050405020304" pitchFamily="18" charset="0"/>
                <a:ea typeface="Times New Roman" panose="02020603050405020304" pitchFamily="18" charset="0"/>
              </a:rPr>
              <a:t> 01</a:t>
            </a:r>
            <a:r>
              <a:rPr lang="en-US" sz="2800" b="1" dirty="0">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Tìm</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hiểu</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về</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thể</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loại</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thần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thoại</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AE773E56-E1A6-4184-924C-8BC9A7942EB2}"/>
              </a:ext>
            </a:extLst>
          </p:cNvPr>
          <p:cNvGraphicFramePr>
            <a:graphicFrameLocks noGrp="1"/>
          </p:cNvGraphicFramePr>
          <p:nvPr>
            <p:extLst>
              <p:ext uri="{D42A27DB-BD31-4B8C-83A1-F6EECF244321}">
                <p14:modId xmlns:p14="http://schemas.microsoft.com/office/powerpoint/2010/main" val="3295133682"/>
              </p:ext>
            </p:extLst>
          </p:nvPr>
        </p:nvGraphicFramePr>
        <p:xfrm>
          <a:off x="774261" y="3167628"/>
          <a:ext cx="7617215" cy="3364992"/>
        </p:xfrm>
        <a:graphic>
          <a:graphicData uri="http://schemas.openxmlformats.org/drawingml/2006/table">
            <a:tbl>
              <a:tblPr firstRow="1" firstCol="1" bandRow="1"/>
              <a:tblGrid>
                <a:gridCol w="1302945">
                  <a:extLst>
                    <a:ext uri="{9D8B030D-6E8A-4147-A177-3AD203B41FA5}">
                      <a16:colId xmlns:a16="http://schemas.microsoft.com/office/drawing/2014/main" val="2703976657"/>
                    </a:ext>
                  </a:extLst>
                </a:gridCol>
                <a:gridCol w="3157135">
                  <a:extLst>
                    <a:ext uri="{9D8B030D-6E8A-4147-A177-3AD203B41FA5}">
                      <a16:colId xmlns:a16="http://schemas.microsoft.com/office/drawing/2014/main" val="3881177923"/>
                    </a:ext>
                  </a:extLst>
                </a:gridCol>
                <a:gridCol w="3157135">
                  <a:extLst>
                    <a:ext uri="{9D8B030D-6E8A-4147-A177-3AD203B41FA5}">
                      <a16:colId xmlns:a16="http://schemas.microsoft.com/office/drawing/2014/main" val="382586029"/>
                    </a:ext>
                  </a:extLst>
                </a:gridCol>
              </a:tblGrid>
              <a:tr h="0">
                <a:tc gridSpan="2">
                  <a:txBody>
                    <a:bodyPr/>
                    <a:lstStyle/>
                    <a:p>
                      <a:pPr algn="ctr">
                        <a:lnSpc>
                          <a:spcPct val="115000"/>
                        </a:lnSpc>
                        <a:spcBef>
                          <a:spcPts val="600"/>
                        </a:spcBef>
                        <a:spcAft>
                          <a:spcPts val="6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tc hMerge="1">
                  <a:txBody>
                    <a:bodyPr/>
                    <a:lstStyle/>
                    <a:p>
                      <a:endParaRPr lang="en-US"/>
                    </a:p>
                  </a:txBody>
                  <a:tcPr/>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extLst>
                  <a:ext uri="{0D108BD9-81ED-4DB2-BD59-A6C34878D82A}">
                    <a16:rowId xmlns:a16="http://schemas.microsoft.com/office/drawing/2014/main" val="4043015998"/>
                  </a:ext>
                </a:extLst>
              </a:tr>
              <a:tr h="0">
                <a:tc gridSpan="2">
                  <a:txBody>
                    <a:bodyPr/>
                    <a:lstStyle/>
                    <a:p>
                      <a:pPr algn="just">
                        <a:lnSpc>
                          <a:spcPct val="115000"/>
                        </a:lnSpc>
                        <a:spcBef>
                          <a:spcPts val="600"/>
                        </a:spcBef>
                        <a:spcAft>
                          <a:spcPts val="600"/>
                        </a:spcAft>
                      </a:pPr>
                      <a:r>
                        <a:rPr lang="en-US"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just">
                        <a:lnSpc>
                          <a:spcPct val="115000"/>
                        </a:lnSpc>
                        <a:spcBef>
                          <a:spcPts val="600"/>
                        </a:spcBef>
                        <a:spcAft>
                          <a:spcPts val="6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5566763"/>
                  </a:ext>
                </a:extLst>
              </a:tr>
              <a:tr h="0">
                <a:tc rowSpan="4">
                  <a:txBody>
                    <a:bodyPr/>
                    <a:lstStyle/>
                    <a:p>
                      <a:pPr algn="just">
                        <a:lnSpc>
                          <a:spcPct val="115000"/>
                        </a:lnSpc>
                        <a:spcBef>
                          <a:spcPts val="600"/>
                        </a:spcBef>
                        <a:spcAft>
                          <a:spcPts val="600"/>
                        </a:spcAft>
                      </a:pPr>
                      <a:r>
                        <a:rPr lang="en-US"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hình thức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Bef>
                          <a:spcPts val="600"/>
                        </a:spcBef>
                        <a:spcAft>
                          <a:spcPts val="600"/>
                        </a:spcAft>
                        <a:buFont typeface="+mj-lt"/>
                        <a:buAutoNum type="arabicPeriod"/>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Không gian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687323"/>
                  </a:ext>
                </a:extLst>
              </a:tr>
              <a:tr h="0">
                <a:tc vMerge="1">
                  <a:txBody>
                    <a:bodyPr/>
                    <a:lstStyle/>
                    <a:p>
                      <a:endParaRPr lang="en-US"/>
                    </a:p>
                  </a:txBody>
                  <a:tcPr/>
                </a:tc>
                <a:tc>
                  <a:txBody>
                    <a:bodyPr/>
                    <a:lstStyle/>
                    <a:p>
                      <a:pPr marL="342900" lvl="0" indent="-342900" algn="just">
                        <a:lnSpc>
                          <a:spcPct val="115000"/>
                        </a:lnSpc>
                        <a:spcBef>
                          <a:spcPts val="600"/>
                        </a:spcBef>
                        <a:spcAft>
                          <a:spcPts val="600"/>
                        </a:spcAft>
                        <a:buFont typeface="+mj-lt"/>
                        <a:buAutoNum type="arabicPeriod"/>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9299075"/>
                  </a:ext>
                </a:extLst>
              </a:tr>
              <a:tr h="0">
                <a:tc vMerge="1">
                  <a:txBody>
                    <a:bodyPr/>
                    <a:lstStyle/>
                    <a:p>
                      <a:endParaRPr lang="en-US"/>
                    </a:p>
                  </a:txBody>
                  <a:tcPr/>
                </a:tc>
                <a:tc>
                  <a:txBody>
                    <a:bodyPr/>
                    <a:lstStyle/>
                    <a:p>
                      <a:pPr marL="342900" lvl="0" indent="-342900" algn="just">
                        <a:lnSpc>
                          <a:spcPct val="115000"/>
                        </a:lnSpc>
                        <a:spcBef>
                          <a:spcPts val="600"/>
                        </a:spcBef>
                        <a:spcAft>
                          <a:spcPts val="600"/>
                        </a:spcAft>
                        <a:buFont typeface="+mj-lt"/>
                        <a:buAutoNum type="arabicPeriod"/>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159409"/>
                  </a:ext>
                </a:extLst>
              </a:tr>
              <a:tr h="267970">
                <a:tc vMerge="1">
                  <a:txBody>
                    <a:bodyPr/>
                    <a:lstStyle/>
                    <a:p>
                      <a:endParaRPr lang="en-US"/>
                    </a:p>
                  </a:txBody>
                  <a:tcPr/>
                </a:tc>
                <a:tc>
                  <a:txBody>
                    <a:bodyPr/>
                    <a:lstStyle/>
                    <a:p>
                      <a:pPr marL="342900" lvl="0" indent="-342900" algn="just">
                        <a:lnSpc>
                          <a:spcPct val="115000"/>
                        </a:lnSpc>
                        <a:spcBef>
                          <a:spcPts val="600"/>
                        </a:spcBef>
                        <a:spcAft>
                          <a:spcPts val="600"/>
                        </a:spcAft>
                        <a:buFont typeface="+mj-lt"/>
                        <a:buAutoNum type="arabicPeriod"/>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Nhân vật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453251"/>
                  </a:ext>
                </a:extLst>
              </a:tr>
            </a:tbl>
          </a:graphicData>
        </a:graphic>
      </p:graphicFrame>
      <p:grpSp>
        <p:nvGrpSpPr>
          <p:cNvPr id="21" name="Group 20">
            <a:extLst>
              <a:ext uri="{FF2B5EF4-FFF2-40B4-BE49-F238E27FC236}">
                <a16:creationId xmlns:a16="http://schemas.microsoft.com/office/drawing/2014/main" id="{B3C580DF-58A9-49B6-BBD0-7D16160F1CB3}"/>
              </a:ext>
            </a:extLst>
          </p:cNvPr>
          <p:cNvGrpSpPr/>
          <p:nvPr/>
        </p:nvGrpSpPr>
        <p:grpSpPr>
          <a:xfrm>
            <a:off x="609318" y="72498"/>
            <a:ext cx="8158888" cy="1118065"/>
            <a:chOff x="1473320" y="71641"/>
            <a:chExt cx="8158888" cy="1118065"/>
          </a:xfrm>
        </p:grpSpPr>
        <p:grpSp>
          <p:nvGrpSpPr>
            <p:cNvPr id="20" name="Group 19">
              <a:extLst>
                <a:ext uri="{FF2B5EF4-FFF2-40B4-BE49-F238E27FC236}">
                  <a16:creationId xmlns:a16="http://schemas.microsoft.com/office/drawing/2014/main" id="{1AAE16EC-4793-497C-8F1E-8F1A20FBAFE2}"/>
                </a:ext>
              </a:extLst>
            </p:cNvPr>
            <p:cNvGrpSpPr/>
            <p:nvPr/>
          </p:nvGrpSpPr>
          <p:grpSpPr>
            <a:xfrm>
              <a:off x="1473320" y="71641"/>
              <a:ext cx="1885071" cy="1118065"/>
              <a:chOff x="1473320" y="71641"/>
              <a:chExt cx="1885071" cy="1118065"/>
            </a:xfrm>
          </p:grpSpPr>
          <p:grpSp>
            <p:nvGrpSpPr>
              <p:cNvPr id="15" name="Group 14">
                <a:extLst>
                  <a:ext uri="{FF2B5EF4-FFF2-40B4-BE49-F238E27FC236}">
                    <a16:creationId xmlns:a16="http://schemas.microsoft.com/office/drawing/2014/main" id="{D3F0EC2C-A271-466A-A651-9360652874C9}"/>
                  </a:ext>
                </a:extLst>
              </p:cNvPr>
              <p:cNvGrpSpPr/>
              <p:nvPr/>
            </p:nvGrpSpPr>
            <p:grpSpPr>
              <a:xfrm>
                <a:off x="1473320" y="71641"/>
                <a:ext cx="1885071" cy="1118065"/>
                <a:chOff x="1473320" y="71641"/>
                <a:chExt cx="1885071" cy="1118065"/>
              </a:xfrm>
            </p:grpSpPr>
            <p:sp>
              <p:nvSpPr>
                <p:cNvPr id="11" name="Diamond 10">
                  <a:extLst>
                    <a:ext uri="{FF2B5EF4-FFF2-40B4-BE49-F238E27FC236}">
                      <a16:creationId xmlns:a16="http://schemas.microsoft.com/office/drawing/2014/main" id="{C222B5D4-30BD-4F0D-959D-16CEF67D5172}"/>
                    </a:ext>
                  </a:extLst>
                </p:cNvPr>
                <p:cNvSpPr/>
                <p:nvPr/>
              </p:nvSpPr>
              <p:spPr>
                <a:xfrm>
                  <a:off x="1473320" y="71641"/>
                  <a:ext cx="1885071" cy="1118065"/>
                </a:xfrm>
                <a:prstGeom prst="diamond">
                  <a:avLst/>
                </a:prstGeom>
                <a:solidFill>
                  <a:srgbClr val="4BF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ircle: Hollow 11">
                  <a:extLst>
                    <a:ext uri="{FF2B5EF4-FFF2-40B4-BE49-F238E27FC236}">
                      <a16:creationId xmlns:a16="http://schemas.microsoft.com/office/drawing/2014/main" id="{A0ABB8FD-4565-4FB8-A2CB-019FB5DB7B1D}"/>
                    </a:ext>
                  </a:extLst>
                </p:cNvPr>
                <p:cNvSpPr/>
                <p:nvPr/>
              </p:nvSpPr>
              <p:spPr>
                <a:xfrm>
                  <a:off x="1979637" y="231912"/>
                  <a:ext cx="858366" cy="797522"/>
                </a:xfrm>
                <a:prstGeom prst="donut">
                  <a:avLst>
                    <a:gd name="adj" fmla="val 8857"/>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5B7048D5-1857-41F0-9A2C-D25C610FCF23}"/>
                  </a:ext>
                </a:extLst>
              </p:cNvPr>
              <p:cNvSpPr txBox="1"/>
              <p:nvPr/>
            </p:nvSpPr>
            <p:spPr>
              <a:xfrm>
                <a:off x="2239355" y="321168"/>
                <a:ext cx="433507" cy="646331"/>
              </a:xfrm>
              <a:prstGeom prst="rect">
                <a:avLst/>
              </a:prstGeom>
              <a:noFill/>
            </p:spPr>
            <p:txBody>
              <a:bodyPr wrap="square">
                <a:spAutoFit/>
              </a:bodyPr>
              <a:lstStyle/>
              <a:p>
                <a:r>
                  <a:rPr lang="en-US" sz="3600" b="1" dirty="0">
                    <a:effectLst/>
                    <a:latin typeface="Times New Roman" panose="02020603050405020304" pitchFamily="18" charset="0"/>
                    <a:ea typeface="MS Mincho" panose="02020609040205080304" pitchFamily="49" charset="-128"/>
                  </a:rPr>
                  <a:t>I</a:t>
                </a:r>
                <a:endParaRPr lang="en-US" sz="3600" dirty="0"/>
              </a:p>
            </p:txBody>
          </p:sp>
        </p:grpSp>
        <p:sp>
          <p:nvSpPr>
            <p:cNvPr id="19" name="TextBox 18">
              <a:extLst>
                <a:ext uri="{FF2B5EF4-FFF2-40B4-BE49-F238E27FC236}">
                  <a16:creationId xmlns:a16="http://schemas.microsoft.com/office/drawing/2014/main" id="{607B8281-E1EA-4F5F-85F3-AEFE704D9661}"/>
                </a:ext>
              </a:extLst>
            </p:cNvPr>
            <p:cNvSpPr txBox="1"/>
            <p:nvPr/>
          </p:nvSpPr>
          <p:spPr>
            <a:xfrm>
              <a:off x="3498694" y="269062"/>
              <a:ext cx="6133514" cy="584775"/>
            </a:xfrm>
            <a:prstGeom prst="rect">
              <a:avLst/>
            </a:prstGeom>
            <a:noFill/>
          </p:spPr>
          <p:txBody>
            <a:bodyPr wrap="square">
              <a:spAutoFit/>
            </a:bodyPr>
            <a:lstStyle/>
            <a:p>
              <a:r>
                <a:rPr lang="en-US" sz="3200" b="1" dirty="0" err="1">
                  <a:effectLst/>
                  <a:latin typeface="Times New Roman" panose="02020603050405020304" pitchFamily="18" charset="0"/>
                  <a:ea typeface="MS Mincho" panose="02020609040205080304" pitchFamily="49" charset="-128"/>
                </a:rPr>
                <a:t>Tìm</a:t>
              </a:r>
              <a:r>
                <a:rPr lang="en-US" sz="3200" b="1" dirty="0">
                  <a:effectLst/>
                  <a:latin typeface="Times New Roman" panose="02020603050405020304" pitchFamily="18" charset="0"/>
                  <a:ea typeface="MS Mincho" panose="02020609040205080304" pitchFamily="49" charset="-128"/>
                </a:rPr>
                <a:t> </a:t>
              </a:r>
              <a:r>
                <a:rPr lang="en-US" sz="3200" b="1" dirty="0" err="1">
                  <a:effectLst/>
                  <a:latin typeface="Times New Roman" panose="02020603050405020304" pitchFamily="18" charset="0"/>
                  <a:ea typeface="MS Mincho" panose="02020609040205080304" pitchFamily="49" charset="-128"/>
                </a:rPr>
                <a:t>hiểu</a:t>
              </a:r>
              <a:r>
                <a:rPr lang="en-US" sz="3200" b="1" dirty="0">
                  <a:effectLst/>
                  <a:latin typeface="Times New Roman" panose="02020603050405020304" pitchFamily="18" charset="0"/>
                  <a:ea typeface="MS Mincho" panose="02020609040205080304" pitchFamily="49" charset="-128"/>
                </a:rPr>
                <a:t> </a:t>
              </a:r>
              <a:r>
                <a:rPr lang="en-US" sz="3200" b="1" dirty="0" err="1">
                  <a:effectLst/>
                  <a:latin typeface="Times New Roman" panose="02020603050405020304" pitchFamily="18" charset="0"/>
                  <a:ea typeface="MS Mincho" panose="02020609040205080304" pitchFamily="49" charset="-128"/>
                </a:rPr>
                <a:t>chung</a:t>
              </a:r>
              <a:endParaRPr lang="en-US" sz="3200" dirty="0"/>
            </a:p>
          </p:txBody>
        </p:sp>
      </p:grpSp>
      <p:sp>
        <p:nvSpPr>
          <p:cNvPr id="23" name="TextBox 22">
            <a:extLst>
              <a:ext uri="{FF2B5EF4-FFF2-40B4-BE49-F238E27FC236}">
                <a16:creationId xmlns:a16="http://schemas.microsoft.com/office/drawing/2014/main" id="{B0259A97-4959-4D75-8557-F5F9DF714CA9}"/>
              </a:ext>
            </a:extLst>
          </p:cNvPr>
          <p:cNvSpPr txBox="1"/>
          <p:nvPr/>
        </p:nvSpPr>
        <p:spPr>
          <a:xfrm>
            <a:off x="1808860" y="1414971"/>
            <a:ext cx="6133514" cy="584775"/>
          </a:xfrm>
          <a:prstGeom prst="rect">
            <a:avLst/>
          </a:prstGeom>
          <a:noFill/>
        </p:spPr>
        <p:txBody>
          <a:bodyPr wrap="square">
            <a:spAutoFit/>
          </a:bodyPr>
          <a:lstStyle/>
          <a:p>
            <a:r>
              <a:rPr lang="en-US" sz="3200" b="1" dirty="0" err="1">
                <a:solidFill>
                  <a:srgbClr val="0070C0"/>
                </a:solidFill>
                <a:effectLst/>
                <a:latin typeface="Times New Roman" panose="02020603050405020304" pitchFamily="18" charset="0"/>
                <a:ea typeface="MS Mincho" panose="02020609040205080304" pitchFamily="49" charset="-128"/>
              </a:rPr>
              <a:t>Thể</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loại</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thần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thoại</a:t>
            </a:r>
            <a:endParaRPr lang="en-US" sz="3200" dirty="0"/>
          </a:p>
        </p:txBody>
      </p:sp>
      <p:sp>
        <p:nvSpPr>
          <p:cNvPr id="25" name="Hexagon 24">
            <a:extLst>
              <a:ext uri="{FF2B5EF4-FFF2-40B4-BE49-F238E27FC236}">
                <a16:creationId xmlns:a16="http://schemas.microsoft.com/office/drawing/2014/main" id="{00A05736-3606-4BA4-A13E-6A20475966B9}"/>
              </a:ext>
            </a:extLst>
          </p:cNvPr>
          <p:cNvSpPr/>
          <p:nvPr/>
        </p:nvSpPr>
        <p:spPr>
          <a:xfrm>
            <a:off x="1037728" y="1404094"/>
            <a:ext cx="675249" cy="584775"/>
          </a:xfrm>
          <a:prstGeom prst="hexagon">
            <a:avLst/>
          </a:prstGeom>
          <a:solidFill>
            <a:srgbClr val="4BFC0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462328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A39BBF3-C76A-4A9D-930B-01B21DDA2B7A}"/>
              </a:ext>
            </a:extLst>
          </p:cNvPr>
          <p:cNvGraphicFramePr>
            <a:graphicFrameLocks noGrp="1"/>
          </p:cNvGraphicFramePr>
          <p:nvPr>
            <p:extLst>
              <p:ext uri="{D42A27DB-BD31-4B8C-83A1-F6EECF244321}">
                <p14:modId xmlns:p14="http://schemas.microsoft.com/office/powerpoint/2010/main" val="2774925591"/>
              </p:ext>
            </p:extLst>
          </p:nvPr>
        </p:nvGraphicFramePr>
        <p:xfrm>
          <a:off x="666750" y="416527"/>
          <a:ext cx="10858500" cy="6193536"/>
        </p:xfrm>
        <a:graphic>
          <a:graphicData uri="http://schemas.openxmlformats.org/drawingml/2006/table">
            <a:tbl>
              <a:tblPr firstRow="1" firstCol="1" bandRow="1">
                <a:tableStyleId>{7DF18680-E054-41AD-8BC1-D1AEF772440D}</a:tableStyleId>
              </a:tblPr>
              <a:tblGrid>
                <a:gridCol w="1619226">
                  <a:extLst>
                    <a:ext uri="{9D8B030D-6E8A-4147-A177-3AD203B41FA5}">
                      <a16:colId xmlns:a16="http://schemas.microsoft.com/office/drawing/2014/main" val="3430299643"/>
                    </a:ext>
                  </a:extLst>
                </a:gridCol>
                <a:gridCol w="1967909">
                  <a:extLst>
                    <a:ext uri="{9D8B030D-6E8A-4147-A177-3AD203B41FA5}">
                      <a16:colId xmlns:a16="http://schemas.microsoft.com/office/drawing/2014/main" val="3703752957"/>
                    </a:ext>
                  </a:extLst>
                </a:gridCol>
                <a:gridCol w="7271365">
                  <a:extLst>
                    <a:ext uri="{9D8B030D-6E8A-4147-A177-3AD203B41FA5}">
                      <a16:colId xmlns:a16="http://schemas.microsoft.com/office/drawing/2014/main" val="475133343"/>
                    </a:ext>
                  </a:extLst>
                </a:gridCol>
              </a:tblGrid>
              <a:tr h="1717066">
                <a:tc gridSpan="2">
                  <a:txBody>
                    <a:bodyPr/>
                    <a:lstStyle/>
                    <a:p>
                      <a:pPr>
                        <a:lnSpc>
                          <a:spcPct val="115000"/>
                        </a:lnSpc>
                        <a:spcBef>
                          <a:spcPts val="600"/>
                        </a:spcBef>
                        <a:spcAft>
                          <a:spcPts val="600"/>
                        </a:spcAft>
                        <a:tabLst>
                          <a:tab pos="1386840" algn="l"/>
                        </a:tabLst>
                      </a:pPr>
                      <a:r>
                        <a:rPr lang="en-US" sz="2400" b="1" dirty="0" err="1">
                          <a:solidFill>
                            <a:schemeClr val="bg1"/>
                          </a:solidFill>
                          <a:effectLst/>
                          <a:latin typeface="Times New Roman" panose="02020603050405020304" pitchFamily="18" charset="0"/>
                          <a:cs typeface="Times New Roman" panose="02020603050405020304" pitchFamily="18" charset="0"/>
                        </a:rPr>
                        <a:t>Khái</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niệm</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tc hMerge="1">
                  <a:txBody>
                    <a:bodyPr/>
                    <a:lstStyle/>
                    <a:p>
                      <a:endParaRPr lang="en-US"/>
                    </a:p>
                  </a:txBody>
                  <a:tcPr/>
                </a:tc>
                <a:tc>
                  <a:txBody>
                    <a:bodyPr/>
                    <a:lstStyle/>
                    <a:p>
                      <a:pPr>
                        <a:lnSpc>
                          <a:spcPct val="115000"/>
                        </a:lnSpc>
                        <a:spcBef>
                          <a:spcPts val="600"/>
                        </a:spcBef>
                        <a:spcAft>
                          <a:spcPts val="600"/>
                        </a:spcAft>
                        <a:tabLst>
                          <a:tab pos="1386840" algn="l"/>
                        </a:tabLst>
                      </a:pPr>
                      <a:r>
                        <a:rPr lang="en-US" sz="2400" dirty="0" err="1">
                          <a:solidFill>
                            <a:schemeClr val="bg1"/>
                          </a:solidFill>
                          <a:effectLst/>
                          <a:latin typeface="Times New Roman" panose="02020603050405020304" pitchFamily="18" charset="0"/>
                          <a:cs typeface="Times New Roman" panose="02020603050405020304" pitchFamily="18" charset="0"/>
                        </a:rPr>
                        <a:t>Là</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một</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trong</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những</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thế</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loại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truyện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dân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gian</a:t>
                      </a:r>
                      <a:r>
                        <a:rPr lang="en-US" sz="2400" dirty="0">
                          <a:solidFill>
                            <a:schemeClr val="bg1"/>
                          </a:solidFill>
                          <a:effectLst/>
                          <a:latin typeface="Times New Roman" panose="02020603050405020304" pitchFamily="18" charset="0"/>
                          <a:cs typeface="Times New Roman" panose="02020603050405020304" pitchFamily="18" charset="0"/>
                        </a:rPr>
                        <a:t> ra </a:t>
                      </a:r>
                      <a:r>
                        <a:rPr lang="en-US" sz="2400" dirty="0" err="1">
                          <a:solidFill>
                            <a:schemeClr val="bg1"/>
                          </a:solidFill>
                          <a:effectLst/>
                          <a:latin typeface="Times New Roman" panose="02020603050405020304" pitchFamily="18" charset="0"/>
                          <a:cs typeface="Times New Roman" panose="02020603050405020304" pitchFamily="18" charset="0"/>
                        </a:rPr>
                        <a:t>đời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trong</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xã</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hội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nguyên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thuỷ</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kể</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về</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sự</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tích</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các</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vị</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thần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sáng</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tạo</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thế</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giới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tự</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nhiên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và</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văn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hoá</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thể</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hiện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sự</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nhận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thức</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và</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lí</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giải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thế</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giới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còn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thô</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sơ</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của</a:t>
                      </a:r>
                      <a:r>
                        <a:rPr lang="en-US" sz="2400" dirty="0">
                          <a:solidFill>
                            <a:schemeClr val="bg1"/>
                          </a:solidFill>
                          <a:effectLst/>
                          <a:latin typeface="Times New Roman" panose="02020603050405020304" pitchFamily="18" charset="0"/>
                          <a:cs typeface="Times New Roman" panose="02020603050405020304" pitchFamily="18" charset="0"/>
                        </a:rPr>
                        <a:t> con </a:t>
                      </a:r>
                      <a:r>
                        <a:rPr lang="en-US" sz="2400" dirty="0" err="1">
                          <a:solidFill>
                            <a:schemeClr val="bg1"/>
                          </a:solidFill>
                          <a:effectLst/>
                          <a:latin typeface="Times New Roman" panose="02020603050405020304" pitchFamily="18" charset="0"/>
                          <a:cs typeface="Times New Roman" panose="02020603050405020304" pitchFamily="18" charset="0"/>
                        </a:rPr>
                        <a:t>người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thời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cổ</a:t>
                      </a:r>
                      <a:r>
                        <a:rPr lang="en-US" sz="2400" dirty="0">
                          <a:solidFill>
                            <a:schemeClr val="bg1"/>
                          </a:solidFill>
                          <a:effectLst/>
                          <a:latin typeface="Times New Roman" panose="02020603050405020304" pitchFamily="18" charset="0"/>
                          <a:cs typeface="Times New Roman" panose="02020603050405020304" pitchFamily="18" charset="0"/>
                        </a:rPr>
                        <a:t>, qua </a:t>
                      </a:r>
                      <a:r>
                        <a:rPr lang="en-US" sz="2400" dirty="0" err="1">
                          <a:solidFill>
                            <a:schemeClr val="bg1"/>
                          </a:solidFill>
                          <a:effectLst/>
                          <a:latin typeface="Times New Roman" panose="02020603050405020304" pitchFamily="18" charset="0"/>
                          <a:cs typeface="Times New Roman" panose="02020603050405020304" pitchFamily="18" charset="0"/>
                        </a:rPr>
                        <a:t>đó</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cũng</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thể</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hiện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khát</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vọng</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hiểu</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biết</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chinh</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phục</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tự</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nhiên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và</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mơ</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ước</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về</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cuộc</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sống</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tốt</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đẹp</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của</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họ</a:t>
                      </a:r>
                      <a:r>
                        <a:rPr lang="en-US" sz="2400" dirty="0">
                          <a:solidFill>
                            <a:schemeClr val="bg1"/>
                          </a:solidFill>
                          <a:effectLst/>
                          <a:latin typeface="Times New Roman" panose="02020603050405020304" pitchFamily="18" charset="0"/>
                          <a:cs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extLst>
                  <a:ext uri="{0D108BD9-81ED-4DB2-BD59-A6C34878D82A}">
                    <a16:rowId xmlns:a16="http://schemas.microsoft.com/office/drawing/2014/main" val="2609755617"/>
                  </a:ext>
                </a:extLst>
              </a:tr>
              <a:tr h="661003">
                <a:tc rowSpan="4">
                  <a:txBody>
                    <a:bodyPr/>
                    <a:lstStyle/>
                    <a:p>
                      <a:pPr>
                        <a:lnSpc>
                          <a:spcPct val="115000"/>
                        </a:lnSpc>
                        <a:spcBef>
                          <a:spcPts val="600"/>
                        </a:spcBef>
                        <a:spcAft>
                          <a:spcPts val="600"/>
                        </a:spcAft>
                        <a:tabLst>
                          <a:tab pos="1386840" algn="l"/>
                        </a:tabLst>
                      </a:pPr>
                      <a:r>
                        <a:rPr lang="en-US" sz="2400" b="1" dirty="0" err="1">
                          <a:solidFill>
                            <a:schemeClr val="bg1"/>
                          </a:solidFill>
                          <a:effectLst/>
                          <a:latin typeface="Times New Roman" panose="02020603050405020304" pitchFamily="18" charset="0"/>
                          <a:cs typeface="Times New Roman" panose="02020603050405020304" pitchFamily="18" charset="0"/>
                        </a:rPr>
                        <a:t>Đặc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điểm</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hình</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thức</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1. Không gian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tc>
                  <a:txBody>
                    <a:bodyPr/>
                    <a:lstStyle/>
                    <a:p>
                      <a:pPr>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cs typeface="Times New Roman" panose="02020603050405020304" pitchFamily="18" charset="0"/>
                        </a:rPr>
                        <a:t>- Không gian vũ trụ đang trong quá trình tạo lập</a:t>
                      </a:r>
                      <a:endParaRPr lang="en-US" sz="240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cs typeface="Times New Roman" panose="02020603050405020304" pitchFamily="18" charset="0"/>
                        </a:rPr>
                        <a:t>- Không xác định nơi chốn cụ thể.</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extLst>
                  <a:ext uri="{0D108BD9-81ED-4DB2-BD59-A6C34878D82A}">
                    <a16:rowId xmlns:a16="http://schemas.microsoft.com/office/drawing/2014/main" val="2118180777"/>
                  </a:ext>
                </a:extLst>
              </a:tr>
              <a:tr h="516950">
                <a:tc vMerge="1">
                  <a:txBody>
                    <a:bodyPr/>
                    <a:lstStyle/>
                    <a:p>
                      <a:endParaRPr lang="en-US"/>
                    </a:p>
                  </a:txBody>
                  <a:tcPr/>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2. Thời gian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tc>
                  <a:txBody>
                    <a:bodyPr/>
                    <a:lstStyle/>
                    <a:p>
                      <a:pPr>
                        <a:lnSpc>
                          <a:spcPct val="115000"/>
                        </a:lnSpc>
                        <a:spcBef>
                          <a:spcPts val="600"/>
                        </a:spcBef>
                        <a:spcAft>
                          <a:spcPts val="600"/>
                        </a:spcAft>
                        <a:tabLst>
                          <a:tab pos="1386840" algn="l"/>
                        </a:tabLst>
                      </a:pPr>
                      <a:r>
                        <a:rPr lang="en-US" sz="2400" b="1">
                          <a:solidFill>
                            <a:srgbClr val="0D0D0D"/>
                          </a:solidFill>
                          <a:effectLst/>
                          <a:latin typeface="Times New Roman" panose="02020603050405020304" pitchFamily="18" charset="0"/>
                          <a:cs typeface="Times New Roman" panose="02020603050405020304" pitchFamily="18" charset="0"/>
                        </a:rPr>
                        <a:t>- </a:t>
                      </a:r>
                      <a:r>
                        <a:rPr lang="en-US" sz="2400">
                          <a:solidFill>
                            <a:srgbClr val="0D0D0D"/>
                          </a:solidFill>
                          <a:effectLst/>
                          <a:latin typeface="Times New Roman" panose="02020603050405020304" pitchFamily="18" charset="0"/>
                          <a:cs typeface="Times New Roman" panose="02020603050405020304" pitchFamily="18" charset="0"/>
                        </a:rPr>
                        <a:t>Thời gian cổ sơ, không xác định</a:t>
                      </a:r>
                      <a:endParaRPr lang="en-US" sz="240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cs typeface="Times New Roman" panose="02020603050405020304" pitchFamily="18" charset="0"/>
                        </a:rPr>
                        <a:t>- Mang tính vĩnh hằng.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extLst>
                  <a:ext uri="{0D108BD9-81ED-4DB2-BD59-A6C34878D82A}">
                    <a16:rowId xmlns:a16="http://schemas.microsoft.com/office/drawing/2014/main" val="3118733061"/>
                  </a:ext>
                </a:extLst>
              </a:tr>
              <a:tr h="564647">
                <a:tc vMerge="1">
                  <a:txBody>
                    <a:bodyPr/>
                    <a:lstStyle/>
                    <a:p>
                      <a:endParaRPr lang="en-US"/>
                    </a:p>
                  </a:txBody>
                  <a:tcPr/>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3. Cốt truyện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tc>
                  <a:txBody>
                    <a:bodyPr/>
                    <a:lstStyle/>
                    <a:p>
                      <a:pPr algn="just">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cs typeface="Times New Roman" panose="02020603050405020304" pitchFamily="18" charset="0"/>
                        </a:rPr>
                        <a:t>Xoay quanh câu chuyện về việc sáng tạo thế giới, con người và muôn loài của các vị thần.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extLst>
                  <a:ext uri="{0D108BD9-81ED-4DB2-BD59-A6C34878D82A}">
                    <a16:rowId xmlns:a16="http://schemas.microsoft.com/office/drawing/2014/main" val="530619408"/>
                  </a:ext>
                </a:extLst>
              </a:tr>
              <a:tr h="564647">
                <a:tc vMerge="1">
                  <a:txBody>
                    <a:bodyPr/>
                    <a:lstStyle/>
                    <a:p>
                      <a:endParaRPr lang="en-US"/>
                    </a:p>
                  </a:txBody>
                  <a:tcPr/>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4. Nhân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tc>
                  <a:txBody>
                    <a:bodyPr/>
                    <a:lstStyle/>
                    <a:p>
                      <a:pPr>
                        <a:lnSpc>
                          <a:spcPct val="115000"/>
                        </a:lnSpc>
                        <a:spcBef>
                          <a:spcPts val="600"/>
                        </a:spcBef>
                        <a:spcAft>
                          <a:spcPts val="600"/>
                        </a:spcAft>
                        <a:tabLst>
                          <a:tab pos="1386840" algn="l"/>
                        </a:tabLst>
                      </a:pPr>
                      <a:r>
                        <a:rPr lang="en-US" sz="2400" dirty="0" err="1">
                          <a:solidFill>
                            <a:srgbClr val="0D0D0D"/>
                          </a:solidFill>
                          <a:effectLst/>
                          <a:latin typeface="Times New Roman" panose="02020603050405020304" pitchFamily="18" charset="0"/>
                          <a:cs typeface="Times New Roman" panose="02020603050405020304" pitchFamily="18" charset="0"/>
                        </a:rPr>
                        <a:t>Thường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là</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thần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có</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sức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mạnh</a:t>
                      </a:r>
                      <a:r>
                        <a:rPr lang="en-US" sz="2400" dirty="0">
                          <a:solidFill>
                            <a:srgbClr val="0D0D0D"/>
                          </a:solidFill>
                          <a:effectLst/>
                          <a:latin typeface="Times New Roman" panose="02020603050405020304" pitchFamily="18" charset="0"/>
                          <a:cs typeface="Times New Roman" panose="02020603050405020304" pitchFamily="18" charset="0"/>
                        </a:rPr>
                        <a:t> phi </a:t>
                      </a:r>
                      <a:r>
                        <a:rPr lang="en-US" sz="2400" dirty="0" err="1">
                          <a:solidFill>
                            <a:srgbClr val="0D0D0D"/>
                          </a:solidFill>
                          <a:effectLst/>
                          <a:latin typeface="Times New Roman" panose="02020603050405020304" pitchFamily="18" charset="0"/>
                          <a:cs typeface="Times New Roman" panose="02020603050405020304" pitchFamily="18" charset="0"/>
                        </a:rPr>
                        <a:t>thường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gắn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với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công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việc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sáng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tạo</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thế</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giới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sáng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tạo</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văn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hoá</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extLst>
                  <a:ext uri="{0D108BD9-81ED-4DB2-BD59-A6C34878D82A}">
                    <a16:rowId xmlns:a16="http://schemas.microsoft.com/office/drawing/2014/main" val="4008346670"/>
                  </a:ext>
                </a:extLst>
              </a:tr>
            </a:tbl>
          </a:graphicData>
        </a:graphic>
      </p:graphicFrame>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2367102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45B5DD-475A-4195-859D-8F0D9C7BDAD9}"/>
              </a:ext>
            </a:extLst>
          </p:cNvPr>
          <p:cNvPicPr>
            <a:picLocks noChangeAspect="1"/>
          </p:cNvPicPr>
          <p:nvPr/>
        </p:nvPicPr>
        <p:blipFill rotWithShape="1">
          <a:blip r:embed="rId2">
            <a:alphaModFix amt="35000"/>
          </a:blip>
          <a:srcRect t="5718" r="1" b="15958"/>
          <a:stretch/>
        </p:blipFill>
        <p:spPr>
          <a:xfrm>
            <a:off x="-299196" y="2042"/>
            <a:ext cx="12192000" cy="6855958"/>
          </a:xfrm>
          <a:prstGeom prst="rect">
            <a:avLst/>
          </a:prstGeom>
        </p:spPr>
      </p:pic>
      <p:sp>
        <p:nvSpPr>
          <p:cNvPr id="10" name="Freeform: Shape 9">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42604EC-D61B-409C-A046-1D27EFAB28A4}"/>
              </a:ext>
            </a:extLst>
          </p:cNvPr>
          <p:cNvPicPr>
            <a:picLocks noChangeAspect="1"/>
          </p:cNvPicPr>
          <p:nvPr/>
        </p:nvPicPr>
        <p:blipFill rotWithShape="1">
          <a:blip r:embed="rId3"/>
          <a:srcRect t="15252"/>
          <a:stretch/>
        </p:blipFill>
        <p:spPr>
          <a:xfrm>
            <a:off x="4" y="4"/>
            <a:ext cx="5234519" cy="621062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7" name="Hexagon 6">
            <a:extLst>
              <a:ext uri="{FF2B5EF4-FFF2-40B4-BE49-F238E27FC236}">
                <a16:creationId xmlns:a16="http://schemas.microsoft.com/office/drawing/2014/main" id="{9135FF54-CFD8-40CC-8143-9B571DD634CE}"/>
              </a:ext>
            </a:extLst>
          </p:cNvPr>
          <p:cNvSpPr/>
          <p:nvPr/>
        </p:nvSpPr>
        <p:spPr>
          <a:xfrm>
            <a:off x="5861393" y="564126"/>
            <a:ext cx="5988255" cy="929148"/>
          </a:xfrm>
          <a:prstGeom prst="hexag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D5FFBC2-90D4-46E7-B7D3-A7F8A43BE2C0}"/>
              </a:ext>
            </a:extLst>
          </p:cNvPr>
          <p:cNvSpPr txBox="1"/>
          <p:nvPr/>
        </p:nvSpPr>
        <p:spPr>
          <a:xfrm>
            <a:off x="6192142" y="686472"/>
            <a:ext cx="5197577" cy="523220"/>
          </a:xfrm>
          <a:prstGeom prst="rect">
            <a:avLst/>
          </a:prstGeom>
          <a:noFill/>
        </p:spPr>
        <p:txBody>
          <a:bodyPr wrap="square">
            <a:spAutoFit/>
          </a:bodyPr>
          <a:lstStyle/>
          <a:p>
            <a:r>
              <a:rPr lang="en-US" sz="2800"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Phân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loại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thần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thoại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Việt</a:t>
            </a:r>
            <a:r>
              <a:rPr lang="en-US" sz="2800" b="1" dirty="0">
                <a:effectLst/>
                <a:latin typeface="Times New Roman" panose="02020603050405020304" pitchFamily="18" charset="0"/>
                <a:ea typeface="MS Mincho" panose="02020609040205080304" pitchFamily="49" charset="-128"/>
              </a:rPr>
              <a:t> Nam</a:t>
            </a:r>
            <a:endParaRPr lang="en-US" sz="2800" dirty="0"/>
          </a:p>
        </p:txBody>
      </p:sp>
      <p:sp>
        <p:nvSpPr>
          <p:cNvPr id="9" name="Hexagon 8">
            <a:extLst>
              <a:ext uri="{FF2B5EF4-FFF2-40B4-BE49-F238E27FC236}">
                <a16:creationId xmlns:a16="http://schemas.microsoft.com/office/drawing/2014/main" id="{4DF4AE23-FEF9-4141-9613-19CD80B063CD}"/>
              </a:ext>
            </a:extLst>
          </p:cNvPr>
          <p:cNvSpPr/>
          <p:nvPr/>
        </p:nvSpPr>
        <p:spPr>
          <a:xfrm>
            <a:off x="5631910" y="4238886"/>
            <a:ext cx="6153149" cy="2356874"/>
          </a:xfrm>
          <a:prstGeom prst="hexagon">
            <a:avLst>
              <a:gd name="adj" fmla="val 17399"/>
              <a:gd name="vf" fmla="val 11547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Nhằm</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hình</a:t>
            </a:r>
            <a:r>
              <a:rPr lang="en-US" sz="2800" b="1" dirty="0">
                <a:effectLst/>
                <a:latin typeface="Times New Roman" panose="02020603050405020304" pitchFamily="18" charset="0"/>
                <a:ea typeface="MS Mincho" panose="02020609040205080304" pitchFamily="49" charset="-128"/>
              </a:rPr>
              <a:t> dung, </a:t>
            </a:r>
            <a:r>
              <a:rPr lang="en-US" sz="2800" b="1" dirty="0" err="1">
                <a:effectLst/>
                <a:latin typeface="Times New Roman" panose="02020603050405020304" pitchFamily="18" charset="0"/>
                <a:ea typeface="MS Mincho" panose="02020609040205080304" pitchFamily="49" charset="-128"/>
              </a:rPr>
              <a:t>lí</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giải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về</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sự</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hình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thành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thế</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giới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tự</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nhiên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nguồn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gốc</a:t>
            </a:r>
            <a:r>
              <a:rPr lang="en-US" sz="2800" b="1" dirty="0">
                <a:effectLst/>
                <a:latin typeface="Times New Roman" panose="02020603050405020304" pitchFamily="18" charset="0"/>
                <a:ea typeface="MS Mincho" panose="02020609040205080304" pitchFamily="49" charset="-128"/>
              </a:rPr>
              <a:t> con </a:t>
            </a:r>
            <a:r>
              <a:rPr lang="en-US" sz="2800" b="1" dirty="0" err="1">
                <a:effectLst/>
                <a:latin typeface="Times New Roman" panose="02020603050405020304" pitchFamily="18" charset="0"/>
                <a:ea typeface="MS Mincho" panose="02020609040205080304" pitchFamily="49" charset="-128"/>
              </a:rPr>
              <a:t>người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và</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vạn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vật</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nhân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vật</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chính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là</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các</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vị</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thần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sáng</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tạo</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thế</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giới</a:t>
            </a:r>
            <a:endParaRPr lang="en-US" sz="2800" b="1" dirty="0"/>
          </a:p>
        </p:txBody>
      </p:sp>
      <p:sp>
        <p:nvSpPr>
          <p:cNvPr id="12" name="Oval 11">
            <a:extLst>
              <a:ext uri="{FF2B5EF4-FFF2-40B4-BE49-F238E27FC236}">
                <a16:creationId xmlns:a16="http://schemas.microsoft.com/office/drawing/2014/main" id="{101167C2-E59B-4978-87F0-4469E71197F5}"/>
              </a:ext>
            </a:extLst>
          </p:cNvPr>
          <p:cNvSpPr/>
          <p:nvPr/>
        </p:nvSpPr>
        <p:spPr>
          <a:xfrm>
            <a:off x="6192142" y="2265083"/>
            <a:ext cx="5326758" cy="120199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effectLst/>
                <a:latin typeface="Times New Roman" panose="02020603050405020304" pitchFamily="18" charset="0"/>
                <a:ea typeface="MS Mincho" panose="02020609040205080304" pitchFamily="49" charset="-128"/>
              </a:rPr>
              <a:t>Thần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thoại</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suy</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nguyên</a:t>
            </a:r>
            <a:endParaRPr lang="en-US" sz="2800" b="1" dirty="0"/>
          </a:p>
        </p:txBody>
      </p:sp>
      <p:sp>
        <p:nvSpPr>
          <p:cNvPr id="13" name="Arrow: Chevron 12">
            <a:extLst>
              <a:ext uri="{FF2B5EF4-FFF2-40B4-BE49-F238E27FC236}">
                <a16:creationId xmlns:a16="http://schemas.microsoft.com/office/drawing/2014/main" id="{62A7A4EA-8FF9-47FE-B0B5-243FE9D7FCB1}"/>
              </a:ext>
            </a:extLst>
          </p:cNvPr>
          <p:cNvSpPr/>
          <p:nvPr/>
        </p:nvSpPr>
        <p:spPr>
          <a:xfrm rot="5212955">
            <a:off x="8673063" y="1437762"/>
            <a:ext cx="364912" cy="949403"/>
          </a:xfrm>
          <a:prstGeom prst="chevron">
            <a:avLst>
              <a:gd name="adj" fmla="val 519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hevron 13">
            <a:extLst>
              <a:ext uri="{FF2B5EF4-FFF2-40B4-BE49-F238E27FC236}">
                <a16:creationId xmlns:a16="http://schemas.microsoft.com/office/drawing/2014/main" id="{411287C2-7742-47EF-8DA8-4733671D64E8}"/>
              </a:ext>
            </a:extLst>
          </p:cNvPr>
          <p:cNvSpPr/>
          <p:nvPr/>
        </p:nvSpPr>
        <p:spPr>
          <a:xfrm rot="5212955">
            <a:off x="8608473" y="3378280"/>
            <a:ext cx="364912" cy="949403"/>
          </a:xfrm>
          <a:prstGeom prst="chevron">
            <a:avLst>
              <a:gd name="adj" fmla="val 519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Footer Placeholder 1"/>
          <p:cNvSpPr>
            <a:spLocks noGrp="1"/>
          </p:cNvSpPr>
          <p:nvPr>
            <p:ph type="ftr" sz="quarter" idx="11"/>
          </p:nvPr>
        </p:nvSpPr>
        <p:spPr/>
        <p:txBody>
          <a:bodyPr/>
          <a:lstStyle/>
          <a:p>
            <a:r>
              <a:rPr lang="en-US"/>
              <a:t>TRƯỜNG THPT AN MỸ - NĂM HỌC 2022 - 2023</a:t>
            </a:r>
          </a:p>
        </p:txBody>
      </p:sp>
    </p:spTree>
    <p:extLst>
      <p:ext uri="{BB962C8B-B14F-4D97-AF65-F5344CB8AC3E}">
        <p14:creationId xmlns:p14="http://schemas.microsoft.com/office/powerpoint/2010/main" val="32343350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lowVTI">
  <a:themeElements>
    <a:clrScheme name="Glow">
      <a:dk1>
        <a:sysClr val="windowText" lastClr="000000"/>
      </a:dk1>
      <a:lt1>
        <a:sysClr val="window" lastClr="FFFFFF"/>
      </a:lt1>
      <a:dk2>
        <a:srgbClr val="000000"/>
      </a:dk2>
      <a:lt2>
        <a:srgbClr val="F2F2F2"/>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Blur">
      <a:majorFont>
        <a:latin typeface="Yu Mincho Demibold"/>
        <a:ea typeface=""/>
        <a:cs typeface=""/>
      </a:majorFont>
      <a:minorFont>
        <a:latin typeface="Yu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5.xml><?xml version="1.0" encoding="utf-8"?>
<a:theme xmlns:a="http://schemas.openxmlformats.org/drawingml/2006/main" name="PortalVTI">
  <a:themeElements>
    <a:clrScheme name="Earth">
      <a:dk1>
        <a:sysClr val="windowText" lastClr="000000"/>
      </a:dk1>
      <a:lt1>
        <a:sysClr val="window" lastClr="FFFFFF"/>
      </a:lt1>
      <a:dk2>
        <a:srgbClr val="051618"/>
      </a:dk2>
      <a:lt2>
        <a:srgbClr val="E8E8DF"/>
      </a:lt2>
      <a:accent1>
        <a:srgbClr val="2D714C"/>
      </a:accent1>
      <a:accent2>
        <a:srgbClr val="1F7985"/>
      </a:accent2>
      <a:accent3>
        <a:srgbClr val="0D6756"/>
      </a:accent3>
      <a:accent4>
        <a:srgbClr val="40945E"/>
      </a:accent4>
      <a:accent5>
        <a:srgbClr val="389896"/>
      </a:accent5>
      <a:accent6>
        <a:srgbClr val="64924A"/>
      </a:accent6>
      <a:hlink>
        <a:srgbClr val="1F855C"/>
      </a:hlink>
      <a:folHlink>
        <a:srgbClr val="227390"/>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0E0D5035-C7F2-4607-91F4-D5D5F886A15A}" vid="{EAFF3D8B-AC13-4E90-80A9-182200FBC86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TotalTime>
  <Words>3368</Words>
  <Application>Microsoft Office PowerPoint</Application>
  <PresentationFormat>Màn hình rộng</PresentationFormat>
  <Paragraphs>270</Paragraphs>
  <Slides>52</Slides>
  <Notes>0</Notes>
  <HiddenSlides>0</HiddenSlides>
  <MMClips>0</MMClips>
  <ScaleCrop>false</ScaleCrop>
  <HeadingPairs>
    <vt:vector size="6" baseType="variant">
      <vt:variant>
        <vt:lpstr>Phông được Dùng</vt:lpstr>
      </vt:variant>
      <vt:variant>
        <vt:i4>15</vt:i4>
      </vt:variant>
      <vt:variant>
        <vt:lpstr>Chủ đề</vt:lpstr>
      </vt:variant>
      <vt:variant>
        <vt:i4>5</vt:i4>
      </vt:variant>
      <vt:variant>
        <vt:lpstr>Tiêu đề Bản chiếu</vt:lpstr>
      </vt:variant>
      <vt:variant>
        <vt:i4>52</vt:i4>
      </vt:variant>
    </vt:vector>
  </HeadingPairs>
  <TitlesOfParts>
    <vt:vector size="72" baseType="lpstr">
      <vt:lpstr>Yu Gothic</vt:lpstr>
      <vt:lpstr>Yu Mincho Demibold</vt:lpstr>
      <vt:lpstr>#9Slide03 Bebas Neue ZSmall</vt:lpstr>
      <vt:lpstr>Arial</vt:lpstr>
      <vt:lpstr>Avenir Next LT Pro</vt:lpstr>
      <vt:lpstr>Calibri</vt:lpstr>
      <vt:lpstr>Calibri Light</vt:lpstr>
      <vt:lpstr>Curlz MT</vt:lpstr>
      <vt:lpstr>Rockwell</vt:lpstr>
      <vt:lpstr>Times New Roman</vt:lpstr>
      <vt:lpstr>Trade Gothic Next Cond</vt:lpstr>
      <vt:lpstr>Trade Gothic Next Light</vt:lpstr>
      <vt:lpstr>Univers Condensed Light</vt:lpstr>
      <vt:lpstr>Walbaum Display Light</vt:lpstr>
      <vt:lpstr>Wingdings</vt:lpstr>
      <vt:lpstr>Office Theme</vt:lpstr>
      <vt:lpstr>AngleLinesVTI</vt:lpstr>
      <vt:lpstr>1_Office Theme</vt:lpstr>
      <vt:lpstr>GlowVTI</vt:lpstr>
      <vt:lpstr>PortalVTI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LUYỆN TẬP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VẬN DỤNG</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Suong Nguyen</cp:lastModifiedBy>
  <cp:revision>31</cp:revision>
  <dcterms:created xsi:type="dcterms:W3CDTF">2022-07-11T03:09:25Z</dcterms:created>
  <dcterms:modified xsi:type="dcterms:W3CDTF">2025-11-24T08:21:33Z</dcterms:modified>
</cp:coreProperties>
</file>