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9" r:id="rId3"/>
    <p:sldId id="260" r:id="rId4"/>
    <p:sldId id="261" r:id="rId5"/>
    <p:sldId id="256" r:id="rId6"/>
    <p:sldId id="262" r:id="rId7"/>
    <p:sldId id="266" r:id="rId8"/>
    <p:sldId id="264" r:id="rId9"/>
    <p:sldId id="265" r:id="rId10"/>
    <p:sldId id="263" r:id="rId11"/>
    <p:sldId id="257" r:id="rId12"/>
    <p:sldId id="267" r:id="rId13"/>
    <p:sldId id="258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9FB7F-BFBE-4A02-9607-FBE980C7F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31736-AD66-44A7-83CF-F3457DCBB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B3FA7-5EFD-4842-AB7B-A8E51B13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5970E-98E4-40C6-8388-EDCE02BF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99463-E282-436A-A558-55195C379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20654-F940-4575-AFD7-AE69ED15F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F13F7-32B8-4803-9435-4BBEF298D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1EC6-860B-4A58-8DE8-AEA6AB02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E8BBA-1D33-4E9E-A581-090992BC3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14925-97BF-47CC-B72D-518BAD8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3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4CE9A9-9074-47D9-9414-2B1272024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C20A34-0D50-4CAB-8CE7-BA76B9400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1F217-3D38-4B56-AD2B-230951CF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AB54D-BDFB-4F66-B9D0-A16EDA6DC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CA70A-1584-4367-AE7D-FA3467E7B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9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CE65-310C-4075-9FD1-A4DAD0A03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D730C-23B3-46AA-AEA9-5F0DEB0FA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27E45-5D68-4E22-BBB0-E89E4B6E2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8A05-30AE-4A8D-8289-5A3AFE85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1AD9B-8DBF-49CB-A694-07E9785F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B0B8E-A6A4-44B4-94AB-FBC745A8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ED5DE-49C1-45D3-BEEE-7E618E765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20C8D-F18D-49D9-A888-525D255E6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9D169-08E5-4ACA-A70C-6837CC85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71C7F-6475-4903-B5E3-CEDB9ABA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5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F451B-1B43-4B98-9C65-DC0730D49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A401-405B-4EBF-9CEE-4FF8DA342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BAC1A-1894-4AF4-B0E3-178F447535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DF4A4-3F85-4C9D-8711-C0A948DE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59D33E-3DC7-47A0-9C5D-24D18AAB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D9A85-0B74-4BA9-B215-32978CCC8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1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5BC8-9C3B-4FBD-8CA6-0514880C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91188-4E4F-4498-8B18-64BAFF04D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BEA4A-50F2-4C18-9F52-F80F285D0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54F59F-F196-44F1-ADA2-22598663F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1ABB6-5313-49B8-90B6-1ECE8BEFD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74BDA6-3B6F-4611-B98E-5CFB6C59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0B2E7-C7B0-4723-9D50-05CF1932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CB4146-B421-428D-8AE2-417D6C8B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2BCF3-FE46-4EBE-BBA9-3AEFE4FA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D375E-F922-4633-9E84-1CF2FACD9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C9430-8903-482B-8135-C905EE6B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0FF90-B694-43E6-8EE7-8CD416BE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AB325-F89C-430F-90AE-B97DD9D2D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311E60-F49A-45AE-8F10-D206C1C5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D0BEF-5CDC-4559-9B88-411141CC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7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A2D57-E6C0-494B-87A8-D4AFE2F8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0484-4869-4C88-A5B4-E15B4A2F9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8027D-E48F-4C02-ABB5-307F0FDCC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4CD1BA-1952-40CD-8E19-9FCA07F5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6DBBA8-59D2-4B5C-8522-DF87A58D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53B88-953C-434C-8D2A-C020FDB5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2BBEE-2022-45D7-B372-0987369FC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2096C1-C5AF-4B82-8713-A88F11C8E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E8F68-9FCD-44A4-AC7D-5FE0A6B15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1F33D-81A3-4647-8571-2DE8E1B5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BE-E8BC-494E-A6B6-78433A22A6C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4CA30-49F3-466B-A36E-34B9617C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85BB6-F189-471B-9E5B-8DD10FB8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1C2BF7-1EEF-4B4A-AC6F-2E8A9F9AD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4D465-2282-4344-AB64-7F6BC27F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C9000-899E-4A09-A396-697F3EEF04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226BE-E8BC-494E-A6B6-78433A22A6CC}" type="datetimeFigureOut">
              <a:rPr lang="en-US" smtClean="0"/>
              <a:t>4/6/2024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682DD-46CF-48C1-A908-CB0602959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C0B39-84B5-44F8-8F2A-1BA287D40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90D5-A91A-4AC7-9D7B-ABE9BAF61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7052" y="1981200"/>
            <a:ext cx="6577897" cy="1921872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TRƯỜNG TIỂU HỌC THÁI HÒA A</a:t>
            </a:r>
            <a:br>
              <a:rPr lang="en-US" sz="3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en-US" sz="3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en-US" sz="3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3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GV: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Đào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Lệ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Huyền</a:t>
            </a:r>
            <a:endParaRPr lang="en-US" sz="30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4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86BBAC54-035D-42E2-8FF3-EBADE3032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5" t="1159" r="9226" b="43782"/>
          <a:stretch/>
        </p:blipFill>
        <p:spPr>
          <a:xfrm>
            <a:off x="2013637" y="-62522"/>
            <a:ext cx="7594387" cy="69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25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86BBAC54-035D-42E2-8FF3-EBADE3032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59200" r="17699" b="8407"/>
          <a:stretch/>
        </p:blipFill>
        <p:spPr>
          <a:xfrm>
            <a:off x="545909" y="0"/>
            <a:ext cx="11103176" cy="672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08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423359" y="1089134"/>
            <a:ext cx="10548133" cy="274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89688BF-641C-432A-B2A4-76357AF09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2" t="5046" r="2706" b="14954"/>
          <a:stretch/>
        </p:blipFill>
        <p:spPr>
          <a:xfrm>
            <a:off x="915288" y="-1"/>
            <a:ext cx="9880091" cy="678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87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4202" r="8390" b="67971"/>
          <a:stretch/>
        </p:blipFill>
        <p:spPr>
          <a:xfrm>
            <a:off x="0" y="183651"/>
            <a:ext cx="12198198" cy="560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1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t="31682" r="8716" b="40491"/>
          <a:stretch/>
        </p:blipFill>
        <p:spPr>
          <a:xfrm>
            <a:off x="318776" y="361073"/>
            <a:ext cx="11811937" cy="542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24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4D090-D8A1-4045-9E6E-4E287A61D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60724" r="8960" b="7013"/>
          <a:stretch/>
        </p:blipFill>
        <p:spPr>
          <a:xfrm>
            <a:off x="114061" y="195214"/>
            <a:ext cx="11575867" cy="61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2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7"/>
          <a:stretch/>
        </p:blipFill>
        <p:spPr>
          <a:xfrm>
            <a:off x="320403" y="755522"/>
            <a:ext cx="11633780" cy="242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3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292728" y="352155"/>
            <a:ext cx="10652985" cy="277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9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2" b="12431"/>
          <a:stretch/>
        </p:blipFill>
        <p:spPr>
          <a:xfrm>
            <a:off x="518615" y="-1"/>
            <a:ext cx="10795379" cy="684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2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482AEF8-11A3-4E4A-B4FF-AB0D24D63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13913" r="7368" b="44637"/>
          <a:stretch/>
        </p:blipFill>
        <p:spPr>
          <a:xfrm>
            <a:off x="557777" y="87374"/>
            <a:ext cx="10974581" cy="655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4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482AEF8-11A3-4E4A-B4FF-AB0D24D639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t="55626" r="9216" b="2924"/>
          <a:stretch/>
        </p:blipFill>
        <p:spPr>
          <a:xfrm>
            <a:off x="253818" y="0"/>
            <a:ext cx="11169358" cy="685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39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943D78-BCFA-4988-B026-364E3DA36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1" r="53058" b="76760"/>
          <a:stretch/>
        </p:blipFill>
        <p:spPr>
          <a:xfrm>
            <a:off x="0" y="775235"/>
            <a:ext cx="9394744" cy="244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4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0046888-9C4E-4C02-ABFD-A381DFB71C89}"/>
              </a:ext>
            </a:extLst>
          </p:cNvPr>
          <p:cNvGrpSpPr/>
          <p:nvPr/>
        </p:nvGrpSpPr>
        <p:grpSpPr>
          <a:xfrm>
            <a:off x="288234" y="377686"/>
            <a:ext cx="11903766" cy="6589525"/>
            <a:chOff x="288234" y="377686"/>
            <a:chExt cx="11903766" cy="65895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4DAC54-D3A2-43E6-849E-DEE4F9FED0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9" t="4493" b="42898"/>
            <a:stretch/>
          </p:blipFill>
          <p:spPr>
            <a:xfrm>
              <a:off x="288234" y="377686"/>
              <a:ext cx="8691993" cy="658952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B08E43F-E923-4B63-A062-8E78D042ED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678" t="11676" r="58051" b="43782"/>
            <a:stretch/>
          </p:blipFill>
          <p:spPr>
            <a:xfrm>
              <a:off x="8123874" y="1259384"/>
              <a:ext cx="4068126" cy="5598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884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4DAC54-D3A2-43E6-849E-DEE4F9FED0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4" t="58531" r="2125" b="7507"/>
          <a:stretch/>
        </p:blipFill>
        <p:spPr>
          <a:xfrm>
            <a:off x="452116" y="372717"/>
            <a:ext cx="11739884" cy="61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1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</Words>
  <Application>Microsoft Office PowerPoint</Application>
  <PresentationFormat>Widescreen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TRƯỜNG TIỂU HỌC THÁI HÒA A   GV: Nguyễn Đào Lệ Huyền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Hương Hoàng</cp:lastModifiedBy>
  <cp:revision>4</cp:revision>
  <dcterms:created xsi:type="dcterms:W3CDTF">2020-08-20T03:39:57Z</dcterms:created>
  <dcterms:modified xsi:type="dcterms:W3CDTF">2024-04-06T04:42:50Z</dcterms:modified>
</cp:coreProperties>
</file>