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2" r:id="rId4"/>
    <p:sldId id="263" r:id="rId5"/>
    <p:sldId id="264" r:id="rId6"/>
    <p:sldId id="257" r:id="rId7"/>
    <p:sldId id="265" r:id="rId8"/>
    <p:sldId id="266" r:id="rId9"/>
    <p:sldId id="258" r:id="rId10"/>
    <p:sldId id="267" r:id="rId11"/>
    <p:sldId id="259" r:id="rId12"/>
    <p:sldId id="268" r:id="rId13"/>
    <p:sldId id="269" r:id="rId14"/>
    <p:sldId id="270" r:id="rId15"/>
    <p:sldId id="260" r:id="rId16"/>
    <p:sldId id="271" r:id="rId17"/>
    <p:sldId id="26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A973A-16EE-5B5C-C80A-AC5E5B0E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HÒA A</a:t>
            </a:r>
            <a:endParaRPr lang="vi-VN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889F-585E-89B4-313A-602856624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2000"/>
              <a:t>CHỦ ĐỀ 4:</a:t>
            </a:r>
          </a:p>
          <a:p>
            <a:r>
              <a:rPr lang="en-US" sz="2000"/>
              <a:t>MÔN: TỰ NHIÊN XÃ HỘI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81758-D0AE-860D-76C2-A6D8364E8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         GV : </a:t>
            </a:r>
            <a:r>
              <a:rPr lang="en-US" sz="2000" dirty="0" err="1"/>
              <a:t>Nguyễn</a:t>
            </a:r>
            <a:r>
              <a:rPr lang="en-US" sz="2000" dirty="0"/>
              <a:t> </a:t>
            </a:r>
            <a:r>
              <a:rPr lang="en-US" sz="2000" dirty="0" err="1"/>
              <a:t>Đào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Huyền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45671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43235" r="16369" b="7716"/>
          <a:stretch/>
        </p:blipFill>
        <p:spPr>
          <a:xfrm>
            <a:off x="2012140" y="0"/>
            <a:ext cx="7727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3935" r="7794" b="35924"/>
          <a:stretch/>
        </p:blipFill>
        <p:spPr>
          <a:xfrm>
            <a:off x="736979" y="-9817"/>
            <a:ext cx="10959152" cy="68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65159" r="18377" b="28708"/>
          <a:stretch/>
        </p:blipFill>
        <p:spPr>
          <a:xfrm>
            <a:off x="341194" y="2186546"/>
            <a:ext cx="11614245" cy="16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71108" r="26573" b="6191"/>
          <a:stretch/>
        </p:blipFill>
        <p:spPr>
          <a:xfrm>
            <a:off x="2587557" y="1225685"/>
            <a:ext cx="7334656" cy="4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0" y="1215244"/>
            <a:ext cx="12190221" cy="20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09" r="-934" b="35416"/>
          <a:stretch/>
        </p:blipFill>
        <p:spPr>
          <a:xfrm>
            <a:off x="0" y="-13019"/>
            <a:ext cx="8299456" cy="687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C53B8-23AF-4199-8EC6-F935B2B3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54452" b="37024"/>
          <a:stretch/>
        </p:blipFill>
        <p:spPr>
          <a:xfrm>
            <a:off x="8220292" y="0"/>
            <a:ext cx="3772532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66814" r="6561" b="7635"/>
          <a:stretch/>
        </p:blipFill>
        <p:spPr>
          <a:xfrm>
            <a:off x="-24781" y="423081"/>
            <a:ext cx="12173159" cy="52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0" t="4434" r="4329" b="36306"/>
          <a:stretch/>
        </p:blipFill>
        <p:spPr>
          <a:xfrm>
            <a:off x="2449381" y="0"/>
            <a:ext cx="6244243" cy="69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65339" r="21762" b="28515"/>
          <a:stretch/>
        </p:blipFill>
        <p:spPr>
          <a:xfrm>
            <a:off x="-50703" y="1728716"/>
            <a:ext cx="12013936" cy="14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82F2AD-AF7D-44CD-A2CF-E7BC17BEB887}"/>
              </a:ext>
            </a:extLst>
          </p:cNvPr>
          <p:cNvGrpSpPr/>
          <p:nvPr/>
        </p:nvGrpSpPr>
        <p:grpSpPr>
          <a:xfrm>
            <a:off x="0" y="215900"/>
            <a:ext cx="12192000" cy="6403264"/>
            <a:chOff x="0" y="215900"/>
            <a:chExt cx="12192000" cy="59318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ECAD68-2FA9-4F6D-9E1A-549C24953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65337" r="4136" b="2603"/>
            <a:stretch/>
          </p:blipFill>
          <p:spPr>
            <a:xfrm>
              <a:off x="0" y="215900"/>
              <a:ext cx="12192000" cy="593187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5D4C8C1-C8EE-4B5D-AC23-341293650384}"/>
                </a:ext>
              </a:extLst>
            </p:cNvPr>
            <p:cNvSpPr/>
            <p:nvPr/>
          </p:nvSpPr>
          <p:spPr>
            <a:xfrm>
              <a:off x="279400" y="215900"/>
              <a:ext cx="9550400" cy="1206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2"/>
          <a:stretch/>
        </p:blipFill>
        <p:spPr>
          <a:xfrm>
            <a:off x="0" y="1337332"/>
            <a:ext cx="11966088" cy="22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3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61025" y="1419960"/>
            <a:ext cx="11951131" cy="20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23004" r="198" b="28287"/>
          <a:stretch/>
        </p:blipFill>
        <p:spPr>
          <a:xfrm>
            <a:off x="0" y="919344"/>
            <a:ext cx="8112868" cy="563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5A7EB-51E8-4DF7-9F09-CAF0BB9F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7" r="53083" b="39207"/>
          <a:stretch/>
        </p:blipFill>
        <p:spPr>
          <a:xfrm>
            <a:off x="8112868" y="919344"/>
            <a:ext cx="3909670" cy="44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569068"/>
            <a:ext cx="12239150" cy="4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F8AF2-9DFD-4857-984F-4D72648C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381539" y="198783"/>
            <a:ext cx="4234070" cy="655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B5685-98EF-4787-94D3-D5E258AB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533939" y="351182"/>
            <a:ext cx="4234070" cy="6555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B1B2D-AF50-427F-8BED-0623013C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4" t="45137" r="14849" b="31343"/>
          <a:stretch/>
        </p:blipFill>
        <p:spPr>
          <a:xfrm>
            <a:off x="6423993" y="1531228"/>
            <a:ext cx="3819342" cy="5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122830" y="177421"/>
            <a:ext cx="12069170" cy="6209731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0" y="1651972"/>
            <a:ext cx="12190227" cy="20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514" r="7871" b="61411"/>
          <a:stretch/>
        </p:blipFill>
        <p:spPr>
          <a:xfrm>
            <a:off x="263192" y="0"/>
            <a:ext cx="11528473" cy="65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2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</Words>
  <Application>Microsoft Office PowerPoint</Application>
  <PresentationFormat>Widescreen</PresentationFormat>
  <Paragraphs>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TRƯỜNG TIỂU HỌC THÁI HÒA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Hương Hoàng</cp:lastModifiedBy>
  <cp:revision>4</cp:revision>
  <dcterms:created xsi:type="dcterms:W3CDTF">2020-08-27T15:25:15Z</dcterms:created>
  <dcterms:modified xsi:type="dcterms:W3CDTF">2024-04-06T04:38:11Z</dcterms:modified>
</cp:coreProperties>
</file>