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5" r:id="rId3"/>
    <p:sldId id="257" r:id="rId4"/>
    <p:sldId id="263" r:id="rId5"/>
    <p:sldId id="264" r:id="rId6"/>
    <p:sldId id="267" r:id="rId7"/>
    <p:sldId id="265" r:id="rId8"/>
    <p:sldId id="270" r:id="rId9"/>
    <p:sldId id="266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8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111" y="798703"/>
            <a:ext cx="4329522" cy="30720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dirty="0">
                <a:latin typeface="Times New Roman" panose="02020603050405020304" charset="0"/>
                <a:cs typeface="Times New Roman" panose="02020603050405020304" charset="0"/>
              </a:rPr>
              <a:t>TRƯỜNG TIỂU HỌC THÁI HÒA A</a:t>
            </a:r>
            <a:br>
              <a:rPr lang="en-US" sz="3400" b="1" dirty="0"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en-US" sz="3400" b="1" dirty="0"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en-US" sz="3400" b="1" dirty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3400" b="1" dirty="0">
                <a:latin typeface="Times New Roman" panose="02020603050405020304" charset="0"/>
                <a:cs typeface="Times New Roman" panose="02020603050405020304" charset="0"/>
              </a:rPr>
              <a:t>GV: LÊ THỊ ÁI LINH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3044" y="0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5502" y="1"/>
            <a:ext cx="866356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4988432" y="1840942"/>
            <a:ext cx="3704628" cy="2793169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4194" y="2916245"/>
            <a:ext cx="119806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1330" y="5717906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5633" y="6258756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2865" y="5835650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1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5122" y="2133600"/>
            <a:ext cx="7521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6200" y="3962400"/>
            <a:ext cx="4264194" cy="1522757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0" y="4104382"/>
            <a:ext cx="44165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371600" y="3704513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505200" y="3276600"/>
            <a:ext cx="3124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4103" y="2895055"/>
            <a:ext cx="5535795" cy="1084217"/>
          </a:xfrm>
        </p:spPr>
        <p:txBody>
          <a:bodyPr>
            <a:normAutofit fontScale="90000"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ĐẾN VỚI TIẾT ĐẠO ĐỨC</a:t>
            </a:r>
          </a:p>
        </p:txBody>
      </p:sp>
    </p:spTree>
    <p:extLst>
      <p:ext uri="{BB962C8B-B14F-4D97-AF65-F5344CB8AC3E}">
        <p14:creationId xmlns:p14="http://schemas.microsoft.com/office/powerpoint/2010/main" val="1216631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HP-087" pitchFamily="34" charset="0"/>
              </a:rPr>
              <a:t>GIỮ GÌN TÀI SẢN CỦA TRƯỜNG, LỚP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945" y="19812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EM YÊU TRƯỜNG EM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017" y="1622035"/>
            <a:ext cx="8856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BCF7C5-4F10-4948-9589-13EA1DD90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2438400"/>
            <a:ext cx="8077200" cy="448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107" y="1742182"/>
            <a:ext cx="854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  <a:p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làm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để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gìn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tài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sản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của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F2518-114C-4A24-9679-63F5A55A4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9" r="4305"/>
          <a:stretch/>
        </p:blipFill>
        <p:spPr>
          <a:xfrm>
            <a:off x="0" y="3048000"/>
            <a:ext cx="9144000" cy="29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3175" y="1589782"/>
            <a:ext cx="7306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E1425-DA1F-41DB-A4C6-7CD7E4D7E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87" y="2743200"/>
            <a:ext cx="745850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5146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0D533-30BE-45A3-AEC7-66918B671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1" t="8218" r="12658" b="4118"/>
          <a:stretch/>
        </p:blipFill>
        <p:spPr>
          <a:xfrm>
            <a:off x="3962400" y="2842230"/>
            <a:ext cx="4822786" cy="3589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6471" y="2240340"/>
            <a:ext cx="3886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184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.VnAvant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TRƯỜNG TIỂU HỌC THÁI HÒA A   GV: LÊ THỊ ÁI LINH</vt:lpstr>
      <vt:lpstr>CHÀO MỪNG CÁC CON ĐẾN VỚI TIẾT ĐẠO ĐỨC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Hương Hoàng</cp:lastModifiedBy>
  <cp:revision>26</cp:revision>
  <dcterms:created xsi:type="dcterms:W3CDTF">2006-08-16T00:00:00Z</dcterms:created>
  <dcterms:modified xsi:type="dcterms:W3CDTF">2024-04-06T04:27:35Z</dcterms:modified>
</cp:coreProperties>
</file>