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57" r:id="rId4"/>
    <p:sldId id="263" r:id="rId5"/>
    <p:sldId id="264" r:id="rId6"/>
    <p:sldId id="267" r:id="rId7"/>
    <p:sldId id="265" r:id="rId8"/>
    <p:sldId id="270" r:id="rId9"/>
    <p:sldId id="266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051" y="1981200"/>
            <a:ext cx="6577897" cy="19218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THÁI HÒA A</a:t>
            </a: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GV: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Huyền</a:t>
            </a:r>
            <a:endParaRPr lang="en-US" sz="3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445" y="1742182"/>
            <a:ext cx="6744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cùng các bạn nhắc nhau học bài,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bài đầy đủ.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5921" y="2810005"/>
            <a:ext cx="4160113" cy="12765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895600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390900" y="415229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429000" y="3331665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Tạm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biệt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103" y="2895055"/>
            <a:ext cx="5535795" cy="1084217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38339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HỌC BÀI VÀ LÀM BÀI </a:t>
            </a:r>
          </a:p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ĐẦY ĐỦ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145" y="21437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“ĐẾN LỚP HỌC RẤT VUI”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745" y="1143000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81250"/>
            <a:ext cx="62484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491" y="2743200"/>
            <a:ext cx="7591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đầy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đủ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905000"/>
            <a:ext cx="7746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nào không nên làm?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1"/>
            <a:ext cx="91652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970782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266" y="1907477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55" r="14748"/>
          <a:stretch/>
        </p:blipFill>
        <p:spPr>
          <a:xfrm>
            <a:off x="3733800" y="2540541"/>
            <a:ext cx="5029200" cy="40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165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TRƯỜNG TIỂU HỌC THÁI HÒA A   GV: Nguyễn Đào Lệ Huyền</vt:lpstr>
      <vt:lpstr>CHÀO MỪNG CÁC CON ĐẾN VỚI TIẾT ĐẠO ĐỨC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Hương Hoàng</cp:lastModifiedBy>
  <cp:revision>23</cp:revision>
  <dcterms:created xsi:type="dcterms:W3CDTF">2006-08-16T00:00:00Z</dcterms:created>
  <dcterms:modified xsi:type="dcterms:W3CDTF">2024-04-06T04:23:25Z</dcterms:modified>
</cp:coreProperties>
</file>