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45" r:id="rId3"/>
  </p:sldMasterIdLst>
  <p:notesMasterIdLst>
    <p:notesMasterId r:id="rId26"/>
  </p:notesMasterIdLst>
  <p:sldIdLst>
    <p:sldId id="374" r:id="rId4"/>
    <p:sldId id="375" r:id="rId5"/>
    <p:sldId id="378" r:id="rId6"/>
    <p:sldId id="301" r:id="rId7"/>
    <p:sldId id="259" r:id="rId8"/>
    <p:sldId id="324" r:id="rId9"/>
    <p:sldId id="260" r:id="rId10"/>
    <p:sldId id="380" r:id="rId11"/>
    <p:sldId id="383" r:id="rId12"/>
    <p:sldId id="262" r:id="rId13"/>
    <p:sldId id="282" r:id="rId14"/>
    <p:sldId id="283" r:id="rId15"/>
    <p:sldId id="284" r:id="rId16"/>
    <p:sldId id="264" r:id="rId17"/>
    <p:sldId id="265" r:id="rId18"/>
    <p:sldId id="373" r:id="rId19"/>
    <p:sldId id="317" r:id="rId20"/>
    <p:sldId id="318" r:id="rId21"/>
    <p:sldId id="268" r:id="rId22"/>
    <p:sldId id="279" r:id="rId23"/>
    <p:sldId id="286" r:id="rId24"/>
    <p:sldId id="3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73191-AB1A-4091-83BF-AD8A60A0FBDE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159ED-524C-4477-827B-1614E5DDDD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449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40087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2093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2093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chú</a:t>
            </a:r>
            <a:r>
              <a:rPr lang="en-US" baseline="0"/>
              <a:t> ý minh hoạ từ lẫy cho HS hiểu bằng việc mô tả em bé lẫy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191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Hay còn</a:t>
            </a:r>
            <a:r>
              <a:rPr lang="en-US" baseline="0"/>
              <a:t> gọi là CHIM ĐA ĐA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5D63-A407-46BF-90A4-6E625821C91C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D379B-261A-459A-83F2-C802935B63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336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5D63-A407-46BF-90A4-6E625821C91C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D379B-261A-459A-83F2-C802935B63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556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5D63-A407-46BF-90A4-6E625821C91C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D379B-261A-459A-83F2-C802935B63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94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69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936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464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848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682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444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654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pPr/>
              <a:t>2024/4/6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653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5D63-A407-46BF-90A4-6E625821C91C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D379B-261A-459A-83F2-C802935B63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7311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0522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1572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3652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1527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9980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0271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1479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5695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923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636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5D63-A407-46BF-90A4-6E625821C91C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D379B-261A-459A-83F2-C802935B63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0810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996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5D63-A407-46BF-90A4-6E625821C91C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D379B-261A-459A-83F2-C802935B63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77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5D63-A407-46BF-90A4-6E625821C91C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D379B-261A-459A-83F2-C802935B63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26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5D63-A407-46BF-90A4-6E625821C91C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D379B-261A-459A-83F2-C802935B63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4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5D63-A407-46BF-90A4-6E625821C91C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D379B-261A-459A-83F2-C802935B63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659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5D63-A407-46BF-90A4-6E625821C91C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D379B-261A-459A-83F2-C802935B63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135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5D63-A407-46BF-90A4-6E625821C91C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D379B-261A-459A-83F2-C802935B63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51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15D63-A407-46BF-90A4-6E625821C91C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D379B-261A-459A-83F2-C802935B63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571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7196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D152F-6F5E-48CF-A181-2BBC38F9FBBA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90BE1-FDAB-420A-BDC8-F3D2682E8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663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UYENTRANG\Downloads\Con%20C&#224;o%20C&#224;o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6.png"/><Relationship Id="rId18" Type="http://schemas.openxmlformats.org/officeDocument/2006/relationships/image" Target="../media/image11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5.jpeg"/><Relationship Id="rId17" Type="http://schemas.openxmlformats.org/officeDocument/2006/relationships/image" Target="../media/image10.png"/><Relationship Id="rId2" Type="http://schemas.openxmlformats.org/officeDocument/2006/relationships/tags" Target="../tags/tag2.xml"/><Relationship Id="rId16" Type="http://schemas.openxmlformats.org/officeDocument/2006/relationships/image" Target="../media/image9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notesSlide" Target="../notesSlides/notesSlide1.xml"/><Relationship Id="rId5" Type="http://schemas.openxmlformats.org/officeDocument/2006/relationships/tags" Target="../tags/tag5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13.xml"/><Relationship Id="rId19" Type="http://schemas.openxmlformats.org/officeDocument/2006/relationships/image" Target="../media/image12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t="-1000" r="-1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90261" y="1391481"/>
            <a:ext cx="9223514" cy="3286538"/>
          </a:xfrm>
          <a:prstGeom prst="rect">
            <a:avLst/>
          </a:prstGeom>
          <a:noFill/>
        </p:spPr>
        <p:txBody>
          <a:bodyPr spcFirstLastPara="1">
            <a:prstTxWarp prst="textArchUp">
              <a:avLst>
                <a:gd name="adj" fmla="val 10723731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75721" y="2470525"/>
            <a:ext cx="650240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cap="all" dirty="0" err="1">
                <a:ln w="0"/>
                <a:solidFill>
                  <a:srgbClr val="0033CC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cap="all" dirty="0">
                <a:ln w="0"/>
                <a:solidFill>
                  <a:srgbClr val="0033CC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cap="all" dirty="0" err="1">
                <a:ln w="0"/>
                <a:solidFill>
                  <a:srgbClr val="0033CC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b="1" cap="all" dirty="0">
                <a:ln w="0"/>
                <a:solidFill>
                  <a:srgbClr val="0033CC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0"/>
                <a:solidFill>
                  <a:srgbClr val="0033CC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3600" b="1" cap="all" dirty="0">
              <a:ln w="0"/>
              <a:solidFill>
                <a:srgbClr val="0033CC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600" b="1" cap="all" dirty="0" err="1">
                <a:ln w="0"/>
                <a:solidFill>
                  <a:srgbClr val="0033CC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cap="all" dirty="0">
                <a:ln w="0"/>
                <a:solidFill>
                  <a:srgbClr val="0033CC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: 1.10</a:t>
            </a:r>
          </a:p>
        </p:txBody>
      </p:sp>
      <p:sp>
        <p:nvSpPr>
          <p:cNvPr id="4" name="Rectangle 3"/>
          <p:cNvSpPr/>
          <p:nvPr/>
        </p:nvSpPr>
        <p:spPr>
          <a:xfrm>
            <a:off x="3162852" y="4749225"/>
            <a:ext cx="6570517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Huyền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endParaRPr lang="en-US" sz="2800" b="1" cap="all" dirty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 Cào Cà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406400" cy="30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1061" y="3703984"/>
            <a:ext cx="11480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 w="10541" cmpd="sng">
                  <a:solidFill>
                    <a:schemeClr val="bg2"/>
                  </a:solidFill>
                  <a:prstDash val="solid"/>
                </a:ln>
                <a:solidFill>
                  <a:srgbClr val="FF0000"/>
                </a:solidFill>
              </a:rPr>
              <a:t>BÀI 38: </a:t>
            </a:r>
          </a:p>
          <a:p>
            <a:pPr algn="ctr"/>
            <a:endParaRPr lang="en-US" sz="4400" b="1" dirty="0">
              <a:ln w="10541" cmpd="sng">
                <a:solidFill>
                  <a:schemeClr val="bg2"/>
                </a:solidFill>
                <a:prstDash val="solid"/>
              </a:ln>
              <a:solidFill>
                <a:srgbClr val="FF0000"/>
              </a:solidFill>
            </a:endParaRPr>
          </a:p>
          <a:p>
            <a:pPr algn="ctr"/>
            <a:endParaRPr lang="en-US" sz="4400" b="1" dirty="0">
              <a:ln w="10541" cmpd="sng">
                <a:solidFill>
                  <a:schemeClr val="bg2"/>
                </a:solidFill>
                <a:prstDash val="solid"/>
              </a:ln>
              <a:solidFill>
                <a:srgbClr val="FF0000"/>
              </a:solidFill>
            </a:endParaRPr>
          </a:p>
          <a:p>
            <a:pPr algn="ctr"/>
            <a:endParaRPr lang="en-US" sz="4400" b="1" dirty="0">
              <a:ln w="10541" cmpd="sng">
                <a:solidFill>
                  <a:schemeClr val="bg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515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 txBox="1">
            <a:spLocks/>
          </p:cNvSpPr>
          <p:nvPr/>
        </p:nvSpPr>
        <p:spPr>
          <a:xfrm>
            <a:off x="5754994" y="2408238"/>
            <a:ext cx="65132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</a:p>
        </p:txBody>
      </p:sp>
    </p:spTree>
    <p:extLst>
      <p:ext uri="{BB962C8B-B14F-4D97-AF65-F5344CB8AC3E}">
        <p14:creationId xmlns:p14="http://schemas.microsoft.com/office/powerpoint/2010/main" val="2943438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487181" y="5130078"/>
            <a:ext cx="697913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err="1">
                <a:solidFill>
                  <a:prstClr val="black"/>
                </a:solidFill>
                <a:latin typeface="VNI-Avo" pitchFamily="2" charset="0"/>
                <a:ea typeface="Arial-Rounded" pitchFamily="34" charset="0"/>
                <a:cs typeface="Arial-Rounded" pitchFamily="34" charset="0"/>
              </a:rPr>
              <a:t>chuøm</a:t>
            </a:r>
            <a:r>
              <a:rPr lang="en-US" sz="9600" dirty="0">
                <a:solidFill>
                  <a:prstClr val="black"/>
                </a:solidFill>
                <a:latin typeface="VNI-Avo" pitchFamily="2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9600" dirty="0" err="1">
                <a:solidFill>
                  <a:prstClr val="black"/>
                </a:solidFill>
                <a:latin typeface="VNI-Avo" pitchFamily="2" charset="0"/>
                <a:ea typeface="Arial-Rounded" pitchFamily="34" charset="0"/>
                <a:cs typeface="Arial-Rounded" pitchFamily="34" charset="0"/>
              </a:rPr>
              <a:t>vaûi</a:t>
            </a:r>
            <a:endParaRPr lang="en-US" sz="9600" dirty="0">
              <a:solidFill>
                <a:prstClr val="black"/>
              </a:solidFill>
              <a:latin typeface="VNI-Avo" pitchFamily="2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316029" y="5109202"/>
            <a:ext cx="1950202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err="1">
                <a:solidFill>
                  <a:srgbClr val="FF0000"/>
                </a:solidFill>
                <a:latin typeface="VNI-Avo" pitchFamily="2" charset="0"/>
                <a:ea typeface="Arial-Rounded" pitchFamily="34" charset="0"/>
                <a:cs typeface="Arial-Rounded" pitchFamily="34" charset="0"/>
              </a:rPr>
              <a:t>ai</a:t>
            </a:r>
            <a:endParaRPr lang="en-US" sz="9600" dirty="0">
              <a:solidFill>
                <a:srgbClr val="FF0000"/>
              </a:solidFill>
              <a:latin typeface="VNI-Avo" pitchFamily="2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" name="Picture 2" descr="Vải thiều Lục Ngạn được cấp bằng bảo hộ chỉ dẫn địa lý tại Nhật Bản | Báo  Dân tộc và Phát triể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264" y="366560"/>
            <a:ext cx="6451937" cy="412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86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610679" y="5439506"/>
            <a:ext cx="6811617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err="1">
                <a:solidFill>
                  <a:prstClr val="black"/>
                </a:solidFill>
                <a:latin typeface="VNI-Avo" pitchFamily="2" charset="0"/>
                <a:ea typeface="Arial-Rounded" pitchFamily="34" charset="0"/>
                <a:cs typeface="Arial-Rounded" pitchFamily="34" charset="0"/>
              </a:rPr>
              <a:t>maùy</a:t>
            </a:r>
            <a:r>
              <a:rPr lang="en-US" sz="9600" dirty="0">
                <a:solidFill>
                  <a:prstClr val="black"/>
                </a:solidFill>
                <a:latin typeface="VNI-Avo" pitchFamily="2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9600" dirty="0" err="1">
                <a:solidFill>
                  <a:prstClr val="black"/>
                </a:solidFill>
                <a:latin typeface="VNI-Avo" pitchFamily="2" charset="0"/>
                <a:ea typeface="Arial-Rounded" pitchFamily="34" charset="0"/>
                <a:cs typeface="Arial-Rounded" pitchFamily="34" charset="0"/>
              </a:rPr>
              <a:t>caøy</a:t>
            </a:r>
            <a:endParaRPr lang="en-US" sz="9600" dirty="0">
              <a:solidFill>
                <a:prstClr val="black"/>
              </a:solidFill>
              <a:latin typeface="VNI-Avo" pitchFamily="2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181890" y="5439507"/>
            <a:ext cx="197742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>
                <a:solidFill>
                  <a:srgbClr val="FF0000"/>
                </a:solidFill>
                <a:latin typeface="VNI-Avo" pitchFamily="2" charset="0"/>
                <a:ea typeface="Arial-Rounded" pitchFamily="34" charset="0"/>
                <a:cs typeface="Arial-Rounded" pitchFamily="34" charset="0"/>
              </a:rPr>
              <a:t>ay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030565" y="5426255"/>
            <a:ext cx="197742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>
                <a:solidFill>
                  <a:srgbClr val="FF0000"/>
                </a:solidFill>
                <a:latin typeface="VNI-Avo" pitchFamily="2" charset="0"/>
                <a:ea typeface="Arial-Rounded" pitchFamily="34" charset="0"/>
                <a:cs typeface="Arial-Rounded" pitchFamily="34" charset="0"/>
              </a:rPr>
              <a:t>ay</a:t>
            </a:r>
          </a:p>
        </p:txBody>
      </p:sp>
      <p:pic>
        <p:nvPicPr>
          <p:cNvPr id="2050" name="Picture 2" descr="Kinh nghiệm chọn mua máy cày cũ - Máy nông ngư nghiệp - Cơ khí Hồng K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269" y="381000"/>
            <a:ext cx="8327300" cy="468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85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504661" y="5272934"/>
            <a:ext cx="698389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err="1">
                <a:solidFill>
                  <a:prstClr val="black"/>
                </a:solidFill>
                <a:latin typeface="VNI-Avo" pitchFamily="2" charset="0"/>
                <a:ea typeface="Arial-Rounded" pitchFamily="34" charset="0"/>
                <a:cs typeface="Arial-Rounded" pitchFamily="34" charset="0"/>
              </a:rPr>
              <a:t>ñaùm</a:t>
            </a:r>
            <a:r>
              <a:rPr lang="en-US" sz="9600" dirty="0">
                <a:solidFill>
                  <a:prstClr val="black"/>
                </a:solidFill>
                <a:latin typeface="VNI-Avo" pitchFamily="2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9600" dirty="0" err="1">
                <a:solidFill>
                  <a:prstClr val="black"/>
                </a:solidFill>
                <a:latin typeface="VNI-Avo" pitchFamily="2" charset="0"/>
                <a:ea typeface="Arial-Rounded" pitchFamily="34" charset="0"/>
                <a:cs typeface="Arial-Rounded" pitchFamily="34" charset="0"/>
              </a:rPr>
              <a:t>maây</a:t>
            </a:r>
            <a:endParaRPr lang="en-US" sz="9600" dirty="0">
              <a:solidFill>
                <a:prstClr val="black"/>
              </a:solidFill>
              <a:latin typeface="VNI-Avo" pitchFamily="2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058592" y="5259682"/>
            <a:ext cx="230505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err="1">
                <a:solidFill>
                  <a:srgbClr val="FF0000"/>
                </a:solidFill>
                <a:latin typeface="VNI-Avo" pitchFamily="2" charset="0"/>
                <a:ea typeface="Arial-Rounded" pitchFamily="34" charset="0"/>
                <a:cs typeface="Arial-Rounded" pitchFamily="34" charset="0"/>
              </a:rPr>
              <a:t>aây</a:t>
            </a:r>
            <a:endParaRPr lang="en-US" sz="9600" dirty="0">
              <a:solidFill>
                <a:srgbClr val="FF0000"/>
              </a:solidFill>
              <a:latin typeface="VNI-Avo" pitchFamily="2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6" name="Picture 6" descr="hình ảnh : đám mây, Bầu trời, Ánh sáng mặt trời, không khí, Ban ngày,  Cumulus, màu xanh da trời, trời xanh, mây che phủ, Đám mây, Bạch cầu, Hiện  tượng khí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59230"/>
            <a:ext cx="6781800" cy="452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1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7293244" y="4719097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err="1">
                <a:solidFill>
                  <a:prstClr val="black"/>
                </a:solidFill>
                <a:latin typeface="VNI-Avo" pitchFamily="2" charset="0"/>
                <a:ea typeface="Arial-Rounded" pitchFamily="34" charset="0"/>
                <a:cs typeface="Arial-Rounded" pitchFamily="34" charset="0"/>
              </a:rPr>
              <a:t>ñaùm</a:t>
            </a:r>
            <a:r>
              <a:rPr lang="en-US" sz="5400" dirty="0">
                <a:solidFill>
                  <a:prstClr val="black"/>
                </a:solidFill>
                <a:latin typeface="VNI-Avo" pitchFamily="2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VNI-Avo" pitchFamily="2" charset="0"/>
                <a:ea typeface="Arial-Rounded" pitchFamily="34" charset="0"/>
                <a:cs typeface="Arial-Rounded" pitchFamily="34" charset="0"/>
              </a:rPr>
              <a:t>maây</a:t>
            </a:r>
            <a:endParaRPr lang="en-US" sz="5400" dirty="0">
              <a:solidFill>
                <a:prstClr val="black"/>
              </a:solidFill>
              <a:latin typeface="VNI-Avo" pitchFamily="2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504634" y="4719097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err="1">
                <a:solidFill>
                  <a:prstClr val="black"/>
                </a:solidFill>
                <a:latin typeface="VNI-Avo" pitchFamily="2" charset="0"/>
                <a:ea typeface="Arial-Rounded" pitchFamily="34" charset="0"/>
                <a:cs typeface="Arial-Rounded" pitchFamily="34" charset="0"/>
              </a:rPr>
              <a:t>maùy</a:t>
            </a:r>
            <a:r>
              <a:rPr lang="en-US" sz="5400" dirty="0">
                <a:solidFill>
                  <a:prstClr val="black"/>
                </a:solidFill>
                <a:latin typeface="VNI-Avo" pitchFamily="2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VNI-Avo" pitchFamily="2" charset="0"/>
                <a:ea typeface="Arial-Rounded" pitchFamily="34" charset="0"/>
                <a:cs typeface="Arial-Rounded" pitchFamily="34" charset="0"/>
              </a:rPr>
              <a:t>caøy</a:t>
            </a:r>
            <a:endParaRPr lang="en-US" sz="5400" dirty="0">
              <a:solidFill>
                <a:prstClr val="black"/>
              </a:solidFill>
              <a:latin typeface="VNI-Avo" pitchFamily="2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-689430" y="4719096"/>
            <a:ext cx="5243527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err="1">
                <a:solidFill>
                  <a:prstClr val="black"/>
                </a:solidFill>
                <a:latin typeface="VNI-Avo" pitchFamily="2" charset="0"/>
                <a:ea typeface="Arial-Rounded" pitchFamily="34" charset="0"/>
                <a:cs typeface="Arial-Rounded" pitchFamily="34" charset="0"/>
              </a:rPr>
              <a:t>chuøm</a:t>
            </a:r>
            <a:r>
              <a:rPr lang="en-US" sz="5400" dirty="0">
                <a:solidFill>
                  <a:prstClr val="black"/>
                </a:solidFill>
                <a:latin typeface="VNI-Avo" pitchFamily="2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VNI-Avo" pitchFamily="2" charset="0"/>
                <a:ea typeface="Arial-Rounded" pitchFamily="34" charset="0"/>
                <a:cs typeface="Arial-Rounded" pitchFamily="34" charset="0"/>
              </a:rPr>
              <a:t>vaûi</a:t>
            </a:r>
            <a:endParaRPr lang="en-US" sz="5400" dirty="0">
              <a:solidFill>
                <a:prstClr val="black"/>
              </a:solidFill>
              <a:latin typeface="VNI-Avo" pitchFamily="2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Vải thiều Lục Ngạn được cấp bằng bảo hộ chỉ dẫn địa lý tại Nhật Bản | Báo  Dân tộc và Phát triể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31" y="1905001"/>
            <a:ext cx="3310864" cy="211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inh nghiệm chọn mua máy cày cũ - Máy nông ngư nghiệp - Cơ khí Hồng K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619" y="1912258"/>
            <a:ext cx="3767030" cy="211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ình ảnh : đám mây, Bầu trời, Ánh sáng mặt trời, không khí, Ban ngày,  Cumulus, màu xanh da trời, trời xanh, mây che phủ, Đám mây, Bạch cầu, Hiện  tượng khí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217" y="1912258"/>
            <a:ext cx="3178429" cy="211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17600" y="1"/>
            <a:ext cx="9956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26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2022</a:t>
            </a:r>
          </a:p>
          <a:p>
            <a:pPr algn="ctr"/>
            <a:r>
              <a:rPr lang="en-US" sz="2800" u="sng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2800" u="sng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  <a:cs typeface="Times New Roman" pitchFamily="18" charset="0"/>
              </a:rPr>
              <a:t>ai</a:t>
            </a:r>
            <a:r>
              <a:rPr lang="en-US" sz="2800" b="1" dirty="0">
                <a:solidFill>
                  <a:srgbClr val="FF0000"/>
                </a:solidFill>
                <a:latin typeface="VNI-Avo" pitchFamily="2" charset="0"/>
                <a:cs typeface="Times New Roman" pitchFamily="18" charset="0"/>
              </a:rPr>
              <a:t>   ay  </a:t>
            </a:r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  <a:cs typeface="Times New Roman" pitchFamily="18" charset="0"/>
              </a:rPr>
              <a:t>aây</a:t>
            </a:r>
            <a:endParaRPr lang="en-US" sz="2800" b="1" dirty="0">
              <a:solidFill>
                <a:srgbClr val="FF0000"/>
              </a:solidFill>
              <a:latin typeface="VNI-Avo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578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7296874" y="5867401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err="1">
                <a:solidFill>
                  <a:prstClr val="black"/>
                </a:solidFill>
                <a:latin typeface="VNI-Avo" pitchFamily="2" charset="0"/>
                <a:ea typeface="Arial-Rounded" pitchFamily="34" charset="0"/>
                <a:cs typeface="Arial-Rounded" pitchFamily="34" charset="0"/>
              </a:rPr>
              <a:t>ñaùm</a:t>
            </a:r>
            <a:r>
              <a:rPr lang="en-US" sz="5400" dirty="0">
                <a:solidFill>
                  <a:prstClr val="black"/>
                </a:solidFill>
                <a:latin typeface="VNI-Avo" pitchFamily="2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VNI-Avo" pitchFamily="2" charset="0"/>
                <a:ea typeface="Arial-Rounded" pitchFamily="34" charset="0"/>
                <a:cs typeface="Arial-Rounded" pitchFamily="34" charset="0"/>
              </a:rPr>
              <a:t>maây</a:t>
            </a:r>
            <a:endParaRPr lang="en-US" sz="5400" dirty="0">
              <a:solidFill>
                <a:prstClr val="black"/>
              </a:solidFill>
              <a:latin typeface="VNI-Avo" pitchFamily="2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508264" y="5867401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err="1">
                <a:solidFill>
                  <a:prstClr val="black"/>
                </a:solidFill>
                <a:latin typeface="VNI-Avo" pitchFamily="2" charset="0"/>
                <a:ea typeface="Arial-Rounded" pitchFamily="34" charset="0"/>
                <a:cs typeface="Arial-Rounded" pitchFamily="34" charset="0"/>
              </a:rPr>
              <a:t>maùy</a:t>
            </a:r>
            <a:r>
              <a:rPr lang="en-US" sz="5400" dirty="0">
                <a:solidFill>
                  <a:prstClr val="black"/>
                </a:solidFill>
                <a:latin typeface="VNI-Avo" pitchFamily="2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VNI-Avo" pitchFamily="2" charset="0"/>
                <a:ea typeface="Arial-Rounded" pitchFamily="34" charset="0"/>
                <a:cs typeface="Arial-Rounded" pitchFamily="34" charset="0"/>
              </a:rPr>
              <a:t>caøy</a:t>
            </a:r>
            <a:endParaRPr lang="en-US" sz="5400" dirty="0">
              <a:solidFill>
                <a:prstClr val="black"/>
              </a:solidFill>
              <a:latin typeface="VNI-Avo" pitchFamily="2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-685800" y="5867400"/>
            <a:ext cx="5243527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err="1">
                <a:solidFill>
                  <a:prstClr val="black"/>
                </a:solidFill>
                <a:latin typeface="VNI-Avo" pitchFamily="2" charset="0"/>
                <a:ea typeface="Arial-Rounded" pitchFamily="34" charset="0"/>
                <a:cs typeface="Arial-Rounded" pitchFamily="34" charset="0"/>
              </a:rPr>
              <a:t>chuøm</a:t>
            </a:r>
            <a:r>
              <a:rPr lang="en-US" sz="5400" dirty="0">
                <a:solidFill>
                  <a:prstClr val="black"/>
                </a:solidFill>
                <a:latin typeface="VNI-Avo" pitchFamily="2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VNI-Avo" pitchFamily="2" charset="0"/>
                <a:ea typeface="Arial-Rounded" pitchFamily="34" charset="0"/>
                <a:cs typeface="Arial-Rounded" pitchFamily="34" charset="0"/>
              </a:rPr>
              <a:t>vaûi</a:t>
            </a:r>
            <a:endParaRPr lang="en-US" sz="5400" dirty="0">
              <a:solidFill>
                <a:prstClr val="black"/>
              </a:solidFill>
              <a:latin typeface="VNI-Avo" pitchFamily="2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962401"/>
            <a:ext cx="12217401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129" y="-229886"/>
            <a:ext cx="6673273" cy="463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818400" y="5691699"/>
            <a:ext cx="81144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VNI-Avo" pitchFamily="2" charset="0"/>
                <a:ea typeface="Arial-Rounded" pitchFamily="34" charset="0"/>
                <a:cs typeface="Arial-Rounded" pitchFamily="34" charset="0"/>
              </a:rPr>
              <a:t>ai</a:t>
            </a:r>
            <a:endParaRPr lang="en-US" sz="5400" dirty="0">
              <a:solidFill>
                <a:srgbClr val="FF0000"/>
              </a:solidFill>
              <a:latin typeface="VNI-Avo" pitchFamily="2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47517" y="5692624"/>
            <a:ext cx="11224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VNI-Avo" pitchFamily="2" charset="0"/>
                <a:ea typeface="Arial-Rounded" pitchFamily="34" charset="0"/>
                <a:cs typeface="Arial-Rounded" pitchFamily="34" charset="0"/>
              </a:rPr>
              <a:t>ay</a:t>
            </a:r>
          </a:p>
        </p:txBody>
      </p:sp>
      <p:sp>
        <p:nvSpPr>
          <p:cNvPr id="9" name="Rectangle 8"/>
          <p:cNvSpPr/>
          <p:nvPr/>
        </p:nvSpPr>
        <p:spPr>
          <a:xfrm>
            <a:off x="6565646" y="5683659"/>
            <a:ext cx="11224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VNI-Avo" pitchFamily="2" charset="0"/>
                <a:ea typeface="Arial-Rounded" pitchFamily="34" charset="0"/>
                <a:cs typeface="Arial-Rounded" pitchFamily="34" charset="0"/>
              </a:rPr>
              <a:t>ay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725270" y="5701588"/>
            <a:ext cx="114967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VNI-Avo" pitchFamily="2" charset="0"/>
                <a:ea typeface="Arial-Rounded" pitchFamily="34" charset="0"/>
                <a:cs typeface="Arial-Rounded" pitchFamily="34" charset="0"/>
              </a:rPr>
              <a:t>aây</a:t>
            </a:r>
            <a:endParaRPr lang="en-US" sz="5400" dirty="0">
              <a:solidFill>
                <a:srgbClr val="FF0000"/>
              </a:solidFill>
              <a:latin typeface="VNI-Avo" pitchFamily="2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827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30477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-69277" y="76201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962780" y="1615329"/>
            <a:ext cx="8051865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600" dirty="0" err="1">
                <a:solidFill>
                  <a:srgbClr val="FF0000"/>
                </a:solidFill>
                <a:latin typeface="HP001 4 hàng" pitchFamily="34" charset="0"/>
              </a:rPr>
              <a:t>ai</a:t>
            </a:r>
            <a:r>
              <a:rPr lang="en-US" sz="28600" dirty="0">
                <a:solidFill>
                  <a:srgbClr val="FF0000"/>
                </a:solidFill>
                <a:latin typeface="HP001 4 hàng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7853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30477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-69277" y="76201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943024" y="1615328"/>
            <a:ext cx="8374922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600" dirty="0">
                <a:solidFill>
                  <a:srgbClr val="FF0000"/>
                </a:solidFill>
                <a:latin typeface="HP001 4 hàng" pitchFamily="34" charset="0"/>
              </a:rPr>
              <a:t>a⌐</a:t>
            </a:r>
          </a:p>
        </p:txBody>
      </p:sp>
    </p:spTree>
    <p:extLst>
      <p:ext uri="{BB962C8B-B14F-4D97-AF65-F5344CB8AC3E}">
        <p14:creationId xmlns:p14="http://schemas.microsoft.com/office/powerpoint/2010/main" val="18427270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30477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-69277" y="76201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942136" y="1628776"/>
            <a:ext cx="8610600" cy="892532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600" dirty="0">
                <a:solidFill>
                  <a:srgbClr val="FF0000"/>
                </a:solidFill>
                <a:latin typeface="HP001 4 hàng" pitchFamily="34" charset="0"/>
              </a:rPr>
              <a:t>â⌐</a:t>
            </a:r>
          </a:p>
          <a:p>
            <a:r>
              <a:rPr lang="en-US" sz="28600" dirty="0">
                <a:solidFill>
                  <a:srgbClr val="FF0000"/>
                </a:solidFill>
                <a:latin typeface="HP001 4 hàng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119321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30477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33350" y="3124199"/>
            <a:ext cx="4316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8000">
                <a:solidFill>
                  <a:srgbClr val="FF0000"/>
                </a:solidFill>
                <a:latin typeface="HP001 4 hàng" pitchFamily="34" charset="0"/>
              </a:rPr>
              <a:t>ai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46862" y="3124200"/>
            <a:ext cx="4316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8000">
                <a:solidFill>
                  <a:srgbClr val="FF0000"/>
                </a:solidFill>
                <a:latin typeface="HP001 4 hàng" pitchFamily="34" charset="0"/>
              </a:rPr>
              <a:t>a⌐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78996" y="3124201"/>
            <a:ext cx="4316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8000">
                <a:solidFill>
                  <a:srgbClr val="FF0000"/>
                </a:solidFill>
                <a:latin typeface="HP001 4 hàng" pitchFamily="34" charset="0"/>
              </a:rPr>
              <a:t>â⌐ 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32430" y="197224"/>
            <a:ext cx="6756905" cy="941185"/>
            <a:chOff x="63500" y="1429216"/>
            <a:chExt cx="5080245" cy="705889"/>
          </a:xfrm>
        </p:grpSpPr>
        <p:sp>
          <p:nvSpPr>
            <p:cNvPr id="16" name="Rounded Rectangle 15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</a:t>
              </a:r>
              <a:r>
                <a:rPr lang="en-US" sz="4800" dirty="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800" dirty="0" err="1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dẫn</a:t>
              </a:r>
              <a:r>
                <a:rPr lang="en-US" sz="4800" dirty="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800" dirty="0" err="1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</a:t>
              </a:r>
              <a:r>
                <a:rPr lang="en-US" sz="4800" dirty="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800" dirty="0" err="1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bảng</a:t>
              </a:r>
              <a:endPara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5344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1000" r="-2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17600" y="1"/>
            <a:ext cx="995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26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2022</a:t>
            </a:r>
          </a:p>
          <a:p>
            <a:pPr algn="ctr"/>
            <a:r>
              <a:rPr lang="en-US" sz="2800" u="sng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008530" y="1949823"/>
            <a:ext cx="10464800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altLang="en-US" sz="6000" dirty="0" err="1">
                <a:latin typeface="VNI-Avo" pitchFamily="2" charset="0"/>
              </a:rPr>
              <a:t>kem</a:t>
            </a:r>
            <a:endParaRPr lang="en-US" altLang="en-US" sz="6000" dirty="0">
              <a:latin typeface="VNI-Avo" pitchFamily="2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174376" y="2909047"/>
            <a:ext cx="10464800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altLang="en-US" sz="6000" dirty="0" err="1">
                <a:latin typeface="VNI-Avo" pitchFamily="2" charset="0"/>
              </a:rPr>
              <a:t>meàm</a:t>
            </a:r>
            <a:endParaRPr lang="en-US" altLang="en-US" sz="6000" dirty="0">
              <a:latin typeface="VNI-Avo" pitchFamily="2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138518" y="3841376"/>
            <a:ext cx="10464800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altLang="en-US" sz="6000" dirty="0">
                <a:latin typeface="VNI-Avo" pitchFamily="2" charset="0"/>
              </a:rPr>
              <a:t>tem </a:t>
            </a:r>
            <a:r>
              <a:rPr lang="en-US" altLang="en-US" sz="6000" dirty="0" err="1">
                <a:latin typeface="VNI-Avo" pitchFamily="2" charset="0"/>
              </a:rPr>
              <a:t>thö</a:t>
            </a:r>
            <a:endParaRPr lang="en-US" altLang="en-US" sz="6000" dirty="0">
              <a:latin typeface="VNI-Avo" pitchFamily="2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12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30477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0286" y="3126898"/>
            <a:ext cx="11277600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l-GR" sz="18000" dirty="0">
                <a:solidFill>
                  <a:srgbClr val="FF0000"/>
                </a:solidFill>
                <a:latin typeface="HP001 4H"/>
                <a:ea typeface="HP001 4H"/>
              </a:rPr>
              <a:t>ε</a:t>
            </a:r>
            <a:r>
              <a:rPr lang="en-US" sz="18000" dirty="0" err="1">
                <a:solidFill>
                  <a:srgbClr val="FF0000"/>
                </a:solidFill>
                <a:latin typeface="HP001 4H"/>
                <a:ea typeface="HP001 4H"/>
              </a:rPr>
              <a:t>ùm</a:t>
            </a:r>
            <a:r>
              <a:rPr lang="en-US" sz="18000" dirty="0">
                <a:solidFill>
                  <a:srgbClr val="FF0000"/>
                </a:solidFill>
                <a:latin typeface="HP001 4H"/>
                <a:ea typeface="HP001 4H"/>
              </a:rPr>
              <a:t> </a:t>
            </a:r>
            <a:r>
              <a:rPr lang="en-US" sz="18000" dirty="0" err="1">
                <a:solidFill>
                  <a:srgbClr val="FF0000"/>
                </a:solidFill>
                <a:latin typeface="HP001 4H"/>
                <a:ea typeface="HP001 4H"/>
              </a:rPr>
              <a:t>ȩải</a:t>
            </a:r>
            <a:r>
              <a:rPr lang="en-US" sz="18000" dirty="0">
                <a:solidFill>
                  <a:srgbClr val="FF0000"/>
                </a:solidFill>
                <a:latin typeface="HP001 4H"/>
                <a:ea typeface="HP001 4H"/>
              </a:rPr>
              <a:t> </a:t>
            </a:r>
            <a:endParaRPr lang="en-US" sz="18000" dirty="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6958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30477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-322938" y="3126898"/>
            <a:ext cx="11338719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18000">
                <a:solidFill>
                  <a:srgbClr val="FF0000"/>
                </a:solidFill>
                <a:latin typeface="HP001 4 hàng" pitchFamily="34" charset="0"/>
              </a:rPr>
              <a:t> đám jây 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0000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80" name="Picture 28" descr="netease-1-or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100381" name="Picture 29" descr="Picture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37600" y="4038601"/>
            <a:ext cx="1151467" cy="904875"/>
          </a:xfrm>
          <a:prstGeom prst="rect">
            <a:avLst/>
          </a:prstGeom>
          <a:noFill/>
        </p:spPr>
      </p:pic>
      <p:pic>
        <p:nvPicPr>
          <p:cNvPr id="100382" name="Picture 30" descr="Picture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50400" y="3352801"/>
            <a:ext cx="1151467" cy="904875"/>
          </a:xfrm>
          <a:prstGeom prst="rect">
            <a:avLst/>
          </a:prstGeom>
          <a:noFill/>
        </p:spPr>
      </p:pic>
      <p:pic>
        <p:nvPicPr>
          <p:cNvPr id="100383" name="Picture 31" descr="Picture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53600" y="4038601"/>
            <a:ext cx="1151467" cy="904875"/>
          </a:xfrm>
          <a:prstGeom prst="rect">
            <a:avLst/>
          </a:prstGeom>
          <a:noFill/>
        </p:spPr>
      </p:pic>
      <p:pic>
        <p:nvPicPr>
          <p:cNvPr id="100384" name="Picture 32" descr="Picture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64800" y="3581401"/>
            <a:ext cx="1151467" cy="904875"/>
          </a:xfrm>
          <a:prstGeom prst="rect">
            <a:avLst/>
          </a:prstGeom>
          <a:noFill/>
        </p:spPr>
      </p:pic>
      <p:pic>
        <p:nvPicPr>
          <p:cNvPr id="100385" name="Picture 33" descr="Picture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5410201"/>
            <a:ext cx="1151467" cy="904875"/>
          </a:xfrm>
          <a:prstGeom prst="rect">
            <a:avLst/>
          </a:prstGeom>
          <a:noFill/>
        </p:spPr>
      </p:pic>
      <p:pic>
        <p:nvPicPr>
          <p:cNvPr id="100386" name="Picture 34" descr="Picture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5181601"/>
            <a:ext cx="1151467" cy="904875"/>
          </a:xfrm>
          <a:prstGeom prst="rect">
            <a:avLst/>
          </a:prstGeom>
          <a:noFill/>
        </p:spPr>
      </p:pic>
      <p:pic>
        <p:nvPicPr>
          <p:cNvPr id="100387" name="Picture 35" descr="Picture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40533" y="5638801"/>
            <a:ext cx="1151467" cy="904875"/>
          </a:xfrm>
          <a:prstGeom prst="rect">
            <a:avLst/>
          </a:prstGeom>
          <a:noFill/>
        </p:spPr>
      </p:pic>
      <p:pic>
        <p:nvPicPr>
          <p:cNvPr id="100388" name="Picture 36" descr="Picture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63200" y="5715001"/>
            <a:ext cx="1151467" cy="904875"/>
          </a:xfrm>
          <a:prstGeom prst="rect">
            <a:avLst/>
          </a:prstGeom>
          <a:noFill/>
        </p:spPr>
      </p:pic>
      <p:pic>
        <p:nvPicPr>
          <p:cNvPr id="100389" name="Picture 37" descr="Picture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40800" y="5638801"/>
            <a:ext cx="1151467" cy="904875"/>
          </a:xfrm>
          <a:prstGeom prst="rect">
            <a:avLst/>
          </a:prstGeom>
          <a:noFill/>
        </p:spPr>
      </p:pic>
      <p:pic>
        <p:nvPicPr>
          <p:cNvPr id="100390" name="Picture 38" descr="Picture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9600" y="5638801"/>
            <a:ext cx="1151467" cy="904875"/>
          </a:xfrm>
          <a:prstGeom prst="rect">
            <a:avLst/>
          </a:prstGeom>
          <a:noFill/>
        </p:spPr>
      </p:pic>
      <p:pic>
        <p:nvPicPr>
          <p:cNvPr id="100391" name="Picture 39" descr="Picture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53126"/>
            <a:ext cx="1151467" cy="904875"/>
          </a:xfrm>
          <a:prstGeom prst="rect">
            <a:avLst/>
          </a:prstGeom>
          <a:noFill/>
        </p:spPr>
      </p:pic>
      <p:pic>
        <p:nvPicPr>
          <p:cNvPr id="100392" name="Picture 40" descr="4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60000" y="392113"/>
            <a:ext cx="1422400" cy="755650"/>
          </a:xfrm>
          <a:prstGeom prst="rect">
            <a:avLst/>
          </a:prstGeom>
          <a:noFill/>
        </p:spPr>
      </p:pic>
      <p:pic>
        <p:nvPicPr>
          <p:cNvPr id="100393" name="Picture 41" descr="4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50400" y="838200"/>
            <a:ext cx="1422400" cy="755650"/>
          </a:xfrm>
          <a:prstGeom prst="rect">
            <a:avLst/>
          </a:prstGeom>
          <a:noFill/>
        </p:spPr>
      </p:pic>
      <p:pic>
        <p:nvPicPr>
          <p:cNvPr id="100394" name="Picture 42" descr="4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39200" y="0"/>
            <a:ext cx="1422400" cy="755650"/>
          </a:xfrm>
          <a:prstGeom prst="rect">
            <a:avLst/>
          </a:prstGeom>
          <a:noFill/>
        </p:spPr>
      </p:pic>
      <p:pic>
        <p:nvPicPr>
          <p:cNvPr id="100395" name="Picture 43" descr="4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219200" y="304800"/>
            <a:ext cx="1016000" cy="755650"/>
          </a:xfrm>
          <a:prstGeom prst="rect">
            <a:avLst/>
          </a:prstGeom>
          <a:noFill/>
        </p:spPr>
      </p:pic>
      <p:pic>
        <p:nvPicPr>
          <p:cNvPr id="100396" name="Picture 44" descr="4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711200" y="1143000"/>
            <a:ext cx="1117600" cy="755650"/>
          </a:xfrm>
          <a:prstGeom prst="rect">
            <a:avLst/>
          </a:prstGeom>
          <a:noFill/>
        </p:spPr>
      </p:pic>
      <p:pic>
        <p:nvPicPr>
          <p:cNvPr id="100397" name="Picture 45" descr="4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117600" y="2819400"/>
            <a:ext cx="1117600" cy="755650"/>
          </a:xfrm>
          <a:prstGeom prst="rect">
            <a:avLst/>
          </a:prstGeom>
          <a:noFill/>
        </p:spPr>
      </p:pic>
      <p:pic>
        <p:nvPicPr>
          <p:cNvPr id="100398" name="Picture 46" descr="4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0" y="762000"/>
            <a:ext cx="1117600" cy="755650"/>
          </a:xfrm>
          <a:prstGeom prst="rect">
            <a:avLst/>
          </a:prstGeom>
          <a:noFill/>
        </p:spPr>
      </p:pic>
      <p:pic>
        <p:nvPicPr>
          <p:cNvPr id="100399" name="Picture 47" descr="4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3454400" y="0"/>
            <a:ext cx="1117600" cy="755650"/>
          </a:xfrm>
          <a:prstGeom prst="rect">
            <a:avLst/>
          </a:prstGeom>
          <a:noFill/>
        </p:spPr>
      </p:pic>
      <p:pic>
        <p:nvPicPr>
          <p:cNvPr id="100400" name="Picture 48" descr="Picture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400" y="5486401"/>
            <a:ext cx="1151467" cy="904875"/>
          </a:xfrm>
          <a:prstGeom prst="rect">
            <a:avLst/>
          </a:prstGeom>
          <a:noFill/>
        </p:spPr>
      </p:pic>
      <p:pic>
        <p:nvPicPr>
          <p:cNvPr id="100401" name="Picture 49" descr="Picture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27200" y="5257801"/>
            <a:ext cx="1151467" cy="904875"/>
          </a:xfrm>
          <a:prstGeom prst="rect">
            <a:avLst/>
          </a:prstGeom>
          <a:noFill/>
        </p:spPr>
      </p:pic>
      <p:pic>
        <p:nvPicPr>
          <p:cNvPr id="100402" name="Picture 50" descr="Picture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50400" y="5953126"/>
            <a:ext cx="1151467" cy="904875"/>
          </a:xfrm>
          <a:prstGeom prst="rect">
            <a:avLst/>
          </a:prstGeom>
          <a:noFill/>
        </p:spPr>
      </p:pic>
      <p:sp>
        <p:nvSpPr>
          <p:cNvPr id="100403" name="WordArt 51"/>
          <p:cNvSpPr>
            <a:spLocks noChangeArrowheads="1" noChangeShapeType="1" noTextEdit="1"/>
          </p:cNvSpPr>
          <p:nvPr/>
        </p:nvSpPr>
        <p:spPr bwMode="auto">
          <a:xfrm>
            <a:off x="1930400" y="914400"/>
            <a:ext cx="8128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0404" name="Picture 52" descr="BLOODBA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-3079749" y="3232150"/>
            <a:ext cx="65532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405" name="Picture 53" descr="BLOODBA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0" y="6445250"/>
            <a:ext cx="121920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406" name="Picture 54" descr="BLOODBA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21920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407" name="Picture 55" descr="BLOODBA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8718551" y="3155950"/>
            <a:ext cx="65532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203200" y="2133600"/>
            <a:ext cx="12192000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000" b="1" dirty="0" err="1">
                <a:ln w="11430"/>
                <a:solidFill>
                  <a:srgbClr val="FF0000"/>
                </a:solidFill>
              </a:rPr>
              <a:t>Chúc</a:t>
            </a:r>
            <a:r>
              <a:rPr lang="en-US" sz="5000" b="1" dirty="0">
                <a:ln w="11430"/>
                <a:solidFill>
                  <a:srgbClr val="FF0000"/>
                </a:solidFill>
              </a:rPr>
              <a:t> </a:t>
            </a:r>
            <a:r>
              <a:rPr lang="en-US" sz="5000" b="1" dirty="0" err="1">
                <a:ln w="11430"/>
                <a:solidFill>
                  <a:srgbClr val="FF0000"/>
                </a:solidFill>
              </a:rPr>
              <a:t>sức</a:t>
            </a:r>
            <a:r>
              <a:rPr lang="en-US" sz="5000" b="1" dirty="0">
                <a:ln w="11430"/>
                <a:solidFill>
                  <a:srgbClr val="FF0000"/>
                </a:solidFill>
              </a:rPr>
              <a:t> </a:t>
            </a:r>
            <a:r>
              <a:rPr lang="en-US" sz="5000" b="1" dirty="0" err="1">
                <a:ln w="11430"/>
                <a:solidFill>
                  <a:srgbClr val="FF0000"/>
                </a:solidFill>
              </a:rPr>
              <a:t>khỏe</a:t>
            </a:r>
            <a:r>
              <a:rPr lang="en-US" sz="5000" b="1" dirty="0">
                <a:ln w="11430"/>
                <a:solidFill>
                  <a:srgbClr val="FF0000"/>
                </a:solidFill>
              </a:rPr>
              <a:t> </a:t>
            </a:r>
            <a:r>
              <a:rPr lang="en-US" sz="5000" b="1" dirty="0" err="1">
                <a:ln w="11430"/>
                <a:solidFill>
                  <a:srgbClr val="FF0000"/>
                </a:solidFill>
              </a:rPr>
              <a:t>thầy</a:t>
            </a:r>
            <a:r>
              <a:rPr lang="en-US" sz="5000" b="1" dirty="0">
                <a:ln w="11430"/>
                <a:solidFill>
                  <a:srgbClr val="FF0000"/>
                </a:solidFill>
              </a:rPr>
              <a:t> </a:t>
            </a:r>
            <a:r>
              <a:rPr lang="en-US" sz="5000" b="1" dirty="0" err="1">
                <a:ln w="11430"/>
                <a:solidFill>
                  <a:srgbClr val="FF0000"/>
                </a:solidFill>
              </a:rPr>
              <a:t>cô</a:t>
            </a:r>
            <a:r>
              <a:rPr lang="en-US" sz="5000" b="1" dirty="0">
                <a:ln w="11430"/>
                <a:solidFill>
                  <a:srgbClr val="FF0000"/>
                </a:solidFill>
              </a:rPr>
              <a:t> </a:t>
            </a:r>
            <a:r>
              <a:rPr lang="en-US" sz="5000" b="1" dirty="0" err="1">
                <a:ln w="11430"/>
                <a:solidFill>
                  <a:srgbClr val="FF0000"/>
                </a:solidFill>
              </a:rPr>
              <a:t>và</a:t>
            </a:r>
            <a:r>
              <a:rPr lang="en-US" sz="5000" b="1" dirty="0">
                <a:ln w="11430"/>
                <a:solidFill>
                  <a:srgbClr val="FF0000"/>
                </a:solidFill>
              </a:rPr>
              <a:t> </a:t>
            </a:r>
            <a:r>
              <a:rPr lang="en-US" sz="5000" b="1" dirty="0" err="1">
                <a:ln w="11430"/>
                <a:solidFill>
                  <a:srgbClr val="FF0000"/>
                </a:solidFill>
              </a:rPr>
              <a:t>các</a:t>
            </a:r>
            <a:r>
              <a:rPr lang="en-US" sz="5000" b="1" dirty="0">
                <a:ln w="11430"/>
                <a:solidFill>
                  <a:srgbClr val="FF0000"/>
                </a:solidFill>
              </a:rPr>
              <a:t> </a:t>
            </a:r>
            <a:r>
              <a:rPr lang="en-US" sz="5000" b="1" dirty="0" err="1">
                <a:ln w="11430"/>
                <a:solidFill>
                  <a:srgbClr val="FF0000"/>
                </a:solidFill>
              </a:rPr>
              <a:t>em</a:t>
            </a:r>
            <a:r>
              <a:rPr lang="en-US" sz="5000" b="1" dirty="0">
                <a:ln w="11430"/>
                <a:solidFill>
                  <a:srgbClr val="FF0000"/>
                </a:solidFill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00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40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17600" y="1"/>
            <a:ext cx="995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26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2022</a:t>
            </a:r>
          </a:p>
          <a:p>
            <a:pPr algn="ctr"/>
            <a:r>
              <a:rPr lang="en-US" sz="2800" u="sng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008530" y="1949823"/>
            <a:ext cx="10464800" cy="299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altLang="en-US" sz="16600" dirty="0" err="1">
                <a:latin typeface="HP001 4 hàng 2 ô ly" pitchFamily="34" charset="0"/>
              </a:rPr>
              <a:t>tủm</a:t>
            </a:r>
            <a:r>
              <a:rPr lang="en-US" altLang="en-US" sz="16600" dirty="0">
                <a:latin typeface="HP001 4 hàng 2 ô ly" pitchFamily="34" charset="0"/>
              </a:rPr>
              <a:t> </a:t>
            </a:r>
            <a:r>
              <a:rPr lang="en-US" altLang="en-US" sz="16600" dirty="0" err="1">
                <a:latin typeface="HP001 4 hàng 2 ô ly" pitchFamily="34" charset="0"/>
              </a:rPr>
              <a:t>tỉm</a:t>
            </a:r>
            <a:endParaRPr lang="en-US" altLang="en-US" sz="16600" dirty="0">
              <a:latin typeface="HP001 4 hàng 2 ô ly" pitchFamily="34" charset="0"/>
            </a:endParaRPr>
          </a:p>
        </p:txBody>
      </p:sp>
    </p:spTree>
  </p:cSld>
  <p:clrMapOvr>
    <a:masterClrMapping/>
  </p:clrMapOvr>
  <p:transition>
    <p:check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A_图片 2" descr="C:\Users\Thinkpad\Desktop\1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A_图片 4" descr="C:\Users\Thinkpad\Desktop\未标题-1.pn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" t="9874" r="5765" b="3240"/>
          <a:stretch/>
        </p:blipFill>
        <p:spPr bwMode="auto">
          <a:xfrm>
            <a:off x="355600" y="677334"/>
            <a:ext cx="11125200" cy="596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A_图片 5" descr="C:\Users\Thinkpad\Desktop\3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r="5833" b="9410"/>
          <a:stretch/>
        </p:blipFill>
        <p:spPr bwMode="auto">
          <a:xfrm>
            <a:off x="609600" y="0"/>
            <a:ext cx="10871200" cy="621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A_图片 6" descr="C:\Users\Thinkpad\Desktop\4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67" t="88615"/>
          <a:stretch/>
        </p:blipFill>
        <p:spPr bwMode="auto">
          <a:xfrm>
            <a:off x="6536267" y="6079067"/>
            <a:ext cx="4978400" cy="7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PA_文本框 202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669770" y="2159529"/>
            <a:ext cx="9010917" cy="111831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8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667" b="1" dirty="0" err="1">
                <a:solidFill>
                  <a:schemeClr val="bg1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Baøi</a:t>
            </a:r>
            <a:r>
              <a:rPr lang="en-US" altLang="zh-CN" sz="6667" b="1" dirty="0">
                <a:solidFill>
                  <a:schemeClr val="bg1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38: </a:t>
            </a:r>
            <a:r>
              <a:rPr lang="en-US" altLang="zh-CN" sz="6667" b="1" dirty="0" err="1">
                <a:solidFill>
                  <a:schemeClr val="bg1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  <a:r>
              <a:rPr lang="en-US" altLang="zh-CN" sz="6667" b="1" dirty="0">
                <a:solidFill>
                  <a:schemeClr val="bg1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 ay  </a:t>
            </a:r>
            <a:r>
              <a:rPr lang="en-US" altLang="zh-CN" sz="6667" b="1" dirty="0" err="1">
                <a:solidFill>
                  <a:schemeClr val="bg1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aây</a:t>
            </a:r>
            <a:endParaRPr kumimoji="0" lang="zh-CN" altLang="en-US" sz="6667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2" name="PA_图片 7" descr="C:\Users\Thinkpad\Desktop\学校\1_0008_图层-8.pn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0407" y="9128"/>
            <a:ext cx="1878232" cy="169168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A_图片 8" descr="C:\Users\Thinkpad\Desktop\学校\1_0007_图层-9.pn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107267"/>
            <a:ext cx="2435597" cy="3750733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A_图片 9" descr="C:\Users\Thinkpad\Desktop\学校\1_0006_图层-10.pn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894" y="-699459"/>
            <a:ext cx="1237735" cy="46524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A_图片 10" descr="C:\Users\Thinkpad\Desktop\学校\1_0005_图层-11.pn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566" y="-568435"/>
            <a:ext cx="1228861" cy="44717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42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300"/>
                            </p:stCondLst>
                            <p:childTnLst>
                              <p:par>
                                <p:cTn id="12" presetID="3" presetClass="emph" presetSubtype="6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3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8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312 0.96296 C -0.19792 0.93426 -0.20139 0.94506 -0.19514 0.92932 C -0.1934 0.91697 -0.19028 0.90926 -0.18733 0.89784 C -0.1842 0.8858 -0.18264 0.87376 -0.17934 0.86142 C -0.17431 0.825 -0.17604 0.80061 -0.18559 0.77098 C -0.19062 0.75524 -0.19236 0.73611 -0.2 0.72314 C -0.20104 0.71759 -0.20208 0.71172 -0.20312 0.70617 C -0.20365 0.70339 -0.20469 0.69753 -0.20469 0.69784 C -0.20417 0.68981 -0.20417 0.6824 -0.20312 0.675 C -0.20121 0.66265 -0.18628 0.64105 -0.17934 0.6324 C -0.17257 0.61419 -0.18056 0.63179 -0.17135 0.62098 C -0.1658 0.61419 -0.16371 0.60833 -0.15712 0.60463 C -0.15121 0.59321 -0.15729 0.60308 -0.14913 0.59598 C -0.14496 0.59197 -0.1401 0.58364 -0.13646 0.57901 C -0.13021 0.56913 -0.12778 0.55493 -0.12222 0.54537 C -0.1158 0.53395 -0.11979 0.54166 -0.11111 0.51975 C -0.11007 0.51697 -0.10781 0.51111 -0.10781 0.51142 C -0.10608 0.50185 -0.10486 0.49228 -0.10312 0.48271 C -0.10417 0.44537 -0.10347 0.42407 -0.10955 0.39228 C -0.11198 0.38055 -0.11354 0.36759 -0.1158 0.35586 C -0.11632 0.35308 -0.11736 0.34722 -0.11736 0.34753 C -0.12187 0.29784 -0.11667 0.2574 -0.10469 0.2145 C -0.10278 0.20092 -0.09826 0.19074 -0.09514 0.17808 C -0.09271 0.16851 -0.09132 0.15802 -0.08733 0.14969 C -0.0849 0.14506 -0.08142 0.14135 -0.07934 0.1358 C -0.06944 0.10926 -0.05573 0.08456 -0.03958 0.07067 C -0.03351 0.05926 -0.025 0.0503 -0.01736 0.04228 C -0.01406 0.03888 -0.00781 0.03117 -0.00781 0.03148 C -0.00417 0.02129 -0.00295 0.01049 -2.77778E-7 4.07407E-6 " pathEditMode="relative" rAng="0" ptsTypes="ffffffffffffffffffffffffffffA">
                                      <p:cBhvr>
                                        <p:cTn id="23" dur="6000" spd="-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69" y="-4814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20312 0.96296 C -0.19791 0.93426 -0.20139 0.94506 -0.19514 0.92932 C -0.1934 0.91697 -0.19028 0.90926 -0.18732 0.89784 C -0.1842 0.8858 -0.18264 0.87376 -0.17934 0.86142 C -0.1743 0.825 -0.17604 0.80061 -0.18559 0.77098 C -0.19062 0.75524 -0.19236 0.73611 -0.2 0.72315 C -0.20104 0.71759 -0.20208 0.71173 -0.20312 0.70617 C -0.20364 0.70339 -0.20469 0.69753 -0.20469 0.69784 C -0.20416 0.68981 -0.20416 0.6824 -0.20312 0.675 C -0.20121 0.66265 -0.18628 0.64105 -0.17934 0.6324 C -0.17257 0.61419 -0.18055 0.63179 -0.17135 0.62098 C -0.1658 0.61419 -0.16371 0.60833 -0.15712 0.60463 C -0.15121 0.59321 -0.15729 0.60308 -0.14913 0.59598 C -0.14496 0.59197 -0.1401 0.58364 -0.13646 0.57901 C -0.13021 0.56913 -0.12778 0.55494 -0.12222 0.54537 C -0.1158 0.53395 -0.11979 0.54166 -0.11111 0.51975 C -0.11007 0.51697 -0.10781 0.51111 -0.10781 0.51142 C -0.10607 0.50185 -0.10486 0.49228 -0.10312 0.48271 C -0.10416 0.44537 -0.10347 0.42407 -0.10955 0.39228 C -0.11198 0.38055 -0.11354 0.36759 -0.1158 0.35586 C -0.11632 0.35308 -0.11736 0.34722 -0.11736 0.34753 C -0.12187 0.29784 -0.11666 0.2574 -0.10469 0.2145 C -0.10278 0.20092 -0.09826 0.19074 -0.09514 0.17808 C -0.09271 0.16852 -0.09132 0.15802 -0.08732 0.14969 C -0.08489 0.14506 -0.08142 0.14136 -0.07934 0.1358 C -0.06944 0.10926 -0.05573 0.08456 -0.03958 0.07068 C -0.0335 0.05926 -0.025 0.05031 -0.01736 0.04228 C -0.01406 0.03889 -0.00781 0.03117 -0.00781 0.03148 C -0.00416 0.02129 -0.00295 0.01049 -2.22222E-6 2.96296E-6 " pathEditMode="relative" rAng="0" ptsTypes="ffffffffffffffffffffffffffffA">
                                      <p:cBhvr>
                                        <p:cTn id="25" dur="6000" spd="-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69" y="-4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768"/>
          <a:stretch/>
        </p:blipFill>
        <p:spPr>
          <a:xfrm>
            <a:off x="-132827" y="-119684"/>
            <a:ext cx="12332010" cy="573334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25833" y="-281608"/>
            <a:ext cx="11696009" cy="2200453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97662 w 8793762"/>
              <a:gd name="connsiteY9" fmla="*/ 1092200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75837 w 8793762"/>
              <a:gd name="connsiteY9" fmla="*/ 1219373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19373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11975 w 8793762"/>
              <a:gd name="connsiteY7" fmla="*/ 1320887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49903"/>
              <a:gd name="connsiteX1" fmla="*/ 8793762 w 8793762"/>
              <a:gd name="connsiteY1" fmla="*/ 0 h 1349903"/>
              <a:gd name="connsiteX2" fmla="*/ 8450862 w 8793762"/>
              <a:gd name="connsiteY2" fmla="*/ 662324 h 1349903"/>
              <a:gd name="connsiteX3" fmla="*/ 6749062 w 8793762"/>
              <a:gd name="connsiteY3" fmla="*/ 1206500 h 1349903"/>
              <a:gd name="connsiteX4" fmla="*/ 6037862 w 8793762"/>
              <a:gd name="connsiteY4" fmla="*/ 1308100 h 1349903"/>
              <a:gd name="connsiteX5" fmla="*/ 5047262 w 8793762"/>
              <a:gd name="connsiteY5" fmla="*/ 1320800 h 1349903"/>
              <a:gd name="connsiteX6" fmla="*/ 4350739 w 8793762"/>
              <a:gd name="connsiteY6" fmla="*/ 1349903 h 1349903"/>
              <a:gd name="connsiteX7" fmla="*/ 3711975 w 8793762"/>
              <a:gd name="connsiteY7" fmla="*/ 1320887 h 1349903"/>
              <a:gd name="connsiteX8" fmla="*/ 3066062 w 8793762"/>
              <a:gd name="connsiteY8" fmla="*/ 1320973 h 1349903"/>
              <a:gd name="connsiteX9" fmla="*/ 1875837 w 8793762"/>
              <a:gd name="connsiteY9" fmla="*/ 1246625 h 1349903"/>
              <a:gd name="connsiteX10" fmla="*/ 0 w 8793762"/>
              <a:gd name="connsiteY10" fmla="*/ 1195983 h 1349903"/>
              <a:gd name="connsiteX11" fmla="*/ 30762 w 8793762"/>
              <a:gd name="connsiteY11" fmla="*/ 12700 h 1349903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47262 w 8793762"/>
              <a:gd name="connsiteY5" fmla="*/ 1320800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58175 w 8793762"/>
              <a:gd name="connsiteY5" fmla="*/ 1366219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37862 w 8793762"/>
              <a:gd name="connsiteY4" fmla="*/ 1308100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73876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93762" h="1377154">
                <a:moveTo>
                  <a:pt x="30762" y="12700"/>
                </a:moveTo>
                <a:lnTo>
                  <a:pt x="8793762" y="0"/>
                </a:lnTo>
                <a:cubicBezTo>
                  <a:pt x="8726029" y="216541"/>
                  <a:pt x="8757088" y="462755"/>
                  <a:pt x="8450862" y="662324"/>
                </a:cubicBezTo>
                <a:cubicBezTo>
                  <a:pt x="8144636" y="861893"/>
                  <a:pt x="7364004" y="1115428"/>
                  <a:pt x="6956403" y="1197417"/>
                </a:cubicBezTo>
                <a:cubicBezTo>
                  <a:pt x="6534229" y="1282337"/>
                  <a:pt x="6313357" y="1305719"/>
                  <a:pt x="6048774" y="1335352"/>
                </a:cubicBezTo>
                <a:lnTo>
                  <a:pt x="5058175" y="1366219"/>
                </a:lnTo>
                <a:lnTo>
                  <a:pt x="4350739" y="1377154"/>
                </a:lnTo>
                <a:lnTo>
                  <a:pt x="3722888" y="1366306"/>
                </a:lnTo>
                <a:lnTo>
                  <a:pt x="3066062" y="1320973"/>
                </a:lnTo>
                <a:lnTo>
                  <a:pt x="1875837" y="1273876"/>
                </a:lnTo>
                <a:lnTo>
                  <a:pt x="0" y="1195983"/>
                </a:lnTo>
                <a:lnTo>
                  <a:pt x="30762" y="12700"/>
                </a:lnTo>
                <a:close/>
              </a:path>
            </a:pathLst>
          </a:custGeom>
          <a:solidFill>
            <a:srgbClr val="BD19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93" y="-16933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86294" y="32013"/>
            <a:ext cx="1127504" cy="69762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700" b="1">
                <a:solidFill>
                  <a:prstClr val="white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30192" y="481571"/>
            <a:ext cx="1127504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>
                <a:solidFill>
                  <a:srgbClr val="BD196F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38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589904" y="1937274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BD1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sp>
        <p:nvSpPr>
          <p:cNvPr id="34" name="Title 1"/>
          <p:cNvSpPr txBox="1">
            <a:spLocks/>
          </p:cNvSpPr>
          <p:nvPr/>
        </p:nvSpPr>
        <p:spPr>
          <a:xfrm>
            <a:off x="-50325" y="5251277"/>
            <a:ext cx="12246294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5000" b="1" dirty="0" err="1">
                <a:solidFill>
                  <a:prstClr val="black"/>
                </a:solidFill>
                <a:latin typeface="VNI-Avo" pitchFamily="2" charset="0"/>
                <a:ea typeface="Arial-Rounded" pitchFamily="34" charset="0"/>
                <a:cs typeface="Arial-Rounded" pitchFamily="34" charset="0"/>
              </a:rPr>
              <a:t>Hai</a:t>
            </a:r>
            <a:r>
              <a:rPr lang="en-US" sz="5000" b="1" dirty="0">
                <a:solidFill>
                  <a:prstClr val="black"/>
                </a:solidFill>
                <a:latin typeface="VNI-Avo" pitchFamily="2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000" b="1" dirty="0" err="1">
                <a:solidFill>
                  <a:prstClr val="black"/>
                </a:solidFill>
                <a:latin typeface="VNI-Avo" pitchFamily="2" charset="0"/>
                <a:ea typeface="Arial-Rounded" pitchFamily="34" charset="0"/>
                <a:cs typeface="Arial-Rounded" pitchFamily="34" charset="0"/>
              </a:rPr>
              <a:t>baïn</a:t>
            </a:r>
            <a:r>
              <a:rPr lang="en-US" sz="5000" b="1" dirty="0">
                <a:solidFill>
                  <a:prstClr val="black"/>
                </a:solidFill>
                <a:latin typeface="VNI-Avo" pitchFamily="2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000" b="1" dirty="0" err="1">
                <a:solidFill>
                  <a:prstClr val="black"/>
                </a:solidFill>
                <a:latin typeface="VNI-Avo" pitchFamily="2" charset="0"/>
                <a:ea typeface="Arial-Rounded" pitchFamily="34" charset="0"/>
                <a:cs typeface="Arial-Rounded" pitchFamily="34" charset="0"/>
              </a:rPr>
              <a:t>thi</a:t>
            </a:r>
            <a:r>
              <a:rPr lang="en-US" sz="5000" b="1" dirty="0">
                <a:solidFill>
                  <a:prstClr val="black"/>
                </a:solidFill>
                <a:latin typeface="VNI-Avo" pitchFamily="2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000" b="1" dirty="0" err="1">
                <a:solidFill>
                  <a:prstClr val="black"/>
                </a:solidFill>
                <a:latin typeface="VNI-Avo" pitchFamily="2" charset="0"/>
                <a:ea typeface="Arial-Rounded" pitchFamily="34" charset="0"/>
                <a:cs typeface="Arial-Rounded" pitchFamily="34" charset="0"/>
              </a:rPr>
              <a:t>nhaûy</a:t>
            </a:r>
            <a:r>
              <a:rPr lang="en-US" sz="5000" b="1" dirty="0">
                <a:solidFill>
                  <a:prstClr val="black"/>
                </a:solidFill>
                <a:latin typeface="VNI-Avo" pitchFamily="2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000" b="1" dirty="0" err="1">
                <a:solidFill>
                  <a:prstClr val="black"/>
                </a:solidFill>
                <a:latin typeface="VNI-Avo" pitchFamily="2" charset="0"/>
                <a:ea typeface="Arial-Rounded" pitchFamily="34" charset="0"/>
                <a:cs typeface="Arial-Rounded" pitchFamily="34" charset="0"/>
              </a:rPr>
              <a:t>daây</a:t>
            </a:r>
            <a:r>
              <a:rPr lang="en-US" sz="5000" b="1" dirty="0">
                <a:solidFill>
                  <a:prstClr val="black"/>
                </a:solidFill>
                <a:latin typeface="VNI-Avo" pitchFamily="2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5000" b="1" dirty="0">
              <a:solidFill>
                <a:srgbClr val="FF0000"/>
              </a:solidFill>
              <a:latin typeface="VNI-Avo" pitchFamily="2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-53288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8800" b="1" dirty="0">
                <a:solidFill>
                  <a:prstClr val="white"/>
                </a:solidFill>
                <a:latin typeface="VNI-Avo" pitchFamily="2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8800" b="1" dirty="0" err="1">
                <a:solidFill>
                  <a:prstClr val="white"/>
                </a:solidFill>
                <a:latin typeface="VNI-Avo" pitchFamily="2" charset="0"/>
                <a:ea typeface="Arial-Rounded" pitchFamily="34" charset="0"/>
                <a:cs typeface="Arial-Rounded" pitchFamily="34" charset="0"/>
              </a:rPr>
              <a:t>ai</a:t>
            </a:r>
            <a:r>
              <a:rPr lang="en-US" sz="8800" b="1" dirty="0">
                <a:solidFill>
                  <a:prstClr val="white"/>
                </a:solidFill>
                <a:latin typeface="VNI-Avo" pitchFamily="2" charset="0"/>
                <a:ea typeface="Arial-Rounded" pitchFamily="34" charset="0"/>
                <a:cs typeface="Arial-Rounded" pitchFamily="34" charset="0"/>
              </a:rPr>
              <a:t>   ay	</a:t>
            </a:r>
            <a:r>
              <a:rPr lang="en-US" sz="8800" b="1" dirty="0" err="1">
                <a:solidFill>
                  <a:prstClr val="white"/>
                </a:solidFill>
                <a:latin typeface="VNI-Avo" pitchFamily="2" charset="0"/>
                <a:ea typeface="Arial-Rounded" pitchFamily="34" charset="0"/>
                <a:cs typeface="Arial-Rounded" pitchFamily="34" charset="0"/>
              </a:rPr>
              <a:t>aây</a:t>
            </a:r>
            <a:endParaRPr lang="en-US" sz="8800" b="1" dirty="0">
              <a:solidFill>
                <a:prstClr val="white"/>
              </a:solidFill>
              <a:latin typeface="VNI-Avo" pitchFamily="2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30582" y="5603582"/>
            <a:ext cx="120178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err="1">
                <a:solidFill>
                  <a:srgbClr val="FF0000"/>
                </a:solidFill>
                <a:latin typeface="VNI-Avo" pitchFamily="2" charset="0"/>
                <a:ea typeface="Arial-Rounded" pitchFamily="34" charset="0"/>
                <a:cs typeface="Arial-Rounded" pitchFamily="34" charset="0"/>
              </a:rPr>
              <a:t>ai</a:t>
            </a:r>
            <a:endParaRPr lang="en-US" sz="5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05509" y="5598074"/>
            <a:ext cx="120178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rgbClr val="FF0000"/>
                </a:solidFill>
                <a:latin typeface="VNI-Avo" pitchFamily="2" charset="0"/>
                <a:ea typeface="Arial-Rounded" pitchFamily="34" charset="0"/>
                <a:cs typeface="Arial-Rounded" pitchFamily="34" charset="0"/>
              </a:rPr>
              <a:t>ay</a:t>
            </a:r>
            <a:endParaRPr lang="en-US" sz="50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51131" y="5593335"/>
            <a:ext cx="120178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err="1">
                <a:solidFill>
                  <a:srgbClr val="FF0000"/>
                </a:solidFill>
                <a:latin typeface="VNI-Avo" pitchFamily="2" charset="0"/>
                <a:ea typeface="Arial-Rounded" pitchFamily="34" charset="0"/>
                <a:cs typeface="Arial-Rounded" pitchFamily="34" charset="0"/>
              </a:rPr>
              <a:t>aây</a:t>
            </a:r>
            <a:endParaRPr lang="en-US" sz="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5" grpId="0"/>
      <p:bldP spid="15" grpId="0"/>
      <p:bldP spid="16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86200" y="1513940"/>
            <a:ext cx="5105400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prstClr val="black"/>
                </a:solidFill>
                <a:latin typeface="VNI-Avo" pitchFamily="2" charset="0"/>
                <a:ea typeface="Arial-Rounded" pitchFamily="34" charset="0"/>
                <a:cs typeface="Arial-Rounded" pitchFamily="34" charset="0"/>
              </a:rPr>
              <a:t>So </a:t>
            </a:r>
            <a:r>
              <a:rPr lang="en-US" sz="8000" dirty="0" err="1">
                <a:solidFill>
                  <a:prstClr val="black"/>
                </a:solidFill>
                <a:latin typeface="VNI-Avo" pitchFamily="2" charset="0"/>
                <a:ea typeface="Arial-Rounded" pitchFamily="34" charset="0"/>
                <a:cs typeface="Arial-Rounded" pitchFamily="34" charset="0"/>
              </a:rPr>
              <a:t>saùnh</a:t>
            </a:r>
            <a:endParaRPr lang="en-US" sz="8000" dirty="0">
              <a:solidFill>
                <a:prstClr val="black"/>
              </a:solidFill>
              <a:latin typeface="VNI-Avo" pitchFamily="2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3907205"/>
            <a:ext cx="2552700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>
                <a:solidFill>
                  <a:prstClr val="black"/>
                </a:solidFill>
                <a:latin typeface="VNI-Avo" pitchFamily="2" charset="0"/>
                <a:ea typeface="Arial-Rounded" pitchFamily="34" charset="0"/>
                <a:cs typeface="Arial-Rounded" pitchFamily="34" charset="0"/>
              </a:rPr>
              <a:t>ai</a:t>
            </a:r>
            <a:endParaRPr lang="en-US" sz="11500" dirty="0">
              <a:solidFill>
                <a:prstClr val="black"/>
              </a:solidFill>
              <a:latin typeface="VNI-Avo" pitchFamily="2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62550" y="3907205"/>
            <a:ext cx="2552700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prstClr val="black"/>
                </a:solidFill>
                <a:latin typeface="VNI-Avo" pitchFamily="2" charset="0"/>
                <a:ea typeface="Arial-Rounded" pitchFamily="34" charset="0"/>
                <a:cs typeface="Arial-Rounded" pitchFamily="34" charset="0"/>
              </a:rPr>
              <a:t>ay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78829" y="3907205"/>
            <a:ext cx="2552700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>
                <a:solidFill>
                  <a:prstClr val="black"/>
                </a:solidFill>
                <a:latin typeface="VNI-Avo" pitchFamily="2" charset="0"/>
                <a:ea typeface="Arial-Rounded" pitchFamily="34" charset="0"/>
                <a:cs typeface="Arial-Rounded" pitchFamily="34" charset="0"/>
              </a:rPr>
              <a:t>aây</a:t>
            </a:r>
            <a:endParaRPr lang="en-US" sz="11500" dirty="0">
              <a:solidFill>
                <a:prstClr val="black"/>
              </a:solidFill>
              <a:latin typeface="VNI-Avo" pitchFamily="2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81125" y="3907205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solidFill>
                  <a:srgbClr val="FF0000"/>
                </a:solidFill>
                <a:latin typeface="VNI-Avo" pitchFamily="2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98725" y="3893953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solidFill>
                  <a:srgbClr val="FF0000"/>
                </a:solidFill>
                <a:latin typeface="VNI-Avo" pitchFamily="2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80902" y="3907205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>
                <a:solidFill>
                  <a:srgbClr val="FF0000"/>
                </a:solidFill>
                <a:latin typeface="VNI-Avo" pitchFamily="2" charset="0"/>
                <a:ea typeface="Arial-Rounded" pitchFamily="34" charset="0"/>
                <a:cs typeface="Arial-Rounded" pitchFamily="34" charset="0"/>
              </a:rPr>
              <a:t>aâ</a:t>
            </a:r>
            <a:endParaRPr lang="en-US" sz="11500" dirty="0">
              <a:solidFill>
                <a:srgbClr val="FF0000"/>
              </a:solidFill>
              <a:latin typeface="VNI-Avo" pitchFamily="2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30068" y="3920458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>
                <a:solidFill>
                  <a:srgbClr val="7030A0"/>
                </a:solidFill>
                <a:latin typeface="VNI-Avo" pitchFamily="2" charset="0"/>
                <a:ea typeface="Arial-Rounded" pitchFamily="34" charset="0"/>
                <a:cs typeface="Arial-Rounded" pitchFamily="34" charset="0"/>
              </a:rPr>
              <a:t>i</a:t>
            </a:r>
            <a:endParaRPr lang="en-US" sz="11500" dirty="0">
              <a:solidFill>
                <a:srgbClr val="7030A0"/>
              </a:solidFill>
              <a:latin typeface="VNI-Avo" pitchFamily="2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73152" y="3920457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solidFill>
                  <a:srgbClr val="00B0F0"/>
                </a:solidFill>
                <a:latin typeface="VNI-Avo" pitchFamily="2" charset="0"/>
                <a:ea typeface="Arial-Rounded" pitchFamily="34" charset="0"/>
                <a:cs typeface="Arial-Rounded" pitchFamily="34" charset="0"/>
              </a:rPr>
              <a:t>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21588" y="3907205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solidFill>
                  <a:srgbClr val="00B0F0"/>
                </a:solidFill>
                <a:latin typeface="VNI-Avo" pitchFamily="2" charset="0"/>
                <a:ea typeface="Arial-Rounded" pitchFamily="34" charset="0"/>
                <a:cs typeface="Arial-Rounded" pitchFamily="34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9276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739630" y="2888956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dirty="0" err="1">
                <a:solidFill>
                  <a:srgbClr val="FF0000"/>
                </a:solidFill>
                <a:latin typeface="VNI-Avo" pitchFamily="2" charset="0"/>
                <a:ea typeface="Arial-Rounded" pitchFamily="34" charset="0"/>
                <a:cs typeface="Arial-Rounded" pitchFamily="34" charset="0"/>
              </a:rPr>
              <a:t>ai</a:t>
            </a:r>
            <a:endParaRPr lang="en-US" sz="8800" dirty="0">
              <a:solidFill>
                <a:srgbClr val="FF0000"/>
              </a:solidFill>
              <a:latin typeface="VNI-Avo" pitchFamily="2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30477" y="1568379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  <p:sp>
        <p:nvSpPr>
          <p:cNvPr id="24" name="Title 1"/>
          <p:cNvSpPr txBox="1">
            <a:spLocks/>
          </p:cNvSpPr>
          <p:nvPr/>
        </p:nvSpPr>
        <p:spPr>
          <a:xfrm>
            <a:off x="5268919" y="2888956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VNI-Avo" pitchFamily="2" charset="0"/>
                <a:ea typeface="Arial-Rounded" pitchFamily="34" charset="0"/>
                <a:cs typeface="Arial-Rounded" pitchFamily="34" charset="0"/>
              </a:rPr>
              <a:t>ay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7754316" y="2888956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dirty="0" err="1">
                <a:solidFill>
                  <a:srgbClr val="FF0000"/>
                </a:solidFill>
                <a:latin typeface="VNI-Avo" pitchFamily="2" charset="0"/>
                <a:ea typeface="Arial-Rounded" pitchFamily="34" charset="0"/>
                <a:cs typeface="Arial-Rounded" pitchFamily="34" charset="0"/>
              </a:rPr>
              <a:t>aây</a:t>
            </a:r>
            <a:endParaRPr lang="en-US" sz="8800" dirty="0">
              <a:solidFill>
                <a:srgbClr val="FF0000"/>
              </a:solidFill>
              <a:latin typeface="VNI-Avo" pitchFamily="2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7600" y="1"/>
            <a:ext cx="9956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26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2022</a:t>
            </a:r>
          </a:p>
          <a:p>
            <a:pPr algn="ctr"/>
            <a:r>
              <a:rPr lang="en-US" sz="2800" u="sng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2800" u="sng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  <a:cs typeface="Times New Roman" pitchFamily="18" charset="0"/>
              </a:rPr>
              <a:t>ai</a:t>
            </a:r>
            <a:r>
              <a:rPr lang="en-US" sz="2800" b="1" dirty="0">
                <a:solidFill>
                  <a:srgbClr val="FF0000"/>
                </a:solidFill>
                <a:latin typeface="VNI-Avo" pitchFamily="2" charset="0"/>
                <a:cs typeface="Times New Roman" pitchFamily="18" charset="0"/>
              </a:rPr>
              <a:t>   ay  </a:t>
            </a:r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  <a:cs typeface="Times New Roman" pitchFamily="18" charset="0"/>
              </a:rPr>
              <a:t>aây</a:t>
            </a:r>
            <a:endParaRPr lang="en-US" sz="2800" b="1" dirty="0">
              <a:solidFill>
                <a:srgbClr val="FF0000"/>
              </a:solidFill>
              <a:latin typeface="VNI-Avo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75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4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739630" y="1524000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dirty="0" err="1">
                <a:solidFill>
                  <a:srgbClr val="FF0000"/>
                </a:solidFill>
                <a:latin typeface="VNI-Avo" pitchFamily="2" charset="0"/>
                <a:ea typeface="Arial-Rounded" pitchFamily="34" charset="0"/>
                <a:cs typeface="Arial-Rounded" pitchFamily="34" charset="0"/>
              </a:rPr>
              <a:t>ai</a:t>
            </a:r>
            <a:endParaRPr lang="en-US" sz="8800" dirty="0">
              <a:solidFill>
                <a:srgbClr val="FF0000"/>
              </a:solidFill>
              <a:latin typeface="VNI-Avo" pitchFamily="2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939512" y="2729584"/>
            <a:ext cx="2123468" cy="1270916"/>
          </a:xfrm>
          <a:prstGeom prst="rect">
            <a:avLst/>
          </a:prstGeom>
          <a:solidFill>
            <a:srgbClr val="FBDDED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prstClr val="black"/>
                </a:solidFill>
                <a:latin typeface="VNI-Avo" pitchFamily="2" charset="0"/>
                <a:ea typeface="Arial-Rounded" pitchFamily="34" charset="0"/>
                <a:cs typeface="Arial-Rounded" pitchFamily="34" charset="0"/>
              </a:rPr>
              <a:t>h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136325" y="2729584"/>
            <a:ext cx="2123468" cy="1270916"/>
          </a:xfrm>
          <a:prstGeom prst="rect">
            <a:avLst/>
          </a:prstGeom>
          <a:solidFill>
            <a:srgbClr val="FBDDED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dirty="0" err="1">
                <a:solidFill>
                  <a:srgbClr val="FF0000"/>
                </a:solidFill>
                <a:latin typeface="VNI-Avo" pitchFamily="2" charset="0"/>
                <a:ea typeface="Arial-Rounded" pitchFamily="34" charset="0"/>
                <a:cs typeface="Arial-Rounded" pitchFamily="34" charset="0"/>
              </a:rPr>
              <a:t>ai</a:t>
            </a:r>
            <a:endParaRPr lang="en-US" sz="8800" dirty="0">
              <a:solidFill>
                <a:srgbClr val="FF0000"/>
              </a:solidFill>
              <a:latin typeface="VNI-Avo" pitchFamily="2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940820" y="4063086"/>
            <a:ext cx="4295089" cy="1270915"/>
          </a:xfrm>
          <a:prstGeom prst="rect">
            <a:avLst/>
          </a:prstGeom>
          <a:solidFill>
            <a:srgbClr val="FBDDED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dirty="0" err="1">
                <a:solidFill>
                  <a:prstClr val="black"/>
                </a:solidFill>
                <a:latin typeface="VNI-Avo" pitchFamily="2" charset="0"/>
                <a:ea typeface="Arial-Rounded" pitchFamily="34" charset="0"/>
                <a:cs typeface="Arial-Rounded" pitchFamily="34" charset="0"/>
              </a:rPr>
              <a:t>h</a:t>
            </a:r>
            <a:r>
              <a:rPr lang="en-US" sz="8800" dirty="0" err="1">
                <a:solidFill>
                  <a:srgbClr val="FF0000"/>
                </a:solidFill>
                <a:latin typeface="VNI-Avo" pitchFamily="2" charset="0"/>
                <a:ea typeface="Arial-Rounded" pitchFamily="34" charset="0"/>
                <a:cs typeface="Arial-Rounded" pitchFamily="34" charset="0"/>
              </a:rPr>
              <a:t>ai</a:t>
            </a:r>
            <a:endParaRPr lang="en-US" sz="8800" dirty="0">
              <a:solidFill>
                <a:srgbClr val="FF0000"/>
              </a:solidFill>
              <a:latin typeface="VNI-Avo" pitchFamily="2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" name="Group 33"/>
          <p:cNvGrpSpPr/>
          <p:nvPr/>
        </p:nvGrpSpPr>
        <p:grpSpPr>
          <a:xfrm>
            <a:off x="230477" y="203423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  <p:sp>
        <p:nvSpPr>
          <p:cNvPr id="24" name="Title 1"/>
          <p:cNvSpPr txBox="1">
            <a:spLocks/>
          </p:cNvSpPr>
          <p:nvPr/>
        </p:nvSpPr>
        <p:spPr>
          <a:xfrm>
            <a:off x="5268919" y="1524000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VNI-Avo" pitchFamily="2" charset="0"/>
                <a:ea typeface="Arial-Rounded" pitchFamily="34" charset="0"/>
                <a:cs typeface="Arial-Rounded" pitchFamily="34" charset="0"/>
              </a:rPr>
              <a:t>ay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7754316" y="1524000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dirty="0" err="1">
                <a:solidFill>
                  <a:srgbClr val="FF0000"/>
                </a:solidFill>
                <a:latin typeface="VNI-Avo" pitchFamily="2" charset="0"/>
                <a:ea typeface="Arial-Rounded" pitchFamily="34" charset="0"/>
                <a:cs typeface="Arial-Rounded" pitchFamily="34" charset="0"/>
              </a:rPr>
              <a:t>aây</a:t>
            </a:r>
            <a:endParaRPr lang="en-US" sz="8800" dirty="0">
              <a:solidFill>
                <a:srgbClr val="FF0000"/>
              </a:solidFill>
              <a:latin typeface="VNI-Avo" pitchFamily="2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75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2772" y="3066375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 err="1">
                <a:solidFill>
                  <a:prstClr val="black"/>
                </a:solidFill>
                <a:latin typeface="VNI-Avo" pitchFamily="2" charset="0"/>
                <a:ea typeface="Arial-Rounded" pitchFamily="34" charset="0"/>
                <a:cs typeface="Arial-Rounded" pitchFamily="34" charset="0"/>
              </a:rPr>
              <a:t>baøi</a:t>
            </a:r>
            <a:endParaRPr lang="en-US" sz="6600" dirty="0">
              <a:solidFill>
                <a:prstClr val="black"/>
              </a:solidFill>
              <a:latin typeface="VNI-Avo" pitchFamily="2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111273" y="3066375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 err="1">
                <a:solidFill>
                  <a:prstClr val="black"/>
                </a:solidFill>
                <a:latin typeface="VNI-Avo" pitchFamily="2" charset="0"/>
                <a:ea typeface="Arial-Rounded" pitchFamily="34" charset="0"/>
                <a:cs typeface="Arial-Rounded" pitchFamily="34" charset="0"/>
              </a:rPr>
              <a:t>laùi</a:t>
            </a:r>
            <a:endParaRPr lang="en-US" sz="6600" dirty="0">
              <a:solidFill>
                <a:prstClr val="black"/>
              </a:solidFill>
              <a:latin typeface="VNI-Avo" pitchFamily="2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443480" y="3066375"/>
            <a:ext cx="193042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 err="1">
                <a:solidFill>
                  <a:prstClr val="black"/>
                </a:solidFill>
                <a:latin typeface="VNI-Avo" pitchFamily="2" charset="0"/>
                <a:ea typeface="Arial-Rounded" pitchFamily="34" charset="0"/>
                <a:cs typeface="Arial-Rounded" pitchFamily="34" charset="0"/>
              </a:rPr>
              <a:t>naûy</a:t>
            </a:r>
            <a:endParaRPr lang="en-US" sz="6600" dirty="0">
              <a:solidFill>
                <a:prstClr val="black"/>
              </a:solidFill>
              <a:latin typeface="VNI-Avo" pitchFamily="2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19840" y="306637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 err="1">
                <a:solidFill>
                  <a:prstClr val="black"/>
                </a:solidFill>
                <a:latin typeface="VNI-Avo" pitchFamily="2" charset="0"/>
                <a:ea typeface="Arial-Rounded" pitchFamily="34" charset="0"/>
                <a:cs typeface="Arial-Rounded" pitchFamily="34" charset="0"/>
              </a:rPr>
              <a:t>tay</a:t>
            </a:r>
            <a:endParaRPr lang="en-US" sz="6600" dirty="0">
              <a:solidFill>
                <a:prstClr val="black"/>
              </a:solidFill>
              <a:latin typeface="VNI-Avo" pitchFamily="2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163532" y="306637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 err="1">
                <a:solidFill>
                  <a:prstClr val="black"/>
                </a:solidFill>
                <a:latin typeface="VNI-Avo" pitchFamily="2" charset="0"/>
                <a:ea typeface="Arial-Rounded" pitchFamily="34" charset="0"/>
                <a:cs typeface="Arial-Rounded" pitchFamily="34" charset="0"/>
              </a:rPr>
              <a:t>ñaäy</a:t>
            </a:r>
            <a:endParaRPr lang="en-US" sz="6600" dirty="0">
              <a:solidFill>
                <a:prstClr val="black"/>
              </a:solidFill>
              <a:latin typeface="VNI-Avo" pitchFamily="2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977449" y="3066375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 err="1">
                <a:solidFill>
                  <a:prstClr val="black"/>
                </a:solidFill>
                <a:latin typeface="VNI-Avo" pitchFamily="2" charset="0"/>
                <a:ea typeface="Arial-Rounded" pitchFamily="34" charset="0"/>
                <a:cs typeface="Arial-Rounded" pitchFamily="34" charset="0"/>
              </a:rPr>
              <a:t>laãy</a:t>
            </a:r>
            <a:endParaRPr lang="en-US" sz="6600" dirty="0">
              <a:solidFill>
                <a:prstClr val="black"/>
              </a:solidFill>
              <a:latin typeface="VNI-Avo" pitchFamily="2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74103" y="2890091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 err="1">
                <a:solidFill>
                  <a:srgbClr val="FF0000"/>
                </a:solidFill>
                <a:latin typeface="VNI-Avo" pitchFamily="2" charset="0"/>
                <a:ea typeface="Arial-Rounded" pitchFamily="34" charset="0"/>
                <a:cs typeface="Arial-Rounded" pitchFamily="34" charset="0"/>
              </a:rPr>
              <a:t>ai</a:t>
            </a:r>
            <a:endParaRPr lang="en-US" sz="6600" dirty="0">
              <a:solidFill>
                <a:srgbClr val="FF0000"/>
              </a:solidFill>
              <a:latin typeface="VNI-Avo" pitchFamily="2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695688" y="2876643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 err="1">
                <a:solidFill>
                  <a:srgbClr val="FF0000"/>
                </a:solidFill>
                <a:latin typeface="VNI-Avo" pitchFamily="2" charset="0"/>
                <a:ea typeface="Arial-Rounded" pitchFamily="34" charset="0"/>
                <a:cs typeface="Arial-Rounded" pitchFamily="34" charset="0"/>
              </a:rPr>
              <a:t>ai</a:t>
            </a:r>
            <a:endParaRPr lang="en-US" sz="6600" dirty="0">
              <a:solidFill>
                <a:srgbClr val="FF0000"/>
              </a:solidFill>
              <a:latin typeface="VNI-Avo" pitchFamily="2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869526" y="2890091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>
                <a:solidFill>
                  <a:srgbClr val="FF0000"/>
                </a:solidFill>
                <a:latin typeface="VNI-Avo" pitchFamily="2" charset="0"/>
                <a:ea typeface="Arial-Rounded" pitchFamily="34" charset="0"/>
                <a:cs typeface="Arial-Rounded" pitchFamily="34" charset="0"/>
              </a:rPr>
              <a:t>ay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611886" y="2890091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>
                <a:solidFill>
                  <a:srgbClr val="FF0000"/>
                </a:solidFill>
                <a:latin typeface="VNI-Avo" pitchFamily="2" charset="0"/>
                <a:ea typeface="Arial-Rounded" pitchFamily="34" charset="0"/>
                <a:cs typeface="Arial-Rounded" pitchFamily="34" charset="0"/>
              </a:rPr>
              <a:t>ay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729700" y="2890091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 err="1">
                <a:solidFill>
                  <a:srgbClr val="FF0000"/>
                </a:solidFill>
                <a:latin typeface="VNI-Avo" pitchFamily="2" charset="0"/>
                <a:ea typeface="Arial-Rounded" pitchFamily="34" charset="0"/>
                <a:cs typeface="Arial-Rounded" pitchFamily="34" charset="0"/>
              </a:rPr>
              <a:t>aây</a:t>
            </a:r>
            <a:endParaRPr lang="en-US" sz="6600" dirty="0">
              <a:solidFill>
                <a:srgbClr val="FF0000"/>
              </a:solidFill>
              <a:latin typeface="VNI-Avo" pitchFamily="2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0431067" y="2903539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 err="1">
                <a:solidFill>
                  <a:srgbClr val="FF0000"/>
                </a:solidFill>
                <a:latin typeface="VNI-Avo" pitchFamily="2" charset="0"/>
                <a:ea typeface="Arial-Rounded" pitchFamily="34" charset="0"/>
                <a:cs typeface="Arial-Rounded" pitchFamily="34" charset="0"/>
              </a:rPr>
              <a:t>aây</a:t>
            </a:r>
            <a:endParaRPr lang="en-US" sz="6600" dirty="0">
              <a:solidFill>
                <a:srgbClr val="FF0000"/>
              </a:solidFill>
              <a:latin typeface="VNI-Avo" pitchFamily="2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17600" y="1"/>
            <a:ext cx="9956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26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2022</a:t>
            </a:r>
          </a:p>
          <a:p>
            <a:pPr algn="ctr"/>
            <a:r>
              <a:rPr lang="en-US" sz="2800" u="sng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2800" u="sng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  <a:cs typeface="Times New Roman" pitchFamily="18" charset="0"/>
              </a:rPr>
              <a:t>ai</a:t>
            </a:r>
            <a:r>
              <a:rPr lang="en-US" sz="2800" b="1" dirty="0">
                <a:solidFill>
                  <a:srgbClr val="FF0000"/>
                </a:solidFill>
                <a:latin typeface="VNI-Avo" pitchFamily="2" charset="0"/>
                <a:cs typeface="Times New Roman" pitchFamily="18" charset="0"/>
              </a:rPr>
              <a:t>   ay  </a:t>
            </a:r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  <a:cs typeface="Times New Roman" pitchFamily="18" charset="0"/>
              </a:rPr>
              <a:t>aây</a:t>
            </a:r>
            <a:endParaRPr lang="en-US" sz="2800" b="1" dirty="0">
              <a:solidFill>
                <a:srgbClr val="FF0000"/>
              </a:solidFill>
              <a:latin typeface="VNI-Avo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3825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269</Words>
  <Application>Microsoft Office PowerPoint</Application>
  <PresentationFormat>Widescreen</PresentationFormat>
  <Paragraphs>120</Paragraphs>
  <Slides>22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8" baseType="lpstr">
      <vt:lpstr>.VnCooper</vt:lpstr>
      <vt:lpstr>Arial</vt:lpstr>
      <vt:lpstr>Arial Rounded MT Bold</vt:lpstr>
      <vt:lpstr>Arial-Rounded</vt:lpstr>
      <vt:lpstr>Arrus-Black</vt:lpstr>
      <vt:lpstr>Calibri</vt:lpstr>
      <vt:lpstr>Calibri Light</vt:lpstr>
      <vt:lpstr>DomCasual</vt:lpstr>
      <vt:lpstr>HP001 4 hàng</vt:lpstr>
      <vt:lpstr>HP001 4 hàng 2 ô ly</vt:lpstr>
      <vt:lpstr>HP001 4H</vt:lpstr>
      <vt:lpstr>Times New Roman</vt:lpstr>
      <vt:lpstr>VNI-Avo</vt:lpstr>
      <vt:lpstr>1_Office Theme</vt:lpstr>
      <vt:lpstr>1_Office 主题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Hương Hoàng</cp:lastModifiedBy>
  <cp:revision>16</cp:revision>
  <dcterms:created xsi:type="dcterms:W3CDTF">2021-08-21T07:32:55Z</dcterms:created>
  <dcterms:modified xsi:type="dcterms:W3CDTF">2024-04-06T04:11:49Z</dcterms:modified>
</cp:coreProperties>
</file>