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269" r:id="rId5"/>
    <p:sldId id="270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openxmlformats.org/officeDocument/2006/relationships/image" Target="../media/image2.GI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310" y="1822993"/>
            <a:ext cx="7591970" cy="24645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HỌC THÁI HÒA A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Huyền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260" y="1131570"/>
            <a:ext cx="11333480" cy="379222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495800" y="2983230"/>
            <a:ext cx="965835" cy="132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40</a:t>
            </a:r>
          </a:p>
        </p:txBody>
      </p:sp>
      <p:sp>
        <p:nvSpPr>
          <p:cNvPr id="6" name="Rectangles 5"/>
          <p:cNvSpPr/>
          <p:nvPr/>
        </p:nvSpPr>
        <p:spPr>
          <a:xfrm>
            <a:off x="6901180" y="2983230"/>
            <a:ext cx="965835" cy="132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  <p:sp>
        <p:nvSpPr>
          <p:cNvPr id="7" name="Rectangles 6"/>
          <p:cNvSpPr/>
          <p:nvPr/>
        </p:nvSpPr>
        <p:spPr>
          <a:xfrm>
            <a:off x="10537825" y="2983230"/>
            <a:ext cx="965835" cy="132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842" y="342314"/>
            <a:ext cx="11467465" cy="619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383396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CÁC SỐ 10,20,30,40,50,60,70,80,90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4777316" y="871621"/>
            <a:ext cx="6780700" cy="51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23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22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21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4411" y="364111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20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1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1" y="517017"/>
            <a:ext cx="624332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Em đếm xem có bao nhiêu cây?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90355" y="480695"/>
            <a:ext cx="2903855" cy="220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2501900"/>
            <a:ext cx="12220575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3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8536" y="533704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15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2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216" y="727837"/>
            <a:ext cx="45910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Có bao nhiêu chậu hoa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2685" y="480060"/>
            <a:ext cx="3503930" cy="236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48868" y="3900112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99881" y="530484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12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4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01" y="726567"/>
            <a:ext cx="630682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Có bao nhiêu chậu xương rồng?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7" y="2101368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82685" y="479425"/>
            <a:ext cx="3409950" cy="218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Các số 10, 20, 30, 40, 50, 60, 70, 80, 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0"/>
            <a:ext cx="10744200" cy="665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a. Có tất cả bao nhiêu hạt?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170" y="1464310"/>
            <a:ext cx="5907405" cy="21520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249410" y="1731010"/>
            <a:ext cx="2082165" cy="1448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30 hạt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33190"/>
            <a:ext cx="6638925" cy="23336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71635" y="4589145"/>
            <a:ext cx="2322830" cy="1448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40 viên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100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TRƯỜNG TIỂU HỌC THÁI HÒA A    Giáo viên: Nguyễn Đào Lệ Huyền</vt:lpstr>
      <vt:lpstr>CHÀO MỪNG CÁC CON ĐẾN VỚI TIẾT TOÁN</vt:lpstr>
      <vt:lpstr>CÁC SỐ 10,20,30,40,50,60,70,80,90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a. Có tất cả bao nhiêu hạt?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</dc:creator>
  <cp:lastModifiedBy>Hương Hoàng</cp:lastModifiedBy>
  <cp:revision>4</cp:revision>
  <dcterms:created xsi:type="dcterms:W3CDTF">2020-10-05T09:28:56Z</dcterms:created>
  <dcterms:modified xsi:type="dcterms:W3CDTF">2024-04-06T04:04:53Z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