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5" r:id="rId2"/>
    <p:sldId id="271" r:id="rId3"/>
    <p:sldId id="272" r:id="rId4"/>
    <p:sldId id="256" r:id="rId5"/>
    <p:sldId id="257" r:id="rId6"/>
    <p:sldId id="275" r:id="rId7"/>
    <p:sldId id="277" r:id="rId8"/>
    <p:sldId id="279" r:id="rId9"/>
    <p:sldId id="281" r:id="rId10"/>
    <p:sldId id="283" r:id="rId11"/>
    <p:sldId id="286" r:id="rId12"/>
    <p:sldId id="260" r:id="rId13"/>
    <p:sldId id="26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74" autoAdjust="0"/>
    <p:restoredTop sz="84994" autoAdjust="0"/>
  </p:normalViewPr>
  <p:slideViewPr>
    <p:cSldViewPr snapToGrid="0">
      <p:cViewPr varScale="1">
        <p:scale>
          <a:sx n="51" d="100"/>
          <a:sy n="51" d="100"/>
        </p:scale>
        <p:origin x="1068" y="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89B5A-54F5-4A42-AB56-7E7B68BCE2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54921D-92E2-4B92-8E45-72E69370D0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0C5E3C-EB68-4E38-92E7-E03AC22EB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02EE2-CB10-42C3-A16E-8C032FA343D6}" type="datetimeFigureOut">
              <a:rPr lang="en-US" smtClean="0"/>
              <a:t>19/09/2023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5E6EB4-A7D3-4419-86C2-B444BC141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5359EA-30DE-4253-85A2-37E78700F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C9D58-EF02-48DB-8B38-B37A890A1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786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0CA9C-3DD0-497C-AC26-5798111C9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35AFE4-09CA-469B-B1A7-AD03722F42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776E38-6F8C-4CD5-B0A6-850BC93DC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02EE2-CB10-42C3-A16E-8C032FA343D6}" type="datetimeFigureOut">
              <a:rPr lang="en-US" smtClean="0"/>
              <a:t>19/09/2023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A8641B-41CF-4144-9925-637E559E8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D38E7-6C00-463E-B708-A3623E258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C9D58-EF02-48DB-8B38-B37A890A1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25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128C5F-B124-4AFC-A42E-763F27B250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A2DB28-117B-45C9-B089-5A9899E497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710C6A-00B2-4DB8-B273-477978815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02EE2-CB10-42C3-A16E-8C032FA343D6}" type="datetimeFigureOut">
              <a:rPr lang="en-US" smtClean="0"/>
              <a:t>19/09/2023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CE6141-FE53-4D88-9FD5-B966E0984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296E78-20F6-4791-A27B-8C5EBCCBD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C9D58-EF02-48DB-8B38-B37A890A1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229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628C2-3ADA-4442-A445-9A3D031E7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2BD058-EBC5-4435-BDB9-DC610E5B6E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25DE17-396D-46FF-BF5C-8E0215818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02EE2-CB10-42C3-A16E-8C032FA343D6}" type="datetimeFigureOut">
              <a:rPr lang="en-US" smtClean="0"/>
              <a:t>19/09/2023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CB5B7E-81F8-42FA-8E2C-D87C76D9D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6D758A-E3C8-4512-A1DB-B0C0935E6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C9D58-EF02-48DB-8B38-B37A890A1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842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01494-459C-4F92-B954-68459C20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BA0F52-FC90-4A5F-8EF1-D017A25568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8EE045-F465-42B3-A540-73477DDA7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02EE2-CB10-42C3-A16E-8C032FA343D6}" type="datetimeFigureOut">
              <a:rPr lang="en-US" smtClean="0"/>
              <a:t>19/09/2023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F7C9F8-FC43-4095-B7B1-B23C4C644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F4B0C5-E4D5-48C4-93E5-FE9F5C3B5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C9D58-EF02-48DB-8B38-B37A890A1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15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3E350-20DA-4A6C-A32B-33CFDD3A0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501FFA-F7A4-469E-B08F-121A20D5F9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D0A178-C247-43B6-AA60-05AFCD30A7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944091-45DD-417F-9AF0-A9DA5DC5F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02EE2-CB10-42C3-A16E-8C032FA343D6}" type="datetimeFigureOut">
              <a:rPr lang="en-US" smtClean="0"/>
              <a:t>19/09/2023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EC54B8-E749-4534-9A2C-D7A42B3BC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5B1C32-D31A-4C67-BFA4-C0B292A82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C9D58-EF02-48DB-8B38-B37A890A1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644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2B3DA-B93E-414E-8D0D-905592D41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AA98CF-CE04-4858-B874-B41E60A1AA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C16877-32FA-4C47-9088-9211651DF9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4FA17E-4476-4AE1-B606-80A4E6DEC2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E01647-BAB2-4BE5-984D-5D8EE954B6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289793-4728-4C9F-82AD-339C0296A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02EE2-CB10-42C3-A16E-8C032FA343D6}" type="datetimeFigureOut">
              <a:rPr lang="en-US" smtClean="0"/>
              <a:t>19/09/2023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1F71A5-A255-48C6-ACE1-0CEB5F84E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E08033-8112-46E2-8109-C9088C468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C9D58-EF02-48DB-8B38-B37A890A1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144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04693-C7B2-4C39-AC27-822F3E750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81D679-3CD6-45C9-9D90-D1A7D8399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02EE2-CB10-42C3-A16E-8C032FA343D6}" type="datetimeFigureOut">
              <a:rPr lang="en-US" smtClean="0"/>
              <a:t>19/09/2023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8853D6-C2BE-4C36-8622-21FD06381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DEF909-5453-40AF-922E-8AEDC14D0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C9D58-EF02-48DB-8B38-B37A890A1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537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D43504-AF4E-45AB-8CE9-626F20F22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02EE2-CB10-42C3-A16E-8C032FA343D6}" type="datetimeFigureOut">
              <a:rPr lang="en-US" smtClean="0"/>
              <a:t>19/09/2023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E898EC-2AD7-4E01-A38C-F4FA3781C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0EDCA6-65E1-4A9C-AFE5-B23847ED9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C9D58-EF02-48DB-8B38-B37A890A1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002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F7E83-FAA2-4A58-ACC1-9EEDB1246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D56E7D-1AC5-49ED-981F-05AF0EC583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3EB47E-4495-414F-893F-9FD1F93421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4EFD48-85AF-4F7B-B4AC-58232BEB1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02EE2-CB10-42C3-A16E-8C032FA343D6}" type="datetimeFigureOut">
              <a:rPr lang="en-US" smtClean="0"/>
              <a:t>19/09/2023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29EB19-FA73-4A8C-8047-8EB17BD0A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A5E4E4-A343-46E6-991B-EAA3EFDED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C9D58-EF02-48DB-8B38-B37A890A1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500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EFFCB-0E2A-44BB-98B6-82F35A30C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AFBB80-B6CF-4AF4-A806-76BB882776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D8F4F8-5ECD-4329-AD13-872806582C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EBADF7-1C4B-4911-B41F-6896C4E6B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02EE2-CB10-42C3-A16E-8C032FA343D6}" type="datetimeFigureOut">
              <a:rPr lang="en-US" smtClean="0"/>
              <a:t>19/09/2023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92C1DE-48B3-4088-9A7C-3E49F30FD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BDD358-B304-43C8-AAC5-ACC4CDD39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C9D58-EF02-48DB-8B38-B37A890A1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694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08B179-941C-40D0-A8B6-CD0B20FE3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95F9F5-1556-4EED-AEE9-BFA4911989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FB9664-DDCF-43C6-99C2-1A75FA1A63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E02EE2-CB10-42C3-A16E-8C032FA343D6}" type="datetimeFigureOut">
              <a:rPr lang="en-US" smtClean="0"/>
              <a:t>19/09/2023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47EF25-D4B3-4772-9B37-AF211E0B74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A874DF-139F-47AE-9280-077920036D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8C9D58-EF02-48DB-8B38-B37A890A1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743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0700" y="0"/>
            <a:ext cx="13208000" cy="8229600"/>
          </a:xfrm>
          <a:prstGeom prst="rect">
            <a:avLst/>
          </a:prstGeom>
        </p:spPr>
      </p:pic>
      <p:sp>
        <p:nvSpPr>
          <p:cNvPr id="5" name="WordArt 6"/>
          <p:cNvSpPr>
            <a:spLocks noChangeArrowheads="1" noChangeShapeType="1" noTextEdit="1"/>
          </p:cNvSpPr>
          <p:nvPr/>
        </p:nvSpPr>
        <p:spPr bwMode="auto">
          <a:xfrm>
            <a:off x="1816101" y="2360609"/>
            <a:ext cx="8864239" cy="153992"/>
          </a:xfrm>
          <a:prstGeom prst="rect">
            <a:avLst/>
          </a:prstGeom>
        </p:spPr>
        <p:txBody>
          <a:bodyPr spcFirstLastPara="1" wrap="none" lIns="82139" tIns="41121" rIns="82139" bIns="41121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094343">
              <a:defRPr/>
            </a:pPr>
            <a:r>
              <a:rPr lang="en-US" sz="3733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QUÝ THẦY CÔ</a:t>
            </a:r>
          </a:p>
          <a:p>
            <a:pPr algn="ctr" defTabSz="1094343">
              <a:defRPr/>
            </a:pPr>
            <a:r>
              <a:rPr lang="en-US" sz="3733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6" name="Rectangle 5"/>
          <p:cNvSpPr/>
          <p:nvPr/>
        </p:nvSpPr>
        <p:spPr>
          <a:xfrm>
            <a:off x="799612" y="133904"/>
            <a:ext cx="1033879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 GIÁO DỤC VÀ ĐÀO TẠO THỊ XÃ TÂN UYÊN</a:t>
            </a:r>
          </a:p>
          <a:p>
            <a:pPr algn="ctr"/>
            <a:r>
              <a:rPr lang="en-GB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 TIỂU HỌC THÁI HÒA A</a:t>
            </a:r>
          </a:p>
        </p:txBody>
      </p:sp>
      <p:sp>
        <p:nvSpPr>
          <p:cNvPr id="7" name="Rectangle 6"/>
          <p:cNvSpPr/>
          <p:nvPr/>
        </p:nvSpPr>
        <p:spPr>
          <a:xfrm>
            <a:off x="3429000" y="2753627"/>
            <a:ext cx="5999489" cy="1138773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MÔN: TỰ NHIÊN VÀ XÃ HỘI</a:t>
            </a:r>
          </a:p>
          <a:p>
            <a:pPr algn="ctr"/>
            <a:r>
              <a:rPr lang="en-GB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LỚP: 1.1</a:t>
            </a:r>
          </a:p>
        </p:txBody>
      </p:sp>
      <p:sp>
        <p:nvSpPr>
          <p:cNvPr id="8" name="Rectangle 7"/>
          <p:cNvSpPr/>
          <p:nvPr/>
        </p:nvSpPr>
        <p:spPr>
          <a:xfrm>
            <a:off x="2628901" y="6094086"/>
            <a:ext cx="7229116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GIÁO VIÊN: </a:t>
            </a:r>
            <a:r>
              <a:rPr lang="en-GB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Dương</a:t>
            </a:r>
            <a:r>
              <a:rPr lang="en-GB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Thị</a:t>
            </a:r>
            <a:r>
              <a:rPr lang="en-GB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Ngọc</a:t>
            </a:r>
            <a:r>
              <a:rPr lang="en-GB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Diệp</a:t>
            </a:r>
            <a:r>
              <a:rPr lang="en-GB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17370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1" t="13662" r="2728" b="19165"/>
          <a:stretch/>
        </p:blipFill>
        <p:spPr bwMode="auto">
          <a:xfrm>
            <a:off x="933893" y="2211573"/>
            <a:ext cx="10419907" cy="376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133121" y="17"/>
            <a:ext cx="9799088" cy="218521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27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</a:p>
          <a:p>
            <a:pPr algn="ctr"/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endParaRPr lang="en-US" sz="2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6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26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2845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YouCut_20220424_125451779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-20000" contrast="40000"/>
          </a:blip>
          <a:stretch>
            <a:fillRect/>
          </a:stretch>
        </p:blipFill>
        <p:spPr>
          <a:xfrm>
            <a:off x="612743" y="365124"/>
            <a:ext cx="10963372" cy="6016821"/>
          </a:xfrm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6" name="Cloud 5"/>
          <p:cNvSpPr/>
          <p:nvPr/>
        </p:nvSpPr>
        <p:spPr>
          <a:xfrm>
            <a:off x="2092752" y="1951348"/>
            <a:ext cx="8286160" cy="326167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MỜI CÁC EM CÙNG XEM ĐOẠN PHIM SAU</a:t>
            </a:r>
          </a:p>
        </p:txBody>
      </p:sp>
    </p:spTree>
    <p:extLst>
      <p:ext uri="{BB962C8B-B14F-4D97-AF65-F5344CB8AC3E}">
        <p14:creationId xmlns:p14="http://schemas.microsoft.com/office/powerpoint/2010/main" val="1908723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D115873-4D43-452C-BED6-B682A2A1A3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4" t="39754" r="9205" b="23873"/>
          <a:stretch/>
        </p:blipFill>
        <p:spPr>
          <a:xfrm>
            <a:off x="511197" y="314226"/>
            <a:ext cx="11131453" cy="6161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5936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D115873-4D43-452C-BED6-B682A2A1A3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35" t="76355" r="25658" b="6624"/>
          <a:stretch/>
        </p:blipFill>
        <p:spPr>
          <a:xfrm>
            <a:off x="701748" y="340243"/>
            <a:ext cx="10802679" cy="612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9568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W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46" y="289137"/>
            <a:ext cx="10266631" cy="623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/>
          <p:nvPr/>
        </p:nvSpPr>
        <p:spPr>
          <a:xfrm>
            <a:off x="1068778" y="2933205"/>
            <a:ext cx="700644" cy="629392"/>
          </a:xfrm>
          <a:prstGeom prst="ellipse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B</a:t>
            </a:r>
            <a:endParaRPr lang="en-ZW" sz="2800" b="1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1128154" y="4548249"/>
            <a:ext cx="700644" cy="629392"/>
          </a:xfrm>
          <a:prstGeom prst="ellipse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D</a:t>
            </a:r>
            <a:endParaRPr lang="en-ZW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428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W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525" y="676893"/>
            <a:ext cx="10569039" cy="6169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3681350" y="5605153"/>
            <a:ext cx="700644" cy="629392"/>
          </a:xfrm>
          <a:prstGeom prst="ellipse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A</a:t>
            </a:r>
            <a:endParaRPr lang="en-ZW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925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5D1E113-E738-4F0E-9EDC-0CCDC2EF83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14" b="83768"/>
          <a:stretch/>
        </p:blipFill>
        <p:spPr>
          <a:xfrm>
            <a:off x="703429" y="1324445"/>
            <a:ext cx="10381106" cy="172940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024962" y="3520779"/>
            <a:ext cx="239725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(TIẾT 3)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8C8DD4B-4A88-4E93-ABE8-7BB466648706}"/>
              </a:ext>
            </a:extLst>
          </p:cNvPr>
          <p:cNvSpPr/>
          <p:nvPr/>
        </p:nvSpPr>
        <p:spPr>
          <a:xfrm>
            <a:off x="1133121" y="17"/>
            <a:ext cx="9799088" cy="8925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27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</a:p>
          <a:p>
            <a:pPr algn="ctr"/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247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D115873-4D43-452C-BED6-B682A2A1A3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8" t="5596" r="7882" b="60362"/>
          <a:stretch/>
        </p:blipFill>
        <p:spPr>
          <a:xfrm>
            <a:off x="475013" y="1312246"/>
            <a:ext cx="11115304" cy="548113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33121" y="17"/>
            <a:ext cx="9799088" cy="218521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27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</a:p>
          <a:p>
            <a:pPr algn="ctr"/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endParaRPr lang="en-US" sz="2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6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26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loud 1"/>
          <p:cNvSpPr/>
          <p:nvPr/>
        </p:nvSpPr>
        <p:spPr>
          <a:xfrm>
            <a:off x="8389089" y="2020186"/>
            <a:ext cx="3327990" cy="178627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THẢO LUẬN NHÓM</a:t>
            </a:r>
          </a:p>
        </p:txBody>
      </p:sp>
    </p:spTree>
    <p:extLst>
      <p:ext uri="{BB962C8B-B14F-4D97-AF65-F5344CB8AC3E}">
        <p14:creationId xmlns:p14="http://schemas.microsoft.com/office/powerpoint/2010/main" val="518336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0" t="6760" r="40688" b="10465"/>
          <a:stretch/>
        </p:blipFill>
        <p:spPr bwMode="auto">
          <a:xfrm>
            <a:off x="2997070" y="1690688"/>
            <a:ext cx="6071190" cy="4816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133121" y="17"/>
            <a:ext cx="9799088" cy="218521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27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</a:p>
          <a:p>
            <a:pPr algn="ctr"/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endParaRPr lang="en-US" sz="2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6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26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6079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9" t="7227" r="44552" b="7177"/>
          <a:stretch/>
        </p:blipFill>
        <p:spPr bwMode="auto">
          <a:xfrm>
            <a:off x="3347484" y="1520456"/>
            <a:ext cx="5497032" cy="519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133121" y="17"/>
            <a:ext cx="9799088" cy="218521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27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</a:p>
          <a:p>
            <a:pPr algn="ctr"/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endParaRPr lang="en-US" sz="2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6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26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0659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1" t="7368" r="47431" b="8585"/>
          <a:stretch/>
        </p:blipFill>
        <p:spPr bwMode="auto">
          <a:xfrm>
            <a:off x="3405962" y="1424763"/>
            <a:ext cx="5380076" cy="5209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133121" y="17"/>
            <a:ext cx="9799088" cy="218521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27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</a:p>
          <a:p>
            <a:pPr algn="ctr"/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endParaRPr lang="en-US" sz="2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6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26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5118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4" t="6822" r="45550" b="6574"/>
          <a:stretch/>
        </p:blipFill>
        <p:spPr bwMode="auto">
          <a:xfrm>
            <a:off x="3062177" y="1263410"/>
            <a:ext cx="5699051" cy="5475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33121" y="17"/>
            <a:ext cx="9799088" cy="218521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27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</a:p>
          <a:p>
            <a:pPr algn="ctr"/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endParaRPr lang="en-US" sz="2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6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26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191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225</Words>
  <Application>Microsoft Office PowerPoint</Application>
  <PresentationFormat>Widescreen</PresentationFormat>
  <Paragraphs>39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LAN</dc:creator>
  <cp:lastModifiedBy>Administrator</cp:lastModifiedBy>
  <cp:revision>16</cp:revision>
  <dcterms:created xsi:type="dcterms:W3CDTF">2020-08-23T00:07:12Z</dcterms:created>
  <dcterms:modified xsi:type="dcterms:W3CDTF">2023-09-19T13:14:49Z</dcterms:modified>
</cp:coreProperties>
</file>