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3"/>
  </p:notesMasterIdLst>
  <p:sldIdLst>
    <p:sldId id="256" r:id="rId3"/>
    <p:sldId id="288" r:id="rId4"/>
    <p:sldId id="259" r:id="rId5"/>
    <p:sldId id="274" r:id="rId6"/>
    <p:sldId id="275" r:id="rId7"/>
    <p:sldId id="257" r:id="rId8"/>
    <p:sldId id="258" r:id="rId9"/>
    <p:sldId id="260" r:id="rId10"/>
    <p:sldId id="261" r:id="rId11"/>
    <p:sldId id="279" r:id="rId12"/>
    <p:sldId id="276" r:id="rId13"/>
    <p:sldId id="287" r:id="rId14"/>
    <p:sldId id="281" r:id="rId15"/>
    <p:sldId id="282" r:id="rId16"/>
    <p:sldId id="283" r:id="rId17"/>
    <p:sldId id="284" r:id="rId18"/>
    <p:sldId id="285" r:id="rId19"/>
    <p:sldId id="286" r:id="rId20"/>
    <p:sldId id="280" r:id="rId21"/>
    <p:sldId id="278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CEFF"/>
    <a:srgbClr val="FF6900"/>
    <a:srgbClr val="3366FF"/>
    <a:srgbClr val="D5760B"/>
    <a:srgbClr val="67873F"/>
    <a:srgbClr val="F9F9F9"/>
    <a:srgbClr val="BDAC82"/>
    <a:srgbClr val="683C11"/>
    <a:srgbClr val="099F00"/>
    <a:srgbClr val="FF4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61" autoAdjust="0"/>
    <p:restoredTop sz="94660"/>
  </p:normalViewPr>
  <p:slideViewPr>
    <p:cSldViewPr snapToGrid="0">
      <p:cViewPr varScale="1">
        <p:scale>
          <a:sx n="71" d="100"/>
          <a:sy n="71" d="100"/>
        </p:scale>
        <p:origin x="66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D0DA2-EDB2-4A3E-8175-34C300B2AEB6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E46C8A-90CA-4D6C-B846-B71F6733D4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103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1210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264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011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8990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6841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994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498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446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785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424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966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381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7685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745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282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547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573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772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798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351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045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688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966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9495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890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5C257-7393-4902-B0DC-90719AF8F01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792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12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jpeg"/><Relationship Id="rId7" Type="http://schemas.openxmlformats.org/officeDocument/2006/relationships/hyperlink" Target="file:///C:\Users\Admin\Desktop\Paint.lnk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jpeg"/><Relationship Id="rId7" Type="http://schemas.openxmlformats.org/officeDocument/2006/relationships/hyperlink" Target="Paint.lnk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6.jpeg"/><Relationship Id="rId5" Type="http://schemas.openxmlformats.org/officeDocument/2006/relationships/image" Target="../media/image35.gif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42.gif"/><Relationship Id="rId3" Type="http://schemas.openxmlformats.org/officeDocument/2006/relationships/image" Target="../media/image37.jpeg"/><Relationship Id="rId7" Type="http://schemas.openxmlformats.org/officeDocument/2006/relationships/image" Target="../media/image39.png"/><Relationship Id="rId12" Type="http://schemas.openxmlformats.org/officeDocument/2006/relationships/slide" Target="slide8.xml"/><Relationship Id="rId2" Type="http://schemas.openxmlformats.org/officeDocument/2006/relationships/slide" Target="slide19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17.xml"/><Relationship Id="rId11" Type="http://schemas.openxmlformats.org/officeDocument/2006/relationships/image" Target="../media/image41.png"/><Relationship Id="rId5" Type="http://schemas.openxmlformats.org/officeDocument/2006/relationships/image" Target="../media/image35.gif"/><Relationship Id="rId15" Type="http://schemas.openxmlformats.org/officeDocument/2006/relationships/image" Target="../media/image43.png"/><Relationship Id="rId10" Type="http://schemas.openxmlformats.org/officeDocument/2006/relationships/slide" Target="slide18.xml"/><Relationship Id="rId4" Type="http://schemas.openxmlformats.org/officeDocument/2006/relationships/image" Target="../media/image38.png"/><Relationship Id="rId9" Type="http://schemas.openxmlformats.org/officeDocument/2006/relationships/image" Target="../media/image40.png"/><Relationship Id="rId1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3.wav"/><Relationship Id="rId7" Type="http://schemas.openxmlformats.org/officeDocument/2006/relationships/slide" Target="slide1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gif"/><Relationship Id="rId5" Type="http://schemas.openxmlformats.org/officeDocument/2006/relationships/image" Target="../media/image35.gif"/><Relationship Id="rId4" Type="http://schemas.openxmlformats.org/officeDocument/2006/relationships/slide" Target="slide1.xml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3.wav"/><Relationship Id="rId7" Type="http://schemas.openxmlformats.org/officeDocument/2006/relationships/slide" Target="slide1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gif"/><Relationship Id="rId5" Type="http://schemas.openxmlformats.org/officeDocument/2006/relationships/image" Target="../media/image35.gif"/><Relationship Id="rId4" Type="http://schemas.openxmlformats.org/officeDocument/2006/relationships/slide" Target="slide1.xml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3.wav"/><Relationship Id="rId7" Type="http://schemas.openxmlformats.org/officeDocument/2006/relationships/slide" Target="slide1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gif"/><Relationship Id="rId5" Type="http://schemas.openxmlformats.org/officeDocument/2006/relationships/image" Target="../media/image35.gif"/><Relationship Id="rId4" Type="http://schemas.openxmlformats.org/officeDocument/2006/relationships/slide" Target="slide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3.wav"/><Relationship Id="rId7" Type="http://schemas.openxmlformats.org/officeDocument/2006/relationships/slide" Target="slide1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gif"/><Relationship Id="rId5" Type="http://schemas.openxmlformats.org/officeDocument/2006/relationships/image" Target="../media/image35.gif"/><Relationship Id="rId10" Type="http://schemas.openxmlformats.org/officeDocument/2006/relationships/image" Target="../media/image33.png"/><Relationship Id="rId4" Type="http://schemas.openxmlformats.org/officeDocument/2006/relationships/slide" Target="slide1.xml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jpeg"/><Relationship Id="rId7" Type="http://schemas.openxmlformats.org/officeDocument/2006/relationships/hyperlink" Target="Paint.lnk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jpeg"/><Relationship Id="rId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gif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file:///C:\Users\Admin\Desktop\Paint.lnk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49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53">
            <a:off x="6482139" y="4420592"/>
            <a:ext cx="4736372" cy="304654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4700" cy="6858000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599"/>
            <a:ext cx="583267" cy="409574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89" y="5663638"/>
            <a:ext cx="466376" cy="436636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1" y="991464"/>
            <a:ext cx="1487438" cy="1393212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" y="731606"/>
            <a:ext cx="1997731" cy="6239144"/>
          </a:xfrm>
          <a:prstGeom prst="rect">
            <a:avLst/>
          </a:prstGeom>
        </p:spPr>
      </p:pic>
      <p:grpSp>
        <p:nvGrpSpPr>
          <p:cNvPr id="28" name="27"/>
          <p:cNvGrpSpPr/>
          <p:nvPr/>
        </p:nvGrpSpPr>
        <p:grpSpPr>
          <a:xfrm>
            <a:off x="8492457" y="2087411"/>
            <a:ext cx="1727653" cy="1288729"/>
            <a:chOff x="8395962" y="2087411"/>
            <a:chExt cx="1354086" cy="1168595"/>
          </a:xfrm>
        </p:grpSpPr>
        <p:sp>
          <p:nvSpPr>
            <p:cNvPr id="18" name="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18"/>
            <p:cNvSpPr txBox="1"/>
            <p:nvPr/>
          </p:nvSpPr>
          <p:spPr>
            <a:xfrm rot="854957">
              <a:off x="8500596" y="2169353"/>
              <a:ext cx="1144821" cy="1004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b="1" dirty="0">
                  <a:solidFill>
                    <a:srgbClr val="FF6900"/>
                  </a:solidFill>
                  <a:latin typeface="Time new roman"/>
                  <a:ea typeface="方正少儿简体" panose="03000509000000000000" pitchFamily="65" charset="-122"/>
                </a:rPr>
                <a:t> 3.2</a:t>
              </a:r>
              <a:endParaRPr lang="zh-CN" altLang="en-US" sz="6600" b="1" dirty="0">
                <a:solidFill>
                  <a:srgbClr val="FF6900"/>
                </a:solidFill>
                <a:latin typeface="Time new roman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3" name="2"/>
          <p:cNvGrpSpPr/>
          <p:nvPr/>
        </p:nvGrpSpPr>
        <p:grpSpPr>
          <a:xfrm>
            <a:off x="2931140" y="1752975"/>
            <a:ext cx="1354228" cy="1294312"/>
            <a:chOff x="3067172" y="1678431"/>
            <a:chExt cx="1354086" cy="1168595"/>
          </a:xfrm>
        </p:grpSpPr>
        <p:sp>
          <p:nvSpPr>
            <p:cNvPr id="15" name="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19"/>
            <p:cNvSpPr/>
            <p:nvPr/>
          </p:nvSpPr>
          <p:spPr>
            <a:xfrm rot="20718769">
              <a:off x="3462843" y="1827312"/>
              <a:ext cx="620683" cy="9458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b="1" dirty="0">
                  <a:solidFill>
                    <a:srgbClr val="099F00"/>
                  </a:solidFill>
                  <a:latin typeface="Time new roman"/>
                  <a:ea typeface="方正少儿简体" panose="03000509000000000000" pitchFamily="65" charset="-122"/>
                </a:rPr>
                <a:t>L</a:t>
              </a:r>
              <a:endParaRPr lang="zh-CN" altLang="en-US" sz="6600" b="1" dirty="0">
                <a:solidFill>
                  <a:srgbClr val="099F00"/>
                </a:solidFill>
                <a:latin typeface="Time new roman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14" name="13"/>
          <p:cNvGrpSpPr/>
          <p:nvPr/>
        </p:nvGrpSpPr>
        <p:grpSpPr>
          <a:xfrm>
            <a:off x="4763782" y="2031260"/>
            <a:ext cx="1354086" cy="1168595"/>
            <a:chOff x="4763782" y="2031260"/>
            <a:chExt cx="1354086" cy="1168595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987423">
              <a:off x="4971737" y="2065001"/>
              <a:ext cx="91082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b="1" dirty="0">
                  <a:solidFill>
                    <a:srgbClr val="FFC000"/>
                  </a:solidFill>
                  <a:latin typeface="Time new roman"/>
                </a:rPr>
                <a:t>Ớ</a:t>
              </a:r>
              <a:endParaRPr lang="zh-CN" altLang="en-US" sz="6600" b="1" dirty="0">
                <a:solidFill>
                  <a:srgbClr val="FFC000"/>
                </a:solidFill>
                <a:latin typeface="Time new roman"/>
              </a:endParaRPr>
            </a:p>
          </p:txBody>
        </p:sp>
      </p:grpSp>
      <p:grpSp>
        <p:nvGrpSpPr>
          <p:cNvPr id="23" name="22"/>
          <p:cNvGrpSpPr/>
          <p:nvPr/>
        </p:nvGrpSpPr>
        <p:grpSpPr>
          <a:xfrm>
            <a:off x="6545751" y="1967332"/>
            <a:ext cx="1354086" cy="1178086"/>
            <a:chOff x="6545751" y="1967332"/>
            <a:chExt cx="1354086" cy="1178086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 rot="20892565">
              <a:off x="6851534" y="2037422"/>
              <a:ext cx="748923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b="1" dirty="0">
                  <a:solidFill>
                    <a:srgbClr val="FF4F66"/>
                  </a:solidFill>
                  <a:latin typeface="Time new roman"/>
                </a:rPr>
                <a:t>P</a:t>
              </a:r>
              <a:endParaRPr lang="zh-CN" altLang="en-US" sz="6600" b="1" dirty="0">
                <a:solidFill>
                  <a:srgbClr val="FF4F66"/>
                </a:solidFill>
                <a:latin typeface="Time new roman"/>
              </a:endParaRPr>
            </a:p>
          </p:txBody>
        </p:sp>
      </p:grpSp>
      <p:sp>
        <p:nvSpPr>
          <p:cNvPr id="24" name="23"/>
          <p:cNvSpPr/>
          <p:nvPr/>
        </p:nvSpPr>
        <p:spPr>
          <a:xfrm rot="18455707">
            <a:off x="2709943" y="1804998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24"/>
          <p:cNvSpPr/>
          <p:nvPr/>
        </p:nvSpPr>
        <p:spPr>
          <a:xfrm rot="20118966">
            <a:off x="4635925" y="1816637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25"/>
          <p:cNvSpPr/>
          <p:nvPr/>
        </p:nvSpPr>
        <p:spPr>
          <a:xfrm rot="1119809">
            <a:off x="7357675" y="1852964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 rot="20691888">
            <a:off x="9084817" y="2014730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1"/>
          <p:cNvSpPr/>
          <p:nvPr/>
        </p:nvSpPr>
        <p:spPr>
          <a:xfrm>
            <a:off x="2288372" y="3649861"/>
            <a:ext cx="806881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>
                    <a:lumMod val="95000"/>
                  </a:schemeClr>
                </a:solidFill>
                <a:latin typeface="Time new roman"/>
                <a:ea typeface="方正少儿简体" panose="03000509000000000000" pitchFamily="65" charset="-122"/>
              </a:rPr>
              <a:t>CHÀO MỪNG CÁC THẦY CÔ VỀ DỰ GIỜ</a:t>
            </a:r>
          </a:p>
          <a:p>
            <a:pPr algn="ctr"/>
            <a:r>
              <a:rPr lang="en-US" altLang="zh-CN" sz="3200" b="1" dirty="0">
                <a:solidFill>
                  <a:schemeClr val="bg1">
                    <a:lumMod val="95000"/>
                  </a:schemeClr>
                </a:solidFill>
                <a:latin typeface="Time new roman"/>
                <a:ea typeface="方正少儿简体" panose="03000509000000000000" pitchFamily="65" charset="-122"/>
              </a:rPr>
              <a:t>MÔN TIN HỌC</a:t>
            </a:r>
          </a:p>
        </p:txBody>
      </p:sp>
      <p:pic>
        <p:nvPicPr>
          <p:cNvPr id="30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95099" y="4264655"/>
            <a:ext cx="609600" cy="609600"/>
          </a:xfrm>
          <a:prstGeom prst="rect">
            <a:avLst/>
          </a:prstGeom>
        </p:spPr>
      </p:pic>
      <p:sp>
        <p:nvSpPr>
          <p:cNvPr id="29" name="1"/>
          <p:cNvSpPr/>
          <p:nvPr/>
        </p:nvSpPr>
        <p:spPr>
          <a:xfrm>
            <a:off x="4465485" y="5127189"/>
            <a:ext cx="34724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dirty="0" err="1">
                <a:solidFill>
                  <a:schemeClr val="bg1">
                    <a:lumMod val="95000"/>
                  </a:schemeClr>
                </a:solidFill>
                <a:latin typeface="Time new roman"/>
                <a:ea typeface="方正少儿简体" panose="03000509000000000000" pitchFamily="65" charset="-122"/>
              </a:rPr>
              <a:t>Giáo</a:t>
            </a:r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Time new roman"/>
                <a:ea typeface="方正少儿简体" panose="03000509000000000000" pitchFamily="65" charset="-122"/>
              </a:rPr>
              <a:t> </a:t>
            </a:r>
            <a:r>
              <a:rPr lang="en-US" altLang="zh-CN" sz="2000" b="1" dirty="0" err="1">
                <a:solidFill>
                  <a:schemeClr val="bg1">
                    <a:lumMod val="95000"/>
                  </a:schemeClr>
                </a:solidFill>
                <a:latin typeface="Time new roman"/>
                <a:ea typeface="方正少儿简体" panose="03000509000000000000" pitchFamily="65" charset="-122"/>
              </a:rPr>
              <a:t>viên</a:t>
            </a:r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Time new roman"/>
                <a:ea typeface="方正少儿简体" panose="03000509000000000000" pitchFamily="65" charset="-122"/>
              </a:rPr>
              <a:t>: </a:t>
            </a:r>
            <a:r>
              <a:rPr lang="en-US" altLang="zh-CN" sz="2000" b="1" dirty="0" err="1">
                <a:solidFill>
                  <a:schemeClr val="bg1">
                    <a:lumMod val="95000"/>
                  </a:schemeClr>
                </a:solidFill>
                <a:latin typeface="Time new roman"/>
                <a:ea typeface="方正少儿简体" panose="03000509000000000000" pitchFamily="65" charset="-122"/>
              </a:rPr>
              <a:t>Lê</a:t>
            </a:r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Time new roman"/>
                <a:ea typeface="方正少儿简体" panose="03000509000000000000" pitchFamily="65" charset="-122"/>
              </a:rPr>
              <a:t> </a:t>
            </a:r>
            <a:r>
              <a:rPr lang="en-US" altLang="zh-CN" sz="2000" b="1" dirty="0" err="1">
                <a:solidFill>
                  <a:schemeClr val="bg1">
                    <a:lumMod val="95000"/>
                  </a:schemeClr>
                </a:solidFill>
                <a:latin typeface="Time new roman"/>
                <a:ea typeface="方正少儿简体" panose="03000509000000000000" pitchFamily="65" charset="-122"/>
              </a:rPr>
              <a:t>Thị</a:t>
            </a:r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Time new roman"/>
                <a:ea typeface="方正少儿简体" panose="03000509000000000000" pitchFamily="65" charset="-122"/>
              </a:rPr>
              <a:t> Minh </a:t>
            </a:r>
            <a:r>
              <a:rPr lang="en-US" altLang="zh-CN" sz="2000" b="1" dirty="0" err="1">
                <a:solidFill>
                  <a:schemeClr val="bg1">
                    <a:lumMod val="95000"/>
                  </a:schemeClr>
                </a:solidFill>
                <a:latin typeface="Time new roman"/>
                <a:ea typeface="方正少儿简体" panose="03000509000000000000" pitchFamily="65" charset="-122"/>
              </a:rPr>
              <a:t>Hòa</a:t>
            </a:r>
            <a:endParaRPr lang="en-US" altLang="zh-CN" sz="2000" b="1" dirty="0">
              <a:solidFill>
                <a:schemeClr val="bg1">
                  <a:lumMod val="95000"/>
                </a:schemeClr>
              </a:solidFill>
              <a:latin typeface="Time new roman"/>
              <a:ea typeface="方正少儿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0.00023 L 0.00834 -0.00556 C 0.01042 -0.00694 0.01459 -0.00926 0.01459 -0.00903 C 0.02474 -0.0088 0.03477 -0.00926 0.04479 -0.00741 C 0.04597 -0.00741 0.04675 -0.00486 0.04792 -0.0037 C 0.0487 -0.00301 0.04987 -0.00255 0.05104 -0.00185 C 0.05313 0.00995 0.05013 -0.00139 0.05521 0.00556 C 0.05729 0.00856 0.05977 0.01227 0.06133 0.01667 C 0.06511 0.02685 0.06133 0.01806 0.06667 0.02593 C 0.06771 0.02755 0.06862 0.02963 0.06979 0.03148 C 0.0711 0.03333 0.07253 0.03518 0.07396 0.03704 C 0.07487 0.03819 0.07604 0.03912 0.07696 0.04074 C 0.07813 0.04236 0.07904 0.04444 0.08021 0.0463 C 0.08203 0.04884 0.08529 0.05208 0.0875 0.0537 C 0.08998 0.05556 0.09206 0.05602 0.09479 0.05741 C 0.09584 0.05787 0.09675 0.05856 0.09792 0.05926 L 0.15104 0.05741 C 0.15326 0.05718 0.15807 0.0544 0.16042 0.0537 C 0.16237 0.05278 0.16459 0.05255 0.16667 0.05185 C 0.16875 0.05069 0.17071 0.04907 0.17292 0.04815 L 0.17696 0.0463 C 0.17813 0.04444 0.17891 0.04213 0.18021 0.04074 C 0.18112 0.03958 0.18229 0.03958 0.18334 0.03889 C 0.19037 0.03241 0.1819 0.03704 0.19063 0.03333 C 0.21849 0.03657 0.1987 0.03194 0.20938 0.03704 C 0.21211 0.03819 0.21771 0.04074 0.21771 0.04097 C 0.23151 0.05718 0.21094 0.03333 0.22396 0.0463 C 0.23334 0.05556 0.22722 0.05023 0.23334 0.05926 C 0.23425 0.06065 0.23542 0.06134 0.23646 0.06296 C 0.23737 0.06458 0.23828 0.0669 0.23946 0.06852 C 0.24141 0.07106 0.24375 0.07338 0.24571 0.07593 L 0.24883 0.07963 C 0.25 0.08079 0.25078 0.08264 0.25209 0.08333 C 0.25482 0.08449 0.25755 0.08634 0.26029 0.08704 C 0.27774 0.09074 0.26589 0.08843 0.29584 0.09259 C 0.29922 0.0919 0.30274 0.09167 0.30625 0.09074 C 0.30729 0.09028 0.30847 0.08981 0.30938 0.08889 C 0.31094 0.08681 0.31211 0.0838 0.31354 0.08148 C 0.31498 0.07315 0.3138 0.07639 0.31875 0.07037 C 0.32071 0.06759 0.325 0.06296 0.325 0.06319 C 0.34779 0.06366 0.36485 0.04421 0.37696 0.07037 C 0.37774 0.07199 0.37852 0.07384 0.37917 0.07593 C 0.38177 0.08542 0.37813 0.07778 0.38229 0.08518 " pathEditMode="relative" rAng="0" ptsTypes="AAAAAAAAAAAAAAAAAAAAAAAAAAAAAAAAAAAAAAAAAAAA">
                                          <p:cBhvr>
                                            <p:cTn id="19" dur="3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115" y="4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0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4.16667E-6 1.11111E-6 L -4.16667E-6 0.00023 C -0.00286 0.00417 -0.00729 0.01273 -0.01145 0.01481 C -0.01393 0.01597 -0.0164 0.01597 -0.01875 0.01667 C -0.01979 0.01782 -0.02083 0.01944 -0.02187 0.02037 C -0.02474 0.02245 -0.03255 0.02361 -0.03437 0.02407 C -0.03541 0.02454 -0.03645 0.02523 -0.0375 0.02592 C -0.05612 0.03518 -0.07005 0.02662 -0.09375 0.02592 C -0.10169 0.02106 -0.09192 0.02755 -0.1 0.02037 C -0.10104 0.01944 -0.10221 0.01921 -0.10312 0.01852 C -0.1108 0.0125 -0.1039 0.0162 -0.11145 0.01296 C -0.1207 0.00185 -0.10599 0.01875 -0.12083 0.00555 C -0.12369 0.00301 -0.12669 0.00116 -0.12916 -0.00185 C -0.1302 -0.00324 -0.13125 -0.00463 -0.13229 -0.00556 C -0.13398 -0.00718 -0.13815 -0.00857 -0.13958 -0.00926 C -0.15013 -0.01458 -0.13385 -0.00718 -0.14687 -0.01296 C -0.15286 -0.0125 -0.15885 -0.01273 -0.16458 -0.01111 C -0.16679 -0.01065 -0.1694 -0.0037 -0.17083 -0.00185 C -0.17187 -0.00093 -0.17291 -0.0007 -0.17395 1.11111E-6 C -0.175 0.00185 -0.17604 0.00393 -0.17708 0.00555 C -0.17916 0.0081 -0.18333 0.01296 -0.18333 0.01319 C -0.18619 0.0206 -0.18567 0.02037 -0.19166 0.02592 L -0.19583 0.02963 " pathEditMode="relative" rAng="0" ptsTypes="AAAAAAAAAAAAAAAAAAAAAAA">
                                          <p:cBhvr>
                                            <p:cTn id="21" dur="2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792" y="8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40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7" dur="1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4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4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4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4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400" tmFilter="0,0; .5, 1; 1, 1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1" dur="216697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10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</p:childTnLst>
            </p:cTn>
          </p:par>
        </p:tnLst>
        <p:bldLst>
          <p:bldP spid="24" grpId="0" animBg="1"/>
          <p:bldP spid="25" grpId="0" animBg="1"/>
          <p:bldP spid="26" grpId="0" animBg="1"/>
          <p:bldP spid="27" grpId="0" animBg="1"/>
          <p:bldP spid="2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0.00023 L 0.00834 -0.00556 C 0.01042 -0.00694 0.01459 -0.00926 0.01459 -0.00903 C 0.02474 -0.0088 0.03477 -0.00926 0.04479 -0.00741 C 0.04597 -0.00741 0.04675 -0.00486 0.04792 -0.0037 C 0.0487 -0.00301 0.04987 -0.00255 0.05104 -0.00185 C 0.05313 0.00995 0.05013 -0.00139 0.05521 0.00556 C 0.05729 0.00856 0.05977 0.01227 0.06133 0.01667 C 0.06511 0.02685 0.06133 0.01806 0.06667 0.02593 C 0.06771 0.02755 0.06862 0.02963 0.06979 0.03148 C 0.0711 0.03333 0.07253 0.03518 0.07396 0.03704 C 0.07487 0.03819 0.07604 0.03912 0.07696 0.04074 C 0.07813 0.04236 0.07904 0.04444 0.08021 0.0463 C 0.08203 0.04884 0.08529 0.05208 0.0875 0.0537 C 0.08998 0.05556 0.09206 0.05602 0.09479 0.05741 C 0.09584 0.05787 0.09675 0.05856 0.09792 0.05926 L 0.15104 0.05741 C 0.15326 0.05718 0.15807 0.0544 0.16042 0.0537 C 0.16237 0.05278 0.16459 0.05255 0.16667 0.05185 C 0.16875 0.05069 0.17071 0.04907 0.17292 0.04815 L 0.17696 0.0463 C 0.17813 0.04444 0.17891 0.04213 0.18021 0.04074 C 0.18112 0.03958 0.18229 0.03958 0.18334 0.03889 C 0.19037 0.03241 0.1819 0.03704 0.19063 0.03333 C 0.21849 0.03657 0.1987 0.03194 0.20938 0.03704 C 0.21211 0.03819 0.21771 0.04074 0.21771 0.04097 C 0.23151 0.05718 0.21094 0.03333 0.22396 0.0463 C 0.23334 0.05556 0.22722 0.05023 0.23334 0.05926 C 0.23425 0.06065 0.23542 0.06134 0.23646 0.06296 C 0.23737 0.06458 0.23828 0.0669 0.23946 0.06852 C 0.24141 0.07106 0.24375 0.07338 0.24571 0.07593 L 0.24883 0.07963 C 0.25 0.08079 0.25078 0.08264 0.25209 0.08333 C 0.25482 0.08449 0.25755 0.08634 0.26029 0.08704 C 0.27774 0.09074 0.26589 0.08843 0.29584 0.09259 C 0.29922 0.0919 0.30274 0.09167 0.30625 0.09074 C 0.30729 0.09028 0.30847 0.08981 0.30938 0.08889 C 0.31094 0.08681 0.31211 0.0838 0.31354 0.08148 C 0.31498 0.07315 0.3138 0.07639 0.31875 0.07037 C 0.32071 0.06759 0.325 0.06296 0.325 0.06319 C 0.34779 0.06366 0.36485 0.04421 0.37696 0.07037 C 0.37774 0.07199 0.37852 0.07384 0.37917 0.07593 C 0.38177 0.08542 0.37813 0.07778 0.38229 0.08518 " pathEditMode="relative" rAng="0" ptsTypes="AAAAAAAAAAAAAAAAAAAAAAAAAAAAAAAAAAAAAAAAAAAA">
                                          <p:cBhvr>
                                            <p:cTn id="19" dur="3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115" y="4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0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4.16667E-6 1.11111E-6 L -4.16667E-6 0.00023 C -0.00286 0.00417 -0.00729 0.01273 -0.01145 0.01481 C -0.01393 0.01597 -0.0164 0.01597 -0.01875 0.01667 C -0.01979 0.01782 -0.02083 0.01944 -0.02187 0.02037 C -0.02474 0.02245 -0.03255 0.02361 -0.03437 0.02407 C -0.03541 0.02454 -0.03645 0.02523 -0.0375 0.02592 C -0.05612 0.03518 -0.07005 0.02662 -0.09375 0.02592 C -0.10169 0.02106 -0.09192 0.02755 -0.1 0.02037 C -0.10104 0.01944 -0.10221 0.01921 -0.10312 0.01852 C -0.1108 0.0125 -0.1039 0.0162 -0.11145 0.01296 C -0.1207 0.00185 -0.10599 0.01875 -0.12083 0.00555 C -0.12369 0.00301 -0.12669 0.00116 -0.12916 -0.00185 C -0.1302 -0.00324 -0.13125 -0.00463 -0.13229 -0.00556 C -0.13398 -0.00718 -0.13815 -0.00857 -0.13958 -0.00926 C -0.15013 -0.01458 -0.13385 -0.00718 -0.14687 -0.01296 C -0.15286 -0.0125 -0.15885 -0.01273 -0.16458 -0.01111 C -0.16679 -0.01065 -0.1694 -0.0037 -0.17083 -0.00185 C -0.17187 -0.00093 -0.17291 -0.0007 -0.17395 1.11111E-6 C -0.175 0.00185 -0.17604 0.00393 -0.17708 0.00555 C -0.17916 0.0081 -0.18333 0.01296 -0.18333 0.01319 C -0.18619 0.0206 -0.18567 0.02037 -0.19166 0.02592 L -0.19583 0.02963 " pathEditMode="relative" rAng="0" ptsTypes="AAAAAAAAAAAAAAAAAAAAAAA">
                                          <p:cBhvr>
                                            <p:cTn id="21" dur="2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792" y="8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40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7" dur="1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4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4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4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4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400" tmFilter="0,0; .5, 1; 1, 1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1" dur="216697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10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</p:childTnLst>
            </p:cTn>
          </p:par>
        </p:tnLst>
        <p:bldLst>
          <p:bldP spid="24" grpId="0" animBg="1"/>
          <p:bldP spid="25" grpId="0" animBg="1"/>
          <p:bldP spid="26" grpId="0" animBg="1"/>
          <p:bldP spid="27" grpId="0" animBg="1"/>
          <p:bldP spid="2" grpId="0"/>
          <p:bldP spid="29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049" y="217650"/>
            <a:ext cx="12253821" cy="26419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2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3367" y="3219114"/>
            <a:ext cx="2685280" cy="2716075"/>
          </a:xfrm>
          <a:prstGeom prst="rect">
            <a:avLst/>
          </a:prstGeom>
        </p:spPr>
      </p:pic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1275007" y="1439304"/>
            <a:ext cx="911824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 eaLnBrk="1" hangingPunct="1"/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5102" y="3109884"/>
            <a:ext cx="4373704" cy="249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1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8383" y="-357809"/>
            <a:ext cx="13835270" cy="7272183"/>
          </a:xfrm>
          <a:prstGeom prst="rect">
            <a:avLst/>
          </a:prstGeom>
        </p:spPr>
      </p:pic>
      <p:pic>
        <p:nvPicPr>
          <p:cNvPr id="29" name="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32" name="AutoShape 12"/>
          <p:cNvSpPr>
            <a:spLocks noChangeArrowheads="1"/>
          </p:cNvSpPr>
          <p:nvPr/>
        </p:nvSpPr>
        <p:spPr bwMode="auto">
          <a:xfrm>
            <a:off x="6678074" y="2960337"/>
            <a:ext cx="5605670" cy="3236481"/>
          </a:xfrm>
          <a:prstGeom prst="cloudCallout">
            <a:avLst>
              <a:gd name="adj1" fmla="val -81847"/>
              <a:gd name="adj2" fmla="val 51273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Thảo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luận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nhóm</a:t>
            </a:r>
            <a:r>
              <a:rPr lang="en-US" sz="3200" b="1" dirty="0">
                <a:solidFill>
                  <a:srgbClr val="002060"/>
                </a:solidFill>
              </a:rPr>
              <a:t> 4</a:t>
            </a:r>
            <a:br>
              <a:rPr lang="en-US" sz="3200" b="1" dirty="0">
                <a:solidFill>
                  <a:srgbClr val="002060"/>
                </a:solidFill>
              </a:rPr>
            </a:br>
            <a:r>
              <a:rPr lang="en-US" sz="3200" b="1" dirty="0" err="1">
                <a:solidFill>
                  <a:srgbClr val="002060"/>
                </a:solidFill>
              </a:rPr>
              <a:t>Tìm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hiểu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các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bước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chọn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FF6900"/>
                </a:solidFill>
              </a:rPr>
              <a:t>màu</a:t>
            </a:r>
            <a:r>
              <a:rPr lang="en-US" sz="3200" b="1" dirty="0">
                <a:solidFill>
                  <a:srgbClr val="FF6900"/>
                </a:solidFill>
              </a:rPr>
              <a:t> </a:t>
            </a:r>
            <a:r>
              <a:rPr lang="en-US" sz="3200" b="1" dirty="0" err="1">
                <a:solidFill>
                  <a:srgbClr val="FF6900"/>
                </a:solidFill>
              </a:rPr>
              <a:t>nét</a:t>
            </a:r>
            <a:r>
              <a:rPr lang="en-US" sz="3200" b="1" dirty="0">
                <a:solidFill>
                  <a:srgbClr val="FF6900"/>
                </a:solidFill>
              </a:rPr>
              <a:t> </a:t>
            </a:r>
            <a:r>
              <a:rPr lang="en-US" sz="3200" b="1" dirty="0" err="1">
                <a:solidFill>
                  <a:srgbClr val="FF6900"/>
                </a:solidFill>
              </a:rPr>
              <a:t>vẽ</a:t>
            </a:r>
            <a:endParaRPr lang="en-US" sz="3200" b="1" dirty="0">
              <a:solidFill>
                <a:srgbClr val="FF6900"/>
              </a:solidFill>
            </a:endParaRPr>
          </a:p>
        </p:txBody>
      </p:sp>
      <p:pic>
        <p:nvPicPr>
          <p:cNvPr id="33" name="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47" y="950084"/>
            <a:ext cx="7327899" cy="5406267"/>
          </a:xfrm>
          <a:prstGeom prst="rect">
            <a:avLst/>
          </a:prstGeom>
        </p:spPr>
      </p:pic>
      <p:pic>
        <p:nvPicPr>
          <p:cNvPr id="13" name="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324" y="-246491"/>
            <a:ext cx="12253821" cy="26419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048000" y="80875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indent="-742950" algn="ctr">
              <a:buAutoNum type="alphaUcPeriod"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CƠ BẢN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hạc thảo luậ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82400" y="51371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631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20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030" y="-112749"/>
            <a:ext cx="13005787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022" y="317327"/>
            <a:ext cx="6180406" cy="13324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6" y="5639576"/>
            <a:ext cx="12204700" cy="1003300"/>
          </a:xfrm>
          <a:prstGeom prst="rect">
            <a:avLst/>
          </a:prstGeom>
        </p:spPr>
      </p:pic>
      <p:pic>
        <p:nvPicPr>
          <p:cNvPr id="3" name="图片 2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3367" y="3219114"/>
            <a:ext cx="2685280" cy="2716075"/>
          </a:xfrm>
          <a:prstGeom prst="rect">
            <a:avLst/>
          </a:prstGeom>
        </p:spPr>
      </p:pic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2014330" y="816451"/>
            <a:ext cx="803809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</a:t>
            </a:r>
          </a:p>
          <a:p>
            <a:pPr algn="ctr" eaLnBrk="1" hangingPunct="1"/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34519" y="1628316"/>
            <a:ext cx="1019331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SHIFT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1" name="Picture 4" descr="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032" y="1797344"/>
            <a:ext cx="457200" cy="33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8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661" y="2222583"/>
            <a:ext cx="400050" cy="32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176" y="2780000"/>
            <a:ext cx="8088174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Oval 14"/>
          <p:cNvSpPr>
            <a:spLocks noChangeArrowheads="1"/>
          </p:cNvSpPr>
          <p:nvPr/>
        </p:nvSpPr>
        <p:spPr bwMode="auto">
          <a:xfrm>
            <a:off x="3512747" y="4915066"/>
            <a:ext cx="800100" cy="3429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sz="1350">
              <a:latin typeface="Verdana" panose="020B0604030504040204" pitchFamily="34" charset="0"/>
            </a:endParaRPr>
          </a:p>
        </p:txBody>
      </p:sp>
      <p:sp>
        <p:nvSpPr>
          <p:cNvPr id="25" name="Oval 17"/>
          <p:cNvSpPr>
            <a:spLocks noChangeArrowheads="1"/>
          </p:cNvSpPr>
          <p:nvPr/>
        </p:nvSpPr>
        <p:spPr bwMode="auto">
          <a:xfrm>
            <a:off x="7917988" y="4873247"/>
            <a:ext cx="800100" cy="42653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sz="135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53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ney-jake-and-the-neverland-pirates-clip-art-images--29662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1524000"/>
            <a:ext cx="4724400" cy="4953000"/>
          </a:xfrm>
          <a:prstGeom prst="rect">
            <a:avLst/>
          </a:prstGeom>
        </p:spPr>
      </p:pic>
      <p:pic>
        <p:nvPicPr>
          <p:cNvPr id="7" name="Picture 6" descr="1757a1bdb9a1b22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20001" y="4191000"/>
            <a:ext cx="1272503" cy="7493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4038600" y="152400"/>
            <a:ext cx="4876800" cy="129540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 TÌM KHO BÁU </a:t>
            </a:r>
          </a:p>
        </p:txBody>
      </p:sp>
      <p:pic>
        <p:nvPicPr>
          <p:cNvPr id="3" name="Sand_Castl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90515" y="60270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1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5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game_screen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2800" y="838200"/>
            <a:ext cx="3505200" cy="2503714"/>
          </a:xfrm>
          <a:prstGeom prst="rect">
            <a:avLst/>
          </a:prstGeom>
        </p:spPr>
      </p:pic>
      <p:pic>
        <p:nvPicPr>
          <p:cNvPr id="9" name="Picture 8" descr="disney-jake-and-the-neverland-pirates-clip-art-images--29662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53200" y="1143000"/>
            <a:ext cx="2286000" cy="1981200"/>
          </a:xfrm>
          <a:prstGeom prst="rect">
            <a:avLst/>
          </a:prstGeom>
        </p:spPr>
      </p:pic>
      <p:pic>
        <p:nvPicPr>
          <p:cNvPr id="10" name="Picture 9" descr="020cafd9e8d2e8024e60e3d66391fe0e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81800" y="5105400"/>
            <a:ext cx="2438400" cy="2209800"/>
          </a:xfrm>
          <a:prstGeom prst="rect">
            <a:avLst/>
          </a:prstGeom>
        </p:spPr>
      </p:pic>
      <p:pic>
        <p:nvPicPr>
          <p:cNvPr id="12" name="Picture 11" descr="fb44a5326e85d476b1b0027a81526e0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72000" y="5562600"/>
            <a:ext cx="1905000" cy="1295400"/>
          </a:xfrm>
          <a:prstGeom prst="rect">
            <a:avLst/>
          </a:prstGeom>
        </p:spPr>
      </p:pic>
      <p:pic>
        <p:nvPicPr>
          <p:cNvPr id="13" name="Picture 12" descr="41de1940fddd4979ee9c546aa68145dc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686800" y="5029200"/>
            <a:ext cx="2133600" cy="2133600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74" y="3383347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e0719548b26d2f34b9b299abba325ffd.pn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057400" y="5257800"/>
            <a:ext cx="2133600" cy="1600200"/>
          </a:xfrm>
          <a:prstGeom prst="rect">
            <a:avLst/>
          </a:prstGeom>
        </p:spPr>
      </p:pic>
      <p:pic>
        <p:nvPicPr>
          <p:cNvPr id="11" name="Picture 10" descr="3e0d0b8091e5297e6b938ce3eaa17115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flipH="1">
            <a:off x="10668000" y="3657600"/>
            <a:ext cx="2090890" cy="114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4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02777 L 1.11022E-16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10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15 -0.4277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" y="-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44444E-6 L -0.1125 -0.461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38333 -0.4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" y="-2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575 -0.4333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" y="-2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85800" y="415637"/>
            <a:ext cx="11049000" cy="29371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91000" y="3805238"/>
            <a:ext cx="4343400" cy="842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ĐÁP ÁN: C</a:t>
            </a:r>
          </a:p>
        </p:txBody>
      </p:sp>
      <p:pic>
        <p:nvPicPr>
          <p:cNvPr id="9" name="Picture 8" descr="disney-jake-and-the-neverland-pirates-clip-art-images--29662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29550" y="3352800"/>
            <a:ext cx="2838450" cy="2952750"/>
          </a:xfrm>
          <a:prstGeom prst="rect">
            <a:avLst/>
          </a:prstGeom>
        </p:spPr>
      </p:pic>
      <p:pic>
        <p:nvPicPr>
          <p:cNvPr id="17" name="Picture 16" descr="disney-jake-and-the-neverland-pirates-clip-art-images--29681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62200" y="3352801"/>
            <a:ext cx="2286000" cy="2733675"/>
          </a:xfrm>
          <a:prstGeom prst="rect">
            <a:avLst/>
          </a:prstGeom>
        </p:spPr>
      </p:pic>
      <p:pic>
        <p:nvPicPr>
          <p:cNvPr id="20" name="Picture 19" descr="020cafd9e8d2e8024e60e3d66391fe0e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5800" y="685800"/>
            <a:ext cx="11049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sng" dirty="0" err="1">
                <a:solidFill>
                  <a:srgbClr val="FF0000"/>
                </a:solidFill>
              </a:rPr>
              <a:t>Câu</a:t>
            </a:r>
            <a:r>
              <a:rPr lang="en-US" sz="3200" b="1" u="sng" dirty="0">
                <a:solidFill>
                  <a:srgbClr val="FF0000"/>
                </a:solidFill>
              </a:rPr>
              <a:t> 1: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Trong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phần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mềm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vẽ</a:t>
            </a:r>
            <a:r>
              <a:rPr lang="en-US" sz="3200" b="1" dirty="0">
                <a:solidFill>
                  <a:srgbClr val="002060"/>
                </a:solidFill>
              </a:rPr>
              <a:t> Paint </a:t>
            </a:r>
            <a:r>
              <a:rPr lang="en-US" sz="3200" b="1" dirty="0">
                <a:solidFill>
                  <a:srgbClr val="FF0000"/>
                </a:solidFill>
              </a:rPr>
              <a:t>Color 1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được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gọi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là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màu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gì</a:t>
            </a:r>
            <a:r>
              <a:rPr lang="en-US" sz="3200" b="1" dirty="0">
                <a:solidFill>
                  <a:srgbClr val="002060"/>
                </a:solidFill>
              </a:rPr>
              <a:t>?</a:t>
            </a:r>
            <a:endParaRPr lang="en-US" sz="3600" b="1" dirty="0">
              <a:solidFill>
                <a:srgbClr val="002060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</a:rPr>
              <a:t>	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1393032"/>
            <a:ext cx="2057400" cy="184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AutoShape 86"/>
          <p:cNvSpPr>
            <a:spLocks noChangeArrowheads="1"/>
          </p:cNvSpPr>
          <p:nvPr/>
        </p:nvSpPr>
        <p:spPr bwMode="auto">
          <a:xfrm>
            <a:off x="8839200" y="5562600"/>
            <a:ext cx="3048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0</a:t>
            </a:r>
          </a:p>
        </p:txBody>
      </p:sp>
      <p:sp>
        <p:nvSpPr>
          <p:cNvPr id="22" name="AutoShape 86"/>
          <p:cNvSpPr>
            <a:spLocks noChangeArrowheads="1"/>
          </p:cNvSpPr>
          <p:nvPr/>
        </p:nvSpPr>
        <p:spPr bwMode="auto">
          <a:xfrm>
            <a:off x="8839200" y="5638800"/>
            <a:ext cx="3048000" cy="12192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1</a:t>
            </a:r>
          </a:p>
        </p:txBody>
      </p:sp>
      <p:sp>
        <p:nvSpPr>
          <p:cNvPr id="23" name="AutoShape 86"/>
          <p:cNvSpPr>
            <a:spLocks noChangeArrowheads="1"/>
          </p:cNvSpPr>
          <p:nvPr/>
        </p:nvSpPr>
        <p:spPr bwMode="auto">
          <a:xfrm>
            <a:off x="8610600" y="5562600"/>
            <a:ext cx="3429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dirty="0">
                <a:solidFill>
                  <a:srgbClr val="0033CC"/>
                </a:solidFill>
              </a:rPr>
              <a:t>    </a:t>
            </a:r>
            <a:r>
              <a:rPr lang="en-US" sz="4800" dirty="0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24" name="AutoShape 86"/>
          <p:cNvSpPr>
            <a:spLocks noChangeArrowheads="1"/>
          </p:cNvSpPr>
          <p:nvPr/>
        </p:nvSpPr>
        <p:spPr bwMode="auto">
          <a:xfrm>
            <a:off x="8758238" y="5505451"/>
            <a:ext cx="3357562" cy="138112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25" name="AutoShape 86"/>
          <p:cNvSpPr>
            <a:spLocks noChangeArrowheads="1"/>
          </p:cNvSpPr>
          <p:nvPr/>
        </p:nvSpPr>
        <p:spPr bwMode="auto">
          <a:xfrm>
            <a:off x="8610600" y="5410200"/>
            <a:ext cx="3505200" cy="1447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dirty="0">
                <a:solidFill>
                  <a:srgbClr val="0033CC"/>
                </a:solidFill>
              </a:rPr>
              <a:t>    </a:t>
            </a:r>
            <a:r>
              <a:rPr lang="en-US" sz="4800" dirty="0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26" name="AutoShape 86"/>
          <p:cNvSpPr>
            <a:spLocks noChangeArrowheads="1"/>
          </p:cNvSpPr>
          <p:nvPr/>
        </p:nvSpPr>
        <p:spPr bwMode="auto">
          <a:xfrm>
            <a:off x="8534400" y="5405438"/>
            <a:ext cx="3657600" cy="15240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dirty="0">
                <a:solidFill>
                  <a:srgbClr val="0033CC"/>
                </a:solidFill>
              </a:rPr>
              <a:t>     </a:t>
            </a:r>
            <a:r>
              <a:rPr lang="en-US" sz="4800" dirty="0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29" name="Rectangle 31"/>
          <p:cNvSpPr>
            <a:spLocks noChangeArrowheads="1"/>
          </p:cNvSpPr>
          <p:nvPr/>
        </p:nvSpPr>
        <p:spPr bwMode="auto">
          <a:xfrm>
            <a:off x="4724400" y="1524000"/>
            <a:ext cx="472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2400" b="1" dirty="0">
                <a:solidFill>
                  <a:srgbClr val="0000FF"/>
                </a:solidFill>
              </a:rPr>
              <a:t> A. Màu đỏ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30" name="Rectangle 34"/>
          <p:cNvSpPr>
            <a:spLocks noChangeArrowheads="1"/>
          </p:cNvSpPr>
          <p:nvPr/>
        </p:nvSpPr>
        <p:spPr bwMode="auto">
          <a:xfrm>
            <a:off x="4724400" y="2209800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 </a:t>
            </a:r>
            <a:r>
              <a:rPr lang="nl-NL" sz="2400" b="1">
                <a:solidFill>
                  <a:srgbClr val="0000FF"/>
                </a:solidFill>
              </a:rPr>
              <a:t>B. Màu nền</a:t>
            </a:r>
            <a:endParaRPr lang="en-US" sz="2400" b="1">
              <a:solidFill>
                <a:srgbClr val="0000FF"/>
              </a:solidFill>
            </a:endParaRPr>
          </a:p>
        </p:txBody>
      </p:sp>
      <p:sp>
        <p:nvSpPr>
          <p:cNvPr id="31" name="Rectangle 35"/>
          <p:cNvSpPr>
            <a:spLocks noChangeArrowheads="1"/>
          </p:cNvSpPr>
          <p:nvPr/>
        </p:nvSpPr>
        <p:spPr bwMode="auto">
          <a:xfrm>
            <a:off x="4724400" y="2819401"/>
            <a:ext cx="434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nl-NL" sz="2400" b="1" dirty="0">
                <a:solidFill>
                  <a:srgbClr val="0000FF"/>
                </a:solidFill>
              </a:rPr>
              <a:t>C. Màu vẽ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88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524000" y="415637"/>
            <a:ext cx="9296400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67200" y="3352800"/>
            <a:ext cx="4343400" cy="113953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ĐÁP ÁN: B</a:t>
            </a:r>
          </a:p>
        </p:txBody>
      </p:sp>
      <p:pic>
        <p:nvPicPr>
          <p:cNvPr id="9" name="Picture 8" descr="disney-jake-and-the-neverland-pirates-clip-art-images--29662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29550" y="3352800"/>
            <a:ext cx="2838450" cy="2952750"/>
          </a:xfrm>
          <a:prstGeom prst="rect">
            <a:avLst/>
          </a:prstGeom>
        </p:spPr>
      </p:pic>
      <p:pic>
        <p:nvPicPr>
          <p:cNvPr id="17" name="Picture 16" descr="disney-jake-and-the-neverland-pirates-clip-art-images--29681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62200" y="3352801"/>
            <a:ext cx="2286000" cy="2733675"/>
          </a:xfrm>
          <a:prstGeom prst="rect">
            <a:avLst/>
          </a:prstGeom>
        </p:spPr>
      </p:pic>
      <p:pic>
        <p:nvPicPr>
          <p:cNvPr id="20" name="Picture 19" descr="020cafd9e8d2e8024e60e3d66391fe0e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1524000" y="152400"/>
            <a:ext cx="922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u="sng" dirty="0" err="1">
                <a:solidFill>
                  <a:srgbClr val="FF0000"/>
                </a:solidFill>
              </a:rPr>
              <a:t>Câu</a:t>
            </a:r>
            <a:r>
              <a:rPr lang="en-US" sz="2800" b="1" u="sng" dirty="0">
                <a:solidFill>
                  <a:srgbClr val="FF0000"/>
                </a:solidFill>
              </a:rPr>
              <a:t> 2: </a:t>
            </a:r>
            <a:r>
              <a:rPr lang="en-US" sz="3200" dirty="0" err="1">
                <a:solidFill>
                  <a:prstClr val="black"/>
                </a:solidFill>
              </a:rPr>
              <a:t>Biểu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tượng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sau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đây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gọi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tên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là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gì</a:t>
            </a:r>
            <a:r>
              <a:rPr lang="en-US" sz="3200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1752600" y="1143000"/>
            <a:ext cx="2590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2800" b="1" dirty="0">
                <a:solidFill>
                  <a:srgbClr val="0000FF"/>
                </a:solidFill>
              </a:rPr>
              <a:t>A.  Hộp màu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1752600" y="1752600"/>
            <a:ext cx="434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2800" b="1" dirty="0">
                <a:solidFill>
                  <a:srgbClr val="0000FF"/>
                </a:solidFill>
              </a:rPr>
              <a:t>B. Độ dày nét vẽ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auto">
          <a:xfrm>
            <a:off x="4343400" y="1143000"/>
            <a:ext cx="3352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2800" b="1" dirty="0">
                <a:solidFill>
                  <a:srgbClr val="0000FF"/>
                </a:solidFill>
              </a:rPr>
              <a:t>C. Hộp công cụ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4" name="AutoShape 86"/>
          <p:cNvSpPr>
            <a:spLocks noChangeArrowheads="1"/>
          </p:cNvSpPr>
          <p:nvPr/>
        </p:nvSpPr>
        <p:spPr bwMode="auto">
          <a:xfrm>
            <a:off x="9067800" y="5562600"/>
            <a:ext cx="3048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0</a:t>
            </a:r>
          </a:p>
        </p:txBody>
      </p:sp>
      <p:sp>
        <p:nvSpPr>
          <p:cNvPr id="16" name="AutoShape 86"/>
          <p:cNvSpPr>
            <a:spLocks noChangeArrowheads="1"/>
          </p:cNvSpPr>
          <p:nvPr/>
        </p:nvSpPr>
        <p:spPr bwMode="auto">
          <a:xfrm>
            <a:off x="9067800" y="5638800"/>
            <a:ext cx="3048000" cy="12192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1</a:t>
            </a:r>
          </a:p>
        </p:txBody>
      </p:sp>
      <p:sp>
        <p:nvSpPr>
          <p:cNvPr id="18" name="AutoShape 86"/>
          <p:cNvSpPr>
            <a:spLocks noChangeArrowheads="1"/>
          </p:cNvSpPr>
          <p:nvPr/>
        </p:nvSpPr>
        <p:spPr bwMode="auto">
          <a:xfrm>
            <a:off x="8915400" y="5562600"/>
            <a:ext cx="3429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9" name="AutoShape 86"/>
          <p:cNvSpPr>
            <a:spLocks noChangeArrowheads="1"/>
          </p:cNvSpPr>
          <p:nvPr/>
        </p:nvSpPr>
        <p:spPr bwMode="auto">
          <a:xfrm>
            <a:off x="8977313" y="5505451"/>
            <a:ext cx="3357562" cy="138112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21" name="AutoShape 86"/>
          <p:cNvSpPr>
            <a:spLocks noChangeArrowheads="1"/>
          </p:cNvSpPr>
          <p:nvPr/>
        </p:nvSpPr>
        <p:spPr bwMode="auto">
          <a:xfrm>
            <a:off x="8915400" y="5410200"/>
            <a:ext cx="3505200" cy="1447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22" name="AutoShape 86"/>
          <p:cNvSpPr>
            <a:spLocks noChangeArrowheads="1"/>
          </p:cNvSpPr>
          <p:nvPr/>
        </p:nvSpPr>
        <p:spPr bwMode="auto">
          <a:xfrm>
            <a:off x="8915400" y="5405438"/>
            <a:ext cx="3657600" cy="15240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 </a:t>
            </a:r>
            <a:r>
              <a:rPr lang="en-US" sz="4800">
                <a:solidFill>
                  <a:srgbClr val="0033CC"/>
                </a:solidFill>
              </a:rPr>
              <a:t>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77400" y="366713"/>
            <a:ext cx="1543050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4" grpId="0" animBg="1"/>
      <p:bldP spid="16" grpId="0" animBg="1"/>
      <p:bldP spid="18" grpId="0" animBg="1"/>
      <p:bldP spid="19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66800" y="415637"/>
            <a:ext cx="10363200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91000" y="3352800"/>
            <a:ext cx="4343400" cy="1295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48200" y="35052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ĐÁP ÁN: B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9" name="Picture 8" descr="disney-jake-and-the-neverland-pirates-clip-art-images--29662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29550" y="3352800"/>
            <a:ext cx="2838450" cy="2952750"/>
          </a:xfrm>
          <a:prstGeom prst="rect">
            <a:avLst/>
          </a:prstGeom>
        </p:spPr>
      </p:pic>
      <p:pic>
        <p:nvPicPr>
          <p:cNvPr id="17" name="Picture 16" descr="disney-jake-and-the-neverland-pirates-clip-art-images--29681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62200" y="3352801"/>
            <a:ext cx="2286000" cy="2733675"/>
          </a:xfrm>
          <a:prstGeom prst="rect">
            <a:avLst/>
          </a:prstGeom>
        </p:spPr>
      </p:pic>
      <p:pic>
        <p:nvPicPr>
          <p:cNvPr id="20" name="Picture 19" descr="020cafd9e8d2e8024e60e3d66391fe0e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sp>
        <p:nvSpPr>
          <p:cNvPr id="8" name="AutoShape 86"/>
          <p:cNvSpPr>
            <a:spLocks noChangeArrowheads="1"/>
          </p:cNvSpPr>
          <p:nvPr/>
        </p:nvSpPr>
        <p:spPr bwMode="auto">
          <a:xfrm>
            <a:off x="8763000" y="5562600"/>
            <a:ext cx="3048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0</a:t>
            </a:r>
          </a:p>
        </p:txBody>
      </p:sp>
      <p:sp>
        <p:nvSpPr>
          <p:cNvPr id="10" name="AutoShape 86"/>
          <p:cNvSpPr>
            <a:spLocks noChangeArrowheads="1"/>
          </p:cNvSpPr>
          <p:nvPr/>
        </p:nvSpPr>
        <p:spPr bwMode="auto">
          <a:xfrm>
            <a:off x="8763000" y="5638800"/>
            <a:ext cx="3048000" cy="12192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1</a:t>
            </a:r>
          </a:p>
        </p:txBody>
      </p:sp>
      <p:sp>
        <p:nvSpPr>
          <p:cNvPr id="11" name="AutoShape 86"/>
          <p:cNvSpPr>
            <a:spLocks noChangeArrowheads="1"/>
          </p:cNvSpPr>
          <p:nvPr/>
        </p:nvSpPr>
        <p:spPr bwMode="auto">
          <a:xfrm>
            <a:off x="8610600" y="5562600"/>
            <a:ext cx="3429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2" name="AutoShape 86"/>
          <p:cNvSpPr>
            <a:spLocks noChangeArrowheads="1"/>
          </p:cNvSpPr>
          <p:nvPr/>
        </p:nvSpPr>
        <p:spPr bwMode="auto">
          <a:xfrm>
            <a:off x="8672513" y="5505451"/>
            <a:ext cx="3357562" cy="138112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4" name="AutoShape 86"/>
          <p:cNvSpPr>
            <a:spLocks noChangeArrowheads="1"/>
          </p:cNvSpPr>
          <p:nvPr/>
        </p:nvSpPr>
        <p:spPr bwMode="auto">
          <a:xfrm>
            <a:off x="8610600" y="5410200"/>
            <a:ext cx="3505200" cy="1447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8" name="AutoShape 86"/>
          <p:cNvSpPr>
            <a:spLocks noChangeArrowheads="1"/>
          </p:cNvSpPr>
          <p:nvPr/>
        </p:nvSpPr>
        <p:spPr bwMode="auto">
          <a:xfrm>
            <a:off x="8610600" y="5405438"/>
            <a:ext cx="3657600" cy="15240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 </a:t>
            </a:r>
            <a:r>
              <a:rPr lang="en-US" sz="4800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19" name="Rectangle 21"/>
          <p:cNvSpPr>
            <a:spLocks noChangeArrowheads="1"/>
          </p:cNvSpPr>
          <p:nvPr/>
        </p:nvSpPr>
        <p:spPr bwMode="auto">
          <a:xfrm>
            <a:off x="1066800" y="457200"/>
            <a:ext cx="10439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u="sng" dirty="0" err="1">
                <a:solidFill>
                  <a:srgbClr val="FF0000"/>
                </a:solidFill>
              </a:rPr>
              <a:t>Câu</a:t>
            </a:r>
            <a:r>
              <a:rPr lang="en-US" sz="2800" b="1" u="sng" dirty="0">
                <a:solidFill>
                  <a:srgbClr val="FF0000"/>
                </a:solidFill>
              </a:rPr>
              <a:t> 3: </a:t>
            </a:r>
            <a:r>
              <a:rPr lang="en-US" sz="3200" dirty="0" err="1">
                <a:solidFill>
                  <a:prstClr val="black"/>
                </a:solidFill>
              </a:rPr>
              <a:t>Các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bước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chọn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độ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dày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nét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vẽ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và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chọn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mầu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nét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vẽ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khác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nhau</a:t>
            </a:r>
            <a:r>
              <a:rPr lang="en-US" sz="3200" dirty="0">
                <a:solidFill>
                  <a:prstClr val="black"/>
                </a:solidFill>
              </a:rPr>
              <a:t> ở?</a:t>
            </a:r>
          </a:p>
        </p:txBody>
      </p:sp>
      <p:sp>
        <p:nvSpPr>
          <p:cNvPr id="21" name="Rectangle 22"/>
          <p:cNvSpPr>
            <a:spLocks noChangeArrowheads="1"/>
          </p:cNvSpPr>
          <p:nvPr/>
        </p:nvSpPr>
        <p:spPr bwMode="auto">
          <a:xfrm>
            <a:off x="1219200" y="1843087"/>
            <a:ext cx="2590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2800" b="1" dirty="0">
                <a:solidFill>
                  <a:srgbClr val="0000FF"/>
                </a:solidFill>
              </a:rPr>
              <a:t>A.  Bước 1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22" name="Rectangle 23"/>
          <p:cNvSpPr>
            <a:spLocks noChangeArrowheads="1"/>
          </p:cNvSpPr>
          <p:nvPr/>
        </p:nvSpPr>
        <p:spPr bwMode="auto">
          <a:xfrm>
            <a:off x="3657600" y="1838980"/>
            <a:ext cx="434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2800" b="1" dirty="0">
                <a:solidFill>
                  <a:srgbClr val="0000FF"/>
                </a:solidFill>
              </a:rPr>
              <a:t>B. Bước 2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23" name="Rectangle 24"/>
          <p:cNvSpPr>
            <a:spLocks noChangeArrowheads="1"/>
          </p:cNvSpPr>
          <p:nvPr/>
        </p:nvSpPr>
        <p:spPr bwMode="auto">
          <a:xfrm>
            <a:off x="5943600" y="1843087"/>
            <a:ext cx="3352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2800" b="1" dirty="0">
                <a:solidFill>
                  <a:srgbClr val="0000FF"/>
                </a:solidFill>
              </a:rPr>
              <a:t>C. Bước 3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8458200" y="1828800"/>
            <a:ext cx="3352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2800" b="1" dirty="0">
                <a:solidFill>
                  <a:srgbClr val="0000FF"/>
                </a:solidFill>
              </a:rPr>
              <a:t>D. Cả 3 Bước  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76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/>
      <p:bldP spid="8" grpId="0" animBg="1"/>
      <p:bldP spid="10" grpId="0" animBg="1"/>
      <p:bldP spid="11" grpId="0" animBg="1"/>
      <p:bldP spid="12" grpId="0" animBg="1"/>
      <p:bldP spid="14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6200" y="415636"/>
            <a:ext cx="12039600" cy="27765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91000" y="3235036"/>
            <a:ext cx="4343400" cy="14131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ĐÁP ÁN: B</a:t>
            </a:r>
          </a:p>
        </p:txBody>
      </p:sp>
      <p:pic>
        <p:nvPicPr>
          <p:cNvPr id="9" name="Picture 8" descr="disney-jake-and-the-neverland-pirates-clip-art-images--29662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29550" y="3352800"/>
            <a:ext cx="2838450" cy="2952750"/>
          </a:xfrm>
          <a:prstGeom prst="rect">
            <a:avLst/>
          </a:prstGeom>
        </p:spPr>
      </p:pic>
      <p:pic>
        <p:nvPicPr>
          <p:cNvPr id="17" name="Picture 16" descr="disney-jake-and-the-neverland-pirates-clip-art-images--29681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62200" y="3352801"/>
            <a:ext cx="2286000" cy="2733675"/>
          </a:xfrm>
          <a:prstGeom prst="rect">
            <a:avLst/>
          </a:prstGeom>
        </p:spPr>
      </p:pic>
      <p:pic>
        <p:nvPicPr>
          <p:cNvPr id="20" name="Picture 19" descr="020cafd9e8d2e8024e60e3d66391fe0e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sp>
        <p:nvSpPr>
          <p:cNvPr id="10" name="Rectangle 21"/>
          <p:cNvSpPr>
            <a:spLocks noChangeArrowheads="1"/>
          </p:cNvSpPr>
          <p:nvPr/>
        </p:nvSpPr>
        <p:spPr bwMode="auto">
          <a:xfrm>
            <a:off x="76200" y="584580"/>
            <a:ext cx="12039600" cy="710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4</a:t>
            </a:r>
            <a:r>
              <a:rPr lang="en-US" sz="2800" b="1" u="sng" dirty="0">
                <a:latin typeface="Times New Roman" panose="02020603050405020304" pitchFamily="18" charset="0"/>
              </a:rPr>
              <a:t>: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/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692150" y="1453170"/>
            <a:ext cx="69278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</a:rPr>
              <a:t>Nhấn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giữ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phím</a:t>
            </a:r>
            <a:r>
              <a:rPr lang="en-US" sz="3200" dirty="0">
                <a:solidFill>
                  <a:prstClr val="black"/>
                </a:solidFill>
              </a:rPr>
              <a:t> CTRL </a:t>
            </a:r>
            <a:r>
              <a:rPr lang="en-US" sz="3200" dirty="0" err="1">
                <a:solidFill>
                  <a:prstClr val="black"/>
                </a:solidFill>
              </a:rPr>
              <a:t>trong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khi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vẽ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12" name="Rectangle 23"/>
          <p:cNvSpPr>
            <a:spLocks noChangeArrowheads="1"/>
          </p:cNvSpPr>
          <p:nvPr/>
        </p:nvSpPr>
        <p:spPr bwMode="auto">
          <a:xfrm>
            <a:off x="685800" y="1997301"/>
            <a:ext cx="6781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prstClr val="black"/>
                </a:solidFill>
              </a:rPr>
              <a:t>Nhấn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giữ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phím</a:t>
            </a:r>
            <a:r>
              <a:rPr lang="en-US" sz="3200" dirty="0">
                <a:solidFill>
                  <a:prstClr val="black"/>
                </a:solidFill>
              </a:rPr>
              <a:t> SHIFT </a:t>
            </a:r>
            <a:r>
              <a:rPr lang="en-US" sz="3200" dirty="0" err="1">
                <a:solidFill>
                  <a:prstClr val="black"/>
                </a:solidFill>
              </a:rPr>
              <a:t>trong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khi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vẽ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685800" y="2530701"/>
            <a:ext cx="9296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prstClr val="black"/>
                </a:solidFill>
              </a:rPr>
              <a:t>Nhấn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giữ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phím</a:t>
            </a:r>
            <a:r>
              <a:rPr lang="en-US" sz="3200" dirty="0">
                <a:solidFill>
                  <a:prstClr val="black"/>
                </a:solidFill>
              </a:rPr>
              <a:t> CAPS LOCK </a:t>
            </a:r>
            <a:r>
              <a:rPr lang="en-US" sz="3200" dirty="0" err="1">
                <a:solidFill>
                  <a:prstClr val="black"/>
                </a:solidFill>
              </a:rPr>
              <a:t>trong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khi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vẽ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14" name="AutoShape 86"/>
          <p:cNvSpPr>
            <a:spLocks noChangeArrowheads="1"/>
          </p:cNvSpPr>
          <p:nvPr/>
        </p:nvSpPr>
        <p:spPr bwMode="auto">
          <a:xfrm>
            <a:off x="8839200" y="5562600"/>
            <a:ext cx="3048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0</a:t>
            </a:r>
          </a:p>
        </p:txBody>
      </p:sp>
      <p:sp>
        <p:nvSpPr>
          <p:cNvPr id="16" name="AutoShape 86"/>
          <p:cNvSpPr>
            <a:spLocks noChangeArrowheads="1"/>
          </p:cNvSpPr>
          <p:nvPr/>
        </p:nvSpPr>
        <p:spPr bwMode="auto">
          <a:xfrm>
            <a:off x="8839200" y="5638800"/>
            <a:ext cx="3048000" cy="12192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1</a:t>
            </a:r>
          </a:p>
        </p:txBody>
      </p:sp>
      <p:sp>
        <p:nvSpPr>
          <p:cNvPr id="19" name="AutoShape 86"/>
          <p:cNvSpPr>
            <a:spLocks noChangeArrowheads="1"/>
          </p:cNvSpPr>
          <p:nvPr/>
        </p:nvSpPr>
        <p:spPr bwMode="auto">
          <a:xfrm>
            <a:off x="8686800" y="5562600"/>
            <a:ext cx="3429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21" name="AutoShape 86"/>
          <p:cNvSpPr>
            <a:spLocks noChangeArrowheads="1"/>
          </p:cNvSpPr>
          <p:nvPr/>
        </p:nvSpPr>
        <p:spPr bwMode="auto">
          <a:xfrm>
            <a:off x="8748713" y="5505451"/>
            <a:ext cx="3357562" cy="138112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22" name="AutoShape 86"/>
          <p:cNvSpPr>
            <a:spLocks noChangeArrowheads="1"/>
          </p:cNvSpPr>
          <p:nvPr/>
        </p:nvSpPr>
        <p:spPr bwMode="auto">
          <a:xfrm>
            <a:off x="8686800" y="5410200"/>
            <a:ext cx="3505200" cy="1447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23" name="AutoShape 86"/>
          <p:cNvSpPr>
            <a:spLocks noChangeArrowheads="1"/>
          </p:cNvSpPr>
          <p:nvPr/>
        </p:nvSpPr>
        <p:spPr bwMode="auto">
          <a:xfrm>
            <a:off x="8686800" y="5405438"/>
            <a:ext cx="3657600" cy="15240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 </a:t>
            </a:r>
            <a:r>
              <a:rPr lang="en-US" sz="4800">
                <a:solidFill>
                  <a:srgbClr val="0033CC"/>
                </a:solidFill>
              </a:rPr>
              <a:t>5</a:t>
            </a:r>
          </a:p>
        </p:txBody>
      </p:sp>
      <p:pic>
        <p:nvPicPr>
          <p:cNvPr id="24" name="Picture 4" descr="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175" y="607804"/>
            <a:ext cx="457200" cy="33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 descr="8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94" y="613372"/>
            <a:ext cx="400050" cy="32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499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4" grpId="0" animBg="1"/>
      <p:bldP spid="16" grpId="0" animBg="1"/>
      <p:bldP spid="19" grpId="0" animBg="1"/>
      <p:bldP spid="21" grpId="0" animBg="1"/>
      <p:bldP spid="22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030" y="-112749"/>
            <a:ext cx="12405353" cy="6970749"/>
          </a:xfrm>
          <a:prstGeom prst="rect">
            <a:avLst/>
          </a:prstGeom>
        </p:spPr>
      </p:pic>
      <p:sp>
        <p:nvSpPr>
          <p:cNvPr id="20" name="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022" y="317327"/>
            <a:ext cx="6180406" cy="13324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2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3367" y="3219114"/>
            <a:ext cx="2685280" cy="2716075"/>
          </a:xfrm>
          <a:prstGeom prst="rect">
            <a:avLst/>
          </a:prstGeom>
        </p:spPr>
      </p:pic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2014330" y="816451"/>
            <a:ext cx="803809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  <a:p>
            <a:pPr algn="ctr" eaLnBrk="1" hangingPunct="1"/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36"/>
          <p:cNvGrpSpPr/>
          <p:nvPr/>
        </p:nvGrpSpPr>
        <p:grpSpPr>
          <a:xfrm>
            <a:off x="2884375" y="1486148"/>
            <a:ext cx="1525340" cy="1293701"/>
            <a:chOff x="3620985" y="1717006"/>
            <a:chExt cx="1010329" cy="989595"/>
          </a:xfrm>
        </p:grpSpPr>
        <p:pic>
          <p:nvPicPr>
            <p:cNvPr id="11" name="图片 3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12" name="文本框 35"/>
            <p:cNvSpPr txBox="1"/>
            <p:nvPr/>
          </p:nvSpPr>
          <p:spPr>
            <a:xfrm>
              <a:off x="3850086" y="2003862"/>
              <a:ext cx="500883" cy="635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dirty="0">
                  <a:solidFill>
                    <a:srgbClr val="FF0000"/>
                  </a:solidFill>
                  <a:latin typeface="Time new roman"/>
                  <a:ea typeface="方正少儿简体" panose="03000509000000000000" pitchFamily="65" charset="-122"/>
                </a:rPr>
                <a:t>1</a:t>
              </a:r>
              <a:endParaRPr lang="zh-CN" altLang="en-US" sz="5400" dirty="0">
                <a:solidFill>
                  <a:srgbClr val="FF0000"/>
                </a:solidFill>
                <a:latin typeface="Time new roman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14" name="37"/>
          <p:cNvGrpSpPr/>
          <p:nvPr/>
        </p:nvGrpSpPr>
        <p:grpSpPr>
          <a:xfrm>
            <a:off x="2967634" y="2704819"/>
            <a:ext cx="1442081" cy="1813914"/>
            <a:chOff x="3620985" y="1717006"/>
            <a:chExt cx="1010329" cy="1270837"/>
          </a:xfrm>
        </p:grpSpPr>
        <p:pic>
          <p:nvPicPr>
            <p:cNvPr id="15" name="图片 3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16" name="文本框 39"/>
            <p:cNvSpPr txBox="1"/>
            <p:nvPr/>
          </p:nvSpPr>
          <p:spPr>
            <a:xfrm>
              <a:off x="3850086" y="2003738"/>
              <a:ext cx="606865" cy="984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>
                  <a:solidFill>
                    <a:srgbClr val="FF0000"/>
                  </a:solidFill>
                  <a:latin typeface="Time new roman"/>
                  <a:ea typeface="方正少儿简体" panose="03000509000000000000" pitchFamily="65" charset="-122"/>
                </a:rPr>
                <a:t>2</a:t>
              </a:r>
              <a:endParaRPr lang="zh-CN" altLang="en-US" sz="5400" dirty="0">
                <a:solidFill>
                  <a:srgbClr val="FF0000"/>
                </a:solidFill>
                <a:latin typeface="Time new roman"/>
                <a:ea typeface="方正少儿简体" panose="03000509000000000000" pitchFamily="65" charset="-122"/>
              </a:endParaRPr>
            </a:p>
          </p:txBody>
        </p:sp>
      </p:grpSp>
      <p:sp>
        <p:nvSpPr>
          <p:cNvPr id="17" name="50"/>
          <p:cNvSpPr/>
          <p:nvPr/>
        </p:nvSpPr>
        <p:spPr>
          <a:xfrm>
            <a:off x="4409716" y="2021549"/>
            <a:ext cx="6519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51"/>
          <p:cNvSpPr/>
          <p:nvPr/>
        </p:nvSpPr>
        <p:spPr>
          <a:xfrm>
            <a:off x="4409717" y="2859811"/>
            <a:ext cx="612576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73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425" y="-475607"/>
            <a:ext cx="12405353" cy="6970749"/>
          </a:xfrm>
          <a:prstGeom prst="rect">
            <a:avLst/>
          </a:prstGeom>
        </p:spPr>
      </p:pic>
      <p:pic>
        <p:nvPicPr>
          <p:cNvPr id="29" name="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13" name="Rectangle 61"/>
          <p:cNvSpPr>
            <a:spLocks noChangeArrowheads="1"/>
          </p:cNvSpPr>
          <p:nvPr/>
        </p:nvSpPr>
        <p:spPr bwMode="auto">
          <a:xfrm>
            <a:off x="2667000" y="1306069"/>
            <a:ext cx="6858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3257" y="2164258"/>
            <a:ext cx="6981371" cy="3815628"/>
          </a:xfrm>
          <a:prstGeom prst="rect">
            <a:avLst/>
          </a:prstGeom>
        </p:spPr>
      </p:pic>
      <p:sp>
        <p:nvSpPr>
          <p:cNvPr id="8" name="WordArt 13"/>
          <p:cNvSpPr>
            <a:spLocks noChangeArrowheads="1" noChangeShapeType="1" noTextEdit="1"/>
          </p:cNvSpPr>
          <p:nvPr/>
        </p:nvSpPr>
        <p:spPr bwMode="auto">
          <a:xfrm>
            <a:off x="2261935" y="508000"/>
            <a:ext cx="7086600" cy="15741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95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itchFamily="34" charset="0"/>
              </a:rPr>
              <a:t>Khởi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itchFamily="34" charset="0"/>
              </a:rPr>
              <a:t>Động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5" name="khởi độ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74628" y="52040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792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9" presetClass="entr" presetSubtype="10" repeatCount="indefinite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02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49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53">
            <a:off x="6482139" y="4420592"/>
            <a:ext cx="4736372" cy="304654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4700" cy="6858000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599"/>
            <a:ext cx="583267" cy="409574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89" y="5663638"/>
            <a:ext cx="466376" cy="436636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1" y="991464"/>
            <a:ext cx="1487438" cy="1393212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" y="731606"/>
            <a:ext cx="1997731" cy="6239144"/>
          </a:xfrm>
          <a:prstGeom prst="rect">
            <a:avLst/>
          </a:prstGeom>
        </p:spPr>
      </p:pic>
      <p:grpSp>
        <p:nvGrpSpPr>
          <p:cNvPr id="28" name="27"/>
          <p:cNvGrpSpPr/>
          <p:nvPr/>
        </p:nvGrpSpPr>
        <p:grpSpPr>
          <a:xfrm>
            <a:off x="8200552" y="2087411"/>
            <a:ext cx="1963304" cy="1168595"/>
            <a:chOff x="8200552" y="2087411"/>
            <a:chExt cx="1963304" cy="1168595"/>
          </a:xfrm>
        </p:grpSpPr>
        <p:sp>
          <p:nvSpPr>
            <p:cNvPr id="18" name="1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18"/>
            <p:cNvSpPr txBox="1"/>
            <p:nvPr/>
          </p:nvSpPr>
          <p:spPr>
            <a:xfrm rot="854957">
              <a:off x="8200552" y="2145441"/>
              <a:ext cx="196330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600" b="1" dirty="0">
                  <a:solidFill>
                    <a:srgbClr val="FF6900"/>
                  </a:solidFill>
                  <a:latin typeface="Time new roman"/>
                  <a:ea typeface="方正少儿简体" panose="03000509000000000000" pitchFamily="65" charset="-122"/>
                </a:rPr>
                <a:t>3.2</a:t>
              </a:r>
              <a:endParaRPr lang="zh-CN" altLang="en-US" sz="6600" b="1" dirty="0">
                <a:solidFill>
                  <a:srgbClr val="FF6900"/>
                </a:solidFill>
                <a:latin typeface="Time new roman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3" name="2"/>
          <p:cNvGrpSpPr/>
          <p:nvPr/>
        </p:nvGrpSpPr>
        <p:grpSpPr>
          <a:xfrm>
            <a:off x="2931140" y="1752975"/>
            <a:ext cx="1354228" cy="1294312"/>
            <a:chOff x="3067172" y="1678431"/>
            <a:chExt cx="1354086" cy="1168595"/>
          </a:xfrm>
        </p:grpSpPr>
        <p:sp>
          <p:nvSpPr>
            <p:cNvPr id="15" name="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19"/>
            <p:cNvSpPr/>
            <p:nvPr/>
          </p:nvSpPr>
          <p:spPr>
            <a:xfrm rot="20718769">
              <a:off x="3462843" y="1827312"/>
              <a:ext cx="620683" cy="9458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b="1" dirty="0">
                  <a:solidFill>
                    <a:srgbClr val="099F00"/>
                  </a:solidFill>
                  <a:latin typeface="Time new roman"/>
                  <a:ea typeface="方正少儿简体" panose="03000509000000000000" pitchFamily="65" charset="-122"/>
                </a:rPr>
                <a:t>L</a:t>
              </a:r>
              <a:endParaRPr lang="zh-CN" altLang="en-US" sz="6600" b="1" dirty="0">
                <a:solidFill>
                  <a:srgbClr val="099F00"/>
                </a:solidFill>
                <a:latin typeface="Time new roman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14" name="13"/>
          <p:cNvGrpSpPr/>
          <p:nvPr/>
        </p:nvGrpSpPr>
        <p:grpSpPr>
          <a:xfrm>
            <a:off x="4763782" y="2031260"/>
            <a:ext cx="1354086" cy="1168595"/>
            <a:chOff x="4763782" y="2031260"/>
            <a:chExt cx="1354086" cy="1168595"/>
          </a:xfrm>
        </p:grpSpPr>
        <p:sp>
          <p:nvSpPr>
            <p:cNvPr id="16" name="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20"/>
            <p:cNvSpPr/>
            <p:nvPr/>
          </p:nvSpPr>
          <p:spPr>
            <a:xfrm rot="987423">
              <a:off x="4971737" y="2065001"/>
              <a:ext cx="91082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b="1" dirty="0">
                  <a:solidFill>
                    <a:srgbClr val="FFC000"/>
                  </a:solidFill>
                  <a:latin typeface="Time new roman"/>
                </a:rPr>
                <a:t>Ớ</a:t>
              </a:r>
              <a:endParaRPr lang="zh-CN" altLang="en-US" sz="6600" b="1" dirty="0">
                <a:solidFill>
                  <a:srgbClr val="FFC000"/>
                </a:solidFill>
                <a:latin typeface="Time new roman"/>
              </a:endParaRPr>
            </a:p>
          </p:txBody>
        </p:sp>
      </p:grpSp>
      <p:grpSp>
        <p:nvGrpSpPr>
          <p:cNvPr id="23" name="22"/>
          <p:cNvGrpSpPr/>
          <p:nvPr/>
        </p:nvGrpSpPr>
        <p:grpSpPr>
          <a:xfrm>
            <a:off x="6545751" y="1967332"/>
            <a:ext cx="1354086" cy="1178086"/>
            <a:chOff x="6545751" y="1967332"/>
            <a:chExt cx="1354086" cy="1178086"/>
          </a:xfrm>
        </p:grpSpPr>
        <p:sp>
          <p:nvSpPr>
            <p:cNvPr id="17" name="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21"/>
            <p:cNvSpPr/>
            <p:nvPr/>
          </p:nvSpPr>
          <p:spPr>
            <a:xfrm rot="20892565">
              <a:off x="6851534" y="2037422"/>
              <a:ext cx="748923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b="1" dirty="0">
                  <a:solidFill>
                    <a:srgbClr val="FF4F66"/>
                  </a:solidFill>
                  <a:latin typeface="Time new roman"/>
                </a:rPr>
                <a:t>P</a:t>
              </a:r>
              <a:endParaRPr lang="zh-CN" altLang="en-US" sz="6600" b="1" dirty="0">
                <a:solidFill>
                  <a:srgbClr val="FF4F66"/>
                </a:solidFill>
                <a:latin typeface="Time new roman"/>
              </a:endParaRPr>
            </a:p>
          </p:txBody>
        </p:sp>
      </p:grpSp>
      <p:sp>
        <p:nvSpPr>
          <p:cNvPr id="24" name="23"/>
          <p:cNvSpPr/>
          <p:nvPr/>
        </p:nvSpPr>
        <p:spPr>
          <a:xfrm rot="18455707">
            <a:off x="2709943" y="1804998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24"/>
          <p:cNvSpPr/>
          <p:nvPr/>
        </p:nvSpPr>
        <p:spPr>
          <a:xfrm rot="20118966">
            <a:off x="4635925" y="1816637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25"/>
          <p:cNvSpPr/>
          <p:nvPr/>
        </p:nvSpPr>
        <p:spPr>
          <a:xfrm rot="1119809">
            <a:off x="7357675" y="1852964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 rot="20691888">
            <a:off x="9084817" y="2014730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1"/>
          <p:cNvSpPr/>
          <p:nvPr/>
        </p:nvSpPr>
        <p:spPr>
          <a:xfrm>
            <a:off x="2710862" y="3861896"/>
            <a:ext cx="714387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>
                    <a:lumMod val="95000"/>
                  </a:schemeClr>
                </a:solidFill>
                <a:latin typeface="Time new roman"/>
                <a:ea typeface="方正少儿简体" panose="03000509000000000000" pitchFamily="65" charset="-122"/>
              </a:rPr>
              <a:t>CẢM ƠN CÁC THẦY CÔ VỀ DỰ GIỜ</a:t>
            </a:r>
          </a:p>
          <a:p>
            <a:pPr algn="ctr"/>
            <a:r>
              <a:rPr lang="en-US" altLang="zh-CN" sz="3200" b="1" dirty="0">
                <a:solidFill>
                  <a:schemeClr val="bg1">
                    <a:lumMod val="95000"/>
                  </a:schemeClr>
                </a:solidFill>
                <a:latin typeface="Time new roman"/>
                <a:ea typeface="方正少儿简体" panose="03000509000000000000" pitchFamily="65" charset="-122"/>
              </a:rPr>
              <a:t>MÔN TIN HỌC</a:t>
            </a:r>
            <a:endParaRPr lang="zh-CN" altLang="en-US" sz="3600" b="1" dirty="0">
              <a:solidFill>
                <a:schemeClr val="bg1">
                  <a:lumMod val="95000"/>
                </a:schemeClr>
              </a:solidFill>
              <a:latin typeface="Time new roman"/>
              <a:ea typeface="方正少儿简体" panose="03000509000000000000" pitchFamily="65" charset="-122"/>
            </a:endParaRPr>
          </a:p>
        </p:txBody>
      </p:sp>
      <p:pic>
        <p:nvPicPr>
          <p:cNvPr id="30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757496" y="48672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3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accel="6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0.00023 L 0.00834 -0.00556 C 0.01042 -0.00694 0.01459 -0.00926 0.01459 -0.00903 C 0.02474 -0.0088 0.03477 -0.00926 0.04479 -0.00741 C 0.04597 -0.00741 0.04675 -0.00486 0.04792 -0.0037 C 0.0487 -0.00301 0.04987 -0.00255 0.05104 -0.00185 C 0.05313 0.00995 0.05013 -0.00139 0.05521 0.00556 C 0.05729 0.00856 0.05977 0.01227 0.06133 0.01667 C 0.06511 0.02685 0.06133 0.01806 0.06667 0.02593 C 0.06771 0.02755 0.06862 0.02963 0.06979 0.03148 C 0.0711 0.03333 0.07253 0.03518 0.07396 0.03704 C 0.07487 0.03819 0.07604 0.03912 0.07696 0.04074 C 0.07813 0.04236 0.07904 0.04444 0.08021 0.0463 C 0.08203 0.04884 0.08529 0.05208 0.0875 0.0537 C 0.08998 0.05556 0.09206 0.05602 0.09479 0.05741 C 0.09584 0.05787 0.09675 0.05856 0.09792 0.05926 L 0.15104 0.05741 C 0.15326 0.05718 0.15807 0.0544 0.16042 0.0537 C 0.16237 0.05278 0.16459 0.05255 0.16667 0.05185 C 0.16875 0.05069 0.17071 0.04907 0.17292 0.04815 L 0.17696 0.0463 C 0.17813 0.04444 0.17891 0.04213 0.18021 0.04074 C 0.18112 0.03958 0.18229 0.03958 0.18334 0.03889 C 0.19037 0.03241 0.1819 0.03704 0.19063 0.03333 C 0.21849 0.03657 0.1987 0.03194 0.20938 0.03704 C 0.21211 0.03819 0.21771 0.04074 0.21771 0.04097 C 0.23151 0.05718 0.21094 0.03333 0.22396 0.0463 C 0.23334 0.05556 0.22722 0.05023 0.23334 0.05926 C 0.23425 0.06065 0.23542 0.06134 0.23646 0.06296 C 0.23737 0.06458 0.23828 0.0669 0.23946 0.06852 C 0.24141 0.07106 0.24375 0.07338 0.24571 0.07593 L 0.24883 0.07963 C 0.25 0.08079 0.25078 0.08264 0.25209 0.08333 C 0.25482 0.08449 0.25755 0.08634 0.26029 0.08704 C 0.27774 0.09074 0.26589 0.08843 0.29584 0.09259 C 0.29922 0.0919 0.30274 0.09167 0.30625 0.09074 C 0.30729 0.09028 0.30847 0.08981 0.30938 0.08889 C 0.31094 0.08681 0.31211 0.0838 0.31354 0.08148 C 0.31498 0.07315 0.3138 0.07639 0.31875 0.07037 C 0.32071 0.06759 0.325 0.06296 0.325 0.06319 C 0.34779 0.06366 0.36485 0.04421 0.37696 0.07037 C 0.37774 0.07199 0.37852 0.07384 0.37917 0.07593 C 0.38177 0.08542 0.37813 0.07778 0.38229 0.08518 " pathEditMode="relative" rAng="0" ptsTypes="AAAAAAAAAAAAAAAAAAAAAAAAAAAAAAAAAAAAAAAAAAAA">
                                          <p:cBhvr>
                                            <p:cTn id="23" dur="3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115" y="4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0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4.16667E-6 1.11111E-6 L -4.16667E-6 0.00023 C -0.00286 0.00417 -0.00729 0.01273 -0.01145 0.01481 C -0.01393 0.01597 -0.0164 0.01597 -0.01875 0.01667 C -0.01979 0.01782 -0.02083 0.01944 -0.02187 0.02037 C -0.02474 0.02245 -0.03255 0.02361 -0.03437 0.02407 C -0.03541 0.02454 -0.03645 0.02523 -0.0375 0.02592 C -0.05612 0.03518 -0.07005 0.02662 -0.09375 0.02592 C -0.10169 0.02106 -0.09192 0.02755 -0.1 0.02037 C -0.10104 0.01944 -0.10221 0.01921 -0.10312 0.01852 C -0.1108 0.0125 -0.1039 0.0162 -0.11145 0.01296 C -0.1207 0.00185 -0.10599 0.01875 -0.12083 0.00555 C -0.12369 0.00301 -0.12669 0.00116 -0.12916 -0.00185 C -0.1302 -0.00324 -0.13125 -0.00463 -0.13229 -0.00556 C -0.13398 -0.00718 -0.13815 -0.00857 -0.13958 -0.00926 C -0.15013 -0.01458 -0.13385 -0.00718 -0.14687 -0.01296 C -0.15286 -0.0125 -0.15885 -0.01273 -0.16458 -0.01111 C -0.16679 -0.01065 -0.1694 -0.0037 -0.17083 -0.00185 C -0.17187 -0.00093 -0.17291 -0.0007 -0.17395 1.11111E-6 C -0.175 0.00185 -0.17604 0.00393 -0.17708 0.00555 C -0.17916 0.0081 -0.18333 0.01296 -0.18333 0.01319 C -0.18619 0.0206 -0.18567 0.02037 -0.19166 0.02592 L -0.19583 0.02963 " pathEditMode="relative" rAng="0" ptsTypes="AAAAAAAAAAAAAAAAAAAAAAA">
                                          <p:cBhvr>
                                            <p:cTn id="25" dur="2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792" y="8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40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1" dur="1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100">
                    <p:cTn id="9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</p:childTnLst>
            </p:cTn>
          </p:par>
        </p:tnLst>
        <p:bldLst>
          <p:bldP spid="24" grpId="0" animBg="1"/>
          <p:bldP spid="25" grpId="0" animBg="1"/>
          <p:bldP spid="26" grpId="0" animBg="1"/>
          <p:bldP spid="27" grpId="0" animBg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0.00023 L 0.00834 -0.00556 C 0.01042 -0.00694 0.01459 -0.00926 0.01459 -0.00903 C 0.02474 -0.0088 0.03477 -0.00926 0.04479 -0.00741 C 0.04597 -0.00741 0.04675 -0.00486 0.04792 -0.0037 C 0.0487 -0.00301 0.04987 -0.00255 0.05104 -0.00185 C 0.05313 0.00995 0.05013 -0.00139 0.05521 0.00556 C 0.05729 0.00856 0.05977 0.01227 0.06133 0.01667 C 0.06511 0.02685 0.06133 0.01806 0.06667 0.02593 C 0.06771 0.02755 0.06862 0.02963 0.06979 0.03148 C 0.0711 0.03333 0.07253 0.03518 0.07396 0.03704 C 0.07487 0.03819 0.07604 0.03912 0.07696 0.04074 C 0.07813 0.04236 0.07904 0.04444 0.08021 0.0463 C 0.08203 0.04884 0.08529 0.05208 0.0875 0.0537 C 0.08998 0.05556 0.09206 0.05602 0.09479 0.05741 C 0.09584 0.05787 0.09675 0.05856 0.09792 0.05926 L 0.15104 0.05741 C 0.15326 0.05718 0.15807 0.0544 0.16042 0.0537 C 0.16237 0.05278 0.16459 0.05255 0.16667 0.05185 C 0.16875 0.05069 0.17071 0.04907 0.17292 0.04815 L 0.17696 0.0463 C 0.17813 0.04444 0.17891 0.04213 0.18021 0.04074 C 0.18112 0.03958 0.18229 0.03958 0.18334 0.03889 C 0.19037 0.03241 0.1819 0.03704 0.19063 0.03333 C 0.21849 0.03657 0.1987 0.03194 0.20938 0.03704 C 0.21211 0.03819 0.21771 0.04074 0.21771 0.04097 C 0.23151 0.05718 0.21094 0.03333 0.22396 0.0463 C 0.23334 0.05556 0.22722 0.05023 0.23334 0.05926 C 0.23425 0.06065 0.23542 0.06134 0.23646 0.06296 C 0.23737 0.06458 0.23828 0.0669 0.23946 0.06852 C 0.24141 0.07106 0.24375 0.07338 0.24571 0.07593 L 0.24883 0.07963 C 0.25 0.08079 0.25078 0.08264 0.25209 0.08333 C 0.25482 0.08449 0.25755 0.08634 0.26029 0.08704 C 0.27774 0.09074 0.26589 0.08843 0.29584 0.09259 C 0.29922 0.0919 0.30274 0.09167 0.30625 0.09074 C 0.30729 0.09028 0.30847 0.08981 0.30938 0.08889 C 0.31094 0.08681 0.31211 0.0838 0.31354 0.08148 C 0.31498 0.07315 0.3138 0.07639 0.31875 0.07037 C 0.32071 0.06759 0.325 0.06296 0.325 0.06319 C 0.34779 0.06366 0.36485 0.04421 0.37696 0.07037 C 0.37774 0.07199 0.37852 0.07384 0.37917 0.07593 C 0.38177 0.08542 0.37813 0.07778 0.38229 0.08518 " pathEditMode="relative" rAng="0" ptsTypes="AAAAAAAAAAAAAAAAAAAAAAAAAAAAAAAAAAAAAAAAAAAA">
                                          <p:cBhvr>
                                            <p:cTn id="23" dur="3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115" y="4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0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4.16667E-6 1.11111E-6 L -4.16667E-6 0.00023 C -0.00286 0.00417 -0.00729 0.01273 -0.01145 0.01481 C -0.01393 0.01597 -0.0164 0.01597 -0.01875 0.01667 C -0.01979 0.01782 -0.02083 0.01944 -0.02187 0.02037 C -0.02474 0.02245 -0.03255 0.02361 -0.03437 0.02407 C -0.03541 0.02454 -0.03645 0.02523 -0.0375 0.02592 C -0.05612 0.03518 -0.07005 0.02662 -0.09375 0.02592 C -0.10169 0.02106 -0.09192 0.02755 -0.1 0.02037 C -0.10104 0.01944 -0.10221 0.01921 -0.10312 0.01852 C -0.1108 0.0125 -0.1039 0.0162 -0.11145 0.01296 C -0.1207 0.00185 -0.10599 0.01875 -0.12083 0.00555 C -0.12369 0.00301 -0.12669 0.00116 -0.12916 -0.00185 C -0.1302 -0.00324 -0.13125 -0.00463 -0.13229 -0.00556 C -0.13398 -0.00718 -0.13815 -0.00857 -0.13958 -0.00926 C -0.15013 -0.01458 -0.13385 -0.00718 -0.14687 -0.01296 C -0.15286 -0.0125 -0.15885 -0.01273 -0.16458 -0.01111 C -0.16679 -0.01065 -0.1694 -0.0037 -0.17083 -0.00185 C -0.17187 -0.00093 -0.17291 -0.0007 -0.17395 1.11111E-6 C -0.175 0.00185 -0.17604 0.00393 -0.17708 0.00555 C -0.17916 0.0081 -0.18333 0.01296 -0.18333 0.01319 C -0.18619 0.0206 -0.18567 0.02037 -0.19166 0.02592 L -0.19583 0.02963 " pathEditMode="relative" rAng="0" ptsTypes="AAAAAAAAAAAAAAAAAAAAAAA">
                                          <p:cBhvr>
                                            <p:cTn id="25" dur="2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792" y="8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40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1" dur="1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100">
                    <p:cTn id="9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</p:childTnLst>
            </p:cTn>
          </p:par>
        </p:tnLst>
        <p:bldLst>
          <p:bldP spid="24" grpId="0" animBg="1"/>
          <p:bldP spid="25" grpId="0" animBg="1"/>
          <p:bldP spid="26" grpId="0" animBg="1"/>
          <p:bldP spid="27" grpId="0" animBg="1"/>
          <p:bldP spid="2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60" y="3083559"/>
            <a:ext cx="3046137" cy="3280455"/>
          </a:xfrm>
          <a:prstGeom prst="rect">
            <a:avLst/>
          </a:prstGeom>
        </p:spPr>
      </p:pic>
      <p:pic>
        <p:nvPicPr>
          <p:cNvPr id="29" name="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51" name="Oval 25"/>
          <p:cNvSpPr>
            <a:spLocks noChangeArrowheads="1"/>
          </p:cNvSpPr>
          <p:nvPr/>
        </p:nvSpPr>
        <p:spPr bwMode="auto">
          <a:xfrm>
            <a:off x="4572000" y="2020111"/>
            <a:ext cx="613320" cy="536655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GB" sz="2100"/>
          </a:p>
        </p:txBody>
      </p:sp>
      <p:sp>
        <p:nvSpPr>
          <p:cNvPr id="54" name="Rectangle 26"/>
          <p:cNvSpPr>
            <a:spLocks noChangeArrowheads="1"/>
          </p:cNvSpPr>
          <p:nvPr/>
        </p:nvSpPr>
        <p:spPr bwMode="auto">
          <a:xfrm>
            <a:off x="2514600" y="819959"/>
            <a:ext cx="9829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/>
              <a:t>Đâu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biểu</a:t>
            </a:r>
            <a:r>
              <a:rPr lang="en-US" sz="3200" b="1" dirty="0"/>
              <a:t> </a:t>
            </a:r>
            <a:r>
              <a:rPr lang="en-US" sz="3200" b="1" dirty="0" err="1"/>
              <a:t>tượng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phần</a:t>
            </a:r>
            <a:r>
              <a:rPr lang="en-US" sz="3200" b="1" dirty="0"/>
              <a:t> </a:t>
            </a:r>
            <a:r>
              <a:rPr lang="en-US" sz="3200" b="1" dirty="0" err="1"/>
              <a:t>mềm</a:t>
            </a:r>
            <a:r>
              <a:rPr lang="en-US" sz="3200" b="1" dirty="0"/>
              <a:t> Paint?</a:t>
            </a:r>
          </a:p>
          <a:p>
            <a:endParaRPr lang="en-US" sz="3200" dirty="0"/>
          </a:p>
        </p:txBody>
      </p:sp>
      <p:sp>
        <p:nvSpPr>
          <p:cNvPr id="55" name="Rectangle 28"/>
          <p:cNvSpPr>
            <a:spLocks noChangeArrowheads="1"/>
          </p:cNvSpPr>
          <p:nvPr/>
        </p:nvSpPr>
        <p:spPr bwMode="auto">
          <a:xfrm>
            <a:off x="4754166" y="2020111"/>
            <a:ext cx="205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</a:rPr>
              <a:t>A. </a:t>
            </a:r>
          </a:p>
        </p:txBody>
      </p:sp>
      <p:sp>
        <p:nvSpPr>
          <p:cNvPr id="56" name="Rectangle 29"/>
          <p:cNvSpPr>
            <a:spLocks noChangeArrowheads="1"/>
          </p:cNvSpPr>
          <p:nvPr/>
        </p:nvSpPr>
        <p:spPr bwMode="auto">
          <a:xfrm>
            <a:off x="4762500" y="2799452"/>
            <a:ext cx="70993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B. </a:t>
            </a:r>
          </a:p>
        </p:txBody>
      </p:sp>
      <p:sp>
        <p:nvSpPr>
          <p:cNvPr id="57" name="Rectangle 30"/>
          <p:cNvSpPr>
            <a:spLocks noChangeArrowheads="1"/>
          </p:cNvSpPr>
          <p:nvPr/>
        </p:nvSpPr>
        <p:spPr bwMode="auto">
          <a:xfrm>
            <a:off x="4762500" y="3582211"/>
            <a:ext cx="543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</a:rPr>
              <a:t>C.</a:t>
            </a:r>
          </a:p>
        </p:txBody>
      </p:sp>
      <p:pic>
        <p:nvPicPr>
          <p:cNvPr id="59" name="Picture 32" descr="ag00373_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32675">
            <a:off x="8783038" y="5586212"/>
            <a:ext cx="1466451" cy="1411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" name="Group 12"/>
          <p:cNvGrpSpPr>
            <a:grpSpLocks/>
          </p:cNvGrpSpPr>
          <p:nvPr/>
        </p:nvGrpSpPr>
        <p:grpSpPr bwMode="auto">
          <a:xfrm>
            <a:off x="1066800" y="925627"/>
            <a:ext cx="1028700" cy="971550"/>
            <a:chOff x="432" y="1536"/>
            <a:chExt cx="796" cy="792"/>
          </a:xfrm>
        </p:grpSpPr>
        <p:grpSp>
          <p:nvGrpSpPr>
            <p:cNvPr id="61" name="Group 13"/>
            <p:cNvGrpSpPr>
              <a:grpSpLocks/>
            </p:cNvGrpSpPr>
            <p:nvPr/>
          </p:nvGrpSpPr>
          <p:grpSpPr bwMode="auto">
            <a:xfrm>
              <a:off x="432" y="1536"/>
              <a:ext cx="796" cy="423"/>
              <a:chOff x="432" y="1296"/>
              <a:chExt cx="796" cy="663"/>
            </a:xfrm>
          </p:grpSpPr>
          <p:pic>
            <p:nvPicPr>
              <p:cNvPr id="64" name="Picture 14" descr="Dauhoi2"/>
              <p:cNvPicPr>
                <a:picLocks noChangeAspect="1" noChangeArrowheads="1" noCrop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" y="1296"/>
                <a:ext cx="460" cy="6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5" name="Picture 15" descr="Dauhoi2"/>
              <p:cNvPicPr>
                <a:picLocks noChangeAspect="1" noChangeArrowheads="1" noCrop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32" y="1308"/>
                <a:ext cx="460" cy="6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2" name="Picture 16" descr="ag00317_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1824"/>
              <a:ext cx="392" cy="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17" descr="ag00317_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824"/>
              <a:ext cx="392" cy="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6" name="AutoShape 18"/>
          <p:cNvSpPr>
            <a:spLocks noChangeArrowheads="1"/>
          </p:cNvSpPr>
          <p:nvPr/>
        </p:nvSpPr>
        <p:spPr bwMode="auto">
          <a:xfrm>
            <a:off x="2800350" y="4976461"/>
            <a:ext cx="5505450" cy="1714500"/>
          </a:xfrm>
          <a:prstGeom prst="cloudCallout">
            <a:avLst>
              <a:gd name="adj1" fmla="val 61903"/>
              <a:gd name="adj2" fmla="val 63157"/>
            </a:avLst>
          </a:prstGeom>
          <a:solidFill>
            <a:srgbClr val="92D05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dirty="0" err="1">
                <a:solidFill>
                  <a:srgbClr val="FF3300"/>
                </a:solidFill>
              </a:rPr>
              <a:t>Chúc</a:t>
            </a:r>
            <a:r>
              <a:rPr lang="en-US" sz="3200" dirty="0">
                <a:solidFill>
                  <a:srgbClr val="FF3300"/>
                </a:solidFill>
              </a:rPr>
              <a:t> </a:t>
            </a:r>
            <a:r>
              <a:rPr lang="en-US" sz="3200" dirty="0" err="1">
                <a:solidFill>
                  <a:srgbClr val="FF3300"/>
                </a:solidFill>
              </a:rPr>
              <a:t>mừng</a:t>
            </a:r>
            <a:r>
              <a:rPr lang="en-US" sz="3200" dirty="0">
                <a:solidFill>
                  <a:srgbClr val="FF3300"/>
                </a:solidFill>
              </a:rPr>
              <a:t> </a:t>
            </a:r>
            <a:r>
              <a:rPr lang="en-US" sz="3200" dirty="0" err="1">
                <a:solidFill>
                  <a:srgbClr val="FF3300"/>
                </a:solidFill>
              </a:rPr>
              <a:t>bạn</a:t>
            </a:r>
            <a:r>
              <a:rPr lang="en-US" sz="3200" dirty="0">
                <a:solidFill>
                  <a:srgbClr val="FF3300"/>
                </a:solidFill>
              </a:rPr>
              <a:t> </a:t>
            </a:r>
            <a:r>
              <a:rPr lang="en-US" sz="3200" dirty="0" err="1">
                <a:solidFill>
                  <a:srgbClr val="FF3300"/>
                </a:solidFill>
              </a:rPr>
              <a:t>đã</a:t>
            </a:r>
            <a:r>
              <a:rPr lang="en-US" sz="3200" dirty="0">
                <a:solidFill>
                  <a:srgbClr val="FF3300"/>
                </a:solidFill>
              </a:rPr>
              <a:t> </a:t>
            </a:r>
            <a:r>
              <a:rPr lang="en-US" sz="3200" dirty="0" err="1">
                <a:solidFill>
                  <a:srgbClr val="FF3300"/>
                </a:solidFill>
              </a:rPr>
              <a:t>trả</a:t>
            </a:r>
            <a:r>
              <a:rPr lang="en-US" sz="3200" dirty="0">
                <a:solidFill>
                  <a:srgbClr val="FF3300"/>
                </a:solidFill>
              </a:rPr>
              <a:t> </a:t>
            </a:r>
            <a:r>
              <a:rPr lang="en-US" sz="3200" dirty="0" err="1">
                <a:solidFill>
                  <a:srgbClr val="FF3300"/>
                </a:solidFill>
              </a:rPr>
              <a:t>lời</a:t>
            </a:r>
            <a:r>
              <a:rPr lang="en-US" sz="3200" dirty="0">
                <a:solidFill>
                  <a:srgbClr val="FF3300"/>
                </a:solidFill>
              </a:rPr>
              <a:t> </a:t>
            </a:r>
            <a:r>
              <a:rPr lang="en-US" sz="3200" dirty="0" err="1">
                <a:solidFill>
                  <a:srgbClr val="FF3300"/>
                </a:solidFill>
              </a:rPr>
              <a:t>đúng</a:t>
            </a:r>
            <a:endParaRPr lang="en-US" sz="3200" dirty="0">
              <a:solidFill>
                <a:srgbClr val="FF3300"/>
              </a:solidFill>
            </a:endParaRPr>
          </a:p>
        </p:txBody>
      </p:sp>
      <p:pic>
        <p:nvPicPr>
          <p:cNvPr id="6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1962959"/>
            <a:ext cx="800100" cy="553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AutoShape 86"/>
          <p:cNvSpPr>
            <a:spLocks noChangeArrowheads="1"/>
          </p:cNvSpPr>
          <p:nvPr/>
        </p:nvSpPr>
        <p:spPr bwMode="auto">
          <a:xfrm>
            <a:off x="7822848" y="4017133"/>
            <a:ext cx="3048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0</a:t>
            </a:r>
          </a:p>
        </p:txBody>
      </p:sp>
      <p:sp>
        <p:nvSpPr>
          <p:cNvPr id="70" name="AutoShape 86"/>
          <p:cNvSpPr>
            <a:spLocks noChangeArrowheads="1"/>
          </p:cNvSpPr>
          <p:nvPr/>
        </p:nvSpPr>
        <p:spPr bwMode="auto">
          <a:xfrm>
            <a:off x="7822848" y="4093333"/>
            <a:ext cx="3048000" cy="12192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1</a:t>
            </a:r>
          </a:p>
        </p:txBody>
      </p:sp>
      <p:sp>
        <p:nvSpPr>
          <p:cNvPr id="71" name="AutoShape 86"/>
          <p:cNvSpPr>
            <a:spLocks noChangeArrowheads="1"/>
          </p:cNvSpPr>
          <p:nvPr/>
        </p:nvSpPr>
        <p:spPr bwMode="auto">
          <a:xfrm>
            <a:off x="7670448" y="4017133"/>
            <a:ext cx="3429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72" name="AutoShape 86"/>
          <p:cNvSpPr>
            <a:spLocks noChangeArrowheads="1"/>
          </p:cNvSpPr>
          <p:nvPr/>
        </p:nvSpPr>
        <p:spPr bwMode="auto">
          <a:xfrm>
            <a:off x="7732361" y="3959984"/>
            <a:ext cx="3357562" cy="138112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73" name="AutoShape 86"/>
          <p:cNvSpPr>
            <a:spLocks noChangeArrowheads="1"/>
          </p:cNvSpPr>
          <p:nvPr/>
        </p:nvSpPr>
        <p:spPr bwMode="auto">
          <a:xfrm>
            <a:off x="7670448" y="3864733"/>
            <a:ext cx="3505200" cy="1447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74" name="AutoShape 86"/>
          <p:cNvSpPr>
            <a:spLocks noChangeArrowheads="1"/>
          </p:cNvSpPr>
          <p:nvPr/>
        </p:nvSpPr>
        <p:spPr bwMode="auto">
          <a:xfrm>
            <a:off x="7651398" y="3859971"/>
            <a:ext cx="3657600" cy="15240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 dirty="0">
                <a:solidFill>
                  <a:srgbClr val="0033CC"/>
                </a:solidFill>
              </a:rPr>
              <a:t>     </a:t>
            </a:r>
            <a:r>
              <a:rPr lang="en-US" sz="4800" dirty="0">
                <a:solidFill>
                  <a:srgbClr val="0033CC"/>
                </a:solidFill>
              </a:rPr>
              <a:t>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29899" y="2664459"/>
            <a:ext cx="762000" cy="838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0350" y="3597151"/>
            <a:ext cx="762000" cy="75247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66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982274" y="523165"/>
            <a:ext cx="10287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600" b="1" dirty="0" err="1"/>
              <a:t>Để</a:t>
            </a:r>
            <a:r>
              <a:rPr lang="en-US" sz="3600" b="1" dirty="0"/>
              <a:t> </a:t>
            </a:r>
            <a:r>
              <a:rPr lang="en-US" sz="3600" b="1" dirty="0" err="1"/>
              <a:t>khởi</a:t>
            </a:r>
            <a:r>
              <a:rPr lang="en-US" sz="3600" b="1" dirty="0"/>
              <a:t> </a:t>
            </a:r>
            <a:r>
              <a:rPr lang="en-US" sz="3600" b="1" dirty="0" err="1"/>
              <a:t>động</a:t>
            </a:r>
            <a:r>
              <a:rPr lang="en-US" sz="3600" b="1" dirty="0"/>
              <a:t> </a:t>
            </a:r>
            <a:r>
              <a:rPr lang="en-US" sz="3600" b="1" dirty="0" err="1"/>
              <a:t>phần</a:t>
            </a:r>
            <a:r>
              <a:rPr lang="en-US" sz="3600" b="1" dirty="0"/>
              <a:t> </a:t>
            </a:r>
            <a:r>
              <a:rPr lang="en-US" sz="3600" b="1" dirty="0" err="1"/>
              <a:t>mềm</a:t>
            </a:r>
            <a:r>
              <a:rPr lang="en-US" sz="3600" b="1" dirty="0"/>
              <a:t> </a:t>
            </a:r>
            <a:r>
              <a:rPr lang="en-US" sz="3600" b="1" dirty="0" err="1"/>
              <a:t>vẽ</a:t>
            </a:r>
            <a:r>
              <a:rPr lang="en-US" sz="3600" b="1" dirty="0"/>
              <a:t> Paint </a:t>
            </a:r>
            <a:r>
              <a:rPr lang="en-US" sz="3600" b="1" dirty="0" err="1"/>
              <a:t>em</a:t>
            </a:r>
            <a:r>
              <a:rPr lang="en-US" sz="3600" b="1" dirty="0"/>
              <a:t> </a:t>
            </a:r>
            <a:r>
              <a:rPr lang="en-US" sz="3600" b="1" dirty="0" err="1"/>
              <a:t>thực</a:t>
            </a:r>
            <a:r>
              <a:rPr lang="en-US" sz="3600" b="1" dirty="0"/>
              <a:t> </a:t>
            </a:r>
            <a:r>
              <a:rPr lang="en-US" sz="3600" b="1" dirty="0" err="1"/>
              <a:t>hiện</a:t>
            </a:r>
            <a:r>
              <a:rPr lang="en-US" sz="3600" b="1" dirty="0"/>
              <a:t> </a:t>
            </a:r>
            <a:r>
              <a:rPr lang="en-US" sz="3600" b="1" dirty="0" err="1"/>
              <a:t>thao</a:t>
            </a:r>
            <a:r>
              <a:rPr lang="en-US" sz="3600" b="1" dirty="0"/>
              <a:t> </a:t>
            </a:r>
            <a:r>
              <a:rPr lang="en-US" sz="3600" b="1" dirty="0" err="1"/>
              <a:t>tác</a:t>
            </a:r>
            <a:r>
              <a:rPr lang="en-US" sz="3600" b="1" dirty="0"/>
              <a:t> </a:t>
            </a:r>
            <a:r>
              <a:rPr lang="en-US" sz="3600" b="1" dirty="0" err="1"/>
              <a:t>nào</a:t>
            </a:r>
            <a:r>
              <a:rPr lang="en-US" sz="3600" b="1" dirty="0"/>
              <a:t>?</a:t>
            </a:r>
          </a:p>
        </p:txBody>
      </p:sp>
      <p:sp>
        <p:nvSpPr>
          <p:cNvPr id="9" name="Oval 8"/>
          <p:cNvSpPr/>
          <p:nvPr/>
        </p:nvSpPr>
        <p:spPr>
          <a:xfrm>
            <a:off x="1334574" y="1722834"/>
            <a:ext cx="400050" cy="40005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0" name="Oval 9"/>
          <p:cNvSpPr/>
          <p:nvPr/>
        </p:nvSpPr>
        <p:spPr>
          <a:xfrm>
            <a:off x="1334574" y="2407444"/>
            <a:ext cx="400050" cy="40005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1" name="Oval 10"/>
          <p:cNvSpPr/>
          <p:nvPr/>
        </p:nvSpPr>
        <p:spPr>
          <a:xfrm>
            <a:off x="1334574" y="3028950"/>
            <a:ext cx="400050" cy="40005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2" name="Oval 11"/>
          <p:cNvSpPr/>
          <p:nvPr/>
        </p:nvSpPr>
        <p:spPr>
          <a:xfrm>
            <a:off x="1334574" y="3638550"/>
            <a:ext cx="400050" cy="40005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906074" y="1657351"/>
            <a:ext cx="66865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b="1" dirty="0" err="1">
                <a:solidFill>
                  <a:srgbClr val="002060"/>
                </a:solidFill>
              </a:rPr>
              <a:t>Nháy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chuột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trái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lên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biểu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tượng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124" y="1659792"/>
            <a:ext cx="628650" cy="65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906074" y="2286001"/>
            <a:ext cx="66865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b="1" dirty="0" err="1">
                <a:solidFill>
                  <a:srgbClr val="002060"/>
                </a:solidFill>
              </a:rPr>
              <a:t>Nháy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chuột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phải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lên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biểu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tượng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149" y="2331391"/>
            <a:ext cx="628650" cy="65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906074" y="2889647"/>
            <a:ext cx="73091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b="1" dirty="0" err="1">
                <a:solidFill>
                  <a:srgbClr val="002060"/>
                </a:solidFill>
              </a:rPr>
              <a:t>Nháy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đúp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chuột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lên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biểu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tượng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5" y="2869008"/>
            <a:ext cx="628650" cy="65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963224" y="3518297"/>
            <a:ext cx="66865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b="1" dirty="0" err="1">
                <a:solidFill>
                  <a:srgbClr val="002060"/>
                </a:solidFill>
              </a:rPr>
              <a:t>Kéo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thả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chuột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lên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biểu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tượng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824" y="3557648"/>
            <a:ext cx="628650" cy="65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val 21"/>
          <p:cNvSpPr/>
          <p:nvPr/>
        </p:nvSpPr>
        <p:spPr>
          <a:xfrm>
            <a:off x="905949" y="2870627"/>
            <a:ext cx="1028700" cy="657987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bg1"/>
                </a:solidFill>
              </a:rPr>
              <a:t>C</a:t>
            </a:r>
          </a:p>
        </p:txBody>
      </p:sp>
      <p:grpSp>
        <p:nvGrpSpPr>
          <p:cNvPr id="23" name="Group 12"/>
          <p:cNvGrpSpPr>
            <a:grpSpLocks/>
          </p:cNvGrpSpPr>
          <p:nvPr/>
        </p:nvGrpSpPr>
        <p:grpSpPr bwMode="auto">
          <a:xfrm>
            <a:off x="1048824" y="228600"/>
            <a:ext cx="1028700" cy="971550"/>
            <a:chOff x="432" y="1536"/>
            <a:chExt cx="796" cy="792"/>
          </a:xfrm>
        </p:grpSpPr>
        <p:grpSp>
          <p:nvGrpSpPr>
            <p:cNvPr id="24" name="Group 13"/>
            <p:cNvGrpSpPr>
              <a:grpSpLocks/>
            </p:cNvGrpSpPr>
            <p:nvPr/>
          </p:nvGrpSpPr>
          <p:grpSpPr bwMode="auto">
            <a:xfrm>
              <a:off x="432" y="1536"/>
              <a:ext cx="796" cy="423"/>
              <a:chOff x="432" y="1296"/>
              <a:chExt cx="796" cy="663"/>
            </a:xfrm>
          </p:grpSpPr>
          <p:pic>
            <p:nvPicPr>
              <p:cNvPr id="27" name="Picture 14" descr="Dauhoi2"/>
              <p:cNvPicPr>
                <a:picLocks noChangeAspect="1" noChangeArrowheads="1" noCrop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" y="1296"/>
                <a:ext cx="460" cy="6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15" descr="Dauhoi2"/>
              <p:cNvPicPr>
                <a:picLocks noChangeAspect="1" noChangeArrowheads="1" noCrop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32" y="1308"/>
                <a:ext cx="460" cy="6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5" name="Picture 16" descr="ag00317_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1824"/>
              <a:ext cx="392" cy="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7" descr="ag00317_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824"/>
              <a:ext cx="392" cy="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Picture 32" descr="ag00373_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32675">
            <a:off x="8879362" y="5222995"/>
            <a:ext cx="1466451" cy="1411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AutoShape 18"/>
          <p:cNvSpPr>
            <a:spLocks noChangeArrowheads="1"/>
          </p:cNvSpPr>
          <p:nvPr/>
        </p:nvSpPr>
        <p:spPr bwMode="auto">
          <a:xfrm>
            <a:off x="2915724" y="4521993"/>
            <a:ext cx="4667250" cy="1714500"/>
          </a:xfrm>
          <a:prstGeom prst="cloudCallout">
            <a:avLst>
              <a:gd name="adj1" fmla="val 61903"/>
              <a:gd name="adj2" fmla="val 63157"/>
            </a:avLst>
          </a:prstGeom>
          <a:solidFill>
            <a:srgbClr val="92D05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FF3300"/>
                </a:solidFill>
              </a:rPr>
              <a:t>Chúc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mừng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bạn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đã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trả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lời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đúng</a:t>
            </a:r>
            <a:endParaRPr lang="en-US" sz="2800" b="1" dirty="0">
              <a:solidFill>
                <a:srgbClr val="FF3300"/>
              </a:solidFill>
            </a:endParaRPr>
          </a:p>
        </p:txBody>
      </p:sp>
      <p:sp>
        <p:nvSpPr>
          <p:cNvPr id="32" name="AutoShape 86"/>
          <p:cNvSpPr>
            <a:spLocks noChangeArrowheads="1"/>
          </p:cNvSpPr>
          <p:nvPr/>
        </p:nvSpPr>
        <p:spPr bwMode="auto">
          <a:xfrm>
            <a:off x="8569823" y="3720919"/>
            <a:ext cx="3048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0</a:t>
            </a:r>
          </a:p>
        </p:txBody>
      </p:sp>
      <p:sp>
        <p:nvSpPr>
          <p:cNvPr id="33" name="AutoShape 86"/>
          <p:cNvSpPr>
            <a:spLocks noChangeArrowheads="1"/>
          </p:cNvSpPr>
          <p:nvPr/>
        </p:nvSpPr>
        <p:spPr bwMode="auto">
          <a:xfrm>
            <a:off x="8569823" y="3797119"/>
            <a:ext cx="3048000" cy="12192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1</a:t>
            </a:r>
          </a:p>
        </p:txBody>
      </p:sp>
      <p:sp>
        <p:nvSpPr>
          <p:cNvPr id="34" name="AutoShape 86"/>
          <p:cNvSpPr>
            <a:spLocks noChangeArrowheads="1"/>
          </p:cNvSpPr>
          <p:nvPr/>
        </p:nvSpPr>
        <p:spPr bwMode="auto">
          <a:xfrm>
            <a:off x="8417423" y="3720919"/>
            <a:ext cx="3429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35" name="AutoShape 86"/>
          <p:cNvSpPr>
            <a:spLocks noChangeArrowheads="1"/>
          </p:cNvSpPr>
          <p:nvPr/>
        </p:nvSpPr>
        <p:spPr bwMode="auto">
          <a:xfrm>
            <a:off x="8479336" y="3663770"/>
            <a:ext cx="3357562" cy="138112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36" name="AutoShape 86"/>
          <p:cNvSpPr>
            <a:spLocks noChangeArrowheads="1"/>
          </p:cNvSpPr>
          <p:nvPr/>
        </p:nvSpPr>
        <p:spPr bwMode="auto">
          <a:xfrm>
            <a:off x="8417423" y="3568519"/>
            <a:ext cx="3505200" cy="1447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37" name="AutoShape 86"/>
          <p:cNvSpPr>
            <a:spLocks noChangeArrowheads="1"/>
          </p:cNvSpPr>
          <p:nvPr/>
        </p:nvSpPr>
        <p:spPr bwMode="auto">
          <a:xfrm>
            <a:off x="8398373" y="3563757"/>
            <a:ext cx="3657600" cy="15240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 dirty="0">
                <a:solidFill>
                  <a:srgbClr val="0033CC"/>
                </a:solidFill>
              </a:rPr>
              <a:t>     </a:t>
            </a:r>
            <a:r>
              <a:rPr lang="en-US" sz="4800" dirty="0">
                <a:solidFill>
                  <a:srgbClr val="0033CC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146641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2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3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  <p:bldP spid="13" grpId="0"/>
      <p:bldP spid="15" grpId="0"/>
      <p:bldP spid="17" grpId="0"/>
      <p:bldP spid="19" grpId="0"/>
      <p:bldP spid="22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046" y="-123790"/>
            <a:ext cx="12405353" cy="6970749"/>
          </a:xfrm>
          <a:prstGeom prst="rect">
            <a:avLst/>
          </a:prstGeom>
        </p:spPr>
      </p:pic>
      <p:pic>
        <p:nvPicPr>
          <p:cNvPr id="29" name="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8429" y="694585"/>
            <a:ext cx="3619500" cy="2667000"/>
          </a:xfrm>
          <a:prstGeom prst="rect">
            <a:avLst/>
          </a:prstGeom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346" y="1405067"/>
            <a:ext cx="6124237" cy="3501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003720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595"/>
            <a:ext cx="12204700" cy="6858000"/>
          </a:xfrm>
          <a:prstGeom prst="rect">
            <a:avLst/>
          </a:prstGeom>
        </p:spPr>
      </p:pic>
      <p:sp>
        <p:nvSpPr>
          <p:cNvPr id="20" name="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3" name="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02" y="2858695"/>
            <a:ext cx="2469476" cy="3624038"/>
          </a:xfrm>
          <a:prstGeom prst="rect">
            <a:avLst/>
          </a:prstGeom>
        </p:spPr>
      </p:pic>
      <p:grpSp>
        <p:nvGrpSpPr>
          <p:cNvPr id="37" name="36"/>
          <p:cNvGrpSpPr/>
          <p:nvPr/>
        </p:nvGrpSpPr>
        <p:grpSpPr>
          <a:xfrm>
            <a:off x="2967635" y="1981704"/>
            <a:ext cx="1525340" cy="1293701"/>
            <a:chOff x="3620985" y="1717006"/>
            <a:chExt cx="1010329" cy="989595"/>
          </a:xfrm>
        </p:grpSpPr>
        <p:pic>
          <p:nvPicPr>
            <p:cNvPr id="34" name="3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36" name="35"/>
            <p:cNvSpPr txBox="1"/>
            <p:nvPr/>
          </p:nvSpPr>
          <p:spPr>
            <a:xfrm>
              <a:off x="3850086" y="2003862"/>
              <a:ext cx="500883" cy="635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dirty="0">
                  <a:solidFill>
                    <a:srgbClr val="FF0000"/>
                  </a:solidFill>
                  <a:latin typeface="Time new roman"/>
                  <a:ea typeface="方正少儿简体" panose="03000509000000000000" pitchFamily="65" charset="-122"/>
                </a:rPr>
                <a:t>1</a:t>
              </a:r>
              <a:endParaRPr lang="zh-CN" altLang="en-US" sz="5400" dirty="0">
                <a:solidFill>
                  <a:srgbClr val="FF0000"/>
                </a:solidFill>
                <a:latin typeface="Time new roman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38" name="37"/>
          <p:cNvGrpSpPr/>
          <p:nvPr/>
        </p:nvGrpSpPr>
        <p:grpSpPr>
          <a:xfrm>
            <a:off x="2967634" y="3200375"/>
            <a:ext cx="1442081" cy="1813914"/>
            <a:chOff x="3620985" y="1717006"/>
            <a:chExt cx="1010329" cy="1270837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40" name="文本框 39"/>
            <p:cNvSpPr txBox="1"/>
            <p:nvPr/>
          </p:nvSpPr>
          <p:spPr>
            <a:xfrm>
              <a:off x="3850086" y="2003738"/>
              <a:ext cx="606865" cy="984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>
                  <a:solidFill>
                    <a:srgbClr val="FF0000"/>
                  </a:solidFill>
                  <a:latin typeface="Time new roman"/>
                  <a:ea typeface="方正少儿简体" panose="03000509000000000000" pitchFamily="65" charset="-122"/>
                </a:rPr>
                <a:t>2</a:t>
              </a:r>
              <a:endParaRPr lang="zh-CN" altLang="en-US" sz="5400" dirty="0">
                <a:solidFill>
                  <a:srgbClr val="FF0000"/>
                </a:solidFill>
                <a:latin typeface="Time new roman"/>
                <a:ea typeface="方正少儿简体" panose="03000509000000000000" pitchFamily="65" charset="-122"/>
              </a:endParaRPr>
            </a:p>
          </p:txBody>
        </p:sp>
      </p:grpSp>
      <p:sp>
        <p:nvSpPr>
          <p:cNvPr id="51" name="50"/>
          <p:cNvSpPr/>
          <p:nvPr/>
        </p:nvSpPr>
        <p:spPr>
          <a:xfrm>
            <a:off x="4492976" y="2132794"/>
            <a:ext cx="5967724" cy="939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Bef>
                <a:spcPct val="50000"/>
              </a:spcBef>
            </a:pPr>
            <a:r>
              <a:rPr lang="en-US" sz="3200" b="1" dirty="0" err="1">
                <a:solidFill>
                  <a:srgbClr val="002060"/>
                </a:solidFill>
              </a:rPr>
              <a:t>Vẽ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được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hình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từ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hình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mẫu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có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sẵn</a:t>
            </a:r>
            <a:r>
              <a:rPr lang="en-US" sz="3200" b="1" dirty="0">
                <a:solidFill>
                  <a:srgbClr val="002060"/>
                </a:solidFill>
              </a:rPr>
              <a:t>;</a:t>
            </a:r>
          </a:p>
        </p:txBody>
      </p:sp>
      <p:sp>
        <p:nvSpPr>
          <p:cNvPr id="52" name="51"/>
          <p:cNvSpPr/>
          <p:nvPr/>
        </p:nvSpPr>
        <p:spPr>
          <a:xfrm>
            <a:off x="4492976" y="3355367"/>
            <a:ext cx="6079613" cy="939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Bef>
                <a:spcPct val="50000"/>
              </a:spcBef>
            </a:pPr>
            <a:r>
              <a:rPr lang="en-US" sz="3200" b="1" dirty="0" err="1">
                <a:solidFill>
                  <a:srgbClr val="002060"/>
                </a:solidFill>
              </a:rPr>
              <a:t>Biết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cách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chọn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độ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dày</a:t>
            </a:r>
            <a:r>
              <a:rPr lang="en-US" sz="3200" b="1" dirty="0">
                <a:solidFill>
                  <a:srgbClr val="002060"/>
                </a:solidFill>
              </a:rPr>
              <a:t>, </a:t>
            </a:r>
            <a:r>
              <a:rPr lang="en-US" sz="3200" b="1" dirty="0" err="1">
                <a:solidFill>
                  <a:srgbClr val="002060"/>
                </a:solidFill>
              </a:rPr>
              <a:t>màu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nét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vẽ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29" name="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" y="1529075"/>
            <a:ext cx="1219199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kern="1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en-US" sz="32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29" name="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2473" y="3251200"/>
            <a:ext cx="1823758" cy="2948592"/>
          </a:xfrm>
          <a:prstGeom prst="rect">
            <a:avLst/>
          </a:prstGeom>
        </p:spPr>
      </p:pic>
      <p:sp>
        <p:nvSpPr>
          <p:cNvPr id="13" name="Rectangle 61"/>
          <p:cNvSpPr>
            <a:spLocks noChangeArrowheads="1"/>
          </p:cNvSpPr>
          <p:nvPr/>
        </p:nvSpPr>
        <p:spPr bwMode="auto">
          <a:xfrm>
            <a:off x="2667000" y="1306069"/>
            <a:ext cx="6858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HÌNH MẪU</a:t>
            </a:r>
          </a:p>
          <a:p>
            <a:pPr algn="ctr">
              <a:spcBef>
                <a:spcPct val="50000"/>
              </a:spcBef>
            </a:pP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6" name="Picture 4" descr="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231" y="2714872"/>
            <a:ext cx="61150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29" name="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32" name="AutoShape 12"/>
          <p:cNvSpPr>
            <a:spLocks noChangeArrowheads="1"/>
          </p:cNvSpPr>
          <p:nvPr/>
        </p:nvSpPr>
        <p:spPr bwMode="auto">
          <a:xfrm>
            <a:off x="6678074" y="2494389"/>
            <a:ext cx="5605670" cy="3000068"/>
          </a:xfrm>
          <a:prstGeom prst="cloudCallout">
            <a:avLst>
              <a:gd name="adj1" fmla="val -81847"/>
              <a:gd name="adj2" fmla="val 51273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Thảo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luận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nhóm</a:t>
            </a:r>
            <a:r>
              <a:rPr lang="en-US" sz="3200" b="1" dirty="0">
                <a:solidFill>
                  <a:srgbClr val="002060"/>
                </a:solidFill>
              </a:rPr>
              <a:t> 4</a:t>
            </a:r>
            <a:br>
              <a:rPr lang="en-US" sz="3200" b="1" dirty="0">
                <a:solidFill>
                  <a:srgbClr val="002060"/>
                </a:solidFill>
              </a:rPr>
            </a:br>
            <a:r>
              <a:rPr lang="en-US" sz="3200" b="1" dirty="0" err="1">
                <a:solidFill>
                  <a:srgbClr val="002060"/>
                </a:solidFill>
              </a:rPr>
              <a:t>Tìm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hiểu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các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bước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chọn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FF6900"/>
                </a:solidFill>
              </a:rPr>
              <a:t>độ</a:t>
            </a:r>
            <a:r>
              <a:rPr lang="en-US" sz="3200" b="1" dirty="0">
                <a:solidFill>
                  <a:srgbClr val="FF6900"/>
                </a:solidFill>
              </a:rPr>
              <a:t> </a:t>
            </a:r>
            <a:r>
              <a:rPr lang="en-US" sz="3200" b="1" dirty="0" err="1">
                <a:solidFill>
                  <a:srgbClr val="FF6900"/>
                </a:solidFill>
              </a:rPr>
              <a:t>dày</a:t>
            </a:r>
            <a:r>
              <a:rPr lang="en-US" sz="3200" b="1" dirty="0">
                <a:solidFill>
                  <a:srgbClr val="FF6900"/>
                </a:solidFill>
              </a:rPr>
              <a:t> </a:t>
            </a:r>
            <a:r>
              <a:rPr lang="en-US" sz="3200" b="1" dirty="0" err="1">
                <a:solidFill>
                  <a:srgbClr val="FF6900"/>
                </a:solidFill>
              </a:rPr>
              <a:t>nét</a:t>
            </a:r>
            <a:r>
              <a:rPr lang="en-US" sz="3200" b="1" dirty="0">
                <a:solidFill>
                  <a:srgbClr val="FF6900"/>
                </a:solidFill>
              </a:rPr>
              <a:t> </a:t>
            </a:r>
            <a:r>
              <a:rPr lang="en-US" sz="3200" b="1" dirty="0" err="1">
                <a:solidFill>
                  <a:srgbClr val="FF6900"/>
                </a:solidFill>
              </a:rPr>
              <a:t>vẽ</a:t>
            </a:r>
            <a:endParaRPr lang="en-US" sz="3200" b="1" dirty="0">
              <a:solidFill>
                <a:srgbClr val="FF6900"/>
              </a:solidFill>
            </a:endParaRPr>
          </a:p>
        </p:txBody>
      </p:sp>
      <p:pic>
        <p:nvPicPr>
          <p:cNvPr id="33" name="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47" y="1426137"/>
            <a:ext cx="7327899" cy="4428564"/>
          </a:xfrm>
          <a:prstGeom prst="rect">
            <a:avLst/>
          </a:prstGeom>
        </p:spPr>
      </p:pic>
      <p:pic>
        <p:nvPicPr>
          <p:cNvPr id="13" name="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324" y="-246491"/>
            <a:ext cx="12253821" cy="26419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275008" y="899660"/>
            <a:ext cx="898945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742950" indent="-742950" algn="ctr">
              <a:buAutoNum type="alphaUcPeriod"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CƠ BẢN</a:t>
            </a:r>
          </a:p>
          <a:p>
            <a:pPr marL="0" indent="0"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ạc thảo luậ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68507" y="529001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32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sp>
        <p:nvSpPr>
          <p:cNvPr id="20" name="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049" y="217650"/>
            <a:ext cx="12253821" cy="26419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2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3367" y="3219114"/>
            <a:ext cx="2685280" cy="2716075"/>
          </a:xfrm>
          <a:prstGeom prst="rect">
            <a:avLst/>
          </a:prstGeom>
        </p:spPr>
      </p:pic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1275008" y="1439304"/>
            <a:ext cx="89894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8478" y="3364555"/>
            <a:ext cx="3714750" cy="1905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绿色儿童卡通课件教育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</TotalTime>
  <Words>512</Words>
  <Application>Microsoft Office PowerPoint</Application>
  <PresentationFormat>Widescreen</PresentationFormat>
  <Paragraphs>124</Paragraphs>
  <Slides>20</Slides>
  <Notes>14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Tahoma</vt:lpstr>
      <vt:lpstr>Time new roman</vt:lpstr>
      <vt:lpstr>Times New Roman</vt:lpstr>
      <vt:lpstr>Verdana</vt:lpstr>
      <vt:lpstr>方正少儿简体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绿色儿童卡通课件教育PPT模板</dc:title>
  <dc:creator>Http://Dian1.taobao.com</dc:creator>
  <dc:description>Http://Dian1.taobao.com</dc:description>
  <cp:lastModifiedBy>Trần Thị  Tuấn</cp:lastModifiedBy>
  <cp:revision>63</cp:revision>
  <dcterms:created xsi:type="dcterms:W3CDTF">2016-02-15T09:22:00Z</dcterms:created>
  <dcterms:modified xsi:type="dcterms:W3CDTF">2024-04-07T02:25:46Z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