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30" r:id="rId5"/>
  </p:sldMasterIdLst>
  <p:notesMasterIdLst>
    <p:notesMasterId r:id="rId19"/>
  </p:notesMasterIdLst>
  <p:sldIdLst>
    <p:sldId id="258" r:id="rId6"/>
    <p:sldId id="2007577142" r:id="rId7"/>
    <p:sldId id="2007577107" r:id="rId8"/>
    <p:sldId id="2007577139" r:id="rId9"/>
    <p:sldId id="2007577143" r:id="rId10"/>
    <p:sldId id="2007577145" r:id="rId11"/>
    <p:sldId id="2007577146" r:id="rId12"/>
    <p:sldId id="2007577147" r:id="rId13"/>
    <p:sldId id="2007577135" r:id="rId14"/>
    <p:sldId id="2007577138" r:id="rId15"/>
    <p:sldId id="2007577106" r:id="rId16"/>
    <p:sldId id="2007577111" r:id="rId17"/>
    <p:sldId id="3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2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44350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843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75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1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3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5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7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94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0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506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4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7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1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381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09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21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632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2022/6/8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652869" y="2621189"/>
            <a:ext cx="8475869" cy="283923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3.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Quan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tâm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hàng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xóm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láng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giềng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(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4)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1" y="-707553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xmlns="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xmlns="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0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1" y="94619"/>
            <a:ext cx="3438525" cy="9620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69322" y="1195754"/>
            <a:ext cx="6775940" cy="4009292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Để thể hiện sự quan tâm đến hàng xóm láng giềng, thì em sẽ hành động như thế nào?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B459F95B-BC37-455E-A990-F441A7A25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  <p:sp>
        <p:nvSpPr>
          <p:cNvPr id="2" name="Curved Up Ribbon 1"/>
          <p:cNvSpPr/>
          <p:nvPr/>
        </p:nvSpPr>
        <p:spPr>
          <a:xfrm>
            <a:off x="3650301" y="996462"/>
            <a:ext cx="5833668" cy="1477108"/>
          </a:xfrm>
          <a:prstGeom prst="ellipseRibbon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4454" y="2948354"/>
            <a:ext cx="719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78"/>
            <a:ext cx="12191999" cy="6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D7D06F-3DD4-4ABD-9893-4338D99EDF87}"/>
              </a:ext>
            </a:extLst>
          </p:cNvPr>
          <p:cNvSpPr/>
          <p:nvPr/>
        </p:nvSpPr>
        <p:spPr>
          <a:xfrm>
            <a:off x="1883883" y="117758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D3785A-F328-4031-B3BD-F72CCD731BA8}"/>
              </a:ext>
            </a:extLst>
          </p:cNvPr>
          <p:cNvSpPr txBox="1"/>
          <p:nvPr/>
        </p:nvSpPr>
        <p:spPr>
          <a:xfrm>
            <a:off x="2428230" y="2868909"/>
            <a:ext cx="7308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861D10-8CFD-471A-AE97-2A41636EB464}"/>
              </a:ext>
            </a:extLst>
          </p:cNvPr>
          <p:cNvSpPr txBox="1"/>
          <p:nvPr/>
        </p:nvSpPr>
        <p:spPr>
          <a:xfrm>
            <a:off x="3084723" y="1227204"/>
            <a:ext cx="5122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7" y="3917662"/>
            <a:ext cx="2364032" cy="2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xmlns="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xmlns="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0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954" y="1090246"/>
            <a:ext cx="1049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59" y="1742420"/>
            <a:ext cx="7934325" cy="405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0124" y="5474677"/>
            <a:ext cx="786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1531404"/>
            <a:ext cx="5672487" cy="4119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1562099"/>
            <a:ext cx="6401113" cy="39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008184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338" y="5791200"/>
            <a:ext cx="846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1531404"/>
            <a:ext cx="5247909" cy="3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538" y="175846"/>
            <a:ext cx="32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922" y="1336430"/>
            <a:ext cx="87102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phiền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nghỉ</a:t>
            </a:r>
            <a:r>
              <a:rPr lang="en-US" sz="3600" dirty="0"/>
              <a:t> </a:t>
            </a:r>
            <a:r>
              <a:rPr lang="en-US" sz="3600" dirty="0" err="1"/>
              <a:t>ngơi</a:t>
            </a:r>
            <a:r>
              <a:rPr lang="en-US" sz="3600" dirty="0"/>
              <a:t>,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ngợm</a:t>
            </a:r>
            <a:r>
              <a:rPr lang="en-US" sz="3600" dirty="0"/>
              <a:t> </a:t>
            </a:r>
            <a:r>
              <a:rPr lang="en-US" sz="3600" dirty="0" err="1"/>
              <a:t>gây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,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hưởng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,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đoàn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, chia </a:t>
            </a:r>
            <a:r>
              <a:rPr lang="en-US" sz="3600" dirty="0" err="1"/>
              <a:t>sẻ</a:t>
            </a:r>
            <a:r>
              <a:rPr lang="en-US" sz="3600" dirty="0"/>
              <a:t> 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chia </a:t>
            </a:r>
            <a:r>
              <a:rPr lang="en-US" sz="3600" dirty="0" err="1"/>
              <a:t>rẽ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kỳ</a:t>
            </a:r>
            <a:r>
              <a:rPr lang="en-US" sz="3600" dirty="0"/>
              <a:t> </a:t>
            </a:r>
            <a:r>
              <a:rPr lang="en-US" sz="3600" dirty="0" err="1"/>
              <a:t>thị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xóm</a:t>
            </a:r>
            <a:r>
              <a:rPr lang="en-US" sz="3600" dirty="0"/>
              <a:t> </a:t>
            </a:r>
            <a:r>
              <a:rPr lang="en-US" sz="3600" dirty="0" err="1"/>
              <a:t>láng</a:t>
            </a:r>
            <a:r>
              <a:rPr lang="en-US" sz="3600" dirty="0"/>
              <a:t> </a:t>
            </a:r>
            <a:r>
              <a:rPr lang="en-US" sz="3600" dirty="0" err="1"/>
              <a:t>giềng</a:t>
            </a:r>
            <a:r>
              <a:rPr lang="en-US" sz="3600" dirty="0"/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390</Words>
  <Application>Microsoft Office PowerPoint</Application>
  <PresentationFormat>Custom</PresentationFormat>
  <Paragraphs>60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1_Office Theme</vt:lpstr>
      <vt:lpstr>Hoạt động</vt:lpstr>
      <vt:lpstr>Office 主题​​</vt:lpstr>
      <vt:lpstr>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admin</cp:lastModifiedBy>
  <cp:revision>12</cp:revision>
  <dcterms:created xsi:type="dcterms:W3CDTF">2021-08-01T12:48:09Z</dcterms:created>
  <dcterms:modified xsi:type="dcterms:W3CDTF">2022-06-08T10:12:20Z</dcterms:modified>
</cp:coreProperties>
</file>